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40"/>
  </p:notesMasterIdLst>
  <p:sldIdLst>
    <p:sldId id="256" r:id="rId3"/>
    <p:sldId id="258" r:id="rId4"/>
    <p:sldId id="259" r:id="rId5"/>
    <p:sldId id="265" r:id="rId6"/>
    <p:sldId id="266" r:id="rId7"/>
    <p:sldId id="267" r:id="rId8"/>
    <p:sldId id="268" r:id="rId9"/>
    <p:sldId id="269" r:id="rId10"/>
    <p:sldId id="278" r:id="rId11"/>
    <p:sldId id="260" r:id="rId12"/>
    <p:sldId id="279" r:id="rId13"/>
    <p:sldId id="280" r:id="rId14"/>
    <p:sldId id="281" r:id="rId15"/>
    <p:sldId id="282" r:id="rId16"/>
    <p:sldId id="283" r:id="rId17"/>
    <p:sldId id="284" r:id="rId18"/>
    <p:sldId id="261" r:id="rId19"/>
    <p:sldId id="285" r:id="rId20"/>
    <p:sldId id="270" r:id="rId21"/>
    <p:sldId id="271" r:id="rId22"/>
    <p:sldId id="288" r:id="rId23"/>
    <p:sldId id="289" r:id="rId24"/>
    <p:sldId id="290" r:id="rId25"/>
    <p:sldId id="262" r:id="rId26"/>
    <p:sldId id="291" r:id="rId27"/>
    <p:sldId id="264" r:id="rId28"/>
    <p:sldId id="292" r:id="rId29"/>
    <p:sldId id="272" r:id="rId30"/>
    <p:sldId id="273" r:id="rId31"/>
    <p:sldId id="263" r:id="rId32"/>
    <p:sldId id="274" r:id="rId33"/>
    <p:sldId id="275" r:id="rId34"/>
    <p:sldId id="276" r:id="rId35"/>
    <p:sldId id="277" r:id="rId36"/>
    <p:sldId id="286" r:id="rId37"/>
    <p:sldId id="287" r:id="rId38"/>
    <p:sldId id="293"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8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4660"/>
  </p:normalViewPr>
  <p:slideViewPr>
    <p:cSldViewPr snapToGrid="0">
      <p:cViewPr varScale="1">
        <p:scale>
          <a:sx n="74" d="100"/>
          <a:sy n="74" d="100"/>
        </p:scale>
        <p:origin x="-1056" y="-84"/>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cat>
            <c:numRef>
              <c:f>Sheet1!$A$2:$A$9</c:f>
              <c:numCache>
                <c:formatCode>General</c:formatCode>
                <c:ptCount val="8"/>
                <c:pt idx="0">
                  <c:v>2010</c:v>
                </c:pt>
                <c:pt idx="1">
                  <c:v>2012</c:v>
                </c:pt>
                <c:pt idx="2">
                  <c:v>2013</c:v>
                </c:pt>
                <c:pt idx="3">
                  <c:v>2014</c:v>
                </c:pt>
                <c:pt idx="4">
                  <c:v>2015</c:v>
                </c:pt>
                <c:pt idx="5">
                  <c:v>2016</c:v>
                </c:pt>
                <c:pt idx="6">
                  <c:v>2017</c:v>
                </c:pt>
                <c:pt idx="7">
                  <c:v>2018</c:v>
                </c:pt>
              </c:numCache>
            </c:numRef>
          </c:cat>
          <c:val>
            <c:numRef>
              <c:f>Sheet1!$B$2:$B$9</c:f>
              <c:numCache>
                <c:formatCode>General</c:formatCode>
                <c:ptCount val="8"/>
                <c:pt idx="0">
                  <c:v>0</c:v>
                </c:pt>
                <c:pt idx="1">
                  <c:v>20</c:v>
                </c:pt>
                <c:pt idx="2">
                  <c:v>18</c:v>
                </c:pt>
                <c:pt idx="3">
                  <c:v>30</c:v>
                </c:pt>
                <c:pt idx="4">
                  <c:v>15</c:v>
                </c:pt>
                <c:pt idx="5">
                  <c:v>20</c:v>
                </c:pt>
                <c:pt idx="6">
                  <c:v>25</c:v>
                </c:pt>
                <c:pt idx="7">
                  <c:v>30</c:v>
                </c:pt>
              </c:numCache>
            </c:numRef>
          </c:val>
          <c:extLst>
            <c:ext xmlns:c16="http://schemas.microsoft.com/office/drawing/2014/chart" uri="{C3380CC4-5D6E-409C-BE32-E72D297353CC}">
              <c16:uniqueId val="{00000000-178E-4AD8-9825-864230BEAF98}"/>
            </c:ext>
          </c:extLst>
        </c:ser>
        <c:ser>
          <c:idx val="1"/>
          <c:order val="1"/>
          <c:tx>
            <c:strRef>
              <c:f>Sheet1!$C$1</c:f>
              <c:strCache>
                <c:ptCount val="1"/>
                <c:pt idx="0">
                  <c:v>Series 2</c:v>
                </c:pt>
              </c:strCache>
            </c:strRef>
          </c:tx>
          <c:cat>
            <c:numRef>
              <c:f>Sheet1!$A$2:$A$9</c:f>
              <c:numCache>
                <c:formatCode>General</c:formatCode>
                <c:ptCount val="8"/>
                <c:pt idx="0">
                  <c:v>2010</c:v>
                </c:pt>
                <c:pt idx="1">
                  <c:v>2012</c:v>
                </c:pt>
                <c:pt idx="2">
                  <c:v>2013</c:v>
                </c:pt>
                <c:pt idx="3">
                  <c:v>2014</c:v>
                </c:pt>
                <c:pt idx="4">
                  <c:v>2015</c:v>
                </c:pt>
                <c:pt idx="5">
                  <c:v>2016</c:v>
                </c:pt>
                <c:pt idx="6">
                  <c:v>2017</c:v>
                </c:pt>
                <c:pt idx="7">
                  <c:v>2018</c:v>
                </c:pt>
              </c:numCache>
            </c:numRef>
          </c:cat>
          <c:val>
            <c:numRef>
              <c:f>Sheet1!$C$2:$C$9</c:f>
              <c:numCache>
                <c:formatCode>General</c:formatCode>
                <c:ptCount val="8"/>
                <c:pt idx="0">
                  <c:v>15</c:v>
                </c:pt>
                <c:pt idx="1">
                  <c:v>12</c:v>
                </c:pt>
                <c:pt idx="2">
                  <c:v>10</c:v>
                </c:pt>
                <c:pt idx="3">
                  <c:v>21</c:v>
                </c:pt>
                <c:pt idx="4">
                  <c:v>28</c:v>
                </c:pt>
                <c:pt idx="5">
                  <c:v>30</c:v>
                </c:pt>
                <c:pt idx="6">
                  <c:v>28</c:v>
                </c:pt>
                <c:pt idx="7">
                  <c:v>35</c:v>
                </c:pt>
              </c:numCache>
            </c:numRef>
          </c:val>
          <c:extLst>
            <c:ext xmlns:c16="http://schemas.microsoft.com/office/drawing/2014/chart" uri="{C3380CC4-5D6E-409C-BE32-E72D297353CC}">
              <c16:uniqueId val="{00000001-178E-4AD8-9825-864230BEAF98}"/>
            </c:ext>
          </c:extLst>
        </c:ser>
        <c:ser>
          <c:idx val="2"/>
          <c:order val="2"/>
          <c:tx>
            <c:strRef>
              <c:f>Sheet1!$D$1</c:f>
              <c:strCache>
                <c:ptCount val="1"/>
                <c:pt idx="0">
                  <c:v>Series 3</c:v>
                </c:pt>
              </c:strCache>
            </c:strRef>
          </c:tx>
          <c:spPr>
            <a:ln w="25400">
              <a:noFill/>
            </a:ln>
          </c:spPr>
          <c:cat>
            <c:numRef>
              <c:f>Sheet1!$A$2:$A$9</c:f>
              <c:numCache>
                <c:formatCode>General</c:formatCode>
                <c:ptCount val="8"/>
                <c:pt idx="0">
                  <c:v>2010</c:v>
                </c:pt>
                <c:pt idx="1">
                  <c:v>2012</c:v>
                </c:pt>
                <c:pt idx="2">
                  <c:v>2013</c:v>
                </c:pt>
                <c:pt idx="3">
                  <c:v>2014</c:v>
                </c:pt>
                <c:pt idx="4">
                  <c:v>2015</c:v>
                </c:pt>
                <c:pt idx="5">
                  <c:v>2016</c:v>
                </c:pt>
                <c:pt idx="6">
                  <c:v>2017</c:v>
                </c:pt>
                <c:pt idx="7">
                  <c:v>2018</c:v>
                </c:pt>
              </c:numCache>
            </c:numRef>
          </c:cat>
          <c:val>
            <c:numRef>
              <c:f>Sheet1!$D$2:$D$9</c:f>
              <c:numCache>
                <c:formatCode>General</c:formatCode>
                <c:ptCount val="8"/>
                <c:pt idx="0">
                  <c:v>25</c:v>
                </c:pt>
                <c:pt idx="1">
                  <c:v>10</c:v>
                </c:pt>
                <c:pt idx="2">
                  <c:v>5</c:v>
                </c:pt>
                <c:pt idx="3">
                  <c:v>15</c:v>
                </c:pt>
                <c:pt idx="4">
                  <c:v>40</c:v>
                </c:pt>
                <c:pt idx="5">
                  <c:v>20</c:v>
                </c:pt>
                <c:pt idx="6">
                  <c:v>30</c:v>
                </c:pt>
                <c:pt idx="7">
                  <c:v>35</c:v>
                </c:pt>
              </c:numCache>
            </c:numRef>
          </c:val>
          <c:extLst>
            <c:ext xmlns:c16="http://schemas.microsoft.com/office/drawing/2014/chart" uri="{C3380CC4-5D6E-409C-BE32-E72D297353CC}">
              <c16:uniqueId val="{00000002-178E-4AD8-9825-864230BEAF98}"/>
            </c:ext>
          </c:extLst>
        </c:ser>
        <c:ser>
          <c:idx val="3"/>
          <c:order val="3"/>
          <c:tx>
            <c:strRef>
              <c:f>Sheet1!$E$1</c:f>
              <c:strCache>
                <c:ptCount val="1"/>
                <c:pt idx="0">
                  <c:v>Series 4</c:v>
                </c:pt>
              </c:strCache>
            </c:strRef>
          </c:tx>
          <c:spPr>
            <a:ln w="25400">
              <a:noFill/>
            </a:ln>
          </c:spPr>
          <c:cat>
            <c:numRef>
              <c:f>Sheet1!$A$2:$A$9</c:f>
              <c:numCache>
                <c:formatCode>General</c:formatCode>
                <c:ptCount val="8"/>
                <c:pt idx="0">
                  <c:v>2010</c:v>
                </c:pt>
                <c:pt idx="1">
                  <c:v>2012</c:v>
                </c:pt>
                <c:pt idx="2">
                  <c:v>2013</c:v>
                </c:pt>
                <c:pt idx="3">
                  <c:v>2014</c:v>
                </c:pt>
                <c:pt idx="4">
                  <c:v>2015</c:v>
                </c:pt>
                <c:pt idx="5">
                  <c:v>2016</c:v>
                </c:pt>
                <c:pt idx="6">
                  <c:v>2017</c:v>
                </c:pt>
                <c:pt idx="7">
                  <c:v>2018</c:v>
                </c:pt>
              </c:numCache>
            </c:numRef>
          </c:cat>
          <c:val>
            <c:numRef>
              <c:f>Sheet1!$E$2:$E$9</c:f>
              <c:numCache>
                <c:formatCode>General</c:formatCode>
                <c:ptCount val="8"/>
                <c:pt idx="0">
                  <c:v>0</c:v>
                </c:pt>
                <c:pt idx="1">
                  <c:v>25</c:v>
                </c:pt>
                <c:pt idx="2">
                  <c:v>30</c:v>
                </c:pt>
                <c:pt idx="3">
                  <c:v>35</c:v>
                </c:pt>
                <c:pt idx="4">
                  <c:v>40</c:v>
                </c:pt>
                <c:pt idx="5">
                  <c:v>42</c:v>
                </c:pt>
                <c:pt idx="6">
                  <c:v>35</c:v>
                </c:pt>
                <c:pt idx="7">
                  <c:v>32</c:v>
                </c:pt>
              </c:numCache>
            </c:numRef>
          </c:val>
          <c:extLst>
            <c:ext xmlns:c16="http://schemas.microsoft.com/office/drawing/2014/chart" uri="{C3380CC4-5D6E-409C-BE32-E72D297353CC}">
              <c16:uniqueId val="{00000003-178E-4AD8-9825-864230BEAF98}"/>
            </c:ext>
          </c:extLst>
        </c:ser>
        <c:dLbls>
          <c:showLegendKey val="0"/>
          <c:showVal val="0"/>
          <c:showCatName val="0"/>
          <c:showSerName val="0"/>
          <c:showPercent val="0"/>
          <c:showBubbleSize val="0"/>
        </c:dLbls>
        <c:axId val="46548992"/>
        <c:axId val="38303936"/>
      </c:areaChart>
      <c:catAx>
        <c:axId val="46548992"/>
        <c:scaling>
          <c:orientation val="minMax"/>
        </c:scaling>
        <c:delete val="0"/>
        <c:axPos val="b"/>
        <c:majorGridlines>
          <c:spPr>
            <a:ln w="6350" cap="flat" cmpd="sng" algn="ctr">
              <a:solidFill>
                <a:schemeClr val="tx1">
                  <a:lumMod val="25000"/>
                  <a:lumOff val="75000"/>
                </a:schemeClr>
              </a:solidFill>
              <a:prstDash val="solid"/>
              <a:round/>
            </a:ln>
          </c:spPr>
        </c:majorGridlines>
        <c:numFmt formatCode="General" sourceLinked="1"/>
        <c:majorTickMark val="out"/>
        <c:minorTickMark val="none"/>
        <c:tickLblPos val="nextTo"/>
        <c:spPr>
          <a:ln w="6350" cap="flat" cmpd="sng" algn="ctr">
            <a:solidFill>
              <a:schemeClr val="tx1">
                <a:lumMod val="25000"/>
                <a:lumOff val="75000"/>
              </a:schemeClr>
            </a:solidFill>
            <a:prstDash val="solid"/>
            <a:round/>
          </a:ln>
        </c:spPr>
        <c:txPr>
          <a:bodyPr rot="-60000000" spcFirstLastPara="0" vertOverflow="ellipsis" vert="horz" wrap="square" anchor="ctr" anchorCtr="1"/>
          <a:lstStyle/>
          <a:p>
            <a:pPr>
              <a:defRPr lang="zh-CN" sz="1200" b="0" i="0" u="none" strike="noStrike" kern="1200" baseline="0">
                <a:solidFill>
                  <a:schemeClr val="tx1">
                    <a:lumMod val="50000"/>
                    <a:lumOff val="50000"/>
                  </a:schemeClr>
                </a:solidFill>
                <a:latin typeface="+mn-lt"/>
                <a:ea typeface="+mn-ea"/>
                <a:cs typeface="+mn-cs"/>
              </a:defRPr>
            </a:pPr>
            <a:endParaRPr lang="zh-CN"/>
          </a:p>
        </c:txPr>
        <c:crossAx val="38303936"/>
        <c:crosses val="autoZero"/>
        <c:auto val="0"/>
        <c:lblAlgn val="ctr"/>
        <c:lblOffset val="100"/>
        <c:noMultiLvlLbl val="0"/>
      </c:catAx>
      <c:valAx>
        <c:axId val="38303936"/>
        <c:scaling>
          <c:orientation val="minMax"/>
        </c:scaling>
        <c:delete val="0"/>
        <c:axPos val="l"/>
        <c:majorGridlines>
          <c:spPr>
            <a:ln w="6350" cap="flat" cmpd="sng" algn="ctr">
              <a:solidFill>
                <a:schemeClr val="tx1">
                  <a:lumMod val="25000"/>
                  <a:lumOff val="75000"/>
                </a:schemeClr>
              </a:solidFill>
              <a:prstDash val="solid"/>
              <a:round/>
            </a:ln>
          </c:spPr>
        </c:majorGridlines>
        <c:numFmt formatCode="General" sourceLinked="1"/>
        <c:majorTickMark val="out"/>
        <c:minorTickMark val="none"/>
        <c:tickLblPos val="nextTo"/>
        <c:spPr>
          <a:ln w="6350" cap="flat" cmpd="sng" algn="ctr">
            <a:solidFill>
              <a:schemeClr val="tx1">
                <a:lumMod val="25000"/>
                <a:lumOff val="75000"/>
              </a:schemeClr>
            </a:solidFill>
            <a:prstDash val="solid"/>
            <a:round/>
          </a:ln>
        </c:spPr>
        <c:txPr>
          <a:bodyPr rot="-60000000" spcFirstLastPara="0" vertOverflow="ellipsis" vert="horz" wrap="square" anchor="ctr" anchorCtr="1"/>
          <a:lstStyle/>
          <a:p>
            <a:pPr>
              <a:defRPr lang="zh-CN" sz="1050" b="0" i="0" u="none" strike="noStrike" kern="1200" baseline="0">
                <a:solidFill>
                  <a:schemeClr val="tx1">
                    <a:lumMod val="50000"/>
                    <a:lumOff val="50000"/>
                  </a:schemeClr>
                </a:solidFill>
                <a:latin typeface="+mn-lt"/>
                <a:ea typeface="+mn-ea"/>
                <a:cs typeface="+mn-cs"/>
              </a:defRPr>
            </a:pPr>
            <a:endParaRPr lang="zh-CN"/>
          </a:p>
        </c:txPr>
        <c:crossAx val="46548992"/>
        <c:crosses val="autoZero"/>
        <c:crossBetween val="midCat"/>
      </c:valAx>
      <c:spPr>
        <a:ln>
          <a:solidFill>
            <a:schemeClr val="tx1">
              <a:lumMod val="25000"/>
              <a:lumOff val="75000"/>
            </a:schemeClr>
          </a:solidFill>
        </a:ln>
      </c:spPr>
    </c:plotArea>
    <c:legend>
      <c:legendPos val="b"/>
      <c:overlay val="0"/>
      <c:txPr>
        <a:bodyPr rot="0" spcFirstLastPara="0" vertOverflow="ellipsis" vert="horz" wrap="square" anchor="ctr" anchorCtr="1"/>
        <a:lstStyle/>
        <a:p>
          <a:pPr>
            <a:defRPr lang="zh-CN" sz="1200" b="0" i="0" u="none" strike="noStrike" kern="1200" baseline="0">
              <a:solidFill>
                <a:schemeClr val="tx1">
                  <a:lumMod val="50000"/>
                  <a:lumOff val="50000"/>
                </a:schemeClr>
              </a:solidFill>
              <a:latin typeface="+mn-lt"/>
              <a:ea typeface="+mn-ea"/>
              <a:cs typeface="+mn-cs"/>
            </a:defRPr>
          </a:pPr>
          <a:endParaRPr lang="zh-CN"/>
        </a:p>
      </c:txPr>
    </c:legend>
    <c:plotVisOnly val="1"/>
    <c:dispBlanksAs val="gap"/>
    <c:showDLblsOverMax val="0"/>
  </c:chart>
  <c:txPr>
    <a:bodyPr/>
    <a:lstStyle/>
    <a:p>
      <a:pPr>
        <a:defRPr lang="zh-CN" sz="1200">
          <a:solidFill>
            <a:schemeClr val="tx1">
              <a:lumMod val="50000"/>
              <a:lumOff val="50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0D0C0-4E0A-4D40-BE4A-94FDB1BBBE3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17EFE-5993-45FC-A265-266803FDD17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5" b="1" baseline="0">
                <a:solidFill>
                  <a:schemeClr val="tx1">
                    <a:lumMod val="50000"/>
                    <a:lumOff val="50000"/>
                  </a:schemeClr>
                </a:solidFill>
              </a:defRPr>
            </a:lvl1pPr>
          </a:lstStyle>
          <a:p>
            <a:r>
              <a:rPr lang="en-US"/>
              <a:t>Click To Edit Master Title Style</a:t>
            </a:r>
          </a:p>
        </p:txBody>
      </p:sp>
      <p:sp>
        <p:nvSpPr>
          <p:cNvPr id="15"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5"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Subtext Goes Here</a:t>
            </a:r>
          </a:p>
        </p:txBody>
      </p:sp>
      <p:sp>
        <p:nvSpPr>
          <p:cNvPr id="22" name="Round Same Side Corner Rectangle 21"/>
          <p:cNvSpPr/>
          <p:nvPr userDrawn="1"/>
        </p:nvSpPr>
        <p:spPr>
          <a:xfrm rot="16200000" flipH="1">
            <a:off x="11731145" y="6331908"/>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endParaRPr>
          </a:p>
        </p:txBody>
      </p:sp>
      <p:sp>
        <p:nvSpPr>
          <p:cNvPr id="23" name="Slide Number Placeholder 4"/>
          <p:cNvSpPr>
            <a:spLocks noGrp="1"/>
          </p:cNvSpPr>
          <p:nvPr>
            <p:ph type="sldNum" sz="quarter" idx="12"/>
          </p:nvPr>
        </p:nvSpPr>
        <p:spPr>
          <a:xfrm>
            <a:off x="11662442" y="6408717"/>
            <a:ext cx="508001" cy="366183"/>
          </a:xfrm>
          <a:prstGeom prst="rect">
            <a:avLst/>
          </a:prstGeom>
        </p:spPr>
        <p:txBody>
          <a:bodyPr anchor="ctr"/>
          <a:lstStyle>
            <a:lvl1pPr algn="ctr">
              <a:defRPr sz="1200" b="1">
                <a:solidFill>
                  <a:schemeClr val="tx1">
                    <a:lumMod val="50000"/>
                    <a:lumOff val="50000"/>
                  </a:schemeClr>
                </a:solidFill>
              </a:defRPr>
            </a:lvl1pPr>
          </a:lstStyle>
          <a:p>
            <a:fld id="{C136B7D2-B98C-44FD-8D04-7EC62A564975}" type="slidenum">
              <a:rPr lang="en-US" smtClean="0"/>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5" b="1" baseline="0">
                <a:solidFill>
                  <a:schemeClr val="tx1">
                    <a:lumMod val="50000"/>
                    <a:lumOff val="50000"/>
                  </a:schemeClr>
                </a:solidFill>
              </a:defRPr>
            </a:lvl1pPr>
          </a:lstStyle>
          <a:p>
            <a:r>
              <a:rPr lang="en-US"/>
              <a:t>Click To Edit Master Title Style</a:t>
            </a:r>
          </a:p>
        </p:txBody>
      </p:sp>
      <p:sp>
        <p:nvSpPr>
          <p:cNvPr id="15"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5"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Subtext Goes 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60120" y="227965"/>
            <a:ext cx="10515600" cy="503555"/>
          </a:xfrm>
        </p:spPr>
        <p:txBody>
          <a:bodyPr>
            <a:normAutofit/>
          </a:bodyPr>
          <a:lstStyle>
            <a:lvl1pPr>
              <a:defRPr sz="2800">
                <a:solidFill>
                  <a:srgbClr val="8A886F"/>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tretch>
            <a:fillRect t="-2000" b="-2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transition/>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6206160" y="1529131"/>
            <a:ext cx="2514600" cy="1198880"/>
          </a:xfrm>
          <a:prstGeom prst="rect">
            <a:avLst/>
          </a:prstGeom>
          <a:noFill/>
        </p:spPr>
        <p:txBody>
          <a:bodyPr wrap="none" rtlCol="0">
            <a:spAutoFit/>
          </a:bodyPr>
          <a:lstStyle/>
          <a:p>
            <a:pPr algn="r"/>
            <a:r>
              <a:rPr lang="en-US" altLang="zh-CN" sz="7200" b="1">
                <a:solidFill>
                  <a:schemeClr val="accent1"/>
                </a:solidFill>
                <a:latin typeface="微软雅黑" panose="020B0503020204020204" pitchFamily="34" charset="-122"/>
                <a:ea typeface="微软雅黑" panose="020B0503020204020204" pitchFamily="34" charset="-122"/>
              </a:rPr>
              <a:t>202X</a:t>
            </a:r>
            <a:endParaRPr lang="zh-CN" altLang="en-US" sz="7200" b="1">
              <a:solidFill>
                <a:schemeClr val="accent1"/>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2534450" y="2567017"/>
            <a:ext cx="6186310" cy="923330"/>
          </a:xfrm>
          <a:prstGeom prst="rect">
            <a:avLst/>
          </a:prstGeom>
          <a:noFill/>
        </p:spPr>
        <p:txBody>
          <a:bodyPr wrap="none" rtlCol="0">
            <a:spAutoFit/>
          </a:bodyPr>
          <a:lstStyle/>
          <a:p>
            <a:pPr algn="r"/>
            <a:r>
              <a:rPr lang="zh-CN" altLang="en-US" sz="5400" spc="-200">
                <a:solidFill>
                  <a:schemeClr val="tx1">
                    <a:lumMod val="85000"/>
                    <a:lumOff val="15000"/>
                  </a:schemeClr>
                </a:solidFill>
                <a:latin typeface="方正大标宋繁体" panose="02010601030101010101" pitchFamily="2" charset="-122"/>
                <a:ea typeface="方正大标宋繁体" panose="02010601030101010101" pitchFamily="2" charset="-122"/>
              </a:rPr>
              <a:t>简约风工作计划模板</a:t>
            </a:r>
            <a:endParaRPr lang="zh-CN" altLang="en-US" sz="5400" spc="-200">
              <a:solidFill>
                <a:schemeClr val="accent1"/>
              </a:solidFill>
              <a:latin typeface="方正大标宋繁体" panose="02010601030101010101" pitchFamily="2" charset="-122"/>
              <a:ea typeface="方正大标宋繁体" panose="02010601030101010101" pitchFamily="2" charset="-122"/>
            </a:endParaRPr>
          </a:p>
        </p:txBody>
      </p:sp>
      <p:sp>
        <p:nvSpPr>
          <p:cNvPr id="4" name="TextBox 16"/>
          <p:cNvSpPr txBox="1"/>
          <p:nvPr/>
        </p:nvSpPr>
        <p:spPr>
          <a:xfrm>
            <a:off x="3226010" y="3461345"/>
            <a:ext cx="5479510" cy="738664"/>
          </a:xfrm>
          <a:prstGeom prst="rect">
            <a:avLst/>
          </a:prstGeom>
          <a:noFill/>
        </p:spPr>
        <p:txBody>
          <a:bodyPr wrap="square" rtlCol="0">
            <a:spAutoFit/>
          </a:bodyPr>
          <a:lstStyle/>
          <a:p>
            <a:pPr algn="r"/>
            <a:r>
              <a:rPr lang="en-US" altLang="zh-CN" sz="1400">
                <a:solidFill>
                  <a:schemeClr val="tx1">
                    <a:lumMod val="65000"/>
                    <a:lumOff val="35000"/>
                  </a:schemeClr>
                </a:solidFill>
              </a:rPr>
              <a:t>Lorem Lpsum Dolor Sit Er Elit Lamet,conseclitaur </a:t>
            </a:r>
            <a:r>
              <a:rPr lang="en-US" altLang="zh-CN" sz="1400" err="1">
                <a:solidFill>
                  <a:schemeClr val="tx1">
                    <a:lumMod val="65000"/>
                    <a:lumOff val="35000"/>
                  </a:schemeClr>
                </a:solidFill>
              </a:rPr>
              <a:t>Cillium Adipisicing Pecu,sed </a:t>
            </a:r>
            <a:r>
              <a:rPr lang="en-US" altLang="zh-CN" sz="1400">
                <a:solidFill>
                  <a:schemeClr val="tx1">
                    <a:lumMod val="65000"/>
                    <a:lumOff val="35000"/>
                  </a:schemeClr>
                </a:solidFill>
              </a:rPr>
              <a:t>Do Eiusmod </a:t>
            </a:r>
            <a:r>
              <a:rPr lang="en-US" altLang="zh-CN" sz="1400" err="1">
                <a:solidFill>
                  <a:schemeClr val="tx1">
                    <a:lumMod val="65000"/>
                    <a:lumOff val="35000"/>
                  </a:schemeClr>
                </a:solidFill>
              </a:rPr>
              <a:t>Tempor Lncididunt Ut Labore Et Dolore Magna.</a:t>
            </a:r>
            <a:endParaRPr lang="zh-CN" altLang="en-US" sz="1400">
              <a:solidFill>
                <a:schemeClr val="tx1">
                  <a:lumMod val="65000"/>
                  <a:lumOff val="35000"/>
                </a:schemeClr>
              </a:solidFill>
            </a:endParaRPr>
          </a:p>
        </p:txBody>
      </p:sp>
      <p:pic>
        <p:nvPicPr>
          <p:cNvPr id="7" name="班得瑞 - Your Smi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36480" y="-227076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3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800" decel="100000"/>
                                        <p:tgtEl>
                                          <p:spTgt spid="2"/>
                                        </p:tgtEl>
                                      </p:cBhvr>
                                    </p:animEffect>
                                    <p:anim calcmode="lin" valueType="num">
                                      <p:cBhvr>
                                        <p:cTn id="11" dur="800" decel="100000" fill="hold"/>
                                        <p:tgtEl>
                                          <p:spTgt spid="2"/>
                                        </p:tgtEl>
                                        <p:attrNameLst>
                                          <p:attrName>style.rotation</p:attrName>
                                        </p:attrNameLst>
                                      </p:cBhvr>
                                      <p:tavLst>
                                        <p:tav tm="0">
                                          <p:val>
                                            <p:fltVal val="-90"/>
                                          </p:val>
                                        </p:tav>
                                        <p:tav tm="100000">
                                          <p:val>
                                            <p:fltVal val="0"/>
                                          </p:val>
                                        </p:tav>
                                      </p:tavLst>
                                    </p:anim>
                                    <p:anim calcmode="lin" valueType="num">
                                      <p:cBhvr>
                                        <p:cTn id="12" dur="800" decel="100000" fill="hold"/>
                                        <p:tgtEl>
                                          <p:spTgt spid="2"/>
                                        </p:tgtEl>
                                        <p:attrNameLst>
                                          <p:attrName>ppt_x</p:attrName>
                                        </p:attrNameLst>
                                      </p:cBhvr>
                                      <p:tavLst>
                                        <p:tav tm="0">
                                          <p:val>
                                            <p:strVal val="#ppt_x+0.4"/>
                                          </p:val>
                                        </p:tav>
                                        <p:tav tm="100000">
                                          <p:val>
                                            <p:strVal val="#ppt_x-0.05"/>
                                          </p:val>
                                        </p:tav>
                                      </p:tavLst>
                                    </p:anim>
                                    <p:anim calcmode="lin" valueType="num">
                                      <p:cBhvr>
                                        <p:cTn id="13" dur="800" decel="100000" fill="hold"/>
                                        <p:tgtEl>
                                          <p:spTgt spid="2"/>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1899"/>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1931880" y="1641731"/>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122026" y="1854890"/>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42647" y="2508526"/>
              <a:ext cx="1715534" cy="1862048"/>
            </a:xfrm>
            <a:prstGeom prst="rect">
              <a:avLst/>
            </a:prstGeom>
            <a:noFill/>
          </p:spPr>
          <p:txBody>
            <a:bodyPr wrap="none" rtlCol="0">
              <a:spAutoFit/>
            </a:bodyPr>
            <a:lstStyle/>
            <a:p>
              <a:r>
                <a:rPr lang="en-US" altLang="zh-CN" sz="11500">
                  <a:solidFill>
                    <a:schemeClr val="bg1"/>
                  </a:solidFill>
                  <a:latin typeface="Impact" panose="020B0806030902050204" pitchFamily="34" charset="0"/>
                </a:rPr>
                <a:t>02</a:t>
              </a:r>
              <a:endParaRPr lang="zh-CN" altLang="en-US" sz="11500">
                <a:solidFill>
                  <a:schemeClr val="bg1"/>
                </a:solidFill>
                <a:latin typeface="Impact" panose="020B0806030902050204" pitchFamily="34" charset="0"/>
              </a:endParaRPr>
            </a:p>
          </p:txBody>
        </p:sp>
      </p:grpSp>
      <p:sp>
        <p:nvSpPr>
          <p:cNvPr id="6" name="文本框 5"/>
          <p:cNvSpPr txBox="1"/>
          <p:nvPr/>
        </p:nvSpPr>
        <p:spPr>
          <a:xfrm>
            <a:off x="4701668" y="2357505"/>
            <a:ext cx="4493538" cy="830997"/>
          </a:xfrm>
          <a:prstGeom prst="rect">
            <a:avLst/>
          </a:prstGeom>
          <a:noFill/>
        </p:spPr>
        <p:txBody>
          <a:bodyPr wrap="none"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rPr>
              <a:t>单击添加过渡页</a:t>
            </a:r>
          </a:p>
        </p:txBody>
      </p:sp>
      <p:sp>
        <p:nvSpPr>
          <p:cNvPr id="7" name="TextBox 24"/>
          <p:cNvSpPr txBox="1"/>
          <p:nvPr/>
        </p:nvSpPr>
        <p:spPr>
          <a:xfrm>
            <a:off x="4634064" y="3250833"/>
            <a:ext cx="1289223"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8" name="TextBox 25"/>
          <p:cNvSpPr txBox="1"/>
          <p:nvPr/>
        </p:nvSpPr>
        <p:spPr>
          <a:xfrm>
            <a:off x="6176098" y="3247682"/>
            <a:ext cx="1331236"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9" name="TextBox 26"/>
          <p:cNvSpPr txBox="1"/>
          <p:nvPr/>
        </p:nvSpPr>
        <p:spPr>
          <a:xfrm>
            <a:off x="7714974" y="3250832"/>
            <a:ext cx="1457613"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0" name="TextBox 27"/>
          <p:cNvSpPr txBox="1"/>
          <p:nvPr/>
        </p:nvSpPr>
        <p:spPr>
          <a:xfrm>
            <a:off x="4634064" y="3663757"/>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1" name="TextBox 28"/>
          <p:cNvSpPr txBox="1"/>
          <p:nvPr/>
        </p:nvSpPr>
        <p:spPr>
          <a:xfrm>
            <a:off x="6176098" y="3678775"/>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2" name="TextBox 29"/>
          <p:cNvSpPr txBox="1"/>
          <p:nvPr/>
        </p:nvSpPr>
        <p:spPr>
          <a:xfrm>
            <a:off x="7735496" y="3663757"/>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p:nvPr/>
        </p:nvGrpSpPr>
        <p:grpSpPr>
          <a:xfrm>
            <a:off x="6783731" y="1693608"/>
            <a:ext cx="1854743" cy="3004747"/>
            <a:chOff x="836804" y="1193098"/>
            <a:chExt cx="1391057" cy="2253560"/>
          </a:xfrm>
        </p:grpSpPr>
        <p:sp>
          <p:nvSpPr>
            <p:cNvPr id="57" name="Rectangle 56"/>
            <p:cNvSpPr/>
            <p:nvPr/>
          </p:nvSpPr>
          <p:spPr bwMode="auto">
            <a:xfrm>
              <a:off x="836804" y="1352550"/>
              <a:ext cx="1391056" cy="2094108"/>
            </a:xfrm>
            <a:prstGeom prst="rect">
              <a:avLst/>
            </a:prstGeom>
            <a:solidFill>
              <a:schemeClr val="accent3"/>
            </a:solidFill>
            <a:ln w="9525">
              <a:noFill/>
              <a:round/>
            </a:ln>
          </p:spPr>
          <p:txBody>
            <a:bodyPr vert="horz" wrap="square" lIns="121920" tIns="60960" rIns="121920" bIns="60960" numCol="1" rtlCol="0" anchor="t" anchorCtr="0" compatLnSpc="1"/>
            <a:lstStyle/>
            <a:p>
              <a:pPr algn="ctr"/>
              <a:endParaRPr lang="en-US" sz="2400" b="1"/>
            </a:p>
          </p:txBody>
        </p:sp>
        <p:grpSp>
          <p:nvGrpSpPr>
            <p:cNvPr id="3" name="Group 9"/>
            <p:cNvGrpSpPr/>
            <p:nvPr/>
          </p:nvGrpSpPr>
          <p:grpSpPr>
            <a:xfrm>
              <a:off x="836805" y="1193098"/>
              <a:ext cx="1391056" cy="446296"/>
              <a:chOff x="1600200" y="1295400"/>
              <a:chExt cx="5410200" cy="670560"/>
            </a:xfrm>
          </p:grpSpPr>
          <p:sp>
            <p:nvSpPr>
              <p:cNvPr id="59" name="Rectangle 58"/>
              <p:cNvSpPr/>
              <p:nvPr/>
            </p:nvSpPr>
            <p:spPr>
              <a:xfrm>
                <a:off x="1600200" y="1356360"/>
                <a:ext cx="54102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3" name="Rectangle 62"/>
              <p:cNvSpPr/>
              <p:nvPr/>
            </p:nvSpPr>
            <p:spPr>
              <a:xfrm>
                <a:off x="1600200" y="1295400"/>
                <a:ext cx="54102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Title Goes Here</a:t>
                </a:r>
              </a:p>
            </p:txBody>
          </p:sp>
        </p:grpSp>
      </p:grpSp>
      <p:grpSp>
        <p:nvGrpSpPr>
          <p:cNvPr id="4" name="Group 49"/>
          <p:cNvGrpSpPr/>
          <p:nvPr/>
        </p:nvGrpSpPr>
        <p:grpSpPr>
          <a:xfrm>
            <a:off x="4928990" y="1696561"/>
            <a:ext cx="1854743" cy="3414400"/>
            <a:chOff x="836804" y="1193098"/>
            <a:chExt cx="1391057" cy="2560800"/>
          </a:xfrm>
        </p:grpSpPr>
        <p:sp>
          <p:nvSpPr>
            <p:cNvPr id="52" name="Rectangle 51"/>
            <p:cNvSpPr/>
            <p:nvPr/>
          </p:nvSpPr>
          <p:spPr bwMode="auto">
            <a:xfrm>
              <a:off x="836804" y="1352550"/>
              <a:ext cx="1391056" cy="2401348"/>
            </a:xfrm>
            <a:prstGeom prst="rect">
              <a:avLst/>
            </a:prstGeom>
            <a:solidFill>
              <a:schemeClr val="accent1"/>
            </a:solidFill>
            <a:ln w="9525">
              <a:noFill/>
              <a:round/>
            </a:ln>
          </p:spPr>
          <p:txBody>
            <a:bodyPr vert="horz" wrap="square" lIns="121920" tIns="60960" rIns="121920" bIns="60960" numCol="1" rtlCol="0" anchor="t" anchorCtr="0" compatLnSpc="1"/>
            <a:lstStyle/>
            <a:p>
              <a:pPr algn="ctr"/>
              <a:endParaRPr lang="en-US" sz="2400" b="1"/>
            </a:p>
          </p:txBody>
        </p:sp>
        <p:grpSp>
          <p:nvGrpSpPr>
            <p:cNvPr id="6" name="Group 9"/>
            <p:cNvGrpSpPr/>
            <p:nvPr/>
          </p:nvGrpSpPr>
          <p:grpSpPr>
            <a:xfrm>
              <a:off x="836805" y="1193098"/>
              <a:ext cx="1391056" cy="446296"/>
              <a:chOff x="1600200" y="1295400"/>
              <a:chExt cx="5410200" cy="670560"/>
            </a:xfrm>
          </p:grpSpPr>
          <p:sp>
            <p:nvSpPr>
              <p:cNvPr id="54" name="Rectangle 53"/>
              <p:cNvSpPr/>
              <p:nvPr/>
            </p:nvSpPr>
            <p:spPr>
              <a:xfrm>
                <a:off x="1600200" y="1356360"/>
                <a:ext cx="54102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5" name="Rectangle 54"/>
              <p:cNvSpPr/>
              <p:nvPr/>
            </p:nvSpPr>
            <p:spPr>
              <a:xfrm>
                <a:off x="1600200" y="1295400"/>
                <a:ext cx="541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Title Goes Here</a:t>
                </a:r>
              </a:p>
            </p:txBody>
          </p:sp>
        </p:grpSp>
      </p:grpSp>
      <p:grpSp>
        <p:nvGrpSpPr>
          <p:cNvPr id="9" name="Group 41"/>
          <p:cNvGrpSpPr/>
          <p:nvPr/>
        </p:nvGrpSpPr>
        <p:grpSpPr>
          <a:xfrm>
            <a:off x="3074247" y="1696561"/>
            <a:ext cx="1854743" cy="3004747"/>
            <a:chOff x="836804" y="1193098"/>
            <a:chExt cx="1391057" cy="2253560"/>
          </a:xfrm>
        </p:grpSpPr>
        <p:sp>
          <p:nvSpPr>
            <p:cNvPr id="43" name="Rectangle 42"/>
            <p:cNvSpPr/>
            <p:nvPr/>
          </p:nvSpPr>
          <p:spPr bwMode="auto">
            <a:xfrm>
              <a:off x="836804" y="1352550"/>
              <a:ext cx="1391056" cy="2094108"/>
            </a:xfrm>
            <a:prstGeom prst="rect">
              <a:avLst/>
            </a:prstGeom>
            <a:solidFill>
              <a:schemeClr val="accent2"/>
            </a:solidFill>
            <a:ln w="9525">
              <a:noFill/>
              <a:round/>
            </a:ln>
          </p:spPr>
          <p:txBody>
            <a:bodyPr vert="horz" wrap="square" lIns="121920" tIns="60960" rIns="121920" bIns="60960" numCol="1" rtlCol="0" anchor="t" anchorCtr="0" compatLnSpc="1"/>
            <a:lstStyle/>
            <a:p>
              <a:pPr algn="ctr"/>
              <a:endParaRPr lang="en-US" sz="2400" b="1"/>
            </a:p>
          </p:txBody>
        </p:sp>
        <p:grpSp>
          <p:nvGrpSpPr>
            <p:cNvPr id="10" name="Group 9"/>
            <p:cNvGrpSpPr/>
            <p:nvPr/>
          </p:nvGrpSpPr>
          <p:grpSpPr>
            <a:xfrm>
              <a:off x="836805" y="1193098"/>
              <a:ext cx="1391056" cy="446296"/>
              <a:chOff x="1600200" y="1295400"/>
              <a:chExt cx="5410200" cy="670560"/>
            </a:xfrm>
          </p:grpSpPr>
          <p:sp>
            <p:nvSpPr>
              <p:cNvPr id="47" name="Rectangle 46"/>
              <p:cNvSpPr/>
              <p:nvPr/>
            </p:nvSpPr>
            <p:spPr>
              <a:xfrm>
                <a:off x="1600200" y="1356360"/>
                <a:ext cx="54102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9" name="Rectangle 48"/>
              <p:cNvSpPr/>
              <p:nvPr/>
            </p:nvSpPr>
            <p:spPr>
              <a:xfrm>
                <a:off x="1600200" y="1295400"/>
                <a:ext cx="5410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Title Goes Here</a:t>
                </a:r>
              </a:p>
            </p:txBody>
          </p:sp>
        </p:grpSp>
      </p:grpSp>
      <p:sp>
        <p:nvSpPr>
          <p:cNvPr id="7" name="Title 6"/>
          <p:cNvSpPr>
            <a:spLocks noGrp="1"/>
          </p:cNvSpPr>
          <p:nvPr>
            <p:ph type="title"/>
          </p:nvPr>
        </p:nvSpPr>
        <p:spPr/>
        <p:txBody>
          <a:bodyPr/>
          <a:lstStyle/>
          <a:p>
            <a:r>
              <a:rPr lang="en-US"/>
              <a:t>Stairs Infographic</a:t>
            </a:r>
          </a:p>
        </p:txBody>
      </p:sp>
      <p:sp>
        <p:nvSpPr>
          <p:cNvPr id="8" name="Text Placeholder 7"/>
          <p:cNvSpPr>
            <a:spLocks noGrp="1"/>
          </p:cNvSpPr>
          <p:nvPr>
            <p:ph type="body" sz="half" idx="2"/>
          </p:nvPr>
        </p:nvSpPr>
        <p:spPr/>
        <p:txBody>
          <a:bodyPr/>
          <a:lstStyle/>
          <a:p>
            <a:r>
              <a:rPr lang="en-US"/>
              <a:t>Stairs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11</a:t>
            </a:fld>
            <a:endParaRPr lang="en-US"/>
          </a:p>
        </p:txBody>
      </p:sp>
      <p:sp>
        <p:nvSpPr>
          <p:cNvPr id="5" name="Cube 4"/>
          <p:cNvSpPr/>
          <p:nvPr/>
        </p:nvSpPr>
        <p:spPr>
          <a:xfrm flipH="1">
            <a:off x="4903045" y="5107560"/>
            <a:ext cx="2582636" cy="1131941"/>
          </a:xfrm>
          <a:prstGeom prst="cube">
            <a:avLst>
              <a:gd name="adj" fmla="val 638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Cube 44"/>
          <p:cNvSpPr/>
          <p:nvPr/>
        </p:nvSpPr>
        <p:spPr>
          <a:xfrm flipH="1">
            <a:off x="3074246" y="4695742"/>
            <a:ext cx="2582636" cy="1131941"/>
          </a:xfrm>
          <a:prstGeom prst="cube">
            <a:avLst>
              <a:gd name="adj" fmla="val 638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Cube 45"/>
          <p:cNvSpPr/>
          <p:nvPr/>
        </p:nvSpPr>
        <p:spPr>
          <a:xfrm flipH="1">
            <a:off x="6751898" y="4695742"/>
            <a:ext cx="2582636" cy="1131941"/>
          </a:xfrm>
          <a:prstGeom prst="cube">
            <a:avLst>
              <a:gd name="adj" fmla="val 638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Cube 47"/>
          <p:cNvSpPr/>
          <p:nvPr/>
        </p:nvSpPr>
        <p:spPr>
          <a:xfrm flipH="1">
            <a:off x="1219505" y="4272448"/>
            <a:ext cx="2582636" cy="1131941"/>
          </a:xfrm>
          <a:prstGeom prst="cube">
            <a:avLst>
              <a:gd name="adj" fmla="val 638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Cube 50"/>
          <p:cNvSpPr/>
          <p:nvPr/>
        </p:nvSpPr>
        <p:spPr>
          <a:xfrm flipH="1">
            <a:off x="8597393" y="4272448"/>
            <a:ext cx="2582636" cy="1131941"/>
          </a:xfrm>
          <a:prstGeom prst="cube">
            <a:avLst>
              <a:gd name="adj" fmla="val 6389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40"/>
          <p:cNvGrpSpPr/>
          <p:nvPr/>
        </p:nvGrpSpPr>
        <p:grpSpPr>
          <a:xfrm>
            <a:off x="1219505" y="1696561"/>
            <a:ext cx="1854743" cy="2590856"/>
            <a:chOff x="836804" y="1193098"/>
            <a:chExt cx="1391057" cy="1943142"/>
          </a:xfrm>
        </p:grpSpPr>
        <p:sp>
          <p:nvSpPr>
            <p:cNvPr id="35" name="Rectangle 34"/>
            <p:cNvSpPr/>
            <p:nvPr/>
          </p:nvSpPr>
          <p:spPr bwMode="auto">
            <a:xfrm>
              <a:off x="836804" y="1352550"/>
              <a:ext cx="1391056" cy="1783690"/>
            </a:xfrm>
            <a:prstGeom prst="rect">
              <a:avLst/>
            </a:prstGeom>
            <a:solidFill>
              <a:schemeClr val="accent4"/>
            </a:solidFill>
            <a:ln w="9525">
              <a:noFill/>
              <a:round/>
            </a:ln>
          </p:spPr>
          <p:txBody>
            <a:bodyPr vert="horz" wrap="square" lIns="121920" tIns="60960" rIns="121920" bIns="60960" numCol="1" rtlCol="0" anchor="t" anchorCtr="0" compatLnSpc="1"/>
            <a:lstStyle/>
            <a:p>
              <a:pPr algn="ctr"/>
              <a:endParaRPr lang="en-US" sz="2400" b="1"/>
            </a:p>
          </p:txBody>
        </p:sp>
        <p:grpSp>
          <p:nvGrpSpPr>
            <p:cNvPr id="12" name="Group 9"/>
            <p:cNvGrpSpPr/>
            <p:nvPr/>
          </p:nvGrpSpPr>
          <p:grpSpPr>
            <a:xfrm>
              <a:off x="836805" y="1193098"/>
              <a:ext cx="1391056" cy="446296"/>
              <a:chOff x="1600200" y="1295400"/>
              <a:chExt cx="5410200" cy="670560"/>
            </a:xfrm>
          </p:grpSpPr>
          <p:sp>
            <p:nvSpPr>
              <p:cNvPr id="39" name="Rectangle 38"/>
              <p:cNvSpPr/>
              <p:nvPr/>
            </p:nvSpPr>
            <p:spPr>
              <a:xfrm>
                <a:off x="1600200" y="1356360"/>
                <a:ext cx="5410200" cy="60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0" name="Rectangle 39"/>
              <p:cNvSpPr/>
              <p:nvPr/>
            </p:nvSpPr>
            <p:spPr>
              <a:xfrm>
                <a:off x="1600200" y="1295400"/>
                <a:ext cx="54102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Title Goes Here</a:t>
                </a:r>
              </a:p>
            </p:txBody>
          </p:sp>
        </p:grpSp>
      </p:grpSp>
      <p:grpSp>
        <p:nvGrpSpPr>
          <p:cNvPr id="13" name="Group 65"/>
          <p:cNvGrpSpPr/>
          <p:nvPr/>
        </p:nvGrpSpPr>
        <p:grpSpPr>
          <a:xfrm>
            <a:off x="8599562" y="1690995"/>
            <a:ext cx="1854743" cy="2590856"/>
            <a:chOff x="836804" y="1193098"/>
            <a:chExt cx="1391057" cy="1943142"/>
          </a:xfrm>
        </p:grpSpPr>
        <p:sp>
          <p:nvSpPr>
            <p:cNvPr id="67" name="Rectangle 66"/>
            <p:cNvSpPr/>
            <p:nvPr/>
          </p:nvSpPr>
          <p:spPr bwMode="auto">
            <a:xfrm>
              <a:off x="836804" y="1352550"/>
              <a:ext cx="1391056" cy="1783690"/>
            </a:xfrm>
            <a:prstGeom prst="rect">
              <a:avLst/>
            </a:prstGeom>
            <a:solidFill>
              <a:schemeClr val="accent5"/>
            </a:solidFill>
            <a:ln w="9525">
              <a:noFill/>
              <a:round/>
            </a:ln>
          </p:spPr>
          <p:txBody>
            <a:bodyPr vert="horz" wrap="square" lIns="121920" tIns="60960" rIns="121920" bIns="60960" numCol="1" rtlCol="0" anchor="t" anchorCtr="0" compatLnSpc="1"/>
            <a:lstStyle/>
            <a:p>
              <a:pPr algn="ctr"/>
              <a:endParaRPr lang="en-US" sz="2400" b="1"/>
            </a:p>
          </p:txBody>
        </p:sp>
        <p:grpSp>
          <p:nvGrpSpPr>
            <p:cNvPr id="14" name="Group 9"/>
            <p:cNvGrpSpPr/>
            <p:nvPr/>
          </p:nvGrpSpPr>
          <p:grpSpPr>
            <a:xfrm>
              <a:off x="836805" y="1193098"/>
              <a:ext cx="1391056" cy="446296"/>
              <a:chOff x="1600200" y="1295400"/>
              <a:chExt cx="5410200" cy="670560"/>
            </a:xfrm>
          </p:grpSpPr>
          <p:sp>
            <p:nvSpPr>
              <p:cNvPr id="73" name="Rectangle 72"/>
              <p:cNvSpPr/>
              <p:nvPr/>
            </p:nvSpPr>
            <p:spPr>
              <a:xfrm>
                <a:off x="1600200" y="1356360"/>
                <a:ext cx="54102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7" name="Rectangle 76"/>
              <p:cNvSpPr/>
              <p:nvPr/>
            </p:nvSpPr>
            <p:spPr>
              <a:xfrm>
                <a:off x="1600200" y="1295400"/>
                <a:ext cx="5410200" cy="60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Title Goes Here</a:t>
                </a:r>
              </a:p>
            </p:txBody>
          </p:sp>
        </p:grpSp>
      </p:grpSp>
      <p:sp>
        <p:nvSpPr>
          <p:cNvPr id="81" name="Text Placeholder 3"/>
          <p:cNvSpPr txBox="1"/>
          <p:nvPr/>
        </p:nvSpPr>
        <p:spPr>
          <a:xfrm>
            <a:off x="1348366" y="2325195"/>
            <a:ext cx="1502364" cy="12307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bg1"/>
                </a:solidFill>
              </a:rPr>
              <a:t>There are many variations of passages of lorem ipsum of the but the majority have </a:t>
            </a:r>
            <a:br>
              <a:rPr lang="en-US" sz="1335">
                <a:solidFill>
                  <a:schemeClr val="bg1"/>
                </a:solidFill>
              </a:rPr>
            </a:br>
            <a:r>
              <a:rPr lang="en-US" sz="1335">
                <a:solidFill>
                  <a:schemeClr val="bg1"/>
                </a:solidFill>
              </a:rPr>
              <a:t>even slightly</a:t>
            </a:r>
          </a:p>
        </p:txBody>
      </p:sp>
      <p:sp>
        <p:nvSpPr>
          <p:cNvPr id="89" name="Text Placeholder 3"/>
          <p:cNvSpPr txBox="1"/>
          <p:nvPr/>
        </p:nvSpPr>
        <p:spPr>
          <a:xfrm>
            <a:off x="3207975" y="2325195"/>
            <a:ext cx="1502364" cy="12307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bg1"/>
                </a:solidFill>
              </a:rPr>
              <a:t>There are many variations of passages of lorem ipsum of the but the majority have </a:t>
            </a:r>
            <a:br>
              <a:rPr lang="en-US" sz="1335">
                <a:solidFill>
                  <a:schemeClr val="bg1"/>
                </a:solidFill>
              </a:rPr>
            </a:br>
            <a:r>
              <a:rPr lang="en-US" sz="1335">
                <a:solidFill>
                  <a:schemeClr val="bg1"/>
                </a:solidFill>
              </a:rPr>
              <a:t>even slightly</a:t>
            </a:r>
          </a:p>
        </p:txBody>
      </p:sp>
      <p:sp>
        <p:nvSpPr>
          <p:cNvPr id="90" name="Text Placeholder 3"/>
          <p:cNvSpPr txBox="1"/>
          <p:nvPr/>
        </p:nvSpPr>
        <p:spPr>
          <a:xfrm>
            <a:off x="5067585" y="2325195"/>
            <a:ext cx="1502364" cy="12307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bg1"/>
                </a:solidFill>
              </a:rPr>
              <a:t>There are many variations of passages of lorem ipsum of the but the majority have </a:t>
            </a:r>
            <a:br>
              <a:rPr lang="en-US" sz="1335">
                <a:solidFill>
                  <a:schemeClr val="bg1"/>
                </a:solidFill>
              </a:rPr>
            </a:br>
            <a:r>
              <a:rPr lang="en-US" sz="1335">
                <a:solidFill>
                  <a:schemeClr val="bg1"/>
                </a:solidFill>
              </a:rPr>
              <a:t>even slightly</a:t>
            </a:r>
          </a:p>
        </p:txBody>
      </p:sp>
      <p:sp>
        <p:nvSpPr>
          <p:cNvPr id="91" name="Text Placeholder 3"/>
          <p:cNvSpPr txBox="1"/>
          <p:nvPr/>
        </p:nvSpPr>
        <p:spPr>
          <a:xfrm>
            <a:off x="6927194" y="2325195"/>
            <a:ext cx="1502364" cy="12307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bg1"/>
                </a:solidFill>
              </a:rPr>
              <a:t>There are many variations of passages of lorem ipsum of the but the majority have </a:t>
            </a:r>
            <a:br>
              <a:rPr lang="en-US" sz="1335">
                <a:solidFill>
                  <a:schemeClr val="bg1"/>
                </a:solidFill>
              </a:rPr>
            </a:br>
            <a:r>
              <a:rPr lang="en-US" sz="1335">
                <a:solidFill>
                  <a:schemeClr val="bg1"/>
                </a:solidFill>
              </a:rPr>
              <a:t>even slightly</a:t>
            </a:r>
          </a:p>
        </p:txBody>
      </p:sp>
      <p:sp>
        <p:nvSpPr>
          <p:cNvPr id="92" name="Text Placeholder 3"/>
          <p:cNvSpPr txBox="1"/>
          <p:nvPr/>
        </p:nvSpPr>
        <p:spPr>
          <a:xfrm>
            <a:off x="8786802" y="2325195"/>
            <a:ext cx="1502364" cy="12307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bg1"/>
                </a:solidFill>
              </a:rPr>
              <a:t>There are many variations of passages of lorem ipsum of the but the majority have </a:t>
            </a:r>
            <a:br>
              <a:rPr lang="en-US" sz="1335">
                <a:solidFill>
                  <a:schemeClr val="bg1"/>
                </a:solidFill>
              </a:rPr>
            </a:br>
            <a:r>
              <a:rPr lang="en-US" sz="1335">
                <a:solidFill>
                  <a:schemeClr val="bg1"/>
                </a:solidFill>
              </a:rPr>
              <a:t>even slightly</a:t>
            </a:r>
          </a:p>
        </p:txBody>
      </p:sp>
      <p:grpSp>
        <p:nvGrpSpPr>
          <p:cNvPr id="15" name="Group 34"/>
          <p:cNvGrpSpPr/>
          <p:nvPr/>
        </p:nvGrpSpPr>
        <p:grpSpPr>
          <a:xfrm>
            <a:off x="4110401" y="3796582"/>
            <a:ext cx="589123" cy="1414101"/>
            <a:chOff x="5686426" y="2062163"/>
            <a:chExt cx="915988" cy="2198687"/>
          </a:xfrm>
          <a:solidFill>
            <a:schemeClr val="bg1"/>
          </a:solidFill>
        </p:grpSpPr>
        <p:sp>
          <p:nvSpPr>
            <p:cNvPr id="94" name="Freeform 6"/>
            <p:cNvSpPr>
              <a:spLocks noEditPoints="1"/>
            </p:cNvSpPr>
            <p:nvPr/>
          </p:nvSpPr>
          <p:spPr bwMode="auto">
            <a:xfrm>
              <a:off x="5686426" y="2062163"/>
              <a:ext cx="915988" cy="2198687"/>
            </a:xfrm>
            <a:custGeom>
              <a:avLst/>
              <a:gdLst/>
              <a:ahLst/>
              <a:cxnLst>
                <a:cxn ang="0">
                  <a:pos x="334" y="194"/>
                </a:cxn>
                <a:cxn ang="0">
                  <a:pos x="373" y="371"/>
                </a:cxn>
                <a:cxn ang="0">
                  <a:pos x="321" y="443"/>
                </a:cxn>
                <a:cxn ang="0">
                  <a:pos x="320" y="350"/>
                </a:cxn>
                <a:cxn ang="0">
                  <a:pos x="320" y="320"/>
                </a:cxn>
                <a:cxn ang="0">
                  <a:pos x="234" y="7"/>
                </a:cxn>
                <a:cxn ang="0">
                  <a:pos x="258" y="27"/>
                </a:cxn>
                <a:cxn ang="0">
                  <a:pos x="265" y="80"/>
                </a:cxn>
                <a:cxn ang="0">
                  <a:pos x="254" y="101"/>
                </a:cxn>
                <a:cxn ang="0">
                  <a:pos x="252" y="134"/>
                </a:cxn>
                <a:cxn ang="0">
                  <a:pos x="302" y="163"/>
                </a:cxn>
                <a:cxn ang="0">
                  <a:pos x="320" y="320"/>
                </a:cxn>
                <a:cxn ang="0">
                  <a:pos x="313" y="370"/>
                </a:cxn>
                <a:cxn ang="0">
                  <a:pos x="320" y="443"/>
                </a:cxn>
                <a:cxn ang="0">
                  <a:pos x="305" y="457"/>
                </a:cxn>
                <a:cxn ang="0">
                  <a:pos x="284" y="513"/>
                </a:cxn>
                <a:cxn ang="0">
                  <a:pos x="256" y="715"/>
                </a:cxn>
                <a:cxn ang="0">
                  <a:pos x="236" y="827"/>
                </a:cxn>
                <a:cxn ang="0">
                  <a:pos x="245" y="876"/>
                </a:cxn>
                <a:cxn ang="0">
                  <a:pos x="236" y="910"/>
                </a:cxn>
                <a:cxn ang="0">
                  <a:pos x="194" y="897"/>
                </a:cxn>
                <a:cxn ang="0">
                  <a:pos x="196" y="861"/>
                </a:cxn>
                <a:cxn ang="0">
                  <a:pos x="193" y="820"/>
                </a:cxn>
                <a:cxn ang="0">
                  <a:pos x="194" y="748"/>
                </a:cxn>
                <a:cxn ang="0">
                  <a:pos x="201" y="684"/>
                </a:cxn>
                <a:cxn ang="0">
                  <a:pos x="197" y="595"/>
                </a:cxn>
                <a:cxn ang="0">
                  <a:pos x="177" y="562"/>
                </a:cxn>
                <a:cxn ang="0">
                  <a:pos x="112" y="808"/>
                </a:cxn>
                <a:cxn ang="0">
                  <a:pos x="115" y="334"/>
                </a:cxn>
                <a:cxn ang="0">
                  <a:pos x="112" y="311"/>
                </a:cxn>
                <a:cxn ang="0">
                  <a:pos x="135" y="154"/>
                </a:cxn>
                <a:cxn ang="0">
                  <a:pos x="193" y="131"/>
                </a:cxn>
                <a:cxn ang="0">
                  <a:pos x="184" y="94"/>
                </a:cxn>
                <a:cxn ang="0">
                  <a:pos x="188" y="49"/>
                </a:cxn>
                <a:cxn ang="0">
                  <a:pos x="205" y="15"/>
                </a:cxn>
                <a:cxn ang="0">
                  <a:pos x="234" y="7"/>
                </a:cxn>
                <a:cxn ang="0">
                  <a:pos x="109" y="819"/>
                </a:cxn>
                <a:cxn ang="0">
                  <a:pos x="93" y="884"/>
                </a:cxn>
                <a:cxn ang="0">
                  <a:pos x="70" y="893"/>
                </a:cxn>
                <a:cxn ang="0">
                  <a:pos x="0" y="914"/>
                </a:cxn>
                <a:cxn ang="0">
                  <a:pos x="35" y="867"/>
                </a:cxn>
                <a:cxn ang="0">
                  <a:pos x="53" y="783"/>
                </a:cxn>
                <a:cxn ang="0">
                  <a:pos x="96" y="558"/>
                </a:cxn>
                <a:cxn ang="0">
                  <a:pos x="109" y="471"/>
                </a:cxn>
                <a:cxn ang="0">
                  <a:pos x="94" y="461"/>
                </a:cxn>
                <a:cxn ang="0">
                  <a:pos x="89" y="434"/>
                </a:cxn>
                <a:cxn ang="0">
                  <a:pos x="59" y="348"/>
                </a:cxn>
                <a:cxn ang="0">
                  <a:pos x="80" y="243"/>
                </a:cxn>
                <a:cxn ang="0">
                  <a:pos x="104" y="169"/>
                </a:cxn>
                <a:cxn ang="0">
                  <a:pos x="112" y="311"/>
                </a:cxn>
                <a:cxn ang="0">
                  <a:pos x="106" y="332"/>
                </a:cxn>
                <a:cxn ang="0">
                  <a:pos x="112" y="362"/>
                </a:cxn>
              </a:cxnLst>
              <a:rect l="0" t="0" r="r" b="b"/>
              <a:pathLst>
                <a:path w="384" h="922">
                  <a:moveTo>
                    <a:pt x="320" y="171"/>
                  </a:moveTo>
                  <a:cubicBezTo>
                    <a:pt x="327" y="175"/>
                    <a:pt x="332" y="182"/>
                    <a:pt x="334" y="194"/>
                  </a:cubicBezTo>
                  <a:cubicBezTo>
                    <a:pt x="338" y="215"/>
                    <a:pt x="360" y="287"/>
                    <a:pt x="371" y="307"/>
                  </a:cubicBezTo>
                  <a:cubicBezTo>
                    <a:pt x="382" y="327"/>
                    <a:pt x="384" y="354"/>
                    <a:pt x="373" y="371"/>
                  </a:cubicBezTo>
                  <a:cubicBezTo>
                    <a:pt x="362" y="387"/>
                    <a:pt x="336" y="428"/>
                    <a:pt x="332" y="434"/>
                  </a:cubicBezTo>
                  <a:cubicBezTo>
                    <a:pt x="328" y="440"/>
                    <a:pt x="327" y="444"/>
                    <a:pt x="321" y="443"/>
                  </a:cubicBezTo>
                  <a:cubicBezTo>
                    <a:pt x="321" y="443"/>
                    <a:pt x="321" y="443"/>
                    <a:pt x="320" y="443"/>
                  </a:cubicBezTo>
                  <a:cubicBezTo>
                    <a:pt x="320" y="350"/>
                    <a:pt x="320" y="350"/>
                    <a:pt x="320" y="350"/>
                  </a:cubicBezTo>
                  <a:cubicBezTo>
                    <a:pt x="325" y="342"/>
                    <a:pt x="331" y="335"/>
                    <a:pt x="329" y="331"/>
                  </a:cubicBezTo>
                  <a:cubicBezTo>
                    <a:pt x="325" y="325"/>
                    <a:pt x="323" y="324"/>
                    <a:pt x="320" y="320"/>
                  </a:cubicBezTo>
                  <a:lnTo>
                    <a:pt x="320" y="171"/>
                  </a:lnTo>
                  <a:close/>
                  <a:moveTo>
                    <a:pt x="234" y="7"/>
                  </a:moveTo>
                  <a:cubicBezTo>
                    <a:pt x="239" y="11"/>
                    <a:pt x="245" y="19"/>
                    <a:pt x="250" y="16"/>
                  </a:cubicBezTo>
                  <a:cubicBezTo>
                    <a:pt x="254" y="14"/>
                    <a:pt x="253" y="27"/>
                    <a:pt x="258" y="27"/>
                  </a:cubicBezTo>
                  <a:cubicBezTo>
                    <a:pt x="264" y="27"/>
                    <a:pt x="270" y="45"/>
                    <a:pt x="269" y="55"/>
                  </a:cubicBezTo>
                  <a:cubicBezTo>
                    <a:pt x="269" y="65"/>
                    <a:pt x="266" y="76"/>
                    <a:pt x="265" y="80"/>
                  </a:cubicBezTo>
                  <a:cubicBezTo>
                    <a:pt x="265" y="84"/>
                    <a:pt x="263" y="100"/>
                    <a:pt x="259" y="100"/>
                  </a:cubicBezTo>
                  <a:cubicBezTo>
                    <a:pt x="256" y="100"/>
                    <a:pt x="254" y="101"/>
                    <a:pt x="254" y="101"/>
                  </a:cubicBezTo>
                  <a:cubicBezTo>
                    <a:pt x="254" y="101"/>
                    <a:pt x="250" y="114"/>
                    <a:pt x="250" y="124"/>
                  </a:cubicBezTo>
                  <a:cubicBezTo>
                    <a:pt x="250" y="134"/>
                    <a:pt x="252" y="134"/>
                    <a:pt x="252" y="134"/>
                  </a:cubicBezTo>
                  <a:cubicBezTo>
                    <a:pt x="258" y="143"/>
                    <a:pt x="258" y="143"/>
                    <a:pt x="258" y="143"/>
                  </a:cubicBezTo>
                  <a:cubicBezTo>
                    <a:pt x="258" y="143"/>
                    <a:pt x="288" y="159"/>
                    <a:pt x="302" y="163"/>
                  </a:cubicBezTo>
                  <a:cubicBezTo>
                    <a:pt x="308" y="165"/>
                    <a:pt x="315" y="167"/>
                    <a:pt x="320" y="171"/>
                  </a:cubicBezTo>
                  <a:cubicBezTo>
                    <a:pt x="320" y="320"/>
                    <a:pt x="320" y="320"/>
                    <a:pt x="320" y="320"/>
                  </a:cubicBezTo>
                  <a:cubicBezTo>
                    <a:pt x="318" y="317"/>
                    <a:pt x="317" y="312"/>
                    <a:pt x="315" y="303"/>
                  </a:cubicBezTo>
                  <a:cubicBezTo>
                    <a:pt x="315" y="323"/>
                    <a:pt x="308" y="351"/>
                    <a:pt x="313" y="370"/>
                  </a:cubicBezTo>
                  <a:cubicBezTo>
                    <a:pt x="312" y="363"/>
                    <a:pt x="316" y="356"/>
                    <a:pt x="320" y="350"/>
                  </a:cubicBezTo>
                  <a:cubicBezTo>
                    <a:pt x="320" y="443"/>
                    <a:pt x="320" y="443"/>
                    <a:pt x="320" y="443"/>
                  </a:cubicBezTo>
                  <a:cubicBezTo>
                    <a:pt x="315" y="442"/>
                    <a:pt x="312" y="443"/>
                    <a:pt x="312" y="443"/>
                  </a:cubicBezTo>
                  <a:cubicBezTo>
                    <a:pt x="312" y="443"/>
                    <a:pt x="309" y="454"/>
                    <a:pt x="305" y="457"/>
                  </a:cubicBezTo>
                  <a:cubicBezTo>
                    <a:pt x="300" y="460"/>
                    <a:pt x="294" y="471"/>
                    <a:pt x="293" y="467"/>
                  </a:cubicBezTo>
                  <a:cubicBezTo>
                    <a:pt x="292" y="464"/>
                    <a:pt x="288" y="496"/>
                    <a:pt x="284" y="513"/>
                  </a:cubicBezTo>
                  <a:cubicBezTo>
                    <a:pt x="280" y="530"/>
                    <a:pt x="262" y="651"/>
                    <a:pt x="262" y="668"/>
                  </a:cubicBezTo>
                  <a:cubicBezTo>
                    <a:pt x="262" y="685"/>
                    <a:pt x="255" y="703"/>
                    <a:pt x="256" y="715"/>
                  </a:cubicBezTo>
                  <a:cubicBezTo>
                    <a:pt x="256" y="728"/>
                    <a:pt x="253" y="760"/>
                    <a:pt x="253" y="778"/>
                  </a:cubicBezTo>
                  <a:cubicBezTo>
                    <a:pt x="252" y="796"/>
                    <a:pt x="236" y="814"/>
                    <a:pt x="236" y="827"/>
                  </a:cubicBezTo>
                  <a:cubicBezTo>
                    <a:pt x="236" y="840"/>
                    <a:pt x="240" y="846"/>
                    <a:pt x="238" y="854"/>
                  </a:cubicBezTo>
                  <a:cubicBezTo>
                    <a:pt x="236" y="862"/>
                    <a:pt x="236" y="867"/>
                    <a:pt x="245" y="876"/>
                  </a:cubicBezTo>
                  <a:cubicBezTo>
                    <a:pt x="253" y="885"/>
                    <a:pt x="256" y="893"/>
                    <a:pt x="256" y="900"/>
                  </a:cubicBezTo>
                  <a:cubicBezTo>
                    <a:pt x="255" y="907"/>
                    <a:pt x="253" y="910"/>
                    <a:pt x="236" y="910"/>
                  </a:cubicBezTo>
                  <a:cubicBezTo>
                    <a:pt x="220" y="911"/>
                    <a:pt x="204" y="906"/>
                    <a:pt x="204" y="902"/>
                  </a:cubicBezTo>
                  <a:cubicBezTo>
                    <a:pt x="204" y="898"/>
                    <a:pt x="199" y="897"/>
                    <a:pt x="194" y="897"/>
                  </a:cubicBezTo>
                  <a:cubicBezTo>
                    <a:pt x="189" y="897"/>
                    <a:pt x="190" y="892"/>
                    <a:pt x="192" y="882"/>
                  </a:cubicBezTo>
                  <a:cubicBezTo>
                    <a:pt x="194" y="873"/>
                    <a:pt x="201" y="859"/>
                    <a:pt x="196" y="861"/>
                  </a:cubicBezTo>
                  <a:cubicBezTo>
                    <a:pt x="192" y="862"/>
                    <a:pt x="189" y="859"/>
                    <a:pt x="189" y="846"/>
                  </a:cubicBezTo>
                  <a:cubicBezTo>
                    <a:pt x="189" y="832"/>
                    <a:pt x="187" y="828"/>
                    <a:pt x="193" y="820"/>
                  </a:cubicBezTo>
                  <a:cubicBezTo>
                    <a:pt x="199" y="811"/>
                    <a:pt x="198" y="796"/>
                    <a:pt x="196" y="784"/>
                  </a:cubicBezTo>
                  <a:cubicBezTo>
                    <a:pt x="195" y="772"/>
                    <a:pt x="191" y="763"/>
                    <a:pt x="194" y="748"/>
                  </a:cubicBezTo>
                  <a:cubicBezTo>
                    <a:pt x="198" y="733"/>
                    <a:pt x="199" y="714"/>
                    <a:pt x="196" y="706"/>
                  </a:cubicBezTo>
                  <a:cubicBezTo>
                    <a:pt x="194" y="699"/>
                    <a:pt x="196" y="690"/>
                    <a:pt x="201" y="684"/>
                  </a:cubicBezTo>
                  <a:cubicBezTo>
                    <a:pt x="207" y="678"/>
                    <a:pt x="199" y="667"/>
                    <a:pt x="199" y="660"/>
                  </a:cubicBezTo>
                  <a:cubicBezTo>
                    <a:pt x="199" y="653"/>
                    <a:pt x="201" y="624"/>
                    <a:pt x="197" y="595"/>
                  </a:cubicBezTo>
                  <a:cubicBezTo>
                    <a:pt x="194" y="566"/>
                    <a:pt x="193" y="544"/>
                    <a:pt x="192" y="537"/>
                  </a:cubicBezTo>
                  <a:cubicBezTo>
                    <a:pt x="192" y="529"/>
                    <a:pt x="188" y="533"/>
                    <a:pt x="177" y="562"/>
                  </a:cubicBezTo>
                  <a:cubicBezTo>
                    <a:pt x="167" y="590"/>
                    <a:pt x="141" y="680"/>
                    <a:pt x="136" y="700"/>
                  </a:cubicBezTo>
                  <a:cubicBezTo>
                    <a:pt x="132" y="717"/>
                    <a:pt x="118" y="780"/>
                    <a:pt x="112" y="808"/>
                  </a:cubicBezTo>
                  <a:cubicBezTo>
                    <a:pt x="112" y="362"/>
                    <a:pt x="112" y="362"/>
                    <a:pt x="112" y="362"/>
                  </a:cubicBezTo>
                  <a:cubicBezTo>
                    <a:pt x="113" y="360"/>
                    <a:pt x="112" y="345"/>
                    <a:pt x="115" y="334"/>
                  </a:cubicBezTo>
                  <a:cubicBezTo>
                    <a:pt x="120" y="321"/>
                    <a:pt x="121" y="303"/>
                    <a:pt x="122" y="282"/>
                  </a:cubicBezTo>
                  <a:cubicBezTo>
                    <a:pt x="122" y="282"/>
                    <a:pt x="117" y="300"/>
                    <a:pt x="112" y="311"/>
                  </a:cubicBezTo>
                  <a:cubicBezTo>
                    <a:pt x="112" y="159"/>
                    <a:pt x="112" y="159"/>
                    <a:pt x="112" y="159"/>
                  </a:cubicBezTo>
                  <a:cubicBezTo>
                    <a:pt x="116" y="157"/>
                    <a:pt x="124" y="155"/>
                    <a:pt x="135" y="154"/>
                  </a:cubicBezTo>
                  <a:cubicBezTo>
                    <a:pt x="160" y="151"/>
                    <a:pt x="179" y="144"/>
                    <a:pt x="185" y="139"/>
                  </a:cubicBezTo>
                  <a:cubicBezTo>
                    <a:pt x="188" y="136"/>
                    <a:pt x="191" y="134"/>
                    <a:pt x="193" y="131"/>
                  </a:cubicBezTo>
                  <a:cubicBezTo>
                    <a:pt x="195" y="129"/>
                    <a:pt x="198" y="126"/>
                    <a:pt x="195" y="126"/>
                  </a:cubicBezTo>
                  <a:cubicBezTo>
                    <a:pt x="188" y="125"/>
                    <a:pt x="187" y="101"/>
                    <a:pt x="184" y="94"/>
                  </a:cubicBezTo>
                  <a:cubicBezTo>
                    <a:pt x="181" y="86"/>
                    <a:pt x="182" y="81"/>
                    <a:pt x="184" y="75"/>
                  </a:cubicBezTo>
                  <a:cubicBezTo>
                    <a:pt x="186" y="69"/>
                    <a:pt x="182" y="59"/>
                    <a:pt x="188" y="49"/>
                  </a:cubicBezTo>
                  <a:cubicBezTo>
                    <a:pt x="193" y="39"/>
                    <a:pt x="186" y="26"/>
                    <a:pt x="193" y="25"/>
                  </a:cubicBezTo>
                  <a:cubicBezTo>
                    <a:pt x="201" y="24"/>
                    <a:pt x="198" y="15"/>
                    <a:pt x="205" y="15"/>
                  </a:cubicBezTo>
                  <a:cubicBezTo>
                    <a:pt x="213" y="15"/>
                    <a:pt x="214" y="4"/>
                    <a:pt x="221" y="8"/>
                  </a:cubicBezTo>
                  <a:cubicBezTo>
                    <a:pt x="229" y="11"/>
                    <a:pt x="229" y="0"/>
                    <a:pt x="234" y="7"/>
                  </a:cubicBezTo>
                  <a:close/>
                  <a:moveTo>
                    <a:pt x="112" y="808"/>
                  </a:moveTo>
                  <a:cubicBezTo>
                    <a:pt x="111" y="813"/>
                    <a:pt x="110" y="817"/>
                    <a:pt x="109" y="819"/>
                  </a:cubicBezTo>
                  <a:cubicBezTo>
                    <a:pt x="106" y="836"/>
                    <a:pt x="102" y="870"/>
                    <a:pt x="97" y="870"/>
                  </a:cubicBezTo>
                  <a:cubicBezTo>
                    <a:pt x="92" y="870"/>
                    <a:pt x="94" y="874"/>
                    <a:pt x="93" y="884"/>
                  </a:cubicBezTo>
                  <a:cubicBezTo>
                    <a:pt x="92" y="893"/>
                    <a:pt x="83" y="894"/>
                    <a:pt x="77" y="897"/>
                  </a:cubicBezTo>
                  <a:cubicBezTo>
                    <a:pt x="72" y="899"/>
                    <a:pt x="70" y="893"/>
                    <a:pt x="70" y="893"/>
                  </a:cubicBezTo>
                  <a:cubicBezTo>
                    <a:pt x="70" y="893"/>
                    <a:pt x="61" y="912"/>
                    <a:pt x="45" y="914"/>
                  </a:cubicBezTo>
                  <a:cubicBezTo>
                    <a:pt x="30" y="916"/>
                    <a:pt x="0" y="922"/>
                    <a:pt x="0" y="914"/>
                  </a:cubicBezTo>
                  <a:cubicBezTo>
                    <a:pt x="0" y="907"/>
                    <a:pt x="3" y="900"/>
                    <a:pt x="13" y="894"/>
                  </a:cubicBezTo>
                  <a:cubicBezTo>
                    <a:pt x="24" y="888"/>
                    <a:pt x="31" y="871"/>
                    <a:pt x="35" y="867"/>
                  </a:cubicBezTo>
                  <a:cubicBezTo>
                    <a:pt x="39" y="863"/>
                    <a:pt x="34" y="864"/>
                    <a:pt x="37" y="856"/>
                  </a:cubicBezTo>
                  <a:cubicBezTo>
                    <a:pt x="41" y="848"/>
                    <a:pt x="51" y="799"/>
                    <a:pt x="53" y="783"/>
                  </a:cubicBezTo>
                  <a:cubicBezTo>
                    <a:pt x="55" y="768"/>
                    <a:pt x="54" y="713"/>
                    <a:pt x="61" y="688"/>
                  </a:cubicBezTo>
                  <a:cubicBezTo>
                    <a:pt x="69" y="663"/>
                    <a:pt x="92" y="581"/>
                    <a:pt x="96" y="558"/>
                  </a:cubicBezTo>
                  <a:cubicBezTo>
                    <a:pt x="99" y="536"/>
                    <a:pt x="104" y="513"/>
                    <a:pt x="104" y="501"/>
                  </a:cubicBezTo>
                  <a:cubicBezTo>
                    <a:pt x="104" y="488"/>
                    <a:pt x="105" y="480"/>
                    <a:pt x="109" y="471"/>
                  </a:cubicBezTo>
                  <a:cubicBezTo>
                    <a:pt x="112" y="462"/>
                    <a:pt x="108" y="450"/>
                    <a:pt x="108" y="450"/>
                  </a:cubicBezTo>
                  <a:cubicBezTo>
                    <a:pt x="108" y="450"/>
                    <a:pt x="99" y="457"/>
                    <a:pt x="94" y="461"/>
                  </a:cubicBezTo>
                  <a:cubicBezTo>
                    <a:pt x="88" y="466"/>
                    <a:pt x="88" y="459"/>
                    <a:pt x="91" y="448"/>
                  </a:cubicBezTo>
                  <a:cubicBezTo>
                    <a:pt x="94" y="437"/>
                    <a:pt x="91" y="431"/>
                    <a:pt x="89" y="434"/>
                  </a:cubicBezTo>
                  <a:cubicBezTo>
                    <a:pt x="86" y="437"/>
                    <a:pt x="84" y="416"/>
                    <a:pt x="77" y="403"/>
                  </a:cubicBezTo>
                  <a:cubicBezTo>
                    <a:pt x="70" y="390"/>
                    <a:pt x="55" y="363"/>
                    <a:pt x="59" y="348"/>
                  </a:cubicBezTo>
                  <a:cubicBezTo>
                    <a:pt x="62" y="333"/>
                    <a:pt x="63" y="306"/>
                    <a:pt x="67" y="293"/>
                  </a:cubicBezTo>
                  <a:cubicBezTo>
                    <a:pt x="72" y="280"/>
                    <a:pt x="76" y="257"/>
                    <a:pt x="80" y="243"/>
                  </a:cubicBezTo>
                  <a:cubicBezTo>
                    <a:pt x="85" y="228"/>
                    <a:pt x="85" y="221"/>
                    <a:pt x="91" y="207"/>
                  </a:cubicBezTo>
                  <a:cubicBezTo>
                    <a:pt x="97" y="192"/>
                    <a:pt x="104" y="176"/>
                    <a:pt x="104" y="169"/>
                  </a:cubicBezTo>
                  <a:cubicBezTo>
                    <a:pt x="104" y="165"/>
                    <a:pt x="106" y="162"/>
                    <a:pt x="112" y="159"/>
                  </a:cubicBezTo>
                  <a:cubicBezTo>
                    <a:pt x="112" y="311"/>
                    <a:pt x="112" y="311"/>
                    <a:pt x="112" y="311"/>
                  </a:cubicBezTo>
                  <a:cubicBezTo>
                    <a:pt x="110" y="316"/>
                    <a:pt x="108" y="319"/>
                    <a:pt x="106" y="319"/>
                  </a:cubicBezTo>
                  <a:cubicBezTo>
                    <a:pt x="100" y="321"/>
                    <a:pt x="100" y="328"/>
                    <a:pt x="106" y="332"/>
                  </a:cubicBezTo>
                  <a:cubicBezTo>
                    <a:pt x="112" y="335"/>
                    <a:pt x="108" y="359"/>
                    <a:pt x="111" y="362"/>
                  </a:cubicBezTo>
                  <a:cubicBezTo>
                    <a:pt x="111" y="362"/>
                    <a:pt x="111" y="362"/>
                    <a:pt x="112" y="362"/>
                  </a:cubicBezTo>
                  <a:lnTo>
                    <a:pt x="112" y="808"/>
                  </a:lnTo>
                  <a:close/>
                </a:path>
              </a:pathLst>
            </a:custGeom>
            <a:grpFill/>
            <a:ln w="9525">
              <a:noFill/>
              <a:round/>
            </a:ln>
          </p:spPr>
          <p:txBody>
            <a:bodyPr vert="horz" wrap="square" lIns="121920" tIns="60960" rIns="121920" bIns="60960" numCol="1" anchor="t" anchorCtr="0" compatLnSpc="1"/>
            <a:lstStyle/>
            <a:p>
              <a:endParaRPr lang="en-US" sz="2400"/>
            </a:p>
          </p:txBody>
        </p:sp>
        <p:sp>
          <p:nvSpPr>
            <p:cNvPr id="95" name="Freeform 7"/>
            <p:cNvSpPr/>
            <p:nvPr/>
          </p:nvSpPr>
          <p:spPr bwMode="auto">
            <a:xfrm>
              <a:off x="6022976" y="2373313"/>
              <a:ext cx="327025" cy="635000"/>
            </a:xfrm>
            <a:custGeom>
              <a:avLst/>
              <a:gdLst/>
              <a:ahLst/>
              <a:cxnLst>
                <a:cxn ang="0">
                  <a:pos x="110" y="1"/>
                </a:cxn>
                <a:cxn ang="0">
                  <a:pos x="111" y="3"/>
                </a:cxn>
                <a:cxn ang="0">
                  <a:pos x="116" y="11"/>
                </a:cxn>
                <a:cxn ang="0">
                  <a:pos x="116" y="13"/>
                </a:cxn>
                <a:cxn ang="0">
                  <a:pos x="111" y="106"/>
                </a:cxn>
                <a:cxn ang="0">
                  <a:pos x="112" y="182"/>
                </a:cxn>
                <a:cxn ang="0">
                  <a:pos x="125" y="238"/>
                </a:cxn>
                <a:cxn ang="0">
                  <a:pos x="137" y="265"/>
                </a:cxn>
                <a:cxn ang="0">
                  <a:pos x="91" y="262"/>
                </a:cxn>
                <a:cxn ang="0">
                  <a:pos x="15" y="263"/>
                </a:cxn>
                <a:cxn ang="0">
                  <a:pos x="0" y="257"/>
                </a:cxn>
                <a:cxn ang="0">
                  <a:pos x="18" y="208"/>
                </a:cxn>
                <a:cxn ang="0">
                  <a:pos x="32" y="111"/>
                </a:cxn>
                <a:cxn ang="0">
                  <a:pos x="38" y="23"/>
                </a:cxn>
                <a:cxn ang="0">
                  <a:pos x="43" y="8"/>
                </a:cxn>
                <a:cxn ang="0">
                  <a:pos x="44" y="8"/>
                </a:cxn>
                <a:cxn ang="0">
                  <a:pos x="52" y="0"/>
                </a:cxn>
                <a:cxn ang="0">
                  <a:pos x="65" y="17"/>
                </a:cxn>
                <a:cxn ang="0">
                  <a:pos x="87" y="24"/>
                </a:cxn>
                <a:cxn ang="0">
                  <a:pos x="110" y="1"/>
                </a:cxn>
              </a:cxnLst>
              <a:rect l="0" t="0" r="r" b="b"/>
              <a:pathLst>
                <a:path w="137" h="266">
                  <a:moveTo>
                    <a:pt x="110" y="1"/>
                  </a:moveTo>
                  <a:cubicBezTo>
                    <a:pt x="110" y="3"/>
                    <a:pt x="111" y="3"/>
                    <a:pt x="111" y="3"/>
                  </a:cubicBezTo>
                  <a:cubicBezTo>
                    <a:pt x="116" y="11"/>
                    <a:pt x="116" y="11"/>
                    <a:pt x="116" y="11"/>
                  </a:cubicBezTo>
                  <a:cubicBezTo>
                    <a:pt x="116" y="12"/>
                    <a:pt x="116" y="12"/>
                    <a:pt x="116" y="13"/>
                  </a:cubicBezTo>
                  <a:cubicBezTo>
                    <a:pt x="114" y="27"/>
                    <a:pt x="111" y="74"/>
                    <a:pt x="111" y="106"/>
                  </a:cubicBezTo>
                  <a:cubicBezTo>
                    <a:pt x="111" y="139"/>
                    <a:pt x="107" y="156"/>
                    <a:pt x="112" y="182"/>
                  </a:cubicBezTo>
                  <a:cubicBezTo>
                    <a:pt x="117" y="208"/>
                    <a:pt x="118" y="223"/>
                    <a:pt x="125" y="238"/>
                  </a:cubicBezTo>
                  <a:cubicBezTo>
                    <a:pt x="132" y="254"/>
                    <a:pt x="137" y="265"/>
                    <a:pt x="137" y="265"/>
                  </a:cubicBezTo>
                  <a:cubicBezTo>
                    <a:pt x="137" y="265"/>
                    <a:pt x="114" y="262"/>
                    <a:pt x="91" y="262"/>
                  </a:cubicBezTo>
                  <a:cubicBezTo>
                    <a:pt x="67" y="262"/>
                    <a:pt x="24" y="266"/>
                    <a:pt x="15" y="263"/>
                  </a:cubicBezTo>
                  <a:cubicBezTo>
                    <a:pt x="6" y="261"/>
                    <a:pt x="0" y="257"/>
                    <a:pt x="0" y="257"/>
                  </a:cubicBezTo>
                  <a:cubicBezTo>
                    <a:pt x="0" y="257"/>
                    <a:pt x="11" y="234"/>
                    <a:pt x="18" y="208"/>
                  </a:cubicBezTo>
                  <a:cubicBezTo>
                    <a:pt x="25" y="182"/>
                    <a:pt x="32" y="146"/>
                    <a:pt x="32" y="111"/>
                  </a:cubicBezTo>
                  <a:cubicBezTo>
                    <a:pt x="32" y="75"/>
                    <a:pt x="31" y="41"/>
                    <a:pt x="38" y="23"/>
                  </a:cubicBezTo>
                  <a:cubicBezTo>
                    <a:pt x="40" y="17"/>
                    <a:pt x="42" y="12"/>
                    <a:pt x="43" y="8"/>
                  </a:cubicBezTo>
                  <a:cubicBezTo>
                    <a:pt x="44" y="8"/>
                    <a:pt x="42" y="9"/>
                    <a:pt x="44" y="8"/>
                  </a:cubicBezTo>
                  <a:cubicBezTo>
                    <a:pt x="46" y="6"/>
                    <a:pt x="50" y="3"/>
                    <a:pt x="52" y="0"/>
                  </a:cubicBezTo>
                  <a:cubicBezTo>
                    <a:pt x="56" y="5"/>
                    <a:pt x="58" y="8"/>
                    <a:pt x="65" y="17"/>
                  </a:cubicBezTo>
                  <a:cubicBezTo>
                    <a:pt x="73" y="26"/>
                    <a:pt x="74" y="33"/>
                    <a:pt x="87" y="24"/>
                  </a:cubicBezTo>
                  <a:cubicBezTo>
                    <a:pt x="96" y="18"/>
                    <a:pt x="103" y="9"/>
                    <a:pt x="110" y="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96" name="Freeform 8"/>
            <p:cNvSpPr/>
            <p:nvPr/>
          </p:nvSpPr>
          <p:spPr bwMode="auto">
            <a:xfrm>
              <a:off x="6075363" y="2447925"/>
              <a:ext cx="157163" cy="627062"/>
            </a:xfrm>
            <a:custGeom>
              <a:avLst/>
              <a:gdLst/>
              <a:ahLst/>
              <a:cxnLst>
                <a:cxn ang="0">
                  <a:pos x="55" y="0"/>
                </a:cxn>
                <a:cxn ang="0">
                  <a:pos x="42" y="13"/>
                </a:cxn>
                <a:cxn ang="0">
                  <a:pos x="46" y="21"/>
                </a:cxn>
                <a:cxn ang="0">
                  <a:pos x="26" y="99"/>
                </a:cxn>
                <a:cxn ang="0">
                  <a:pos x="3" y="224"/>
                </a:cxn>
                <a:cxn ang="0">
                  <a:pos x="10" y="252"/>
                </a:cxn>
                <a:cxn ang="0">
                  <a:pos x="25" y="253"/>
                </a:cxn>
                <a:cxn ang="0">
                  <a:pos x="42" y="221"/>
                </a:cxn>
                <a:cxn ang="0">
                  <a:pos x="57" y="119"/>
                </a:cxn>
                <a:cxn ang="0">
                  <a:pos x="62" y="41"/>
                </a:cxn>
                <a:cxn ang="0">
                  <a:pos x="58" y="21"/>
                </a:cxn>
                <a:cxn ang="0">
                  <a:pos x="66" y="12"/>
                </a:cxn>
                <a:cxn ang="0">
                  <a:pos x="55" y="0"/>
                </a:cxn>
              </a:cxnLst>
              <a:rect l="0" t="0" r="r" b="b"/>
              <a:pathLst>
                <a:path w="66" h="263">
                  <a:moveTo>
                    <a:pt x="55" y="0"/>
                  </a:moveTo>
                  <a:cubicBezTo>
                    <a:pt x="42" y="13"/>
                    <a:pt x="42" y="13"/>
                    <a:pt x="42" y="13"/>
                  </a:cubicBezTo>
                  <a:cubicBezTo>
                    <a:pt x="42" y="13"/>
                    <a:pt x="49" y="15"/>
                    <a:pt x="46" y="21"/>
                  </a:cubicBezTo>
                  <a:cubicBezTo>
                    <a:pt x="44" y="26"/>
                    <a:pt x="35" y="58"/>
                    <a:pt x="26" y="99"/>
                  </a:cubicBezTo>
                  <a:cubicBezTo>
                    <a:pt x="17" y="141"/>
                    <a:pt x="5" y="214"/>
                    <a:pt x="3" y="224"/>
                  </a:cubicBezTo>
                  <a:cubicBezTo>
                    <a:pt x="0" y="234"/>
                    <a:pt x="3" y="242"/>
                    <a:pt x="10" y="252"/>
                  </a:cubicBezTo>
                  <a:cubicBezTo>
                    <a:pt x="17" y="263"/>
                    <a:pt x="18" y="263"/>
                    <a:pt x="25" y="253"/>
                  </a:cubicBezTo>
                  <a:cubicBezTo>
                    <a:pt x="32" y="244"/>
                    <a:pt x="37" y="248"/>
                    <a:pt x="42" y="221"/>
                  </a:cubicBezTo>
                  <a:cubicBezTo>
                    <a:pt x="46" y="195"/>
                    <a:pt x="53" y="143"/>
                    <a:pt x="57" y="119"/>
                  </a:cubicBezTo>
                  <a:cubicBezTo>
                    <a:pt x="61" y="96"/>
                    <a:pt x="65" y="51"/>
                    <a:pt x="62" y="41"/>
                  </a:cubicBezTo>
                  <a:cubicBezTo>
                    <a:pt x="59" y="31"/>
                    <a:pt x="57" y="25"/>
                    <a:pt x="58" y="21"/>
                  </a:cubicBezTo>
                  <a:cubicBezTo>
                    <a:pt x="59" y="16"/>
                    <a:pt x="66" y="12"/>
                    <a:pt x="66" y="12"/>
                  </a:cubicBezTo>
                  <a:cubicBezTo>
                    <a:pt x="66" y="12"/>
                    <a:pt x="61" y="3"/>
                    <a:pt x="55"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 name="Group 32"/>
          <p:cNvGrpSpPr/>
          <p:nvPr/>
        </p:nvGrpSpPr>
        <p:grpSpPr>
          <a:xfrm>
            <a:off x="7845723" y="3806741"/>
            <a:ext cx="360043" cy="1461667"/>
            <a:chOff x="4129088" y="2282825"/>
            <a:chExt cx="531813" cy="2159000"/>
          </a:xfrm>
          <a:solidFill>
            <a:schemeClr val="bg1"/>
          </a:solidFill>
        </p:grpSpPr>
        <p:sp>
          <p:nvSpPr>
            <p:cNvPr id="98" name="Freeform 9"/>
            <p:cNvSpPr>
              <a:spLocks noEditPoints="1"/>
            </p:cNvSpPr>
            <p:nvPr/>
          </p:nvSpPr>
          <p:spPr bwMode="auto">
            <a:xfrm>
              <a:off x="4129088" y="2282825"/>
              <a:ext cx="531813" cy="2159000"/>
            </a:xfrm>
            <a:custGeom>
              <a:avLst/>
              <a:gdLst/>
              <a:ahLst/>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l="0" t="0" r="r" b="b"/>
              <a:pathLst>
                <a:path w="223" h="905">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99" name="Freeform 10"/>
            <p:cNvSpPr/>
            <p:nvPr/>
          </p:nvSpPr>
          <p:spPr bwMode="auto">
            <a:xfrm>
              <a:off x="4343401" y="2589213"/>
              <a:ext cx="127000" cy="244475"/>
            </a:xfrm>
            <a:custGeom>
              <a:avLst/>
              <a:gdLst/>
              <a:ahLst/>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l="0" t="0" r="r" b="b"/>
              <a:pathLst>
                <a:path w="52" h="103">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0" name="Freeform 11"/>
            <p:cNvSpPr/>
            <p:nvPr/>
          </p:nvSpPr>
          <p:spPr bwMode="auto">
            <a:xfrm>
              <a:off x="4279901" y="2927350"/>
              <a:ext cx="23813" cy="52387"/>
            </a:xfrm>
            <a:custGeom>
              <a:avLst/>
              <a:gdLst/>
              <a:ahLst/>
              <a:cxnLst>
                <a:cxn ang="0">
                  <a:pos x="7" y="22"/>
                </a:cxn>
                <a:cxn ang="0">
                  <a:pos x="9" y="9"/>
                </a:cxn>
                <a:cxn ang="0">
                  <a:pos x="9" y="0"/>
                </a:cxn>
                <a:cxn ang="0">
                  <a:pos x="2" y="1"/>
                </a:cxn>
                <a:cxn ang="0">
                  <a:pos x="0" y="19"/>
                </a:cxn>
                <a:cxn ang="0">
                  <a:pos x="7" y="22"/>
                </a:cxn>
              </a:cxnLst>
              <a:rect l="0" t="0" r="r" b="b"/>
              <a:pathLst>
                <a:path w="10" h="22">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1" name="Freeform 12"/>
            <p:cNvSpPr/>
            <p:nvPr/>
          </p:nvSpPr>
          <p:spPr bwMode="auto">
            <a:xfrm>
              <a:off x="4456113" y="3035300"/>
              <a:ext cx="26988" cy="53975"/>
            </a:xfrm>
            <a:custGeom>
              <a:avLst/>
              <a:gdLst/>
              <a:ahLst/>
              <a:cxnLst>
                <a:cxn ang="0">
                  <a:pos x="3" y="0"/>
                </a:cxn>
                <a:cxn ang="0">
                  <a:pos x="1" y="18"/>
                </a:cxn>
                <a:cxn ang="0">
                  <a:pos x="11" y="18"/>
                </a:cxn>
                <a:cxn ang="0">
                  <a:pos x="11" y="0"/>
                </a:cxn>
                <a:cxn ang="0">
                  <a:pos x="3" y="0"/>
                </a:cxn>
              </a:cxnLst>
              <a:rect l="0" t="0" r="r" b="b"/>
              <a:pathLst>
                <a:path w="11" h="23">
                  <a:moveTo>
                    <a:pt x="3" y="0"/>
                  </a:moveTo>
                  <a:cubicBezTo>
                    <a:pt x="3" y="0"/>
                    <a:pt x="1" y="14"/>
                    <a:pt x="1" y="18"/>
                  </a:cubicBezTo>
                  <a:cubicBezTo>
                    <a:pt x="0" y="23"/>
                    <a:pt x="11" y="18"/>
                    <a:pt x="11" y="18"/>
                  </a:cubicBezTo>
                  <a:cubicBezTo>
                    <a:pt x="11" y="0"/>
                    <a:pt x="11" y="0"/>
                    <a:pt x="11" y="0"/>
                  </a:cubicBezTo>
                  <a:lnTo>
                    <a:pt x="3" y="0"/>
                  </a:ln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 name="Group 33"/>
          <p:cNvGrpSpPr/>
          <p:nvPr/>
        </p:nvGrpSpPr>
        <p:grpSpPr>
          <a:xfrm>
            <a:off x="9597173" y="3513512"/>
            <a:ext cx="382112" cy="1312019"/>
            <a:chOff x="4948238" y="2751138"/>
            <a:chExt cx="585788" cy="2011362"/>
          </a:xfrm>
          <a:solidFill>
            <a:schemeClr val="bg1"/>
          </a:solidFill>
        </p:grpSpPr>
        <p:sp>
          <p:nvSpPr>
            <p:cNvPr id="103" name="Freeform 13"/>
            <p:cNvSpPr/>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4" name="Freeform 14"/>
            <p:cNvSpPr/>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5" name="Freeform 15"/>
            <p:cNvSpPr/>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6" name="Freeform 16"/>
            <p:cNvSpPr/>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8" name="Group 30"/>
          <p:cNvGrpSpPr/>
          <p:nvPr/>
        </p:nvGrpSpPr>
        <p:grpSpPr>
          <a:xfrm>
            <a:off x="5905497" y="4118606"/>
            <a:ext cx="410539" cy="1433189"/>
            <a:chOff x="2551113" y="1944688"/>
            <a:chExt cx="617538" cy="2155825"/>
          </a:xfrm>
          <a:solidFill>
            <a:schemeClr val="bg1"/>
          </a:solidFill>
        </p:grpSpPr>
        <p:sp>
          <p:nvSpPr>
            <p:cNvPr id="108" name="Freeform 17"/>
            <p:cNvSpPr/>
            <p:nvPr/>
          </p:nvSpPr>
          <p:spPr bwMode="auto">
            <a:xfrm>
              <a:off x="2784476" y="2181225"/>
              <a:ext cx="171450" cy="254000"/>
            </a:xfrm>
            <a:custGeom>
              <a:avLst/>
              <a:gdLst/>
              <a:ahLst/>
              <a:cxnLst>
                <a:cxn ang="0">
                  <a:pos x="4" y="29"/>
                </a:cxn>
                <a:cxn ang="0">
                  <a:pos x="8" y="60"/>
                </a:cxn>
                <a:cxn ang="0">
                  <a:pos x="4" y="92"/>
                </a:cxn>
                <a:cxn ang="0">
                  <a:pos x="56" y="104"/>
                </a:cxn>
                <a:cxn ang="0">
                  <a:pos x="4" y="29"/>
                </a:cxn>
              </a:cxnLst>
              <a:rect l="0" t="0" r="r" b="b"/>
              <a:pathLst>
                <a:path w="72" h="107">
                  <a:moveTo>
                    <a:pt x="4" y="29"/>
                  </a:moveTo>
                  <a:cubicBezTo>
                    <a:pt x="25" y="38"/>
                    <a:pt x="1" y="49"/>
                    <a:pt x="8" y="60"/>
                  </a:cubicBezTo>
                  <a:cubicBezTo>
                    <a:pt x="15" y="70"/>
                    <a:pt x="0" y="78"/>
                    <a:pt x="4" y="92"/>
                  </a:cubicBezTo>
                  <a:cubicBezTo>
                    <a:pt x="8" y="107"/>
                    <a:pt x="40" y="106"/>
                    <a:pt x="56" y="104"/>
                  </a:cubicBezTo>
                  <a:cubicBezTo>
                    <a:pt x="72" y="103"/>
                    <a:pt x="49" y="0"/>
                    <a:pt x="4" y="29"/>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9" name="Freeform 18"/>
            <p:cNvSpPr/>
            <p:nvPr/>
          </p:nvSpPr>
          <p:spPr bwMode="auto">
            <a:xfrm>
              <a:off x="2708276" y="1944688"/>
              <a:ext cx="357188" cy="496887"/>
            </a:xfrm>
            <a:custGeom>
              <a:avLst/>
              <a:gdLst/>
              <a:ahLst/>
              <a:cxnLst>
                <a:cxn ang="0">
                  <a:pos x="12" y="36"/>
                </a:cxn>
                <a:cxn ang="0">
                  <a:pos x="105" y="61"/>
                </a:cxn>
                <a:cxn ang="0">
                  <a:pos x="124" y="101"/>
                </a:cxn>
                <a:cxn ang="0">
                  <a:pos x="132" y="141"/>
                </a:cxn>
                <a:cxn ang="0">
                  <a:pos x="121" y="186"/>
                </a:cxn>
                <a:cxn ang="0">
                  <a:pos x="74" y="202"/>
                </a:cxn>
                <a:cxn ang="0">
                  <a:pos x="30" y="87"/>
                </a:cxn>
                <a:cxn ang="0">
                  <a:pos x="12" y="36"/>
                </a:cxn>
              </a:cxnLst>
              <a:rect l="0" t="0" r="r" b="b"/>
              <a:pathLst>
                <a:path w="150" h="208">
                  <a:moveTo>
                    <a:pt x="12" y="36"/>
                  </a:moveTo>
                  <a:cubicBezTo>
                    <a:pt x="38" y="0"/>
                    <a:pt x="106" y="15"/>
                    <a:pt x="105" y="61"/>
                  </a:cubicBezTo>
                  <a:cubicBezTo>
                    <a:pt x="105" y="107"/>
                    <a:pt x="134" y="78"/>
                    <a:pt x="124" y="101"/>
                  </a:cubicBezTo>
                  <a:cubicBezTo>
                    <a:pt x="115" y="124"/>
                    <a:pt x="145" y="122"/>
                    <a:pt x="132" y="141"/>
                  </a:cubicBezTo>
                  <a:cubicBezTo>
                    <a:pt x="120" y="160"/>
                    <a:pt x="150" y="164"/>
                    <a:pt x="121" y="186"/>
                  </a:cubicBezTo>
                  <a:cubicBezTo>
                    <a:pt x="91" y="208"/>
                    <a:pt x="74" y="202"/>
                    <a:pt x="74" y="202"/>
                  </a:cubicBezTo>
                  <a:cubicBezTo>
                    <a:pt x="74" y="202"/>
                    <a:pt x="83" y="72"/>
                    <a:pt x="30" y="87"/>
                  </a:cubicBezTo>
                  <a:cubicBezTo>
                    <a:pt x="13" y="92"/>
                    <a:pt x="0" y="53"/>
                    <a:pt x="12" y="36"/>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0" name="Freeform 19"/>
            <p:cNvSpPr/>
            <p:nvPr/>
          </p:nvSpPr>
          <p:spPr bwMode="auto">
            <a:xfrm>
              <a:off x="2551113" y="1982788"/>
              <a:ext cx="617538" cy="2117725"/>
            </a:xfrm>
            <a:custGeom>
              <a:avLst/>
              <a:gdLst/>
              <a:ahLst/>
              <a:cxnLst>
                <a:cxn ang="0">
                  <a:pos x="160" y="29"/>
                </a:cxn>
                <a:cxn ang="0">
                  <a:pos x="177" y="130"/>
                </a:cxn>
                <a:cxn ang="0">
                  <a:pos x="198" y="189"/>
                </a:cxn>
                <a:cxn ang="0">
                  <a:pos x="203" y="316"/>
                </a:cxn>
                <a:cxn ang="0">
                  <a:pos x="191" y="377"/>
                </a:cxn>
                <a:cxn ang="0">
                  <a:pos x="188" y="442"/>
                </a:cxn>
                <a:cxn ang="0">
                  <a:pos x="179" y="567"/>
                </a:cxn>
                <a:cxn ang="0">
                  <a:pos x="179" y="609"/>
                </a:cxn>
                <a:cxn ang="0">
                  <a:pos x="235" y="775"/>
                </a:cxn>
                <a:cxn ang="0">
                  <a:pos x="256" y="844"/>
                </a:cxn>
                <a:cxn ang="0">
                  <a:pos x="251" y="865"/>
                </a:cxn>
                <a:cxn ang="0">
                  <a:pos x="239" y="824"/>
                </a:cxn>
                <a:cxn ang="0">
                  <a:pos x="181" y="871"/>
                </a:cxn>
                <a:cxn ang="0">
                  <a:pos x="191" y="839"/>
                </a:cxn>
                <a:cxn ang="0">
                  <a:pos x="167" y="702"/>
                </a:cxn>
                <a:cxn ang="0">
                  <a:pos x="147" y="705"/>
                </a:cxn>
                <a:cxn ang="0">
                  <a:pos x="126" y="804"/>
                </a:cxn>
                <a:cxn ang="0">
                  <a:pos x="118" y="864"/>
                </a:cxn>
                <a:cxn ang="0">
                  <a:pos x="110" y="882"/>
                </a:cxn>
                <a:cxn ang="0">
                  <a:pos x="110" y="838"/>
                </a:cxn>
                <a:cxn ang="0">
                  <a:pos x="51" y="882"/>
                </a:cxn>
                <a:cxn ang="0">
                  <a:pos x="43" y="852"/>
                </a:cxn>
                <a:cxn ang="0">
                  <a:pos x="92" y="707"/>
                </a:cxn>
                <a:cxn ang="0">
                  <a:pos x="99" y="631"/>
                </a:cxn>
                <a:cxn ang="0">
                  <a:pos x="87" y="570"/>
                </a:cxn>
                <a:cxn ang="0">
                  <a:pos x="76" y="504"/>
                </a:cxn>
                <a:cxn ang="0">
                  <a:pos x="68" y="505"/>
                </a:cxn>
                <a:cxn ang="0">
                  <a:pos x="52" y="500"/>
                </a:cxn>
                <a:cxn ang="0">
                  <a:pos x="57" y="452"/>
                </a:cxn>
                <a:cxn ang="0">
                  <a:pos x="8" y="334"/>
                </a:cxn>
                <a:cxn ang="0">
                  <a:pos x="64" y="280"/>
                </a:cxn>
                <a:cxn ang="0">
                  <a:pos x="111" y="171"/>
                </a:cxn>
                <a:cxn ang="0">
                  <a:pos x="110" y="122"/>
                </a:cxn>
                <a:cxn ang="0">
                  <a:pos x="80" y="75"/>
                </a:cxn>
                <a:cxn ang="0">
                  <a:pos x="81" y="32"/>
                </a:cxn>
              </a:cxnLst>
              <a:rect l="0" t="0" r="r" b="b"/>
              <a:pathLst>
                <a:path w="259" h="887">
                  <a:moveTo>
                    <a:pt x="117" y="0"/>
                  </a:moveTo>
                  <a:cubicBezTo>
                    <a:pt x="135" y="0"/>
                    <a:pt x="152" y="9"/>
                    <a:pt x="160" y="29"/>
                  </a:cubicBezTo>
                  <a:cubicBezTo>
                    <a:pt x="168" y="48"/>
                    <a:pt x="169" y="71"/>
                    <a:pt x="167" y="82"/>
                  </a:cubicBezTo>
                  <a:cubicBezTo>
                    <a:pt x="164" y="92"/>
                    <a:pt x="173" y="121"/>
                    <a:pt x="177" y="130"/>
                  </a:cubicBezTo>
                  <a:cubicBezTo>
                    <a:pt x="182" y="143"/>
                    <a:pt x="190" y="159"/>
                    <a:pt x="190" y="159"/>
                  </a:cubicBezTo>
                  <a:cubicBezTo>
                    <a:pt x="190" y="159"/>
                    <a:pt x="198" y="172"/>
                    <a:pt x="198" y="189"/>
                  </a:cubicBezTo>
                  <a:cubicBezTo>
                    <a:pt x="198" y="206"/>
                    <a:pt x="197" y="230"/>
                    <a:pt x="203" y="262"/>
                  </a:cubicBezTo>
                  <a:cubicBezTo>
                    <a:pt x="209" y="293"/>
                    <a:pt x="209" y="300"/>
                    <a:pt x="203" y="316"/>
                  </a:cubicBezTo>
                  <a:cubicBezTo>
                    <a:pt x="198" y="331"/>
                    <a:pt x="180" y="361"/>
                    <a:pt x="180" y="361"/>
                  </a:cubicBezTo>
                  <a:cubicBezTo>
                    <a:pt x="180" y="361"/>
                    <a:pt x="197" y="369"/>
                    <a:pt x="191" y="377"/>
                  </a:cubicBezTo>
                  <a:cubicBezTo>
                    <a:pt x="185" y="384"/>
                    <a:pt x="179" y="387"/>
                    <a:pt x="179" y="387"/>
                  </a:cubicBezTo>
                  <a:cubicBezTo>
                    <a:pt x="179" y="387"/>
                    <a:pt x="198" y="414"/>
                    <a:pt x="188" y="442"/>
                  </a:cubicBezTo>
                  <a:cubicBezTo>
                    <a:pt x="179" y="471"/>
                    <a:pt x="177" y="492"/>
                    <a:pt x="178" y="518"/>
                  </a:cubicBezTo>
                  <a:cubicBezTo>
                    <a:pt x="179" y="544"/>
                    <a:pt x="179" y="567"/>
                    <a:pt x="179" y="567"/>
                  </a:cubicBezTo>
                  <a:cubicBezTo>
                    <a:pt x="168" y="569"/>
                    <a:pt x="168" y="569"/>
                    <a:pt x="168" y="569"/>
                  </a:cubicBezTo>
                  <a:cubicBezTo>
                    <a:pt x="168" y="569"/>
                    <a:pt x="168" y="594"/>
                    <a:pt x="179" y="609"/>
                  </a:cubicBezTo>
                  <a:cubicBezTo>
                    <a:pt x="190" y="624"/>
                    <a:pt x="208" y="649"/>
                    <a:pt x="211" y="690"/>
                  </a:cubicBezTo>
                  <a:cubicBezTo>
                    <a:pt x="214" y="730"/>
                    <a:pt x="223" y="765"/>
                    <a:pt x="235" y="775"/>
                  </a:cubicBezTo>
                  <a:cubicBezTo>
                    <a:pt x="247" y="785"/>
                    <a:pt x="259" y="784"/>
                    <a:pt x="259" y="800"/>
                  </a:cubicBezTo>
                  <a:cubicBezTo>
                    <a:pt x="259" y="817"/>
                    <a:pt x="256" y="836"/>
                    <a:pt x="256" y="844"/>
                  </a:cubicBezTo>
                  <a:cubicBezTo>
                    <a:pt x="256" y="852"/>
                    <a:pt x="256" y="864"/>
                    <a:pt x="256" y="864"/>
                  </a:cubicBezTo>
                  <a:cubicBezTo>
                    <a:pt x="251" y="865"/>
                    <a:pt x="251" y="865"/>
                    <a:pt x="251" y="865"/>
                  </a:cubicBezTo>
                  <a:cubicBezTo>
                    <a:pt x="251" y="865"/>
                    <a:pt x="252" y="856"/>
                    <a:pt x="251" y="845"/>
                  </a:cubicBezTo>
                  <a:cubicBezTo>
                    <a:pt x="250" y="834"/>
                    <a:pt x="246" y="819"/>
                    <a:pt x="239" y="824"/>
                  </a:cubicBezTo>
                  <a:cubicBezTo>
                    <a:pt x="232" y="828"/>
                    <a:pt x="222" y="849"/>
                    <a:pt x="217" y="858"/>
                  </a:cubicBezTo>
                  <a:cubicBezTo>
                    <a:pt x="211" y="868"/>
                    <a:pt x="201" y="877"/>
                    <a:pt x="181" y="871"/>
                  </a:cubicBezTo>
                  <a:cubicBezTo>
                    <a:pt x="161" y="865"/>
                    <a:pt x="154" y="852"/>
                    <a:pt x="164" y="849"/>
                  </a:cubicBezTo>
                  <a:cubicBezTo>
                    <a:pt x="175" y="845"/>
                    <a:pt x="189" y="850"/>
                    <a:pt x="191" y="839"/>
                  </a:cubicBezTo>
                  <a:cubicBezTo>
                    <a:pt x="194" y="828"/>
                    <a:pt x="198" y="798"/>
                    <a:pt x="194" y="783"/>
                  </a:cubicBezTo>
                  <a:cubicBezTo>
                    <a:pt x="189" y="768"/>
                    <a:pt x="173" y="720"/>
                    <a:pt x="167" y="702"/>
                  </a:cubicBezTo>
                  <a:cubicBezTo>
                    <a:pt x="161" y="684"/>
                    <a:pt x="152" y="663"/>
                    <a:pt x="152" y="663"/>
                  </a:cubicBezTo>
                  <a:cubicBezTo>
                    <a:pt x="152" y="663"/>
                    <a:pt x="152" y="691"/>
                    <a:pt x="147" y="705"/>
                  </a:cubicBezTo>
                  <a:cubicBezTo>
                    <a:pt x="141" y="718"/>
                    <a:pt x="121" y="770"/>
                    <a:pt x="117" y="780"/>
                  </a:cubicBezTo>
                  <a:cubicBezTo>
                    <a:pt x="113" y="791"/>
                    <a:pt x="120" y="798"/>
                    <a:pt x="126" y="804"/>
                  </a:cubicBezTo>
                  <a:cubicBezTo>
                    <a:pt x="132" y="810"/>
                    <a:pt x="129" y="824"/>
                    <a:pt x="124" y="835"/>
                  </a:cubicBezTo>
                  <a:cubicBezTo>
                    <a:pt x="120" y="845"/>
                    <a:pt x="118" y="859"/>
                    <a:pt x="118" y="864"/>
                  </a:cubicBezTo>
                  <a:cubicBezTo>
                    <a:pt x="118" y="870"/>
                    <a:pt x="118" y="882"/>
                    <a:pt x="118" y="882"/>
                  </a:cubicBezTo>
                  <a:cubicBezTo>
                    <a:pt x="110" y="882"/>
                    <a:pt x="110" y="882"/>
                    <a:pt x="110" y="882"/>
                  </a:cubicBezTo>
                  <a:cubicBezTo>
                    <a:pt x="110" y="882"/>
                    <a:pt x="112" y="869"/>
                    <a:pt x="112" y="858"/>
                  </a:cubicBezTo>
                  <a:cubicBezTo>
                    <a:pt x="112" y="847"/>
                    <a:pt x="114" y="840"/>
                    <a:pt x="110" y="838"/>
                  </a:cubicBezTo>
                  <a:cubicBezTo>
                    <a:pt x="106" y="836"/>
                    <a:pt x="89" y="851"/>
                    <a:pt x="82" y="862"/>
                  </a:cubicBezTo>
                  <a:cubicBezTo>
                    <a:pt x="75" y="873"/>
                    <a:pt x="74" y="888"/>
                    <a:pt x="51" y="882"/>
                  </a:cubicBezTo>
                  <a:cubicBezTo>
                    <a:pt x="28" y="877"/>
                    <a:pt x="13" y="864"/>
                    <a:pt x="19" y="857"/>
                  </a:cubicBezTo>
                  <a:cubicBezTo>
                    <a:pt x="24" y="850"/>
                    <a:pt x="36" y="856"/>
                    <a:pt x="43" y="852"/>
                  </a:cubicBezTo>
                  <a:cubicBezTo>
                    <a:pt x="50" y="849"/>
                    <a:pt x="63" y="815"/>
                    <a:pt x="71" y="794"/>
                  </a:cubicBezTo>
                  <a:cubicBezTo>
                    <a:pt x="80" y="774"/>
                    <a:pt x="89" y="732"/>
                    <a:pt x="92" y="707"/>
                  </a:cubicBezTo>
                  <a:cubicBezTo>
                    <a:pt x="94" y="682"/>
                    <a:pt x="98" y="663"/>
                    <a:pt x="99" y="655"/>
                  </a:cubicBezTo>
                  <a:cubicBezTo>
                    <a:pt x="99" y="647"/>
                    <a:pt x="99" y="631"/>
                    <a:pt x="99" y="631"/>
                  </a:cubicBezTo>
                  <a:cubicBezTo>
                    <a:pt x="99" y="631"/>
                    <a:pt x="92" y="603"/>
                    <a:pt x="89" y="591"/>
                  </a:cubicBezTo>
                  <a:cubicBezTo>
                    <a:pt x="87" y="579"/>
                    <a:pt x="87" y="570"/>
                    <a:pt x="87" y="570"/>
                  </a:cubicBezTo>
                  <a:cubicBezTo>
                    <a:pt x="87" y="570"/>
                    <a:pt x="73" y="572"/>
                    <a:pt x="73" y="564"/>
                  </a:cubicBezTo>
                  <a:cubicBezTo>
                    <a:pt x="73" y="556"/>
                    <a:pt x="78" y="521"/>
                    <a:pt x="76" y="504"/>
                  </a:cubicBezTo>
                  <a:cubicBezTo>
                    <a:pt x="75" y="488"/>
                    <a:pt x="69" y="489"/>
                    <a:pt x="69" y="489"/>
                  </a:cubicBezTo>
                  <a:cubicBezTo>
                    <a:pt x="69" y="489"/>
                    <a:pt x="68" y="498"/>
                    <a:pt x="68" y="505"/>
                  </a:cubicBezTo>
                  <a:cubicBezTo>
                    <a:pt x="68" y="512"/>
                    <a:pt x="63" y="510"/>
                    <a:pt x="61" y="505"/>
                  </a:cubicBezTo>
                  <a:cubicBezTo>
                    <a:pt x="59" y="500"/>
                    <a:pt x="52" y="505"/>
                    <a:pt x="52" y="500"/>
                  </a:cubicBezTo>
                  <a:cubicBezTo>
                    <a:pt x="52" y="495"/>
                    <a:pt x="49" y="484"/>
                    <a:pt x="50" y="475"/>
                  </a:cubicBezTo>
                  <a:cubicBezTo>
                    <a:pt x="52" y="467"/>
                    <a:pt x="57" y="452"/>
                    <a:pt x="57" y="452"/>
                  </a:cubicBezTo>
                  <a:cubicBezTo>
                    <a:pt x="0" y="450"/>
                    <a:pt x="0" y="450"/>
                    <a:pt x="0" y="450"/>
                  </a:cubicBezTo>
                  <a:cubicBezTo>
                    <a:pt x="8" y="334"/>
                    <a:pt x="8" y="334"/>
                    <a:pt x="8" y="334"/>
                  </a:cubicBezTo>
                  <a:cubicBezTo>
                    <a:pt x="61" y="334"/>
                    <a:pt x="61" y="334"/>
                    <a:pt x="61" y="334"/>
                  </a:cubicBezTo>
                  <a:cubicBezTo>
                    <a:pt x="61" y="334"/>
                    <a:pt x="64" y="298"/>
                    <a:pt x="64" y="280"/>
                  </a:cubicBezTo>
                  <a:cubicBezTo>
                    <a:pt x="64" y="263"/>
                    <a:pt x="62" y="239"/>
                    <a:pt x="74" y="220"/>
                  </a:cubicBezTo>
                  <a:cubicBezTo>
                    <a:pt x="86" y="200"/>
                    <a:pt x="101" y="184"/>
                    <a:pt x="111" y="171"/>
                  </a:cubicBezTo>
                  <a:cubicBezTo>
                    <a:pt x="121" y="159"/>
                    <a:pt x="122" y="158"/>
                    <a:pt x="120" y="147"/>
                  </a:cubicBezTo>
                  <a:cubicBezTo>
                    <a:pt x="117" y="135"/>
                    <a:pt x="117" y="121"/>
                    <a:pt x="110" y="122"/>
                  </a:cubicBezTo>
                  <a:cubicBezTo>
                    <a:pt x="103" y="123"/>
                    <a:pt x="96" y="122"/>
                    <a:pt x="93" y="113"/>
                  </a:cubicBezTo>
                  <a:cubicBezTo>
                    <a:pt x="89" y="104"/>
                    <a:pt x="81" y="87"/>
                    <a:pt x="80" y="75"/>
                  </a:cubicBezTo>
                  <a:cubicBezTo>
                    <a:pt x="79" y="63"/>
                    <a:pt x="82" y="61"/>
                    <a:pt x="80" y="57"/>
                  </a:cubicBezTo>
                  <a:cubicBezTo>
                    <a:pt x="79" y="54"/>
                    <a:pt x="81" y="42"/>
                    <a:pt x="81" y="32"/>
                  </a:cubicBezTo>
                  <a:cubicBezTo>
                    <a:pt x="82" y="23"/>
                    <a:pt x="94" y="0"/>
                    <a:pt x="117"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1" name="Freeform 20"/>
            <p:cNvSpPr/>
            <p:nvPr/>
          </p:nvSpPr>
          <p:spPr bwMode="auto">
            <a:xfrm>
              <a:off x="2836863" y="2252663"/>
              <a:ext cx="128588" cy="106362"/>
            </a:xfrm>
            <a:custGeom>
              <a:avLst/>
              <a:gdLst/>
              <a:ahLst/>
              <a:cxnLst>
                <a:cxn ang="0">
                  <a:pos x="51" y="0"/>
                </a:cxn>
                <a:cxn ang="0">
                  <a:pos x="54" y="10"/>
                </a:cxn>
                <a:cxn ang="0">
                  <a:pos x="0" y="45"/>
                </a:cxn>
                <a:cxn ang="0">
                  <a:pos x="4" y="22"/>
                </a:cxn>
                <a:cxn ang="0">
                  <a:pos x="29" y="5"/>
                </a:cxn>
                <a:cxn ang="0">
                  <a:pos x="51" y="0"/>
                </a:cxn>
              </a:cxnLst>
              <a:rect l="0" t="0" r="r" b="b"/>
              <a:pathLst>
                <a:path w="54" h="45">
                  <a:moveTo>
                    <a:pt x="51" y="0"/>
                  </a:moveTo>
                  <a:cubicBezTo>
                    <a:pt x="52" y="4"/>
                    <a:pt x="53" y="7"/>
                    <a:pt x="54" y="10"/>
                  </a:cubicBezTo>
                  <a:cubicBezTo>
                    <a:pt x="27" y="8"/>
                    <a:pt x="12" y="29"/>
                    <a:pt x="0" y="45"/>
                  </a:cubicBezTo>
                  <a:cubicBezTo>
                    <a:pt x="5" y="38"/>
                    <a:pt x="4" y="27"/>
                    <a:pt x="4" y="22"/>
                  </a:cubicBezTo>
                  <a:cubicBezTo>
                    <a:pt x="10" y="15"/>
                    <a:pt x="20" y="9"/>
                    <a:pt x="29" y="5"/>
                  </a:cubicBezTo>
                  <a:cubicBezTo>
                    <a:pt x="37" y="2"/>
                    <a:pt x="46" y="1"/>
                    <a:pt x="51"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 name="Group 31"/>
          <p:cNvGrpSpPr/>
          <p:nvPr/>
        </p:nvGrpSpPr>
        <p:grpSpPr>
          <a:xfrm>
            <a:off x="2224493" y="3453516"/>
            <a:ext cx="432144" cy="1351763"/>
            <a:chOff x="3276601" y="2190750"/>
            <a:chExt cx="719138" cy="2249487"/>
          </a:xfrm>
          <a:solidFill>
            <a:schemeClr val="bg1"/>
          </a:solidFill>
        </p:grpSpPr>
        <p:sp>
          <p:nvSpPr>
            <p:cNvPr id="113" name="Freeform 21"/>
            <p:cNvSpPr>
              <a:spLocks noEditPoints="1"/>
            </p:cNvSpPr>
            <p:nvPr/>
          </p:nvSpPr>
          <p:spPr bwMode="auto">
            <a:xfrm>
              <a:off x="3276601" y="2190750"/>
              <a:ext cx="719138" cy="2249487"/>
            </a:xfrm>
            <a:custGeom>
              <a:avLst/>
              <a:gdLst/>
              <a:ahLst/>
              <a:cxnLst>
                <a:cxn ang="0">
                  <a:pos x="251" y="190"/>
                </a:cxn>
                <a:cxn ang="0">
                  <a:pos x="270" y="402"/>
                </a:cxn>
                <a:cxn ang="0">
                  <a:pos x="269" y="482"/>
                </a:cxn>
                <a:cxn ang="0">
                  <a:pos x="265" y="515"/>
                </a:cxn>
                <a:cxn ang="0">
                  <a:pos x="299" y="661"/>
                </a:cxn>
                <a:cxn ang="0">
                  <a:pos x="224" y="700"/>
                </a:cxn>
                <a:cxn ang="0">
                  <a:pos x="231" y="519"/>
                </a:cxn>
                <a:cxn ang="0">
                  <a:pos x="231" y="481"/>
                </a:cxn>
                <a:cxn ang="0">
                  <a:pos x="224" y="161"/>
                </a:cxn>
                <a:cxn ang="0">
                  <a:pos x="179" y="29"/>
                </a:cxn>
                <a:cxn ang="0">
                  <a:pos x="182" y="91"/>
                </a:cxn>
                <a:cxn ang="0">
                  <a:pos x="163" y="120"/>
                </a:cxn>
                <a:cxn ang="0">
                  <a:pos x="218" y="159"/>
                </a:cxn>
                <a:cxn ang="0">
                  <a:pos x="224" y="489"/>
                </a:cxn>
                <a:cxn ang="0">
                  <a:pos x="215" y="490"/>
                </a:cxn>
                <a:cxn ang="0">
                  <a:pos x="217" y="521"/>
                </a:cxn>
                <a:cxn ang="0">
                  <a:pos x="224" y="700"/>
                </a:cxn>
                <a:cxn ang="0">
                  <a:pos x="210" y="700"/>
                </a:cxn>
                <a:cxn ang="0">
                  <a:pos x="203" y="819"/>
                </a:cxn>
                <a:cxn ang="0">
                  <a:pos x="210" y="898"/>
                </a:cxn>
                <a:cxn ang="0">
                  <a:pos x="161" y="903"/>
                </a:cxn>
                <a:cxn ang="0">
                  <a:pos x="150" y="845"/>
                </a:cxn>
                <a:cxn ang="0">
                  <a:pos x="152" y="754"/>
                </a:cxn>
                <a:cxn ang="0">
                  <a:pos x="129" y="554"/>
                </a:cxn>
                <a:cxn ang="0">
                  <a:pos x="105" y="597"/>
                </a:cxn>
                <a:cxn ang="0">
                  <a:pos x="80" y="798"/>
                </a:cxn>
                <a:cxn ang="0">
                  <a:pos x="85" y="832"/>
                </a:cxn>
                <a:cxn ang="0">
                  <a:pos x="70" y="893"/>
                </a:cxn>
                <a:cxn ang="0">
                  <a:pos x="25" y="938"/>
                </a:cxn>
                <a:cxn ang="0">
                  <a:pos x="31" y="861"/>
                </a:cxn>
                <a:cxn ang="0">
                  <a:pos x="28" y="815"/>
                </a:cxn>
                <a:cxn ang="0">
                  <a:pos x="24" y="645"/>
                </a:cxn>
                <a:cxn ang="0">
                  <a:pos x="25" y="469"/>
                </a:cxn>
                <a:cxn ang="0">
                  <a:pos x="16" y="440"/>
                </a:cxn>
                <a:cxn ang="0">
                  <a:pos x="6" y="361"/>
                </a:cxn>
                <a:cxn ang="0">
                  <a:pos x="18" y="208"/>
                </a:cxn>
                <a:cxn ang="0">
                  <a:pos x="101" y="142"/>
                </a:cxn>
                <a:cxn ang="0">
                  <a:pos x="104" y="96"/>
                </a:cxn>
                <a:cxn ang="0">
                  <a:pos x="92" y="65"/>
                </a:cxn>
                <a:cxn ang="0">
                  <a:pos x="97" y="29"/>
                </a:cxn>
              </a:cxnLst>
              <a:rect l="0" t="0" r="r" b="b"/>
              <a:pathLst>
                <a:path w="302" h="943">
                  <a:moveTo>
                    <a:pt x="224" y="161"/>
                  </a:moveTo>
                  <a:cubicBezTo>
                    <a:pt x="239" y="166"/>
                    <a:pt x="251" y="170"/>
                    <a:pt x="251" y="190"/>
                  </a:cubicBezTo>
                  <a:cubicBezTo>
                    <a:pt x="252" y="213"/>
                    <a:pt x="254" y="258"/>
                    <a:pt x="257" y="288"/>
                  </a:cubicBezTo>
                  <a:cubicBezTo>
                    <a:pt x="260" y="318"/>
                    <a:pt x="269" y="382"/>
                    <a:pt x="270" y="402"/>
                  </a:cubicBezTo>
                  <a:cubicBezTo>
                    <a:pt x="270" y="422"/>
                    <a:pt x="273" y="465"/>
                    <a:pt x="272" y="470"/>
                  </a:cubicBezTo>
                  <a:cubicBezTo>
                    <a:pt x="272" y="475"/>
                    <a:pt x="268" y="474"/>
                    <a:pt x="269" y="482"/>
                  </a:cubicBezTo>
                  <a:cubicBezTo>
                    <a:pt x="271" y="490"/>
                    <a:pt x="271" y="498"/>
                    <a:pt x="267" y="503"/>
                  </a:cubicBezTo>
                  <a:cubicBezTo>
                    <a:pt x="262" y="509"/>
                    <a:pt x="265" y="515"/>
                    <a:pt x="265" y="515"/>
                  </a:cubicBezTo>
                  <a:cubicBezTo>
                    <a:pt x="302" y="514"/>
                    <a:pt x="302" y="514"/>
                    <a:pt x="302" y="514"/>
                  </a:cubicBezTo>
                  <a:cubicBezTo>
                    <a:pt x="299" y="661"/>
                    <a:pt x="299" y="661"/>
                    <a:pt x="299" y="661"/>
                  </a:cubicBezTo>
                  <a:cubicBezTo>
                    <a:pt x="241" y="707"/>
                    <a:pt x="241" y="707"/>
                    <a:pt x="241" y="707"/>
                  </a:cubicBezTo>
                  <a:cubicBezTo>
                    <a:pt x="241" y="707"/>
                    <a:pt x="232" y="701"/>
                    <a:pt x="224" y="700"/>
                  </a:cubicBezTo>
                  <a:cubicBezTo>
                    <a:pt x="224" y="520"/>
                    <a:pt x="224" y="520"/>
                    <a:pt x="224" y="520"/>
                  </a:cubicBezTo>
                  <a:cubicBezTo>
                    <a:pt x="231" y="519"/>
                    <a:pt x="231" y="519"/>
                    <a:pt x="231" y="519"/>
                  </a:cubicBezTo>
                  <a:cubicBezTo>
                    <a:pt x="231" y="519"/>
                    <a:pt x="229" y="509"/>
                    <a:pt x="231" y="502"/>
                  </a:cubicBezTo>
                  <a:cubicBezTo>
                    <a:pt x="234" y="495"/>
                    <a:pt x="233" y="488"/>
                    <a:pt x="231" y="481"/>
                  </a:cubicBezTo>
                  <a:cubicBezTo>
                    <a:pt x="231" y="481"/>
                    <a:pt x="229" y="488"/>
                    <a:pt x="224" y="489"/>
                  </a:cubicBezTo>
                  <a:lnTo>
                    <a:pt x="224" y="161"/>
                  </a:lnTo>
                  <a:close/>
                  <a:moveTo>
                    <a:pt x="142" y="0"/>
                  </a:moveTo>
                  <a:cubicBezTo>
                    <a:pt x="158" y="0"/>
                    <a:pt x="177" y="12"/>
                    <a:pt x="179" y="29"/>
                  </a:cubicBezTo>
                  <a:cubicBezTo>
                    <a:pt x="182" y="46"/>
                    <a:pt x="180" y="70"/>
                    <a:pt x="180" y="70"/>
                  </a:cubicBezTo>
                  <a:cubicBezTo>
                    <a:pt x="180" y="70"/>
                    <a:pt x="186" y="82"/>
                    <a:pt x="182" y="91"/>
                  </a:cubicBezTo>
                  <a:cubicBezTo>
                    <a:pt x="177" y="100"/>
                    <a:pt x="166" y="98"/>
                    <a:pt x="166" y="98"/>
                  </a:cubicBezTo>
                  <a:cubicBezTo>
                    <a:pt x="166" y="98"/>
                    <a:pt x="163" y="112"/>
                    <a:pt x="163" y="120"/>
                  </a:cubicBezTo>
                  <a:cubicBezTo>
                    <a:pt x="163" y="128"/>
                    <a:pt x="164" y="134"/>
                    <a:pt x="170" y="139"/>
                  </a:cubicBezTo>
                  <a:cubicBezTo>
                    <a:pt x="176" y="144"/>
                    <a:pt x="200" y="154"/>
                    <a:pt x="218" y="159"/>
                  </a:cubicBezTo>
                  <a:cubicBezTo>
                    <a:pt x="220" y="160"/>
                    <a:pt x="222" y="160"/>
                    <a:pt x="224" y="161"/>
                  </a:cubicBezTo>
                  <a:cubicBezTo>
                    <a:pt x="224" y="489"/>
                    <a:pt x="224" y="489"/>
                    <a:pt x="224" y="489"/>
                  </a:cubicBezTo>
                  <a:cubicBezTo>
                    <a:pt x="224" y="489"/>
                    <a:pt x="223" y="489"/>
                    <a:pt x="223" y="489"/>
                  </a:cubicBezTo>
                  <a:cubicBezTo>
                    <a:pt x="218" y="489"/>
                    <a:pt x="215" y="490"/>
                    <a:pt x="215" y="490"/>
                  </a:cubicBezTo>
                  <a:cubicBezTo>
                    <a:pt x="215" y="490"/>
                    <a:pt x="218" y="498"/>
                    <a:pt x="218" y="506"/>
                  </a:cubicBezTo>
                  <a:cubicBezTo>
                    <a:pt x="218" y="513"/>
                    <a:pt x="217" y="521"/>
                    <a:pt x="217" y="521"/>
                  </a:cubicBezTo>
                  <a:cubicBezTo>
                    <a:pt x="224" y="520"/>
                    <a:pt x="224" y="520"/>
                    <a:pt x="224" y="520"/>
                  </a:cubicBezTo>
                  <a:cubicBezTo>
                    <a:pt x="224" y="700"/>
                    <a:pt x="224" y="700"/>
                    <a:pt x="224" y="700"/>
                  </a:cubicBezTo>
                  <a:cubicBezTo>
                    <a:pt x="224" y="700"/>
                    <a:pt x="223" y="700"/>
                    <a:pt x="222" y="700"/>
                  </a:cubicBezTo>
                  <a:cubicBezTo>
                    <a:pt x="214" y="700"/>
                    <a:pt x="210" y="700"/>
                    <a:pt x="210" y="700"/>
                  </a:cubicBezTo>
                  <a:cubicBezTo>
                    <a:pt x="210" y="700"/>
                    <a:pt x="212" y="744"/>
                    <a:pt x="212" y="761"/>
                  </a:cubicBezTo>
                  <a:cubicBezTo>
                    <a:pt x="212" y="779"/>
                    <a:pt x="211" y="806"/>
                    <a:pt x="203" y="819"/>
                  </a:cubicBezTo>
                  <a:cubicBezTo>
                    <a:pt x="195" y="832"/>
                    <a:pt x="194" y="836"/>
                    <a:pt x="194" y="847"/>
                  </a:cubicBezTo>
                  <a:cubicBezTo>
                    <a:pt x="194" y="858"/>
                    <a:pt x="211" y="888"/>
                    <a:pt x="210" y="898"/>
                  </a:cubicBezTo>
                  <a:cubicBezTo>
                    <a:pt x="209" y="908"/>
                    <a:pt x="207" y="924"/>
                    <a:pt x="190" y="924"/>
                  </a:cubicBezTo>
                  <a:cubicBezTo>
                    <a:pt x="173" y="923"/>
                    <a:pt x="161" y="917"/>
                    <a:pt x="161" y="903"/>
                  </a:cubicBezTo>
                  <a:cubicBezTo>
                    <a:pt x="161" y="889"/>
                    <a:pt x="163" y="880"/>
                    <a:pt x="157" y="875"/>
                  </a:cubicBezTo>
                  <a:cubicBezTo>
                    <a:pt x="151" y="870"/>
                    <a:pt x="160" y="858"/>
                    <a:pt x="150" y="845"/>
                  </a:cubicBezTo>
                  <a:cubicBezTo>
                    <a:pt x="141" y="832"/>
                    <a:pt x="151" y="830"/>
                    <a:pt x="149" y="818"/>
                  </a:cubicBezTo>
                  <a:cubicBezTo>
                    <a:pt x="146" y="806"/>
                    <a:pt x="151" y="769"/>
                    <a:pt x="152" y="754"/>
                  </a:cubicBezTo>
                  <a:cubicBezTo>
                    <a:pt x="153" y="739"/>
                    <a:pt x="150" y="722"/>
                    <a:pt x="143" y="659"/>
                  </a:cubicBezTo>
                  <a:cubicBezTo>
                    <a:pt x="135" y="596"/>
                    <a:pt x="131" y="568"/>
                    <a:pt x="129" y="554"/>
                  </a:cubicBezTo>
                  <a:cubicBezTo>
                    <a:pt x="127" y="541"/>
                    <a:pt x="123" y="523"/>
                    <a:pt x="123" y="523"/>
                  </a:cubicBezTo>
                  <a:cubicBezTo>
                    <a:pt x="123" y="523"/>
                    <a:pt x="113" y="582"/>
                    <a:pt x="105" y="597"/>
                  </a:cubicBezTo>
                  <a:cubicBezTo>
                    <a:pt x="97" y="612"/>
                    <a:pt x="88" y="685"/>
                    <a:pt x="86" y="706"/>
                  </a:cubicBezTo>
                  <a:cubicBezTo>
                    <a:pt x="83" y="728"/>
                    <a:pt x="85" y="791"/>
                    <a:pt x="80" y="798"/>
                  </a:cubicBezTo>
                  <a:cubicBezTo>
                    <a:pt x="75" y="804"/>
                    <a:pt x="72" y="813"/>
                    <a:pt x="72" y="813"/>
                  </a:cubicBezTo>
                  <a:cubicBezTo>
                    <a:pt x="72" y="813"/>
                    <a:pt x="85" y="821"/>
                    <a:pt x="85" y="832"/>
                  </a:cubicBezTo>
                  <a:cubicBezTo>
                    <a:pt x="85" y="842"/>
                    <a:pt x="76" y="851"/>
                    <a:pt x="76" y="865"/>
                  </a:cubicBezTo>
                  <a:cubicBezTo>
                    <a:pt x="77" y="878"/>
                    <a:pt x="75" y="890"/>
                    <a:pt x="70" y="893"/>
                  </a:cubicBezTo>
                  <a:cubicBezTo>
                    <a:pt x="64" y="896"/>
                    <a:pt x="65" y="920"/>
                    <a:pt x="58" y="928"/>
                  </a:cubicBezTo>
                  <a:cubicBezTo>
                    <a:pt x="51" y="936"/>
                    <a:pt x="39" y="943"/>
                    <a:pt x="25" y="938"/>
                  </a:cubicBezTo>
                  <a:cubicBezTo>
                    <a:pt x="11" y="934"/>
                    <a:pt x="11" y="916"/>
                    <a:pt x="18" y="898"/>
                  </a:cubicBezTo>
                  <a:cubicBezTo>
                    <a:pt x="25" y="880"/>
                    <a:pt x="33" y="868"/>
                    <a:pt x="31" y="861"/>
                  </a:cubicBezTo>
                  <a:cubicBezTo>
                    <a:pt x="28" y="854"/>
                    <a:pt x="26" y="843"/>
                    <a:pt x="33" y="836"/>
                  </a:cubicBezTo>
                  <a:cubicBezTo>
                    <a:pt x="40" y="829"/>
                    <a:pt x="32" y="821"/>
                    <a:pt x="28" y="815"/>
                  </a:cubicBezTo>
                  <a:cubicBezTo>
                    <a:pt x="23" y="809"/>
                    <a:pt x="24" y="780"/>
                    <a:pt x="24" y="765"/>
                  </a:cubicBezTo>
                  <a:cubicBezTo>
                    <a:pt x="23" y="750"/>
                    <a:pt x="25" y="673"/>
                    <a:pt x="24" y="645"/>
                  </a:cubicBezTo>
                  <a:cubicBezTo>
                    <a:pt x="23" y="617"/>
                    <a:pt x="21" y="533"/>
                    <a:pt x="25" y="510"/>
                  </a:cubicBezTo>
                  <a:cubicBezTo>
                    <a:pt x="29" y="487"/>
                    <a:pt x="25" y="469"/>
                    <a:pt x="25" y="469"/>
                  </a:cubicBezTo>
                  <a:cubicBezTo>
                    <a:pt x="25" y="469"/>
                    <a:pt x="16" y="474"/>
                    <a:pt x="16" y="465"/>
                  </a:cubicBezTo>
                  <a:cubicBezTo>
                    <a:pt x="16" y="457"/>
                    <a:pt x="20" y="455"/>
                    <a:pt x="16" y="440"/>
                  </a:cubicBezTo>
                  <a:cubicBezTo>
                    <a:pt x="12" y="425"/>
                    <a:pt x="11" y="410"/>
                    <a:pt x="6" y="399"/>
                  </a:cubicBezTo>
                  <a:cubicBezTo>
                    <a:pt x="1" y="387"/>
                    <a:pt x="0" y="367"/>
                    <a:pt x="6" y="361"/>
                  </a:cubicBezTo>
                  <a:cubicBezTo>
                    <a:pt x="12" y="355"/>
                    <a:pt x="3" y="321"/>
                    <a:pt x="9" y="296"/>
                  </a:cubicBezTo>
                  <a:cubicBezTo>
                    <a:pt x="14" y="270"/>
                    <a:pt x="17" y="230"/>
                    <a:pt x="18" y="208"/>
                  </a:cubicBezTo>
                  <a:cubicBezTo>
                    <a:pt x="18" y="186"/>
                    <a:pt x="19" y="170"/>
                    <a:pt x="48" y="163"/>
                  </a:cubicBezTo>
                  <a:cubicBezTo>
                    <a:pt x="76" y="156"/>
                    <a:pt x="97" y="148"/>
                    <a:pt x="101" y="142"/>
                  </a:cubicBezTo>
                  <a:cubicBezTo>
                    <a:pt x="105" y="136"/>
                    <a:pt x="107" y="120"/>
                    <a:pt x="106" y="113"/>
                  </a:cubicBezTo>
                  <a:cubicBezTo>
                    <a:pt x="105" y="106"/>
                    <a:pt x="104" y="100"/>
                    <a:pt x="104" y="96"/>
                  </a:cubicBezTo>
                  <a:cubicBezTo>
                    <a:pt x="104" y="92"/>
                    <a:pt x="96" y="98"/>
                    <a:pt x="94" y="90"/>
                  </a:cubicBezTo>
                  <a:cubicBezTo>
                    <a:pt x="92" y="83"/>
                    <a:pt x="91" y="66"/>
                    <a:pt x="92" y="65"/>
                  </a:cubicBezTo>
                  <a:cubicBezTo>
                    <a:pt x="94" y="63"/>
                    <a:pt x="95" y="64"/>
                    <a:pt x="97" y="64"/>
                  </a:cubicBezTo>
                  <a:cubicBezTo>
                    <a:pt x="96" y="61"/>
                    <a:pt x="95" y="46"/>
                    <a:pt x="97" y="29"/>
                  </a:cubicBezTo>
                  <a:cubicBezTo>
                    <a:pt x="98" y="14"/>
                    <a:pt x="113" y="1"/>
                    <a:pt x="142"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4" name="Freeform 22"/>
            <p:cNvSpPr/>
            <p:nvPr/>
          </p:nvSpPr>
          <p:spPr bwMode="auto">
            <a:xfrm>
              <a:off x="3309938" y="3201988"/>
              <a:ext cx="76200" cy="76200"/>
            </a:xfrm>
            <a:custGeom>
              <a:avLst/>
              <a:gdLst/>
              <a:ahLst/>
              <a:cxnLst>
                <a:cxn ang="0">
                  <a:pos x="7" y="32"/>
                </a:cxn>
                <a:cxn ang="0">
                  <a:pos x="7" y="10"/>
                </a:cxn>
                <a:cxn ang="0">
                  <a:pos x="32" y="8"/>
                </a:cxn>
                <a:cxn ang="0">
                  <a:pos x="13" y="13"/>
                </a:cxn>
                <a:cxn ang="0">
                  <a:pos x="7" y="32"/>
                </a:cxn>
              </a:cxnLst>
              <a:rect l="0" t="0" r="r" b="b"/>
              <a:pathLst>
                <a:path w="32" h="32">
                  <a:moveTo>
                    <a:pt x="7" y="32"/>
                  </a:moveTo>
                  <a:cubicBezTo>
                    <a:pt x="7" y="32"/>
                    <a:pt x="0" y="20"/>
                    <a:pt x="7" y="10"/>
                  </a:cubicBezTo>
                  <a:cubicBezTo>
                    <a:pt x="15" y="0"/>
                    <a:pt x="32" y="8"/>
                    <a:pt x="32" y="8"/>
                  </a:cubicBezTo>
                  <a:cubicBezTo>
                    <a:pt x="32" y="8"/>
                    <a:pt x="20" y="8"/>
                    <a:pt x="13" y="13"/>
                  </a:cubicBezTo>
                  <a:cubicBezTo>
                    <a:pt x="7" y="18"/>
                    <a:pt x="9" y="22"/>
                    <a:pt x="7" y="32"/>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5" name="Freeform 23"/>
            <p:cNvSpPr/>
            <p:nvPr/>
          </p:nvSpPr>
          <p:spPr bwMode="auto">
            <a:xfrm>
              <a:off x="3827463" y="3302000"/>
              <a:ext cx="90488" cy="30162"/>
            </a:xfrm>
            <a:custGeom>
              <a:avLst/>
              <a:gdLst/>
              <a:ahLst/>
              <a:cxnLst>
                <a:cxn ang="0">
                  <a:pos x="0" y="12"/>
                </a:cxn>
                <a:cxn ang="0">
                  <a:pos x="18" y="0"/>
                </a:cxn>
                <a:cxn ang="0">
                  <a:pos x="38" y="13"/>
                </a:cxn>
                <a:cxn ang="0">
                  <a:pos x="17" y="6"/>
                </a:cxn>
                <a:cxn ang="0">
                  <a:pos x="0" y="12"/>
                </a:cxn>
              </a:cxnLst>
              <a:rect l="0" t="0" r="r" b="b"/>
              <a:pathLst>
                <a:path w="38" h="13">
                  <a:moveTo>
                    <a:pt x="0" y="12"/>
                  </a:moveTo>
                  <a:cubicBezTo>
                    <a:pt x="0" y="12"/>
                    <a:pt x="0" y="0"/>
                    <a:pt x="18" y="0"/>
                  </a:cubicBezTo>
                  <a:cubicBezTo>
                    <a:pt x="35" y="0"/>
                    <a:pt x="38" y="13"/>
                    <a:pt x="38" y="13"/>
                  </a:cubicBezTo>
                  <a:cubicBezTo>
                    <a:pt x="38" y="13"/>
                    <a:pt x="29" y="6"/>
                    <a:pt x="17" y="6"/>
                  </a:cubicBezTo>
                  <a:cubicBezTo>
                    <a:pt x="6" y="7"/>
                    <a:pt x="6" y="7"/>
                    <a:pt x="0" y="12"/>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6" name="Freeform 24"/>
            <p:cNvSpPr/>
            <p:nvPr/>
          </p:nvSpPr>
          <p:spPr bwMode="auto">
            <a:xfrm>
              <a:off x="3435351" y="2500313"/>
              <a:ext cx="241300" cy="627062"/>
            </a:xfrm>
            <a:custGeom>
              <a:avLst/>
              <a:gdLst/>
              <a:ahLst/>
              <a:cxnLst>
                <a:cxn ang="0">
                  <a:pos x="97" y="0"/>
                </a:cxn>
                <a:cxn ang="0">
                  <a:pos x="101" y="7"/>
                </a:cxn>
                <a:cxn ang="0">
                  <a:pos x="87" y="123"/>
                </a:cxn>
                <a:cxn ang="0">
                  <a:pos x="92" y="262"/>
                </a:cxn>
                <a:cxn ang="0">
                  <a:pos x="64" y="263"/>
                </a:cxn>
                <a:cxn ang="0">
                  <a:pos x="0" y="250"/>
                </a:cxn>
                <a:cxn ang="0">
                  <a:pos x="13" y="220"/>
                </a:cxn>
                <a:cxn ang="0">
                  <a:pos x="32" y="69"/>
                </a:cxn>
                <a:cxn ang="0">
                  <a:pos x="32" y="14"/>
                </a:cxn>
                <a:cxn ang="0">
                  <a:pos x="34" y="12"/>
                </a:cxn>
                <a:cxn ang="0">
                  <a:pos x="37" y="3"/>
                </a:cxn>
                <a:cxn ang="0">
                  <a:pos x="69" y="29"/>
                </a:cxn>
                <a:cxn ang="0">
                  <a:pos x="97" y="0"/>
                </a:cxn>
              </a:cxnLst>
              <a:rect l="0" t="0" r="r" b="b"/>
              <a:pathLst>
                <a:path w="100" h="263">
                  <a:moveTo>
                    <a:pt x="97" y="0"/>
                  </a:moveTo>
                  <a:cubicBezTo>
                    <a:pt x="98" y="2"/>
                    <a:pt x="99" y="4"/>
                    <a:pt x="101" y="7"/>
                  </a:cubicBezTo>
                  <a:cubicBezTo>
                    <a:pt x="98" y="26"/>
                    <a:pt x="90" y="82"/>
                    <a:pt x="87" y="123"/>
                  </a:cubicBezTo>
                  <a:cubicBezTo>
                    <a:pt x="83" y="171"/>
                    <a:pt x="92" y="262"/>
                    <a:pt x="92" y="262"/>
                  </a:cubicBezTo>
                  <a:cubicBezTo>
                    <a:pt x="92" y="262"/>
                    <a:pt x="85" y="263"/>
                    <a:pt x="64" y="263"/>
                  </a:cubicBezTo>
                  <a:cubicBezTo>
                    <a:pt x="43" y="263"/>
                    <a:pt x="0" y="250"/>
                    <a:pt x="0" y="250"/>
                  </a:cubicBezTo>
                  <a:cubicBezTo>
                    <a:pt x="0" y="250"/>
                    <a:pt x="7" y="237"/>
                    <a:pt x="13" y="220"/>
                  </a:cubicBezTo>
                  <a:cubicBezTo>
                    <a:pt x="19" y="204"/>
                    <a:pt x="29" y="131"/>
                    <a:pt x="32" y="69"/>
                  </a:cubicBezTo>
                  <a:cubicBezTo>
                    <a:pt x="34" y="38"/>
                    <a:pt x="34" y="23"/>
                    <a:pt x="32" y="14"/>
                  </a:cubicBezTo>
                  <a:cubicBezTo>
                    <a:pt x="33" y="13"/>
                    <a:pt x="34" y="12"/>
                    <a:pt x="34" y="12"/>
                  </a:cubicBezTo>
                  <a:cubicBezTo>
                    <a:pt x="35" y="10"/>
                    <a:pt x="37" y="7"/>
                    <a:pt x="37" y="3"/>
                  </a:cubicBezTo>
                  <a:cubicBezTo>
                    <a:pt x="44" y="16"/>
                    <a:pt x="60" y="29"/>
                    <a:pt x="69" y="29"/>
                  </a:cubicBezTo>
                  <a:cubicBezTo>
                    <a:pt x="79" y="29"/>
                    <a:pt x="91" y="10"/>
                    <a:pt x="97"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7" name="Freeform 25"/>
            <p:cNvSpPr/>
            <p:nvPr/>
          </p:nvSpPr>
          <p:spPr bwMode="auto">
            <a:xfrm>
              <a:off x="3548063" y="2576513"/>
              <a:ext cx="96838" cy="617537"/>
            </a:xfrm>
            <a:custGeom>
              <a:avLst/>
              <a:gdLst/>
              <a:ahLst/>
              <a:cxnLst>
                <a:cxn ang="0">
                  <a:pos x="0" y="11"/>
                </a:cxn>
                <a:cxn ang="0">
                  <a:pos x="20" y="0"/>
                </a:cxn>
                <a:cxn ang="0">
                  <a:pos x="41" y="11"/>
                </a:cxn>
                <a:cxn ang="0">
                  <a:pos x="27" y="18"/>
                </a:cxn>
                <a:cxn ang="0">
                  <a:pos x="33" y="107"/>
                </a:cxn>
                <a:cxn ang="0">
                  <a:pos x="32" y="238"/>
                </a:cxn>
                <a:cxn ang="0">
                  <a:pos x="15" y="239"/>
                </a:cxn>
                <a:cxn ang="0">
                  <a:pos x="14" y="89"/>
                </a:cxn>
                <a:cxn ang="0">
                  <a:pos x="15" y="18"/>
                </a:cxn>
                <a:cxn ang="0">
                  <a:pos x="0" y="11"/>
                </a:cxn>
              </a:cxnLst>
              <a:rect l="0" t="0" r="r" b="b"/>
              <a:pathLst>
                <a:path w="41" h="259">
                  <a:moveTo>
                    <a:pt x="0" y="11"/>
                  </a:moveTo>
                  <a:cubicBezTo>
                    <a:pt x="0" y="11"/>
                    <a:pt x="7" y="0"/>
                    <a:pt x="20" y="0"/>
                  </a:cubicBezTo>
                  <a:cubicBezTo>
                    <a:pt x="33" y="0"/>
                    <a:pt x="41" y="11"/>
                    <a:pt x="41" y="11"/>
                  </a:cubicBezTo>
                  <a:cubicBezTo>
                    <a:pt x="41" y="11"/>
                    <a:pt x="27" y="8"/>
                    <a:pt x="27" y="18"/>
                  </a:cubicBezTo>
                  <a:cubicBezTo>
                    <a:pt x="28" y="27"/>
                    <a:pt x="33" y="76"/>
                    <a:pt x="33" y="107"/>
                  </a:cubicBezTo>
                  <a:cubicBezTo>
                    <a:pt x="33" y="139"/>
                    <a:pt x="35" y="222"/>
                    <a:pt x="32" y="238"/>
                  </a:cubicBezTo>
                  <a:cubicBezTo>
                    <a:pt x="28" y="253"/>
                    <a:pt x="17" y="259"/>
                    <a:pt x="15" y="239"/>
                  </a:cubicBezTo>
                  <a:cubicBezTo>
                    <a:pt x="12" y="219"/>
                    <a:pt x="13" y="110"/>
                    <a:pt x="14" y="89"/>
                  </a:cubicBezTo>
                  <a:cubicBezTo>
                    <a:pt x="14" y="68"/>
                    <a:pt x="18" y="24"/>
                    <a:pt x="15" y="18"/>
                  </a:cubicBezTo>
                  <a:cubicBezTo>
                    <a:pt x="13" y="12"/>
                    <a:pt x="7" y="8"/>
                    <a:pt x="0" y="11"/>
                  </a:cubicBezTo>
                  <a:close/>
                </a:path>
              </a:pathLst>
            </a:custGeom>
            <a:grpFill/>
            <a:ln w="9525">
              <a:noFill/>
              <a:round/>
            </a:ln>
          </p:spPr>
          <p:txBody>
            <a:bodyPr vert="horz" wrap="square" lIns="121920" tIns="60960" rIns="121920" bIns="60960" numCol="1" anchor="t" anchorCtr="0" compatLnSpc="1"/>
            <a:lstStyle/>
            <a:p>
              <a:endParaRPr lang="en-US" sz="2400"/>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up)">
                                      <p:cBhvr>
                                        <p:cTn id="17" dur="500"/>
                                        <p:tgtEl>
                                          <p:spTgt spid="8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1" accel="50000" decel="5000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up)">
                                      <p:cBhvr>
                                        <p:cTn id="35" dur="500"/>
                                        <p:tgtEl>
                                          <p:spTgt spid="89"/>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4000"/>
                            </p:stCondLst>
                            <p:childTnLst>
                              <p:par>
                                <p:cTn id="41" presetID="2" presetClass="entr" presetSubtype="4" accel="50000" decel="5000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1" accel="50000" decel="5000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0-#ppt_h/2"/>
                                          </p:val>
                                        </p:tav>
                                        <p:tav tm="100000">
                                          <p:val>
                                            <p:strVal val="#ppt_y"/>
                                          </p:val>
                                        </p:tav>
                                      </p:tavLst>
                                    </p:anim>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up)">
                                      <p:cBhvr>
                                        <p:cTn id="53" dur="500"/>
                                        <p:tgtEl>
                                          <p:spTgt spid="90"/>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par>
                          <p:cTn id="58" fill="hold">
                            <p:stCondLst>
                              <p:cond delay="6000"/>
                            </p:stCondLst>
                            <p:childTnLst>
                              <p:par>
                                <p:cTn id="59" presetID="2" presetClass="entr" presetSubtype="4" accel="50000" decel="5000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1" accel="50000" decel="50000"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additive="base">
                                        <p:cTn id="66" dur="500" fill="hold"/>
                                        <p:tgtEl>
                                          <p:spTgt spid="2"/>
                                        </p:tgtEl>
                                        <p:attrNameLst>
                                          <p:attrName>ppt_x</p:attrName>
                                        </p:attrNameLst>
                                      </p:cBhvr>
                                      <p:tavLst>
                                        <p:tav tm="0">
                                          <p:val>
                                            <p:strVal val="#ppt_x"/>
                                          </p:val>
                                        </p:tav>
                                        <p:tav tm="100000">
                                          <p:val>
                                            <p:strVal val="#ppt_x"/>
                                          </p:val>
                                        </p:tav>
                                      </p:tavLst>
                                    </p:anim>
                                    <p:anim calcmode="lin" valueType="num">
                                      <p:cBhvr additive="base">
                                        <p:cTn id="67" dur="500" fill="hold"/>
                                        <p:tgtEl>
                                          <p:spTgt spid="2"/>
                                        </p:tgtEl>
                                        <p:attrNameLst>
                                          <p:attrName>ppt_y</p:attrName>
                                        </p:attrNameLst>
                                      </p:cBhvr>
                                      <p:tavLst>
                                        <p:tav tm="0">
                                          <p:val>
                                            <p:strVal val="0-#ppt_h/2"/>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wipe(up)">
                                      <p:cBhvr>
                                        <p:cTn id="71" dur="500"/>
                                        <p:tgtEl>
                                          <p:spTgt spid="91"/>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par>
                          <p:cTn id="76" fill="hold">
                            <p:stCondLst>
                              <p:cond delay="8000"/>
                            </p:stCondLst>
                            <p:childTnLst>
                              <p:par>
                                <p:cTn id="77" presetID="2" presetClass="entr" presetSubtype="4" accel="50000" decel="50000"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fill="hold"/>
                                        <p:tgtEl>
                                          <p:spTgt spid="51"/>
                                        </p:tgtEl>
                                        <p:attrNameLst>
                                          <p:attrName>ppt_x</p:attrName>
                                        </p:attrNameLst>
                                      </p:cBhvr>
                                      <p:tavLst>
                                        <p:tav tm="0">
                                          <p:val>
                                            <p:strVal val="#ppt_x"/>
                                          </p:val>
                                        </p:tav>
                                        <p:tav tm="100000">
                                          <p:val>
                                            <p:strVal val="#ppt_x"/>
                                          </p:val>
                                        </p:tav>
                                      </p:tavLst>
                                    </p:anim>
                                    <p:anim calcmode="lin" valueType="num">
                                      <p:cBhvr additive="base">
                                        <p:cTn id="80" dur="500" fill="hold"/>
                                        <p:tgtEl>
                                          <p:spTgt spid="51"/>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2" presetClass="entr" presetSubtype="1" accel="50000" decel="5000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0-#ppt_h/2"/>
                                          </p:val>
                                        </p:tav>
                                        <p:tav tm="100000">
                                          <p:val>
                                            <p:strVal val="#ppt_y"/>
                                          </p:val>
                                        </p:tav>
                                      </p:tavLst>
                                    </p:anim>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wipe(up)">
                                      <p:cBhvr>
                                        <p:cTn id="89" dur="500"/>
                                        <p:tgtEl>
                                          <p:spTgt spid="92"/>
                                        </p:tgtEl>
                                      </p:cBhvr>
                                    </p:animEffect>
                                  </p:childTnLst>
                                </p:cTn>
                              </p:par>
                            </p:childTnLst>
                          </p:cTn>
                        </p:par>
                        <p:par>
                          <p:cTn id="90" fill="hold">
                            <p:stCondLst>
                              <p:cond delay="9500"/>
                            </p:stCondLst>
                            <p:childTnLst>
                              <p:par>
                                <p:cTn id="91" presetID="22" presetClass="entr" presetSubtype="4" fill="hold"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8" grpId="0" animBg="1"/>
      <p:bldP spid="51" grpId="0" animBg="1"/>
      <p:bldP spid="81"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Stairs Infographic</a:t>
            </a:r>
          </a:p>
        </p:txBody>
      </p:sp>
      <p:sp>
        <p:nvSpPr>
          <p:cNvPr id="8" name="Text Placeholder 7"/>
          <p:cNvSpPr>
            <a:spLocks noGrp="1"/>
          </p:cNvSpPr>
          <p:nvPr>
            <p:ph type="body" sz="half" idx="2"/>
          </p:nvPr>
        </p:nvSpPr>
        <p:spPr/>
        <p:txBody>
          <a:bodyPr/>
          <a:lstStyle/>
          <a:p>
            <a:r>
              <a:rPr lang="en-US"/>
              <a:t>Stairs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12</a:t>
            </a:fld>
            <a:endParaRPr lang="en-US"/>
          </a:p>
        </p:txBody>
      </p:sp>
      <p:grpSp>
        <p:nvGrpSpPr>
          <p:cNvPr id="2" name="Group 34"/>
          <p:cNvGrpSpPr/>
          <p:nvPr/>
        </p:nvGrpSpPr>
        <p:grpSpPr>
          <a:xfrm>
            <a:off x="3613783" y="5268425"/>
            <a:ext cx="4964435" cy="854185"/>
            <a:chOff x="2710337" y="3951318"/>
            <a:chExt cx="3723326" cy="640639"/>
          </a:xfrm>
        </p:grpSpPr>
        <p:sp>
          <p:nvSpPr>
            <p:cNvPr id="5" name="Trapezoid 4"/>
            <p:cNvSpPr/>
            <p:nvPr/>
          </p:nvSpPr>
          <p:spPr bwMode="auto">
            <a:xfrm>
              <a:off x="2710337" y="3951318"/>
              <a:ext cx="3723326" cy="266933"/>
            </a:xfrm>
            <a:prstGeom prst="trapezoid">
              <a:avLst>
                <a:gd name="adj" fmla="val 61522"/>
              </a:avLst>
            </a:prstGeom>
            <a:solidFill>
              <a:schemeClr val="accent1"/>
            </a:solidFill>
            <a:ln w="9525">
              <a:noFill/>
              <a:round/>
            </a:ln>
          </p:spPr>
          <p:txBody>
            <a:bodyPr vert="horz" wrap="square" lIns="121920" tIns="60960" rIns="121920" bIns="60960" numCol="1" rtlCol="0" anchor="t" anchorCtr="0" compatLnSpc="1"/>
            <a:lstStyle/>
            <a:p>
              <a:pPr algn="ctr"/>
              <a:endParaRPr lang="en-US" sz="2400"/>
            </a:p>
          </p:txBody>
        </p:sp>
        <p:sp>
          <p:nvSpPr>
            <p:cNvPr id="6" name="Rectangle 5"/>
            <p:cNvSpPr/>
            <p:nvPr/>
          </p:nvSpPr>
          <p:spPr bwMode="auto">
            <a:xfrm>
              <a:off x="2710337" y="4218251"/>
              <a:ext cx="3723326" cy="373706"/>
            </a:xfrm>
            <a:prstGeom prst="rect">
              <a:avLst/>
            </a:prstGeom>
            <a:solidFill>
              <a:schemeClr val="accent1">
                <a:lumMod val="75000"/>
              </a:schemeClr>
            </a:solidFill>
            <a:ln w="9525">
              <a:noFill/>
              <a:round/>
            </a:ln>
          </p:spPr>
          <p:txBody>
            <a:bodyPr vert="horz" wrap="square" lIns="121920" tIns="60960" rIns="121920" bIns="60960" numCol="1" rtlCol="0" anchor="t" anchorCtr="0" compatLnSpc="1"/>
            <a:lstStyle/>
            <a:p>
              <a:pPr algn="ctr"/>
              <a:endParaRPr lang="en-US" sz="2400"/>
            </a:p>
          </p:txBody>
        </p:sp>
      </p:grpSp>
      <p:grpSp>
        <p:nvGrpSpPr>
          <p:cNvPr id="3" name="Group 15"/>
          <p:cNvGrpSpPr/>
          <p:nvPr/>
        </p:nvGrpSpPr>
        <p:grpSpPr>
          <a:xfrm>
            <a:off x="3834968" y="4414240"/>
            <a:ext cx="4521200" cy="854185"/>
            <a:chOff x="3002152" y="3271013"/>
            <a:chExt cx="3172771" cy="640639"/>
          </a:xfrm>
        </p:grpSpPr>
        <p:sp>
          <p:nvSpPr>
            <p:cNvPr id="9" name="Rectangle 8"/>
            <p:cNvSpPr/>
            <p:nvPr/>
          </p:nvSpPr>
          <p:spPr bwMode="auto">
            <a:xfrm>
              <a:off x="3002152" y="3537946"/>
              <a:ext cx="3172771" cy="373706"/>
            </a:xfrm>
            <a:prstGeom prst="rect">
              <a:avLst/>
            </a:prstGeom>
            <a:solidFill>
              <a:schemeClr val="accent2">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10" name="Trapezoid 9"/>
            <p:cNvSpPr/>
            <p:nvPr/>
          </p:nvSpPr>
          <p:spPr bwMode="auto">
            <a:xfrm>
              <a:off x="3002152" y="3271013"/>
              <a:ext cx="3172770" cy="266933"/>
            </a:xfrm>
            <a:prstGeom prst="trapezoid">
              <a:avLst>
                <a:gd name="adj" fmla="val 61522"/>
              </a:avLst>
            </a:prstGeom>
            <a:solidFill>
              <a:schemeClr val="accent2"/>
            </a:solidFill>
            <a:ln w="9525">
              <a:noFill/>
              <a:round/>
            </a:ln>
          </p:spPr>
          <p:txBody>
            <a:bodyPr vert="horz" wrap="square" lIns="121920" tIns="60960" rIns="121920" bIns="60960" numCol="1" rtlCol="0" anchor="t" anchorCtr="0" compatLnSpc="1"/>
            <a:lstStyle/>
            <a:p>
              <a:pPr algn="ctr"/>
              <a:endParaRPr lang="en-US" sz="2400"/>
            </a:p>
          </p:txBody>
        </p:sp>
      </p:grpSp>
      <p:grpSp>
        <p:nvGrpSpPr>
          <p:cNvPr id="4" name="Group 16"/>
          <p:cNvGrpSpPr/>
          <p:nvPr/>
        </p:nvGrpSpPr>
        <p:grpSpPr>
          <a:xfrm>
            <a:off x="4055100" y="3560054"/>
            <a:ext cx="4084320" cy="854185"/>
            <a:chOff x="3280267" y="2630374"/>
            <a:chExt cx="2615411" cy="640639"/>
          </a:xfrm>
        </p:grpSpPr>
        <p:sp>
          <p:nvSpPr>
            <p:cNvPr id="11" name="Rectangle 10"/>
            <p:cNvSpPr/>
            <p:nvPr/>
          </p:nvSpPr>
          <p:spPr bwMode="auto">
            <a:xfrm>
              <a:off x="3280267" y="2897307"/>
              <a:ext cx="2615409" cy="373706"/>
            </a:xfrm>
            <a:prstGeom prst="rect">
              <a:avLst/>
            </a:prstGeom>
            <a:solidFill>
              <a:schemeClr val="accent3">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12" name="Trapezoid 11"/>
            <p:cNvSpPr/>
            <p:nvPr/>
          </p:nvSpPr>
          <p:spPr bwMode="auto">
            <a:xfrm>
              <a:off x="3281398" y="2630374"/>
              <a:ext cx="2614280" cy="266933"/>
            </a:xfrm>
            <a:prstGeom prst="trapezoid">
              <a:avLst>
                <a:gd name="adj" fmla="val 61522"/>
              </a:avLst>
            </a:prstGeom>
            <a:solidFill>
              <a:schemeClr val="accent3"/>
            </a:solidFill>
            <a:ln w="9525">
              <a:noFill/>
              <a:round/>
            </a:ln>
          </p:spPr>
          <p:txBody>
            <a:bodyPr vert="horz" wrap="square" lIns="121920" tIns="60960" rIns="121920" bIns="60960" numCol="1" rtlCol="0" anchor="t" anchorCtr="0" compatLnSpc="1"/>
            <a:lstStyle/>
            <a:p>
              <a:pPr algn="ctr"/>
              <a:endParaRPr lang="en-US" sz="2400"/>
            </a:p>
          </p:txBody>
        </p:sp>
      </p:grpSp>
      <p:grpSp>
        <p:nvGrpSpPr>
          <p:cNvPr id="15" name="Group 17"/>
          <p:cNvGrpSpPr/>
          <p:nvPr/>
        </p:nvGrpSpPr>
        <p:grpSpPr>
          <a:xfrm>
            <a:off x="4273119" y="2567490"/>
            <a:ext cx="3645408" cy="992564"/>
            <a:chOff x="3564057" y="1885951"/>
            <a:chExt cx="2059635" cy="744423"/>
          </a:xfrm>
        </p:grpSpPr>
        <p:sp>
          <p:nvSpPr>
            <p:cNvPr id="13" name="Rectangle 12"/>
            <p:cNvSpPr/>
            <p:nvPr/>
          </p:nvSpPr>
          <p:spPr bwMode="auto">
            <a:xfrm>
              <a:off x="3564057" y="2256668"/>
              <a:ext cx="2059635" cy="373706"/>
            </a:xfrm>
            <a:prstGeom prst="rect">
              <a:avLst/>
            </a:prstGeom>
            <a:solidFill>
              <a:schemeClr val="accent4">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14" name="Trapezoid 13"/>
            <p:cNvSpPr/>
            <p:nvPr/>
          </p:nvSpPr>
          <p:spPr bwMode="auto">
            <a:xfrm>
              <a:off x="3564057" y="1885951"/>
              <a:ext cx="2059634" cy="370718"/>
            </a:xfrm>
            <a:prstGeom prst="trapezoid">
              <a:avLst>
                <a:gd name="adj" fmla="val 61522"/>
              </a:avLst>
            </a:prstGeom>
            <a:solidFill>
              <a:schemeClr val="accent4"/>
            </a:solidFill>
            <a:ln w="9525">
              <a:noFill/>
              <a:round/>
            </a:ln>
          </p:spPr>
          <p:txBody>
            <a:bodyPr vert="horz" wrap="square" lIns="121920" tIns="60960" rIns="121920" bIns="60960" numCol="1" rtlCol="0" anchor="t" anchorCtr="0" compatLnSpc="1"/>
            <a:lstStyle/>
            <a:p>
              <a:pPr algn="ctr"/>
              <a:endParaRPr lang="en-US" sz="2400"/>
            </a:p>
          </p:txBody>
        </p:sp>
      </p:grpSp>
      <p:grpSp>
        <p:nvGrpSpPr>
          <p:cNvPr id="16" name="Group 57"/>
          <p:cNvGrpSpPr/>
          <p:nvPr/>
        </p:nvGrpSpPr>
        <p:grpSpPr>
          <a:xfrm>
            <a:off x="458281" y="5266173"/>
            <a:ext cx="2996119" cy="894966"/>
            <a:chOff x="-267404" y="3206989"/>
            <a:chExt cx="2247089" cy="671224"/>
          </a:xfrm>
        </p:grpSpPr>
        <p:sp>
          <p:nvSpPr>
            <p:cNvPr id="18" name="TextBox 17"/>
            <p:cNvSpPr txBox="1"/>
            <p:nvPr/>
          </p:nvSpPr>
          <p:spPr>
            <a:xfrm>
              <a:off x="-267404" y="3416692"/>
              <a:ext cx="2247089" cy="461521"/>
            </a:xfrm>
            <a:prstGeom prst="rect">
              <a:avLst/>
            </a:prstGeom>
            <a:noFill/>
          </p:spPr>
          <p:txBody>
            <a:bodyPr wrap="square" lIns="0" tIns="0" rIns="0" bIns="0" rtlCol="0">
              <a:spAutoFit/>
            </a:bodyPr>
            <a:lstStyle/>
            <a:p>
              <a:pPr algn="r" defTabSz="1219200">
                <a:spcBef>
                  <a:spcPct val="20000"/>
                </a:spcBef>
                <a:defRPr/>
              </a:pPr>
              <a:r>
                <a:rPr lang="en-US" sz="1335">
                  <a:solidFill>
                    <a:schemeClr val="tx1">
                      <a:lumMod val="50000"/>
                      <a:lumOff val="50000"/>
                    </a:schemeClr>
                  </a:solidFill>
                </a:rPr>
                <a:t>There are many variations passages of lorem ipsum available  majority have suffered alteration </a:t>
              </a:r>
              <a:endParaRPr lang="en-US" sz="1335">
                <a:solidFill>
                  <a:schemeClr val="tx1">
                    <a:lumMod val="65000"/>
                    <a:lumOff val="35000"/>
                  </a:schemeClr>
                </a:solidFill>
              </a:endParaRPr>
            </a:p>
          </p:txBody>
        </p:sp>
        <p:sp>
          <p:nvSpPr>
            <p:cNvPr id="19" name="Rectangle 18"/>
            <p:cNvSpPr/>
            <p:nvPr/>
          </p:nvSpPr>
          <p:spPr>
            <a:xfrm>
              <a:off x="38048" y="3206989"/>
              <a:ext cx="1941637" cy="215492"/>
            </a:xfrm>
            <a:prstGeom prst="rect">
              <a:avLst/>
            </a:prstGeom>
          </p:spPr>
          <p:txBody>
            <a:bodyPr wrap="none" lIns="0" tIns="0" rIns="0" bIns="0">
              <a:spAutoFit/>
            </a:bodyPr>
            <a:lstStyle/>
            <a:p>
              <a:pPr algn="r"/>
              <a:r>
                <a:rPr lang="en-US" sz="1865" b="1">
                  <a:solidFill>
                    <a:schemeClr val="accent1"/>
                  </a:solidFill>
                </a:rPr>
                <a:t>Construction &amp; Design</a:t>
              </a:r>
            </a:p>
          </p:txBody>
        </p:sp>
      </p:grpSp>
      <p:grpSp>
        <p:nvGrpSpPr>
          <p:cNvPr id="17" name="Group 58"/>
          <p:cNvGrpSpPr/>
          <p:nvPr/>
        </p:nvGrpSpPr>
        <p:grpSpPr>
          <a:xfrm>
            <a:off x="8033402" y="2659806"/>
            <a:ext cx="3034927" cy="894966"/>
            <a:chOff x="7174424" y="1390692"/>
            <a:chExt cx="2276195" cy="671224"/>
          </a:xfrm>
        </p:grpSpPr>
        <p:sp>
          <p:nvSpPr>
            <p:cNvPr id="21" name="TextBox 20"/>
            <p:cNvSpPr txBox="1"/>
            <p:nvPr/>
          </p:nvSpPr>
          <p:spPr>
            <a:xfrm>
              <a:off x="7174424" y="1600395"/>
              <a:ext cx="2276195" cy="461521"/>
            </a:xfrm>
            <a:prstGeom prst="rect">
              <a:avLst/>
            </a:prstGeom>
            <a:noFill/>
          </p:spPr>
          <p:txBody>
            <a:bodyPr wrap="square" lIns="0" tIns="0" rIns="0" bIns="0" rtlCol="0">
              <a:spAutoFit/>
            </a:bodyPr>
            <a:lstStyle/>
            <a:p>
              <a:pPr defTabSz="1219200">
                <a:spcBef>
                  <a:spcPct val="20000"/>
                </a:spcBef>
                <a:defRPr/>
              </a:pPr>
              <a:r>
                <a:rPr lang="en-US" sz="1335">
                  <a:solidFill>
                    <a:schemeClr val="tx1">
                      <a:lumMod val="50000"/>
                      <a:lumOff val="50000"/>
                    </a:schemeClr>
                  </a:solidFill>
                </a:rPr>
                <a:t>There are many variations passages of lorem ipsum available  majority have suffered alteration .</a:t>
              </a:r>
              <a:endParaRPr lang="en-US" sz="1335">
                <a:solidFill>
                  <a:schemeClr val="tx1">
                    <a:lumMod val="65000"/>
                    <a:lumOff val="35000"/>
                  </a:schemeClr>
                </a:solidFill>
              </a:endParaRPr>
            </a:p>
          </p:txBody>
        </p:sp>
        <p:sp>
          <p:nvSpPr>
            <p:cNvPr id="22" name="Rectangle 21"/>
            <p:cNvSpPr/>
            <p:nvPr/>
          </p:nvSpPr>
          <p:spPr>
            <a:xfrm>
              <a:off x="7174424" y="1390692"/>
              <a:ext cx="805509" cy="215492"/>
            </a:xfrm>
            <a:prstGeom prst="rect">
              <a:avLst/>
            </a:prstGeom>
          </p:spPr>
          <p:txBody>
            <a:bodyPr wrap="none" lIns="0" tIns="0" rIns="0" bIns="0">
              <a:spAutoFit/>
            </a:bodyPr>
            <a:lstStyle/>
            <a:p>
              <a:r>
                <a:rPr lang="en-US" sz="1865" b="1">
                  <a:solidFill>
                    <a:schemeClr val="accent4"/>
                  </a:solidFill>
                </a:rPr>
                <a:t>Go Cloud</a:t>
              </a:r>
            </a:p>
          </p:txBody>
        </p:sp>
      </p:grpSp>
      <p:grpSp>
        <p:nvGrpSpPr>
          <p:cNvPr id="20" name="Group 56"/>
          <p:cNvGrpSpPr/>
          <p:nvPr/>
        </p:nvGrpSpPr>
        <p:grpSpPr>
          <a:xfrm>
            <a:off x="914220" y="3468386"/>
            <a:ext cx="3034929" cy="894966"/>
            <a:chOff x="-296510" y="1401601"/>
            <a:chExt cx="2276197" cy="671224"/>
          </a:xfrm>
        </p:grpSpPr>
        <p:sp>
          <p:nvSpPr>
            <p:cNvPr id="24" name="TextBox 23"/>
            <p:cNvSpPr txBox="1"/>
            <p:nvPr/>
          </p:nvSpPr>
          <p:spPr>
            <a:xfrm>
              <a:off x="-296510" y="1611304"/>
              <a:ext cx="2276196" cy="461521"/>
            </a:xfrm>
            <a:prstGeom prst="rect">
              <a:avLst/>
            </a:prstGeom>
            <a:noFill/>
          </p:spPr>
          <p:txBody>
            <a:bodyPr wrap="square" lIns="0" tIns="0" rIns="0" bIns="0" rtlCol="0">
              <a:spAutoFit/>
            </a:bodyPr>
            <a:lstStyle/>
            <a:p>
              <a:pPr algn="r" defTabSz="1219200">
                <a:spcBef>
                  <a:spcPct val="20000"/>
                </a:spcBef>
                <a:defRPr/>
              </a:pPr>
              <a:r>
                <a:rPr lang="en-US" sz="1335">
                  <a:solidFill>
                    <a:schemeClr val="tx1">
                      <a:lumMod val="50000"/>
                      <a:lumOff val="50000"/>
                    </a:schemeClr>
                  </a:solidFill>
                </a:rPr>
                <a:t>There are many variations passages of lorem ipsum available  majority have suffered alteration </a:t>
              </a:r>
              <a:endParaRPr lang="en-US" sz="1335">
                <a:solidFill>
                  <a:schemeClr val="tx1">
                    <a:lumMod val="65000"/>
                    <a:lumOff val="35000"/>
                  </a:schemeClr>
                </a:solidFill>
              </a:endParaRPr>
            </a:p>
          </p:txBody>
        </p:sp>
        <p:sp>
          <p:nvSpPr>
            <p:cNvPr id="25" name="Rectangle 24"/>
            <p:cNvSpPr/>
            <p:nvPr/>
          </p:nvSpPr>
          <p:spPr>
            <a:xfrm>
              <a:off x="336208" y="1401601"/>
              <a:ext cx="1643479" cy="215492"/>
            </a:xfrm>
            <a:prstGeom prst="rect">
              <a:avLst/>
            </a:prstGeom>
          </p:spPr>
          <p:txBody>
            <a:bodyPr wrap="none" lIns="0" tIns="0" rIns="0" bIns="0">
              <a:spAutoFit/>
            </a:bodyPr>
            <a:lstStyle/>
            <a:p>
              <a:pPr algn="r"/>
              <a:r>
                <a:rPr lang="en-US" sz="1865" b="1">
                  <a:solidFill>
                    <a:schemeClr val="accent3"/>
                  </a:solidFill>
                </a:rPr>
                <a:t>Brainstorm &amp; Ideas</a:t>
              </a:r>
            </a:p>
          </p:txBody>
        </p:sp>
      </p:grpSp>
      <p:grpSp>
        <p:nvGrpSpPr>
          <p:cNvPr id="23" name="Group 58"/>
          <p:cNvGrpSpPr/>
          <p:nvPr/>
        </p:nvGrpSpPr>
        <p:grpSpPr>
          <a:xfrm>
            <a:off x="8454710" y="4373268"/>
            <a:ext cx="3034927" cy="894966"/>
            <a:chOff x="7174424" y="1390692"/>
            <a:chExt cx="2276195" cy="671224"/>
          </a:xfrm>
        </p:grpSpPr>
        <p:sp>
          <p:nvSpPr>
            <p:cNvPr id="27" name="TextBox 26"/>
            <p:cNvSpPr txBox="1"/>
            <p:nvPr/>
          </p:nvSpPr>
          <p:spPr>
            <a:xfrm>
              <a:off x="7174424" y="1600395"/>
              <a:ext cx="2276195" cy="461521"/>
            </a:xfrm>
            <a:prstGeom prst="rect">
              <a:avLst/>
            </a:prstGeom>
            <a:noFill/>
          </p:spPr>
          <p:txBody>
            <a:bodyPr wrap="square" lIns="0" tIns="0" rIns="0" bIns="0" rtlCol="0">
              <a:spAutoFit/>
            </a:bodyPr>
            <a:lstStyle/>
            <a:p>
              <a:pPr defTabSz="1219200">
                <a:spcBef>
                  <a:spcPct val="20000"/>
                </a:spcBef>
                <a:defRPr/>
              </a:pPr>
              <a:r>
                <a:rPr lang="en-US" sz="1335">
                  <a:solidFill>
                    <a:schemeClr val="tx1">
                      <a:lumMod val="50000"/>
                      <a:lumOff val="50000"/>
                    </a:schemeClr>
                  </a:solidFill>
                </a:rPr>
                <a:t>There are many variations passages of lorem ipsum available  majority have suffered alteration .</a:t>
              </a:r>
              <a:endParaRPr lang="en-US" sz="1335">
                <a:solidFill>
                  <a:schemeClr val="tx1">
                    <a:lumMod val="65000"/>
                    <a:lumOff val="35000"/>
                  </a:schemeClr>
                </a:solidFill>
              </a:endParaRPr>
            </a:p>
          </p:txBody>
        </p:sp>
        <p:sp>
          <p:nvSpPr>
            <p:cNvPr id="28" name="Rectangle 27"/>
            <p:cNvSpPr/>
            <p:nvPr/>
          </p:nvSpPr>
          <p:spPr>
            <a:xfrm>
              <a:off x="7174424" y="1390692"/>
              <a:ext cx="1683153" cy="215492"/>
            </a:xfrm>
            <a:prstGeom prst="rect">
              <a:avLst/>
            </a:prstGeom>
          </p:spPr>
          <p:txBody>
            <a:bodyPr wrap="none" lIns="0" tIns="0" rIns="0" bIns="0">
              <a:spAutoFit/>
            </a:bodyPr>
            <a:lstStyle/>
            <a:p>
              <a:r>
                <a:rPr lang="en-US" sz="1865" b="1">
                  <a:solidFill>
                    <a:schemeClr val="accent2"/>
                  </a:solidFill>
                </a:rPr>
                <a:t>Review The Results</a:t>
              </a:r>
            </a:p>
          </p:txBody>
        </p:sp>
      </p:grpSp>
      <p:sp>
        <p:nvSpPr>
          <p:cNvPr id="29" name="Freeform 5"/>
          <p:cNvSpPr>
            <a:spLocks noEditPoints="1"/>
          </p:cNvSpPr>
          <p:nvPr/>
        </p:nvSpPr>
        <p:spPr bwMode="auto">
          <a:xfrm>
            <a:off x="5493127" y="1600200"/>
            <a:ext cx="1205747" cy="1170488"/>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sp>
        <p:nvSpPr>
          <p:cNvPr id="31" name="Freeform 228"/>
          <p:cNvSpPr/>
          <p:nvPr/>
        </p:nvSpPr>
        <p:spPr bwMode="auto">
          <a:xfrm>
            <a:off x="5880323" y="3938979"/>
            <a:ext cx="431355" cy="43428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2" name="Freeform 135"/>
          <p:cNvSpPr>
            <a:spLocks noEditPoints="1"/>
          </p:cNvSpPr>
          <p:nvPr/>
        </p:nvSpPr>
        <p:spPr bwMode="auto">
          <a:xfrm>
            <a:off x="5909154" y="4832321"/>
            <a:ext cx="373693" cy="35004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3" name="Freeform 103"/>
          <p:cNvSpPr>
            <a:spLocks noEditPoints="1"/>
          </p:cNvSpPr>
          <p:nvPr/>
        </p:nvSpPr>
        <p:spPr bwMode="auto">
          <a:xfrm>
            <a:off x="5959708" y="5684479"/>
            <a:ext cx="272584" cy="40138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4" name="Freeform 62"/>
          <p:cNvSpPr>
            <a:spLocks noEditPoints="1"/>
          </p:cNvSpPr>
          <p:nvPr/>
        </p:nvSpPr>
        <p:spPr bwMode="auto">
          <a:xfrm>
            <a:off x="5914995" y="3103481"/>
            <a:ext cx="362011" cy="3649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par>
                          <p:cTn id="60" fill="hold">
                            <p:stCondLst>
                              <p:cond delay="6000"/>
                            </p:stCondLst>
                            <p:childTnLst>
                              <p:par>
                                <p:cTn id="61" presetID="2" presetClass="entr" presetSubtype="1" accel="50000" decel="5000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Take Great Steps</a:t>
            </a:r>
          </a:p>
        </p:txBody>
      </p:sp>
      <p:sp>
        <p:nvSpPr>
          <p:cNvPr id="8" name="Text Placeholder 7"/>
          <p:cNvSpPr>
            <a:spLocks noGrp="1"/>
          </p:cNvSpPr>
          <p:nvPr>
            <p:ph type="body" sz="half" idx="2"/>
          </p:nvPr>
        </p:nvSpPr>
        <p:spPr/>
        <p:txBody>
          <a:bodyPr/>
          <a:lstStyle/>
          <a:p>
            <a:r>
              <a:rPr lang="en-US"/>
              <a:t>Take Great Steps</a:t>
            </a:r>
          </a:p>
        </p:txBody>
      </p:sp>
      <p:sp>
        <p:nvSpPr>
          <p:cNvPr id="30" name="Slide Number Placeholder 29"/>
          <p:cNvSpPr>
            <a:spLocks noGrp="1"/>
          </p:cNvSpPr>
          <p:nvPr>
            <p:ph type="sldNum" sz="quarter" idx="12"/>
          </p:nvPr>
        </p:nvSpPr>
        <p:spPr/>
        <p:txBody>
          <a:bodyPr/>
          <a:lstStyle/>
          <a:p>
            <a:fld id="{C136B7D2-B98C-44FD-8D04-7EC62A564975}" type="slidenum">
              <a:rPr lang="en-US" smtClean="0"/>
              <a:t>13</a:t>
            </a:fld>
            <a:endParaRPr lang="en-US"/>
          </a:p>
        </p:txBody>
      </p:sp>
      <p:cxnSp>
        <p:nvCxnSpPr>
          <p:cNvPr id="23" name="Straight Connector 22"/>
          <p:cNvCxnSpPr/>
          <p:nvPr/>
        </p:nvCxnSpPr>
        <p:spPr>
          <a:xfrm rot="5400000">
            <a:off x="2534576" y="3944439"/>
            <a:ext cx="1050496" cy="2117"/>
          </a:xfrm>
          <a:prstGeom prst="line">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294342" y="985638"/>
            <a:ext cx="1127232" cy="338554"/>
          </a:xfrm>
          <a:prstGeom prst="rect">
            <a:avLst/>
          </a:prstGeom>
          <a:noFill/>
        </p:spPr>
        <p:txBody>
          <a:bodyPr wrap="none" rtlCol="0">
            <a:spAutoFit/>
          </a:bodyPr>
          <a:lstStyle/>
          <a:p>
            <a:pPr algn="ctr"/>
            <a:r>
              <a:rPr lang="id-ID" sz="1600" b="1">
                <a:solidFill>
                  <a:schemeClr val="accent5"/>
                </a:solidFill>
                <a:latin typeface="+mj-lt"/>
              </a:rPr>
              <a:t>Success</a:t>
            </a:r>
          </a:p>
        </p:txBody>
      </p:sp>
      <p:sp>
        <p:nvSpPr>
          <p:cNvPr id="34" name="AutoShape 15"/>
          <p:cNvSpPr/>
          <p:nvPr/>
        </p:nvSpPr>
        <p:spPr bwMode="auto">
          <a:xfrm>
            <a:off x="5925907" y="2009517"/>
            <a:ext cx="1153583" cy="410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r>
              <a:rPr lang="id-ID" sz="1600" b="1">
                <a:solidFill>
                  <a:schemeClr val="accent3"/>
                </a:solidFill>
              </a:rPr>
              <a:t>Strategic</a:t>
            </a:r>
            <a:endParaRPr lang="es-ES" sz="1600">
              <a:solidFill>
                <a:schemeClr val="accent3"/>
              </a:solidFill>
              <a:latin typeface="Calibri" panose="020F0502020204030204"/>
              <a:ea typeface="MS PGothic" panose="020B0600070205080204" charset="-128"/>
              <a:cs typeface="Calibri" panose="020F0502020204030204" charset="0"/>
              <a:sym typeface="Calibri" panose="020F0502020204030204"/>
            </a:endParaRPr>
          </a:p>
        </p:txBody>
      </p:sp>
      <p:sp>
        <p:nvSpPr>
          <p:cNvPr id="35" name="Rectangle 34"/>
          <p:cNvSpPr/>
          <p:nvPr/>
        </p:nvSpPr>
        <p:spPr>
          <a:xfrm>
            <a:off x="4258362" y="2532214"/>
            <a:ext cx="1119217" cy="338554"/>
          </a:xfrm>
          <a:prstGeom prst="rect">
            <a:avLst/>
          </a:prstGeom>
        </p:spPr>
        <p:txBody>
          <a:bodyPr wrap="none">
            <a:spAutoFit/>
          </a:bodyPr>
          <a:lstStyle/>
          <a:p>
            <a:pPr algn="ctr"/>
            <a:r>
              <a:rPr lang="id-ID" sz="1600" b="1">
                <a:solidFill>
                  <a:schemeClr val="accent2"/>
                </a:solidFill>
              </a:rPr>
              <a:t>Energetic</a:t>
            </a:r>
          </a:p>
        </p:txBody>
      </p:sp>
      <p:sp>
        <p:nvSpPr>
          <p:cNvPr id="36" name="Rectangle 35"/>
          <p:cNvSpPr/>
          <p:nvPr/>
        </p:nvSpPr>
        <p:spPr>
          <a:xfrm>
            <a:off x="7338183" y="1520924"/>
            <a:ext cx="1529585" cy="338554"/>
          </a:xfrm>
          <a:prstGeom prst="rect">
            <a:avLst/>
          </a:prstGeom>
        </p:spPr>
        <p:txBody>
          <a:bodyPr wrap="none">
            <a:spAutoFit/>
          </a:bodyPr>
          <a:lstStyle/>
          <a:p>
            <a:pPr algn="ctr"/>
            <a:r>
              <a:rPr lang="en-US" sz="1600" b="1">
                <a:solidFill>
                  <a:schemeClr val="accent4"/>
                </a:solidFill>
              </a:rPr>
              <a:t>Development </a:t>
            </a:r>
          </a:p>
        </p:txBody>
      </p:sp>
      <p:sp>
        <p:nvSpPr>
          <p:cNvPr id="37" name="Rectangle 36"/>
          <p:cNvSpPr/>
          <p:nvPr/>
        </p:nvSpPr>
        <p:spPr>
          <a:xfrm>
            <a:off x="2532294" y="2968724"/>
            <a:ext cx="1199367" cy="338554"/>
          </a:xfrm>
          <a:prstGeom prst="rect">
            <a:avLst/>
          </a:prstGeom>
        </p:spPr>
        <p:txBody>
          <a:bodyPr wrap="none">
            <a:spAutoFit/>
          </a:bodyPr>
          <a:lstStyle/>
          <a:p>
            <a:r>
              <a:rPr lang="en-US" sz="1600" b="1">
                <a:solidFill>
                  <a:schemeClr val="accent1"/>
                </a:solidFill>
              </a:rPr>
              <a:t>Continuity</a:t>
            </a:r>
            <a:endParaRPr lang="en-US" sz="1600">
              <a:solidFill>
                <a:schemeClr val="accent1"/>
              </a:solidFill>
            </a:endParaRPr>
          </a:p>
        </p:txBody>
      </p:sp>
      <p:sp>
        <p:nvSpPr>
          <p:cNvPr id="38" name="Freeform 37"/>
          <p:cNvSpPr>
            <a:spLocks noEditPoints="1"/>
          </p:cNvSpPr>
          <p:nvPr/>
        </p:nvSpPr>
        <p:spPr bwMode="auto">
          <a:xfrm rot="898892">
            <a:off x="822483" y="3036954"/>
            <a:ext cx="1857359" cy="1891233"/>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chemeClr val="tx1">
              <a:lumMod val="50000"/>
              <a:lumOff val="50000"/>
            </a:schemeClr>
          </a:solidFill>
          <a:ln w="44450">
            <a:noFill/>
          </a:ln>
          <a:effectLst>
            <a:outerShdw blurRad="76200" dist="12700" dir="2700000" sy="-23000" kx="-800400" algn="bl" rotWithShape="0">
              <a:prstClr val="black">
                <a:alpha val="20000"/>
              </a:prstClr>
            </a:outerShdw>
          </a:effectLst>
        </p:spPr>
        <p:txBody>
          <a:bodyPr vert="horz" wrap="square" lIns="121920" tIns="60960" rIns="121920" bIns="60960" numCol="1" anchor="t" anchorCtr="0" compatLnSpc="1"/>
          <a:lstStyle/>
          <a:p>
            <a:endParaRPr lang="id-ID" sz="2400"/>
          </a:p>
        </p:txBody>
      </p:sp>
      <p:sp>
        <p:nvSpPr>
          <p:cNvPr id="47" name="Cube 46"/>
          <p:cNvSpPr/>
          <p:nvPr/>
        </p:nvSpPr>
        <p:spPr>
          <a:xfrm flipH="1">
            <a:off x="2336800" y="4643629"/>
            <a:ext cx="1886869" cy="826995"/>
          </a:xfrm>
          <a:prstGeom prst="cube">
            <a:avLst>
              <a:gd name="adj" fmla="val 638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Cube 47"/>
          <p:cNvSpPr/>
          <p:nvPr/>
        </p:nvSpPr>
        <p:spPr>
          <a:xfrm flipH="1">
            <a:off x="4038600" y="4112592"/>
            <a:ext cx="1886869" cy="826995"/>
          </a:xfrm>
          <a:prstGeom prst="cube">
            <a:avLst>
              <a:gd name="adj" fmla="val 638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Cube 48"/>
          <p:cNvSpPr/>
          <p:nvPr/>
        </p:nvSpPr>
        <p:spPr>
          <a:xfrm flipH="1">
            <a:off x="5740400" y="3604592"/>
            <a:ext cx="1886869" cy="826995"/>
          </a:xfrm>
          <a:prstGeom prst="cube">
            <a:avLst>
              <a:gd name="adj" fmla="val 638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Cube 49"/>
          <p:cNvSpPr/>
          <p:nvPr/>
        </p:nvSpPr>
        <p:spPr>
          <a:xfrm flipH="1">
            <a:off x="7442200" y="3096592"/>
            <a:ext cx="1886869" cy="826995"/>
          </a:xfrm>
          <a:prstGeom prst="cube">
            <a:avLst>
              <a:gd name="adj" fmla="val 638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Cube 50"/>
          <p:cNvSpPr/>
          <p:nvPr/>
        </p:nvSpPr>
        <p:spPr>
          <a:xfrm flipH="1">
            <a:off x="9144000" y="2588592"/>
            <a:ext cx="1886869" cy="826995"/>
          </a:xfrm>
          <a:prstGeom prst="cube">
            <a:avLst>
              <a:gd name="adj" fmla="val 6389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3" name="Straight Connector 52"/>
          <p:cNvCxnSpPr/>
          <p:nvPr/>
        </p:nvCxnSpPr>
        <p:spPr>
          <a:xfrm rot="5400000">
            <a:off x="4263711" y="3473480"/>
            <a:ext cx="1050496" cy="2117"/>
          </a:xfrm>
          <a:prstGeom prst="line">
            <a:avLst/>
          </a:prstGeom>
          <a:ln w="19050">
            <a:solidFill>
              <a:schemeClr val="accent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978211" y="2934114"/>
            <a:ext cx="1050496" cy="2117"/>
          </a:xfrm>
          <a:prstGeom prst="line">
            <a:avLst/>
          </a:prstGeom>
          <a:ln w="19050">
            <a:solidFill>
              <a:schemeClr val="accent3"/>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591111" y="2489614"/>
            <a:ext cx="1050496" cy="2117"/>
          </a:xfrm>
          <a:prstGeom prst="line">
            <a:avLst/>
          </a:prstGeom>
          <a:ln w="19050">
            <a:solidFill>
              <a:schemeClr val="accent4"/>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9331011" y="1956214"/>
            <a:ext cx="1050496" cy="2117"/>
          </a:xfrm>
          <a:prstGeom prst="line">
            <a:avLst/>
          </a:prstGeom>
          <a:ln w="19050">
            <a:solidFill>
              <a:schemeClr val="accent5"/>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Freeform 150"/>
          <p:cNvSpPr>
            <a:spLocks noEditPoints="1"/>
          </p:cNvSpPr>
          <p:nvPr/>
        </p:nvSpPr>
        <p:spPr bwMode="auto">
          <a:xfrm>
            <a:off x="3062080" y="5617710"/>
            <a:ext cx="581441" cy="605871"/>
          </a:xfrm>
          <a:custGeom>
            <a:avLst/>
            <a:gdLst/>
            <a:ahLst/>
            <a:cxnLst>
              <a:cxn ang="0">
                <a:pos x="5" y="35"/>
              </a:cxn>
              <a:cxn ang="0">
                <a:pos x="0" y="29"/>
              </a:cxn>
              <a:cxn ang="0">
                <a:pos x="5" y="24"/>
              </a:cxn>
              <a:cxn ang="0">
                <a:pos x="11" y="29"/>
              </a:cxn>
              <a:cxn ang="0">
                <a:pos x="5" y="35"/>
              </a:cxn>
              <a:cxn ang="0">
                <a:pos x="12" y="20"/>
              </a:cxn>
              <a:cxn ang="0">
                <a:pos x="6" y="13"/>
              </a:cxn>
              <a:cxn ang="0">
                <a:pos x="12" y="7"/>
              </a:cxn>
              <a:cxn ang="0">
                <a:pos x="19" y="13"/>
              </a:cxn>
              <a:cxn ang="0">
                <a:pos x="12" y="20"/>
              </a:cxn>
              <a:cxn ang="0">
                <a:pos x="12" y="50"/>
              </a:cxn>
              <a:cxn ang="0">
                <a:pos x="7" y="45"/>
              </a:cxn>
              <a:cxn ang="0">
                <a:pos x="12" y="40"/>
              </a:cxn>
              <a:cxn ang="0">
                <a:pos x="17" y="45"/>
              </a:cxn>
              <a:cxn ang="0">
                <a:pos x="12" y="50"/>
              </a:cxn>
              <a:cxn ang="0">
                <a:pos x="28" y="13"/>
              </a:cxn>
              <a:cxn ang="0">
                <a:pos x="21" y="6"/>
              </a:cxn>
              <a:cxn ang="0">
                <a:pos x="28" y="0"/>
              </a:cxn>
              <a:cxn ang="0">
                <a:pos x="35" y="6"/>
              </a:cxn>
              <a:cxn ang="0">
                <a:pos x="28" y="13"/>
              </a:cxn>
              <a:cxn ang="0">
                <a:pos x="28" y="57"/>
              </a:cxn>
              <a:cxn ang="0">
                <a:pos x="24" y="52"/>
              </a:cxn>
              <a:cxn ang="0">
                <a:pos x="28" y="48"/>
              </a:cxn>
              <a:cxn ang="0">
                <a:pos x="33" y="52"/>
              </a:cxn>
              <a:cxn ang="0">
                <a:pos x="28" y="57"/>
              </a:cxn>
              <a:cxn ang="0">
                <a:pos x="44" y="49"/>
              </a:cxn>
              <a:cxn ang="0">
                <a:pos x="40" y="45"/>
              </a:cxn>
              <a:cxn ang="0">
                <a:pos x="44" y="41"/>
              </a:cxn>
              <a:cxn ang="0">
                <a:pos x="48" y="45"/>
              </a:cxn>
              <a:cxn ang="0">
                <a:pos x="44" y="49"/>
              </a:cxn>
              <a:cxn ang="0">
                <a:pos x="44" y="16"/>
              </a:cxn>
              <a:cxn ang="0">
                <a:pos x="41" y="13"/>
              </a:cxn>
              <a:cxn ang="0">
                <a:pos x="44" y="10"/>
              </a:cxn>
              <a:cxn ang="0">
                <a:pos x="47" y="13"/>
              </a:cxn>
              <a:cxn ang="0">
                <a:pos x="44" y="16"/>
              </a:cxn>
              <a:cxn ang="0">
                <a:pos x="51" y="33"/>
              </a:cxn>
              <a:cxn ang="0">
                <a:pos x="48" y="29"/>
              </a:cxn>
              <a:cxn ang="0">
                <a:pos x="51" y="26"/>
              </a:cxn>
              <a:cxn ang="0">
                <a:pos x="55" y="29"/>
              </a:cxn>
              <a:cxn ang="0">
                <a:pos x="51" y="33"/>
              </a:cxn>
            </a:cxnLst>
            <a:rect l="0" t="0" r="r" b="b"/>
            <a:pathLst>
              <a:path w="55" h="57">
                <a:moveTo>
                  <a:pt x="5" y="35"/>
                </a:moveTo>
                <a:cubicBezTo>
                  <a:pt x="2" y="35"/>
                  <a:pt x="0" y="32"/>
                  <a:pt x="0" y="29"/>
                </a:cubicBezTo>
                <a:cubicBezTo>
                  <a:pt x="0" y="26"/>
                  <a:pt x="2" y="24"/>
                  <a:pt x="5" y="24"/>
                </a:cubicBezTo>
                <a:cubicBezTo>
                  <a:pt x="9" y="24"/>
                  <a:pt x="11" y="26"/>
                  <a:pt x="11" y="29"/>
                </a:cubicBezTo>
                <a:cubicBezTo>
                  <a:pt x="11" y="32"/>
                  <a:pt x="9" y="35"/>
                  <a:pt x="5" y="35"/>
                </a:cubicBezTo>
                <a:close/>
                <a:moveTo>
                  <a:pt x="12" y="20"/>
                </a:moveTo>
                <a:cubicBezTo>
                  <a:pt x="9" y="20"/>
                  <a:pt x="6" y="17"/>
                  <a:pt x="6" y="13"/>
                </a:cubicBezTo>
                <a:cubicBezTo>
                  <a:pt x="6" y="10"/>
                  <a:pt x="9" y="7"/>
                  <a:pt x="12" y="7"/>
                </a:cubicBezTo>
                <a:cubicBezTo>
                  <a:pt x="16" y="7"/>
                  <a:pt x="19" y="10"/>
                  <a:pt x="19" y="13"/>
                </a:cubicBezTo>
                <a:cubicBezTo>
                  <a:pt x="19" y="17"/>
                  <a:pt x="16" y="20"/>
                  <a:pt x="12" y="20"/>
                </a:cubicBezTo>
                <a:close/>
                <a:moveTo>
                  <a:pt x="12" y="50"/>
                </a:moveTo>
                <a:cubicBezTo>
                  <a:pt x="9" y="50"/>
                  <a:pt x="7" y="48"/>
                  <a:pt x="7" y="45"/>
                </a:cubicBezTo>
                <a:cubicBezTo>
                  <a:pt x="7" y="42"/>
                  <a:pt x="9" y="40"/>
                  <a:pt x="12" y="40"/>
                </a:cubicBezTo>
                <a:cubicBezTo>
                  <a:pt x="15" y="40"/>
                  <a:pt x="17" y="42"/>
                  <a:pt x="17" y="45"/>
                </a:cubicBezTo>
                <a:cubicBezTo>
                  <a:pt x="17" y="48"/>
                  <a:pt x="15" y="50"/>
                  <a:pt x="12" y="50"/>
                </a:cubicBezTo>
                <a:close/>
                <a:moveTo>
                  <a:pt x="28" y="13"/>
                </a:moveTo>
                <a:cubicBezTo>
                  <a:pt x="25" y="13"/>
                  <a:pt x="21" y="10"/>
                  <a:pt x="21" y="6"/>
                </a:cubicBezTo>
                <a:cubicBezTo>
                  <a:pt x="21" y="3"/>
                  <a:pt x="25" y="0"/>
                  <a:pt x="28" y="0"/>
                </a:cubicBezTo>
                <a:cubicBezTo>
                  <a:pt x="32" y="0"/>
                  <a:pt x="35" y="3"/>
                  <a:pt x="35" y="6"/>
                </a:cubicBezTo>
                <a:cubicBezTo>
                  <a:pt x="35" y="10"/>
                  <a:pt x="32" y="13"/>
                  <a:pt x="28" y="13"/>
                </a:cubicBezTo>
                <a:close/>
                <a:moveTo>
                  <a:pt x="28" y="57"/>
                </a:moveTo>
                <a:cubicBezTo>
                  <a:pt x="26" y="57"/>
                  <a:pt x="24" y="55"/>
                  <a:pt x="24" y="52"/>
                </a:cubicBezTo>
                <a:cubicBezTo>
                  <a:pt x="24" y="50"/>
                  <a:pt x="26" y="48"/>
                  <a:pt x="28" y="48"/>
                </a:cubicBezTo>
                <a:cubicBezTo>
                  <a:pt x="31" y="48"/>
                  <a:pt x="33" y="50"/>
                  <a:pt x="33" y="52"/>
                </a:cubicBezTo>
                <a:cubicBezTo>
                  <a:pt x="33" y="55"/>
                  <a:pt x="31" y="57"/>
                  <a:pt x="28" y="57"/>
                </a:cubicBezTo>
                <a:close/>
                <a:moveTo>
                  <a:pt x="44" y="49"/>
                </a:moveTo>
                <a:cubicBezTo>
                  <a:pt x="42" y="49"/>
                  <a:pt x="40" y="48"/>
                  <a:pt x="40" y="45"/>
                </a:cubicBezTo>
                <a:cubicBezTo>
                  <a:pt x="40" y="43"/>
                  <a:pt x="42" y="41"/>
                  <a:pt x="44" y="41"/>
                </a:cubicBezTo>
                <a:cubicBezTo>
                  <a:pt x="47" y="41"/>
                  <a:pt x="48" y="43"/>
                  <a:pt x="48" y="45"/>
                </a:cubicBezTo>
                <a:cubicBezTo>
                  <a:pt x="48" y="48"/>
                  <a:pt x="47" y="49"/>
                  <a:pt x="44" y="49"/>
                </a:cubicBezTo>
                <a:close/>
                <a:moveTo>
                  <a:pt x="44" y="16"/>
                </a:moveTo>
                <a:cubicBezTo>
                  <a:pt x="43" y="16"/>
                  <a:pt x="41" y="15"/>
                  <a:pt x="41" y="13"/>
                </a:cubicBezTo>
                <a:cubicBezTo>
                  <a:pt x="41" y="12"/>
                  <a:pt x="43" y="10"/>
                  <a:pt x="44" y="10"/>
                </a:cubicBezTo>
                <a:cubicBezTo>
                  <a:pt x="46" y="10"/>
                  <a:pt x="47" y="12"/>
                  <a:pt x="47" y="13"/>
                </a:cubicBezTo>
                <a:cubicBezTo>
                  <a:pt x="47" y="15"/>
                  <a:pt x="46" y="16"/>
                  <a:pt x="44" y="16"/>
                </a:cubicBezTo>
                <a:close/>
                <a:moveTo>
                  <a:pt x="51" y="33"/>
                </a:moveTo>
                <a:cubicBezTo>
                  <a:pt x="49" y="33"/>
                  <a:pt x="48" y="31"/>
                  <a:pt x="48" y="29"/>
                </a:cubicBezTo>
                <a:cubicBezTo>
                  <a:pt x="48" y="27"/>
                  <a:pt x="49" y="26"/>
                  <a:pt x="51" y="26"/>
                </a:cubicBezTo>
                <a:cubicBezTo>
                  <a:pt x="53" y="26"/>
                  <a:pt x="55" y="27"/>
                  <a:pt x="55" y="29"/>
                </a:cubicBezTo>
                <a:cubicBezTo>
                  <a:pt x="55" y="31"/>
                  <a:pt x="53" y="33"/>
                  <a:pt x="51" y="33"/>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66" name="Freeform 48"/>
          <p:cNvSpPr/>
          <p:nvPr/>
        </p:nvSpPr>
        <p:spPr bwMode="auto">
          <a:xfrm>
            <a:off x="4928495" y="5136117"/>
            <a:ext cx="407139" cy="737940"/>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nvGrpSpPr>
          <p:cNvPr id="2" name="Group 66"/>
          <p:cNvGrpSpPr/>
          <p:nvPr/>
        </p:nvGrpSpPr>
        <p:grpSpPr>
          <a:xfrm>
            <a:off x="6623786" y="4524351"/>
            <a:ext cx="412751" cy="677333"/>
            <a:chOff x="1974850" y="4173538"/>
            <a:chExt cx="309563" cy="508000"/>
          </a:xfrm>
          <a:solidFill>
            <a:schemeClr val="accent3"/>
          </a:solidFill>
        </p:grpSpPr>
        <p:sp>
          <p:nvSpPr>
            <p:cNvPr id="68" name="Freeform 14"/>
            <p:cNvSpPr>
              <a:spLocks noEditPoints="1"/>
            </p:cNvSpPr>
            <p:nvPr/>
          </p:nvSpPr>
          <p:spPr bwMode="auto">
            <a:xfrm>
              <a:off x="1974850" y="4173538"/>
              <a:ext cx="293688" cy="407988"/>
            </a:xfrm>
            <a:custGeom>
              <a:avLst/>
              <a:gdLst/>
              <a:ahLst/>
              <a:cxnLst>
                <a:cxn ang="0">
                  <a:pos x="123" y="191"/>
                </a:cxn>
                <a:cxn ang="0">
                  <a:pos x="120" y="170"/>
                </a:cxn>
                <a:cxn ang="0">
                  <a:pos x="134" y="124"/>
                </a:cxn>
                <a:cxn ang="0">
                  <a:pos x="139" y="90"/>
                </a:cxn>
                <a:cxn ang="0">
                  <a:pos x="131" y="56"/>
                </a:cxn>
                <a:cxn ang="0">
                  <a:pos x="85" y="19"/>
                </a:cxn>
                <a:cxn ang="0">
                  <a:pos x="70" y="0"/>
                </a:cxn>
                <a:cxn ang="0">
                  <a:pos x="69" y="19"/>
                </a:cxn>
                <a:cxn ang="0">
                  <a:pos x="56" y="23"/>
                </a:cxn>
                <a:cxn ang="0">
                  <a:pos x="59" y="30"/>
                </a:cxn>
                <a:cxn ang="0">
                  <a:pos x="40" y="38"/>
                </a:cxn>
                <a:cxn ang="0">
                  <a:pos x="37" y="44"/>
                </a:cxn>
                <a:cxn ang="0">
                  <a:pos x="2" y="75"/>
                </a:cxn>
                <a:cxn ang="0">
                  <a:pos x="2" y="80"/>
                </a:cxn>
                <a:cxn ang="0">
                  <a:pos x="1" y="87"/>
                </a:cxn>
                <a:cxn ang="0">
                  <a:pos x="1" y="94"/>
                </a:cxn>
                <a:cxn ang="0">
                  <a:pos x="8" y="101"/>
                </a:cxn>
                <a:cxn ang="0">
                  <a:pos x="12" y="102"/>
                </a:cxn>
                <a:cxn ang="0">
                  <a:pos x="21" y="105"/>
                </a:cxn>
                <a:cxn ang="0">
                  <a:pos x="37" y="96"/>
                </a:cxn>
                <a:cxn ang="0">
                  <a:pos x="49" y="92"/>
                </a:cxn>
                <a:cxn ang="0">
                  <a:pos x="79" y="95"/>
                </a:cxn>
                <a:cxn ang="0">
                  <a:pos x="43" y="138"/>
                </a:cxn>
                <a:cxn ang="0">
                  <a:pos x="37" y="191"/>
                </a:cxn>
                <a:cxn ang="0">
                  <a:pos x="123" y="191"/>
                </a:cxn>
                <a:cxn ang="0">
                  <a:pos x="123" y="191"/>
                </a:cxn>
                <a:cxn ang="0">
                  <a:pos x="123" y="191"/>
                </a:cxn>
              </a:cxnLst>
              <a:rect l="0" t="0" r="r" b="b"/>
              <a:pathLst>
                <a:path w="139" h="191">
                  <a:moveTo>
                    <a:pt x="123" y="191"/>
                  </a:moveTo>
                  <a:cubicBezTo>
                    <a:pt x="119" y="186"/>
                    <a:pt x="120" y="170"/>
                    <a:pt x="120" y="170"/>
                  </a:cubicBezTo>
                  <a:cubicBezTo>
                    <a:pt x="120" y="170"/>
                    <a:pt x="129" y="132"/>
                    <a:pt x="134" y="124"/>
                  </a:cubicBezTo>
                  <a:cubicBezTo>
                    <a:pt x="139" y="115"/>
                    <a:pt x="139" y="90"/>
                    <a:pt x="139" y="90"/>
                  </a:cubicBezTo>
                  <a:cubicBezTo>
                    <a:pt x="139" y="90"/>
                    <a:pt x="138" y="75"/>
                    <a:pt x="131" y="56"/>
                  </a:cubicBezTo>
                  <a:cubicBezTo>
                    <a:pt x="124" y="37"/>
                    <a:pt x="101" y="22"/>
                    <a:pt x="85" y="19"/>
                  </a:cubicBezTo>
                  <a:cubicBezTo>
                    <a:pt x="84" y="10"/>
                    <a:pt x="70" y="0"/>
                    <a:pt x="70" y="0"/>
                  </a:cubicBezTo>
                  <a:cubicBezTo>
                    <a:pt x="70" y="0"/>
                    <a:pt x="72" y="19"/>
                    <a:pt x="69" y="19"/>
                  </a:cubicBezTo>
                  <a:cubicBezTo>
                    <a:pt x="67" y="19"/>
                    <a:pt x="56" y="23"/>
                    <a:pt x="56" y="23"/>
                  </a:cubicBezTo>
                  <a:cubicBezTo>
                    <a:pt x="59" y="30"/>
                    <a:pt x="59" y="30"/>
                    <a:pt x="59" y="30"/>
                  </a:cubicBezTo>
                  <a:cubicBezTo>
                    <a:pt x="45" y="34"/>
                    <a:pt x="40" y="38"/>
                    <a:pt x="40" y="38"/>
                  </a:cubicBezTo>
                  <a:cubicBezTo>
                    <a:pt x="40" y="38"/>
                    <a:pt x="39" y="39"/>
                    <a:pt x="37" y="44"/>
                  </a:cubicBezTo>
                  <a:cubicBezTo>
                    <a:pt x="34" y="49"/>
                    <a:pt x="4" y="74"/>
                    <a:pt x="2" y="75"/>
                  </a:cubicBezTo>
                  <a:cubicBezTo>
                    <a:pt x="1" y="77"/>
                    <a:pt x="2" y="80"/>
                    <a:pt x="2" y="80"/>
                  </a:cubicBezTo>
                  <a:cubicBezTo>
                    <a:pt x="2" y="80"/>
                    <a:pt x="1" y="86"/>
                    <a:pt x="1" y="87"/>
                  </a:cubicBezTo>
                  <a:cubicBezTo>
                    <a:pt x="1" y="87"/>
                    <a:pt x="0" y="92"/>
                    <a:pt x="1" y="94"/>
                  </a:cubicBezTo>
                  <a:cubicBezTo>
                    <a:pt x="3" y="96"/>
                    <a:pt x="4" y="99"/>
                    <a:pt x="8" y="101"/>
                  </a:cubicBezTo>
                  <a:cubicBezTo>
                    <a:pt x="11" y="104"/>
                    <a:pt x="12" y="102"/>
                    <a:pt x="12" y="102"/>
                  </a:cubicBezTo>
                  <a:cubicBezTo>
                    <a:pt x="12" y="102"/>
                    <a:pt x="12" y="103"/>
                    <a:pt x="21" y="105"/>
                  </a:cubicBezTo>
                  <a:cubicBezTo>
                    <a:pt x="33" y="105"/>
                    <a:pt x="37" y="96"/>
                    <a:pt x="37" y="96"/>
                  </a:cubicBezTo>
                  <a:cubicBezTo>
                    <a:pt x="37" y="96"/>
                    <a:pt x="40" y="91"/>
                    <a:pt x="49" y="92"/>
                  </a:cubicBezTo>
                  <a:cubicBezTo>
                    <a:pt x="67" y="102"/>
                    <a:pt x="79" y="95"/>
                    <a:pt x="79" y="95"/>
                  </a:cubicBezTo>
                  <a:cubicBezTo>
                    <a:pt x="79" y="95"/>
                    <a:pt x="64" y="107"/>
                    <a:pt x="43" y="138"/>
                  </a:cubicBezTo>
                  <a:cubicBezTo>
                    <a:pt x="21" y="170"/>
                    <a:pt x="37" y="191"/>
                    <a:pt x="37" y="191"/>
                  </a:cubicBezTo>
                  <a:lnTo>
                    <a:pt x="123" y="191"/>
                  </a:lnTo>
                  <a:close/>
                  <a:moveTo>
                    <a:pt x="123" y="191"/>
                  </a:moveTo>
                  <a:cubicBezTo>
                    <a:pt x="123" y="191"/>
                    <a:pt x="123" y="191"/>
                    <a:pt x="123" y="191"/>
                  </a:cubicBezTo>
                </a:path>
              </a:pathLst>
            </a:custGeom>
            <a:grpFill/>
            <a:ln w="9525">
              <a:noFill/>
              <a:round/>
            </a:ln>
          </p:spPr>
          <p:txBody>
            <a:bodyPr vert="horz" wrap="square" lIns="121920" tIns="60960" rIns="121920" bIns="60960" numCol="1" anchor="t" anchorCtr="0" compatLnSpc="1"/>
            <a:lstStyle/>
            <a:p>
              <a:endParaRPr lang="en-US" sz="2400"/>
            </a:p>
          </p:txBody>
        </p:sp>
        <p:sp>
          <p:nvSpPr>
            <p:cNvPr id="69" name="Freeform 15"/>
            <p:cNvSpPr>
              <a:spLocks noEditPoints="1"/>
            </p:cNvSpPr>
            <p:nvPr/>
          </p:nvSpPr>
          <p:spPr bwMode="auto">
            <a:xfrm>
              <a:off x="2006600" y="4587875"/>
              <a:ext cx="277813" cy="93663"/>
            </a:xfrm>
            <a:custGeom>
              <a:avLst/>
              <a:gdLst/>
              <a:ahLst/>
              <a:cxnLst>
                <a:cxn ang="0">
                  <a:pos x="131" y="39"/>
                </a:cxn>
                <a:cxn ang="0">
                  <a:pos x="126" y="44"/>
                </a:cxn>
                <a:cxn ang="0">
                  <a:pos x="4" y="44"/>
                </a:cxn>
                <a:cxn ang="0">
                  <a:pos x="0" y="39"/>
                </a:cxn>
                <a:cxn ang="0">
                  <a:pos x="0" y="5"/>
                </a:cxn>
                <a:cxn ang="0">
                  <a:pos x="4" y="0"/>
                </a:cxn>
                <a:cxn ang="0">
                  <a:pos x="126" y="0"/>
                </a:cxn>
                <a:cxn ang="0">
                  <a:pos x="131" y="5"/>
                </a:cxn>
                <a:cxn ang="0">
                  <a:pos x="131" y="39"/>
                </a:cxn>
                <a:cxn ang="0">
                  <a:pos x="131" y="39"/>
                </a:cxn>
                <a:cxn ang="0">
                  <a:pos x="131" y="39"/>
                </a:cxn>
              </a:cxnLst>
              <a:rect l="0" t="0" r="r" b="b"/>
              <a:pathLst>
                <a:path w="131" h="44">
                  <a:moveTo>
                    <a:pt x="131" y="39"/>
                  </a:moveTo>
                  <a:cubicBezTo>
                    <a:pt x="131" y="42"/>
                    <a:pt x="129" y="44"/>
                    <a:pt x="126" y="44"/>
                  </a:cubicBezTo>
                  <a:cubicBezTo>
                    <a:pt x="4" y="44"/>
                    <a:pt x="4" y="44"/>
                    <a:pt x="4" y="44"/>
                  </a:cubicBezTo>
                  <a:cubicBezTo>
                    <a:pt x="2" y="44"/>
                    <a:pt x="0" y="42"/>
                    <a:pt x="0" y="39"/>
                  </a:cubicBezTo>
                  <a:cubicBezTo>
                    <a:pt x="0" y="5"/>
                    <a:pt x="0" y="5"/>
                    <a:pt x="0" y="5"/>
                  </a:cubicBezTo>
                  <a:cubicBezTo>
                    <a:pt x="0" y="2"/>
                    <a:pt x="2" y="0"/>
                    <a:pt x="4" y="0"/>
                  </a:cubicBezTo>
                  <a:cubicBezTo>
                    <a:pt x="126" y="0"/>
                    <a:pt x="126" y="0"/>
                    <a:pt x="126" y="0"/>
                  </a:cubicBezTo>
                  <a:cubicBezTo>
                    <a:pt x="129" y="0"/>
                    <a:pt x="131" y="2"/>
                    <a:pt x="131" y="5"/>
                  </a:cubicBezTo>
                  <a:lnTo>
                    <a:pt x="131" y="39"/>
                  </a:lnTo>
                  <a:close/>
                  <a:moveTo>
                    <a:pt x="131" y="39"/>
                  </a:moveTo>
                  <a:cubicBezTo>
                    <a:pt x="131" y="39"/>
                    <a:pt x="131" y="39"/>
                    <a:pt x="131" y="39"/>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70" name="Freeform 65"/>
          <p:cNvSpPr>
            <a:spLocks noEditPoints="1"/>
          </p:cNvSpPr>
          <p:nvPr/>
        </p:nvSpPr>
        <p:spPr bwMode="auto">
          <a:xfrm>
            <a:off x="8262998" y="4059583"/>
            <a:ext cx="615959" cy="561287"/>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71" name="Freeform 5"/>
          <p:cNvSpPr>
            <a:spLocks noEditPoints="1"/>
          </p:cNvSpPr>
          <p:nvPr/>
        </p:nvSpPr>
        <p:spPr bwMode="auto">
          <a:xfrm>
            <a:off x="9940053" y="3604592"/>
            <a:ext cx="623624" cy="605389"/>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1+#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Effect transition="in" filter="fade">
                                      <p:cBhvr>
                                        <p:cTn id="28" dur="500"/>
                                        <p:tgtEl>
                                          <p:spTgt spid="37"/>
                                        </p:tgtEl>
                                      </p:cBhvr>
                                    </p:animEffect>
                                  </p:childTnLst>
                                </p:cTn>
                              </p:par>
                            </p:childTnLst>
                          </p:cTn>
                        </p:par>
                        <p:par>
                          <p:cTn id="29" fill="hold">
                            <p:stCondLst>
                              <p:cond delay="2000"/>
                            </p:stCondLst>
                            <p:childTnLst>
                              <p:par>
                                <p:cTn id="30" presetID="2" presetClass="entr" presetSubtype="2" accel="50000" decel="5000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1+#ppt_w/2"/>
                                          </p:val>
                                        </p:tav>
                                        <p:tav tm="100000">
                                          <p:val>
                                            <p:strVal val="#ppt_x"/>
                                          </p:val>
                                        </p:tav>
                                      </p:tavLst>
                                    </p:anim>
                                    <p:anim calcmode="lin" valueType="num">
                                      <p:cBhvr additive="base">
                                        <p:cTn id="33" dur="500" fill="hold"/>
                                        <p:tgtEl>
                                          <p:spTgt spid="4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childTnLst>
                          </p:cTn>
                        </p:par>
                        <p:par>
                          <p:cTn id="49" fill="hold">
                            <p:stCondLst>
                              <p:cond delay="3500"/>
                            </p:stCondLst>
                            <p:childTnLst>
                              <p:par>
                                <p:cTn id="50" presetID="2" presetClass="entr" presetSubtype="2" accel="50000" decel="5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fill="hold"/>
                                        <p:tgtEl>
                                          <p:spTgt spid="49"/>
                                        </p:tgtEl>
                                        <p:attrNameLst>
                                          <p:attrName>ppt_x</p:attrName>
                                        </p:attrNameLst>
                                      </p:cBhvr>
                                      <p:tavLst>
                                        <p:tav tm="0">
                                          <p:val>
                                            <p:strVal val="1+#ppt_w/2"/>
                                          </p:val>
                                        </p:tav>
                                        <p:tav tm="100000">
                                          <p:val>
                                            <p:strVal val="#ppt_x"/>
                                          </p:val>
                                        </p:tav>
                                      </p:tavLst>
                                    </p:anim>
                                    <p:anim calcmode="lin" valueType="num">
                                      <p:cBhvr additive="base">
                                        <p:cTn id="53" dur="500" fill="hold"/>
                                        <p:tgtEl>
                                          <p:spTgt spid="49"/>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par>
                          <p:cTn id="60" fill="hold">
                            <p:stCondLst>
                              <p:cond delay="4500"/>
                            </p:stCondLst>
                            <p:childTnLst>
                              <p:par>
                                <p:cTn id="61" presetID="22" presetClass="entr" presetSubtype="4" fill="hold"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down)">
                                      <p:cBhvr>
                                        <p:cTn id="63" dur="500"/>
                                        <p:tgtEl>
                                          <p:spTgt spid="5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p:stCondLst>
                              <p:cond delay="5000"/>
                            </p:stCondLst>
                            <p:childTnLst>
                              <p:par>
                                <p:cTn id="70" presetID="2" presetClass="entr" presetSubtype="2" accel="50000" decel="5000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additive="base">
                                        <p:cTn id="72" dur="500" fill="hold"/>
                                        <p:tgtEl>
                                          <p:spTgt spid="50"/>
                                        </p:tgtEl>
                                        <p:attrNameLst>
                                          <p:attrName>ppt_x</p:attrName>
                                        </p:attrNameLst>
                                      </p:cBhvr>
                                      <p:tavLst>
                                        <p:tav tm="0">
                                          <p:val>
                                            <p:strVal val="1+#ppt_w/2"/>
                                          </p:val>
                                        </p:tav>
                                        <p:tav tm="100000">
                                          <p:val>
                                            <p:strVal val="#ppt_x"/>
                                          </p:val>
                                        </p:tav>
                                      </p:tavLst>
                                    </p:anim>
                                    <p:anim calcmode="lin" valueType="num">
                                      <p:cBhvr additive="base">
                                        <p:cTn id="73" dur="500" fill="hold"/>
                                        <p:tgtEl>
                                          <p:spTgt spid="50"/>
                                        </p:tgtEl>
                                        <p:attrNameLst>
                                          <p:attrName>ppt_y</p:attrName>
                                        </p:attrNameLst>
                                      </p:cBhvr>
                                      <p:tavLst>
                                        <p:tav tm="0">
                                          <p:val>
                                            <p:strVal val="#ppt_y"/>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6000"/>
                            </p:stCondLst>
                            <p:childTnLst>
                              <p:par>
                                <p:cTn id="81" presetID="22" presetClass="entr" presetSubtype="4" fill="hold"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down)">
                                      <p:cBhvr>
                                        <p:cTn id="83" dur="500"/>
                                        <p:tgtEl>
                                          <p:spTgt spid="5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ppt_w</p:attrName>
                                        </p:attrNameLst>
                                      </p:cBhvr>
                                      <p:tavLst>
                                        <p:tav tm="0">
                                          <p:val>
                                            <p:fltVal val="0"/>
                                          </p:val>
                                        </p:tav>
                                        <p:tav tm="100000">
                                          <p:val>
                                            <p:strVal val="#ppt_w"/>
                                          </p:val>
                                        </p:tav>
                                      </p:tavLst>
                                    </p:anim>
                                    <p:anim calcmode="lin" valueType="num">
                                      <p:cBhvr>
                                        <p:cTn id="87" dur="500" fill="hold"/>
                                        <p:tgtEl>
                                          <p:spTgt spid="36"/>
                                        </p:tgtEl>
                                        <p:attrNameLst>
                                          <p:attrName>ppt_h</p:attrName>
                                        </p:attrNameLst>
                                      </p:cBhvr>
                                      <p:tavLst>
                                        <p:tav tm="0">
                                          <p:val>
                                            <p:fltVal val="0"/>
                                          </p:val>
                                        </p:tav>
                                        <p:tav tm="100000">
                                          <p:val>
                                            <p:strVal val="#ppt_h"/>
                                          </p:val>
                                        </p:tav>
                                      </p:tavLst>
                                    </p:anim>
                                    <p:animEffect transition="in" filter="fade">
                                      <p:cBhvr>
                                        <p:cTn id="88" dur="500"/>
                                        <p:tgtEl>
                                          <p:spTgt spid="36"/>
                                        </p:tgtEl>
                                      </p:cBhvr>
                                    </p:animEffect>
                                  </p:childTnLst>
                                </p:cTn>
                              </p:par>
                            </p:childTnLst>
                          </p:cTn>
                        </p:par>
                        <p:par>
                          <p:cTn id="89" fill="hold">
                            <p:stCondLst>
                              <p:cond delay="6500"/>
                            </p:stCondLst>
                            <p:childTnLst>
                              <p:par>
                                <p:cTn id="90" presetID="2" presetClass="entr" presetSubtype="2"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1+#ppt_w/2"/>
                                          </p:val>
                                        </p:tav>
                                        <p:tav tm="100000">
                                          <p:val>
                                            <p:strVal val="#ppt_x"/>
                                          </p:val>
                                        </p:tav>
                                      </p:tavLst>
                                    </p:anim>
                                    <p:anim calcmode="lin" valueType="num">
                                      <p:cBhvr additive="base">
                                        <p:cTn id="93" dur="500" fill="hold"/>
                                        <p:tgtEl>
                                          <p:spTgt spid="51"/>
                                        </p:tgtEl>
                                        <p:attrNameLst>
                                          <p:attrName>ppt_y</p:attrName>
                                        </p:attrNameLst>
                                      </p:cBhvr>
                                      <p:tavLst>
                                        <p:tav tm="0">
                                          <p:val>
                                            <p:strVal val="#ppt_y"/>
                                          </p:val>
                                        </p:tav>
                                        <p:tav tm="100000">
                                          <p:val>
                                            <p:strVal val="#ppt_y"/>
                                          </p:val>
                                        </p:tav>
                                      </p:tavLst>
                                    </p:anim>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p:cTn id="97" dur="500" fill="hold"/>
                                        <p:tgtEl>
                                          <p:spTgt spid="71"/>
                                        </p:tgtEl>
                                        <p:attrNameLst>
                                          <p:attrName>ppt_w</p:attrName>
                                        </p:attrNameLst>
                                      </p:cBhvr>
                                      <p:tavLst>
                                        <p:tav tm="0">
                                          <p:val>
                                            <p:fltVal val="0"/>
                                          </p:val>
                                        </p:tav>
                                        <p:tav tm="100000">
                                          <p:val>
                                            <p:strVal val="#ppt_w"/>
                                          </p:val>
                                        </p:tav>
                                      </p:tavLst>
                                    </p:anim>
                                    <p:anim calcmode="lin" valueType="num">
                                      <p:cBhvr>
                                        <p:cTn id="98" dur="500" fill="hold"/>
                                        <p:tgtEl>
                                          <p:spTgt spid="71"/>
                                        </p:tgtEl>
                                        <p:attrNameLst>
                                          <p:attrName>ppt_h</p:attrName>
                                        </p:attrNameLst>
                                      </p:cBhvr>
                                      <p:tavLst>
                                        <p:tav tm="0">
                                          <p:val>
                                            <p:fltVal val="0"/>
                                          </p:val>
                                        </p:tav>
                                        <p:tav tm="100000">
                                          <p:val>
                                            <p:strVal val="#ppt_h"/>
                                          </p:val>
                                        </p:tav>
                                      </p:tavLst>
                                    </p:anim>
                                    <p:animEffect transition="in" filter="fade">
                                      <p:cBhvr>
                                        <p:cTn id="99" dur="500"/>
                                        <p:tgtEl>
                                          <p:spTgt spid="71"/>
                                        </p:tgtEl>
                                      </p:cBhvr>
                                    </p:animEffect>
                                  </p:childTnLst>
                                </p:cTn>
                              </p:par>
                            </p:childTnLst>
                          </p:cTn>
                        </p:par>
                        <p:par>
                          <p:cTn id="100" fill="hold">
                            <p:stCondLst>
                              <p:cond delay="7500"/>
                            </p:stCondLst>
                            <p:childTnLst>
                              <p:par>
                                <p:cTn id="101" presetID="22" presetClass="entr" presetSubtype="4" fill="hold" nodeType="after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wipe(down)">
                                      <p:cBhvr>
                                        <p:cTn id="103" dur="5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6" grpId="0"/>
      <p:bldP spid="37" grpId="0"/>
      <p:bldP spid="38" grpId="0" animBg="1"/>
      <p:bldP spid="47" grpId="0" animBg="1"/>
      <p:bldP spid="48" grpId="0" animBg="1"/>
      <p:bldP spid="49" grpId="0" animBg="1"/>
      <p:bldP spid="50" grpId="0" animBg="1"/>
      <p:bldP spid="51" grpId="0" animBg="1"/>
      <p:bldP spid="65" grpId="0" animBg="1"/>
      <p:bldP spid="66" grpId="0" animBg="1"/>
      <p:bldP spid="70" grpId="0" animBg="1"/>
      <p:bldP spid="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n 10"/>
          <p:cNvSpPr/>
          <p:nvPr/>
        </p:nvSpPr>
        <p:spPr>
          <a:xfrm>
            <a:off x="8591050" y="2247103"/>
            <a:ext cx="1996580" cy="2612704"/>
          </a:xfrm>
          <a:prstGeom prst="ca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Can 9"/>
          <p:cNvSpPr/>
          <p:nvPr/>
        </p:nvSpPr>
        <p:spPr>
          <a:xfrm>
            <a:off x="7518193" y="3101853"/>
            <a:ext cx="1996580" cy="2145288"/>
          </a:xfrm>
          <a:prstGeom prst="ca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6"/>
          <p:cNvSpPr>
            <a:spLocks noGrp="1"/>
          </p:cNvSpPr>
          <p:nvPr>
            <p:ph type="title"/>
          </p:nvPr>
        </p:nvSpPr>
        <p:spPr/>
        <p:txBody>
          <a:bodyPr/>
          <a:lstStyle/>
          <a:p>
            <a:r>
              <a:rPr lang="en-US"/>
              <a:t>Stairs Infographic</a:t>
            </a:r>
          </a:p>
        </p:txBody>
      </p:sp>
      <p:sp>
        <p:nvSpPr>
          <p:cNvPr id="8" name="Text Placeholder 7"/>
          <p:cNvSpPr>
            <a:spLocks noGrp="1"/>
          </p:cNvSpPr>
          <p:nvPr>
            <p:ph type="body" sz="half" idx="2"/>
          </p:nvPr>
        </p:nvSpPr>
        <p:spPr/>
        <p:txBody>
          <a:bodyPr/>
          <a:lstStyle/>
          <a:p>
            <a:r>
              <a:rPr lang="en-US"/>
              <a:t>Stairs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14</a:t>
            </a:fld>
            <a:endParaRPr lang="en-US"/>
          </a:p>
        </p:txBody>
      </p:sp>
      <p:sp>
        <p:nvSpPr>
          <p:cNvPr id="9" name="Can 8"/>
          <p:cNvSpPr/>
          <p:nvPr/>
        </p:nvSpPr>
        <p:spPr>
          <a:xfrm>
            <a:off x="6445334" y="3914654"/>
            <a:ext cx="1996580" cy="1745295"/>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Can 5"/>
          <p:cNvSpPr/>
          <p:nvPr/>
        </p:nvSpPr>
        <p:spPr>
          <a:xfrm>
            <a:off x="5372475" y="4625854"/>
            <a:ext cx="1996580" cy="1315041"/>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Can 4"/>
          <p:cNvSpPr/>
          <p:nvPr/>
        </p:nvSpPr>
        <p:spPr>
          <a:xfrm>
            <a:off x="4299617" y="5247142"/>
            <a:ext cx="1996580" cy="914253"/>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 name="Group 134"/>
          <p:cNvGrpSpPr/>
          <p:nvPr/>
        </p:nvGrpSpPr>
        <p:grpSpPr>
          <a:xfrm>
            <a:off x="4865574" y="4534006"/>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47" name="Oval 46"/>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01</a:t>
              </a:r>
              <a:endParaRPr lang="en-US" sz="135" b="1">
                <a:solidFill>
                  <a:schemeClr val="bg1"/>
                </a:solidFill>
                <a:latin typeface="+mj-lt"/>
              </a:endParaRPr>
            </a:p>
          </p:txBody>
        </p:sp>
      </p:grpSp>
      <p:grpSp>
        <p:nvGrpSpPr>
          <p:cNvPr id="3" name="Group 129"/>
          <p:cNvGrpSpPr/>
          <p:nvPr/>
        </p:nvGrpSpPr>
        <p:grpSpPr>
          <a:xfrm>
            <a:off x="5938433" y="3931587"/>
            <a:ext cx="864665" cy="865389"/>
            <a:chOff x="2779491" y="2517212"/>
            <a:chExt cx="648499" cy="649042"/>
          </a:xfrm>
        </p:grpSpPr>
        <p:sp>
          <p:nvSpPr>
            <p:cNvPr id="49" name="Oval 48"/>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50" name="Oval 49"/>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02</a:t>
              </a:r>
              <a:endParaRPr lang="en-US" sz="1600" b="1">
                <a:latin typeface="+mj-lt"/>
              </a:endParaRPr>
            </a:p>
          </p:txBody>
        </p:sp>
      </p:grpSp>
      <p:grpSp>
        <p:nvGrpSpPr>
          <p:cNvPr id="4" name="Group 130"/>
          <p:cNvGrpSpPr/>
          <p:nvPr/>
        </p:nvGrpSpPr>
        <p:grpSpPr>
          <a:xfrm>
            <a:off x="7011292" y="3294916"/>
            <a:ext cx="864665" cy="865389"/>
            <a:chOff x="3287425" y="3613920"/>
            <a:chExt cx="648499" cy="649042"/>
          </a:xfrm>
        </p:grpSpPr>
        <p:sp>
          <p:nvSpPr>
            <p:cNvPr id="52" name="Oval 51"/>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53" name="Oval 52"/>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03</a:t>
              </a:r>
              <a:endParaRPr lang="en-US" sz="1600" b="1">
                <a:latin typeface="+mj-lt"/>
              </a:endParaRPr>
            </a:p>
          </p:txBody>
        </p:sp>
      </p:grpSp>
      <p:grpSp>
        <p:nvGrpSpPr>
          <p:cNvPr id="12" name="Group 133"/>
          <p:cNvGrpSpPr/>
          <p:nvPr/>
        </p:nvGrpSpPr>
        <p:grpSpPr>
          <a:xfrm>
            <a:off x="8084150" y="2529380"/>
            <a:ext cx="864665" cy="865389"/>
            <a:chOff x="5249342" y="1406453"/>
            <a:chExt cx="648499" cy="649042"/>
          </a:xfrm>
        </p:grpSpPr>
        <p:sp>
          <p:nvSpPr>
            <p:cNvPr id="55" name="Oval 54"/>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56" name="Oval 55"/>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04</a:t>
              </a:r>
              <a:endParaRPr lang="en-US" sz="1600" b="1">
                <a:latin typeface="+mj-lt"/>
              </a:endParaRPr>
            </a:p>
          </p:txBody>
        </p:sp>
      </p:grpSp>
      <p:grpSp>
        <p:nvGrpSpPr>
          <p:cNvPr id="13" name="Group 133"/>
          <p:cNvGrpSpPr/>
          <p:nvPr/>
        </p:nvGrpSpPr>
        <p:grpSpPr>
          <a:xfrm>
            <a:off x="9157008" y="1663991"/>
            <a:ext cx="864665" cy="865389"/>
            <a:chOff x="5249342" y="1406453"/>
            <a:chExt cx="648499" cy="649042"/>
          </a:xfrm>
        </p:grpSpPr>
        <p:sp>
          <p:nvSpPr>
            <p:cNvPr id="58" name="Oval 57"/>
            <p:cNvSpPr>
              <a:spLocks noChangeAspect="1"/>
            </p:cNvSpPr>
            <p:nvPr/>
          </p:nvSpPr>
          <p:spPr>
            <a:xfrm>
              <a:off x="5249342" y="1406453"/>
              <a:ext cx="648499" cy="649042"/>
            </a:xfrm>
            <a:prstGeom prst="ellipse">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59" name="Oval 58"/>
            <p:cNvSpPr>
              <a:spLocks noChangeAspect="1"/>
            </p:cNvSpPr>
            <p:nvPr/>
          </p:nvSpPr>
          <p:spPr>
            <a:xfrm>
              <a:off x="5324169" y="1481343"/>
              <a:ext cx="498845" cy="4992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05</a:t>
              </a:r>
              <a:endParaRPr lang="en-US" sz="1600" b="1">
                <a:latin typeface="+mj-lt"/>
              </a:endParaRPr>
            </a:p>
          </p:txBody>
        </p:sp>
      </p:grpSp>
      <p:grpSp>
        <p:nvGrpSpPr>
          <p:cNvPr id="14" name="Group 33"/>
          <p:cNvGrpSpPr/>
          <p:nvPr/>
        </p:nvGrpSpPr>
        <p:grpSpPr>
          <a:xfrm>
            <a:off x="1394294" y="4558943"/>
            <a:ext cx="2283033" cy="746371"/>
            <a:chOff x="741363" y="1364357"/>
            <a:chExt cx="2018970" cy="559778"/>
          </a:xfrm>
        </p:grpSpPr>
        <p:sp>
          <p:nvSpPr>
            <p:cNvPr id="66" name="Text Placeholder 3"/>
            <p:cNvSpPr txBox="1"/>
            <p:nvPr/>
          </p:nvSpPr>
          <p:spPr>
            <a:xfrm>
              <a:off x="741363" y="1364357"/>
              <a:ext cx="132925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1"/>
                  </a:solidFill>
                </a:rPr>
                <a:t>Title Goes Here</a:t>
              </a:r>
            </a:p>
          </p:txBody>
        </p:sp>
        <p:sp>
          <p:nvSpPr>
            <p:cNvPr id="67" name="Text Placeholder 3"/>
            <p:cNvSpPr txBox="1"/>
            <p:nvPr/>
          </p:nvSpPr>
          <p:spPr>
            <a:xfrm>
              <a:off x="741363" y="1462614"/>
              <a:ext cx="2018970"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35">
                  <a:solidFill>
                    <a:schemeClr val="tx1">
                      <a:lumMod val="50000"/>
                      <a:lumOff val="50000"/>
                    </a:schemeClr>
                  </a:solidFill>
                </a:rPr>
                <a:t>There are many variations of the passages of Lorem Ipsum .</a:t>
              </a:r>
            </a:p>
          </p:txBody>
        </p:sp>
      </p:grpSp>
      <p:cxnSp>
        <p:nvCxnSpPr>
          <p:cNvPr id="95" name="Straight Connector 94"/>
          <p:cNvCxnSpPr/>
          <p:nvPr/>
        </p:nvCxnSpPr>
        <p:spPr>
          <a:xfrm flipH="1">
            <a:off x="3717893" y="4966700"/>
            <a:ext cx="1147681" cy="0"/>
          </a:xfrm>
          <a:prstGeom prst="line">
            <a:avLst/>
          </a:prstGeom>
          <a:ln w="1905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798634" y="4332595"/>
            <a:ext cx="1147681" cy="0"/>
          </a:xfrm>
          <a:prstGeom prst="line">
            <a:avLst/>
          </a:prstGeom>
          <a:ln w="19050">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5" name="Group 33"/>
          <p:cNvGrpSpPr/>
          <p:nvPr/>
        </p:nvGrpSpPr>
        <p:grpSpPr>
          <a:xfrm>
            <a:off x="2576445" y="3898704"/>
            <a:ext cx="2283033" cy="746371"/>
            <a:chOff x="741363" y="1364357"/>
            <a:chExt cx="2018970" cy="559778"/>
          </a:xfrm>
        </p:grpSpPr>
        <p:sp>
          <p:nvSpPr>
            <p:cNvPr id="98" name="Text Placeholder 3"/>
            <p:cNvSpPr txBox="1"/>
            <p:nvPr/>
          </p:nvSpPr>
          <p:spPr>
            <a:xfrm>
              <a:off x="741363" y="1364357"/>
              <a:ext cx="132925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2"/>
                  </a:solidFill>
                </a:rPr>
                <a:t>Title Goes Here</a:t>
              </a:r>
            </a:p>
          </p:txBody>
        </p:sp>
        <p:sp>
          <p:nvSpPr>
            <p:cNvPr id="99" name="Text Placeholder 3"/>
            <p:cNvSpPr txBox="1"/>
            <p:nvPr/>
          </p:nvSpPr>
          <p:spPr>
            <a:xfrm>
              <a:off x="741363" y="1462614"/>
              <a:ext cx="2018970"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35">
                  <a:solidFill>
                    <a:schemeClr val="tx1">
                      <a:lumMod val="50000"/>
                      <a:lumOff val="50000"/>
                    </a:schemeClr>
                  </a:solidFill>
                </a:rPr>
                <a:t>There are many variations of the passages of Lorem Ipsum .</a:t>
              </a:r>
            </a:p>
          </p:txBody>
        </p:sp>
      </p:grpSp>
      <p:cxnSp>
        <p:nvCxnSpPr>
          <p:cNvPr id="100" name="Straight Connector 99"/>
          <p:cNvCxnSpPr/>
          <p:nvPr/>
        </p:nvCxnSpPr>
        <p:spPr>
          <a:xfrm flipH="1">
            <a:off x="7965129" y="2048452"/>
            <a:ext cx="1147681" cy="0"/>
          </a:xfrm>
          <a:prstGeom prst="line">
            <a:avLst/>
          </a:prstGeom>
          <a:ln w="19050">
            <a:solidFill>
              <a:schemeClr val="accent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6" name="Group 33"/>
          <p:cNvGrpSpPr/>
          <p:nvPr/>
        </p:nvGrpSpPr>
        <p:grpSpPr>
          <a:xfrm>
            <a:off x="5730240" y="1625892"/>
            <a:ext cx="2283033" cy="746371"/>
            <a:chOff x="741363" y="1364357"/>
            <a:chExt cx="2018970" cy="559778"/>
          </a:xfrm>
        </p:grpSpPr>
        <p:sp>
          <p:nvSpPr>
            <p:cNvPr id="102" name="Text Placeholder 3"/>
            <p:cNvSpPr txBox="1"/>
            <p:nvPr/>
          </p:nvSpPr>
          <p:spPr>
            <a:xfrm>
              <a:off x="741363" y="1364357"/>
              <a:ext cx="132925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5"/>
                  </a:solidFill>
                </a:rPr>
                <a:t>Title Goes Here</a:t>
              </a:r>
            </a:p>
          </p:txBody>
        </p:sp>
        <p:sp>
          <p:nvSpPr>
            <p:cNvPr id="103" name="Text Placeholder 3"/>
            <p:cNvSpPr txBox="1"/>
            <p:nvPr/>
          </p:nvSpPr>
          <p:spPr>
            <a:xfrm>
              <a:off x="741363" y="1462614"/>
              <a:ext cx="2018970"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35">
                  <a:solidFill>
                    <a:schemeClr val="tx1">
                      <a:lumMod val="50000"/>
                      <a:lumOff val="50000"/>
                    </a:schemeClr>
                  </a:solidFill>
                </a:rPr>
                <a:t>There are many variations of the passages of Lorem Ipsum .</a:t>
              </a:r>
            </a:p>
          </p:txBody>
        </p:sp>
      </p:grpSp>
      <p:cxnSp>
        <p:nvCxnSpPr>
          <p:cNvPr id="104" name="Straight Connector 103"/>
          <p:cNvCxnSpPr/>
          <p:nvPr/>
        </p:nvCxnSpPr>
        <p:spPr>
          <a:xfrm flipH="1">
            <a:off x="6921628" y="2842440"/>
            <a:ext cx="1147681" cy="0"/>
          </a:xfrm>
          <a:prstGeom prst="line">
            <a:avLst/>
          </a:prstGeom>
          <a:ln w="19050">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7" name="Group 33"/>
          <p:cNvGrpSpPr/>
          <p:nvPr/>
        </p:nvGrpSpPr>
        <p:grpSpPr>
          <a:xfrm>
            <a:off x="4674038" y="2413129"/>
            <a:ext cx="2283033" cy="746371"/>
            <a:chOff x="741363" y="1364357"/>
            <a:chExt cx="2018970" cy="559778"/>
          </a:xfrm>
        </p:grpSpPr>
        <p:sp>
          <p:nvSpPr>
            <p:cNvPr id="106" name="Text Placeholder 3"/>
            <p:cNvSpPr txBox="1"/>
            <p:nvPr/>
          </p:nvSpPr>
          <p:spPr>
            <a:xfrm>
              <a:off x="741363" y="1364357"/>
              <a:ext cx="132925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4"/>
                  </a:solidFill>
                </a:rPr>
                <a:t>Title Goes Here</a:t>
              </a:r>
            </a:p>
          </p:txBody>
        </p:sp>
        <p:sp>
          <p:nvSpPr>
            <p:cNvPr id="107" name="Text Placeholder 3"/>
            <p:cNvSpPr txBox="1"/>
            <p:nvPr/>
          </p:nvSpPr>
          <p:spPr>
            <a:xfrm>
              <a:off x="741363" y="1462614"/>
              <a:ext cx="2018970"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35">
                  <a:solidFill>
                    <a:schemeClr val="tx1">
                      <a:lumMod val="50000"/>
                      <a:lumOff val="50000"/>
                    </a:schemeClr>
                  </a:solidFill>
                </a:rPr>
                <a:t>There are many variations of the passages of Lorem Ipsum .</a:t>
              </a:r>
            </a:p>
          </p:txBody>
        </p:sp>
      </p:grpSp>
      <p:cxnSp>
        <p:nvCxnSpPr>
          <p:cNvPr id="108" name="Straight Connector 107"/>
          <p:cNvCxnSpPr/>
          <p:nvPr/>
        </p:nvCxnSpPr>
        <p:spPr>
          <a:xfrm flipH="1">
            <a:off x="5834790" y="3655240"/>
            <a:ext cx="1147681" cy="0"/>
          </a:xfrm>
          <a:prstGeom prst="line">
            <a:avLst/>
          </a:prstGeom>
          <a:ln w="1905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Group 33"/>
          <p:cNvGrpSpPr/>
          <p:nvPr/>
        </p:nvGrpSpPr>
        <p:grpSpPr>
          <a:xfrm>
            <a:off x="3587201" y="3162267"/>
            <a:ext cx="2283033" cy="746371"/>
            <a:chOff x="741363" y="1364357"/>
            <a:chExt cx="2018970" cy="559778"/>
          </a:xfrm>
        </p:grpSpPr>
        <p:sp>
          <p:nvSpPr>
            <p:cNvPr id="110" name="Text Placeholder 3"/>
            <p:cNvSpPr txBox="1"/>
            <p:nvPr/>
          </p:nvSpPr>
          <p:spPr>
            <a:xfrm>
              <a:off x="741363" y="1364357"/>
              <a:ext cx="132925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3"/>
                  </a:solidFill>
                </a:rPr>
                <a:t>Title Goes Here</a:t>
              </a:r>
            </a:p>
          </p:txBody>
        </p:sp>
        <p:sp>
          <p:nvSpPr>
            <p:cNvPr id="111" name="Text Placeholder 3"/>
            <p:cNvSpPr txBox="1"/>
            <p:nvPr/>
          </p:nvSpPr>
          <p:spPr>
            <a:xfrm>
              <a:off x="741363" y="1462614"/>
              <a:ext cx="2018970"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35">
                  <a:solidFill>
                    <a:schemeClr val="tx1">
                      <a:lumMod val="50000"/>
                      <a:lumOff val="50000"/>
                    </a:schemeClr>
                  </a:solidFill>
                </a:rPr>
                <a:t>There are many variations of the passages of Lorem Ipsum .</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wipe(right)">
                                      <p:cBhvr>
                                        <p:cTn id="18" dur="500"/>
                                        <p:tgtEl>
                                          <p:spTgt spid="95"/>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5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par>
                          <p:cTn id="33" fill="hold">
                            <p:stCondLst>
                              <p:cond delay="2500"/>
                            </p:stCondLst>
                            <p:childTnLst>
                              <p:par>
                                <p:cTn id="34" presetID="2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wipe(right)">
                                      <p:cBhvr>
                                        <p:cTn id="36" dur="500"/>
                                        <p:tgtEl>
                                          <p:spTgt spid="96"/>
                                        </p:tgtEl>
                                      </p:cBhvr>
                                    </p:animEffect>
                                  </p:childTnLst>
                                </p:cTn>
                              </p:par>
                              <p:par>
                                <p:cTn id="37" presetID="22" presetClass="entr" presetSubtype="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000"/>
                            </p:stCondLst>
                            <p:childTnLst>
                              <p:par>
                                <p:cTn id="41" presetID="2" presetClass="entr" presetSubtype="4" accel="50000" decel="5000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par>
                          <p:cTn id="51" fill="hold">
                            <p:stCondLst>
                              <p:cond delay="4000"/>
                            </p:stCondLst>
                            <p:childTnLst>
                              <p:par>
                                <p:cTn id="52" presetID="22" presetClass="entr" presetSubtype="2" fill="hold" nodeType="after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wipe(right)">
                                      <p:cBhvr>
                                        <p:cTn id="54" dur="500"/>
                                        <p:tgtEl>
                                          <p:spTgt spid="108"/>
                                        </p:tgtEl>
                                      </p:cBhvr>
                                    </p:animEffect>
                                  </p:childTnLst>
                                </p:cTn>
                              </p:par>
                              <p:par>
                                <p:cTn id="55" presetID="22" presetClass="entr" presetSubtype="8"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par>
                          <p:cTn id="58" fill="hold">
                            <p:stCondLst>
                              <p:cond delay="4500"/>
                            </p:stCondLst>
                            <p:childTnLst>
                              <p:par>
                                <p:cTn id="59" presetID="2" presetClass="entr" presetSubtype="4" accel="50000" decel="5000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childTnLst>
                          </p:cTn>
                        </p:par>
                        <p:par>
                          <p:cTn id="69" fill="hold">
                            <p:stCondLst>
                              <p:cond delay="5500"/>
                            </p:stCondLst>
                            <p:childTnLst>
                              <p:par>
                                <p:cTn id="70" presetID="22" presetClass="entr" presetSubtype="2" fill="hold" nodeType="afterEffect">
                                  <p:stCondLst>
                                    <p:cond delay="0"/>
                                  </p:stCondLst>
                                  <p:childTnLst>
                                    <p:set>
                                      <p:cBhvr>
                                        <p:cTn id="71" dur="1" fill="hold">
                                          <p:stCondLst>
                                            <p:cond delay="0"/>
                                          </p:stCondLst>
                                        </p:cTn>
                                        <p:tgtEl>
                                          <p:spTgt spid="104"/>
                                        </p:tgtEl>
                                        <p:attrNameLst>
                                          <p:attrName>style.visibility</p:attrName>
                                        </p:attrNameLst>
                                      </p:cBhvr>
                                      <p:to>
                                        <p:strVal val="visible"/>
                                      </p:to>
                                    </p:set>
                                    <p:animEffect transition="in" filter="wipe(right)">
                                      <p:cBhvr>
                                        <p:cTn id="72" dur="500"/>
                                        <p:tgtEl>
                                          <p:spTgt spid="104"/>
                                        </p:tgtEl>
                                      </p:cBhvr>
                                    </p:animEffect>
                                  </p:childTnLst>
                                </p:cTn>
                              </p:par>
                              <p:par>
                                <p:cTn id="73" presetID="22" presetClass="entr" presetSubtype="8"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000"/>
                            </p:stCondLst>
                            <p:childTnLst>
                              <p:par>
                                <p:cTn id="77" presetID="2" presetClass="entr" presetSubtype="4" accel="50000" decel="5000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53" presetClass="entr" presetSubtype="16"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fill="hold"/>
                                        <p:tgtEl>
                                          <p:spTgt spid="13"/>
                                        </p:tgtEl>
                                        <p:attrNameLst>
                                          <p:attrName>ppt_w</p:attrName>
                                        </p:attrNameLst>
                                      </p:cBhvr>
                                      <p:tavLst>
                                        <p:tav tm="0">
                                          <p:val>
                                            <p:fltVal val="0"/>
                                          </p:val>
                                        </p:tav>
                                        <p:tav tm="100000">
                                          <p:val>
                                            <p:strVal val="#ppt_w"/>
                                          </p:val>
                                        </p:tav>
                                      </p:tavLst>
                                    </p:anim>
                                    <p:anim calcmode="lin" valueType="num">
                                      <p:cBhvr>
                                        <p:cTn id="85" dur="500" fill="hold"/>
                                        <p:tgtEl>
                                          <p:spTgt spid="13"/>
                                        </p:tgtEl>
                                        <p:attrNameLst>
                                          <p:attrName>ppt_h</p:attrName>
                                        </p:attrNameLst>
                                      </p:cBhvr>
                                      <p:tavLst>
                                        <p:tav tm="0">
                                          <p:val>
                                            <p:fltVal val="0"/>
                                          </p:val>
                                        </p:tav>
                                        <p:tav tm="100000">
                                          <p:val>
                                            <p:strVal val="#ppt_h"/>
                                          </p:val>
                                        </p:tav>
                                      </p:tavLst>
                                    </p:anim>
                                    <p:animEffect transition="in" filter="fade">
                                      <p:cBhvr>
                                        <p:cTn id="86" dur="500"/>
                                        <p:tgtEl>
                                          <p:spTgt spid="13"/>
                                        </p:tgtEl>
                                      </p:cBhvr>
                                    </p:animEffect>
                                  </p:childTnLst>
                                </p:cTn>
                              </p:par>
                            </p:childTnLst>
                          </p:cTn>
                        </p:par>
                        <p:par>
                          <p:cTn id="87" fill="hold">
                            <p:stCondLst>
                              <p:cond delay="7000"/>
                            </p:stCondLst>
                            <p:childTnLst>
                              <p:par>
                                <p:cTn id="88" presetID="22" presetClass="entr" presetSubtype="2" fill="hold" nodeType="after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wipe(right)">
                                      <p:cBhvr>
                                        <p:cTn id="90" dur="500"/>
                                        <p:tgtEl>
                                          <p:spTgt spid="100"/>
                                        </p:tgtEl>
                                      </p:cBhvr>
                                    </p:animEffect>
                                  </p:childTnLst>
                                </p:cTn>
                              </p:par>
                              <p:par>
                                <p:cTn id="91" presetID="22" presetClass="entr" presetSubtype="8"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left)">
                                      <p:cBhvr>
                                        <p:cTn id="9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Stairs Infographic</a:t>
            </a:r>
          </a:p>
        </p:txBody>
      </p:sp>
      <p:sp>
        <p:nvSpPr>
          <p:cNvPr id="8" name="Text Placeholder 7"/>
          <p:cNvSpPr>
            <a:spLocks noGrp="1"/>
          </p:cNvSpPr>
          <p:nvPr>
            <p:ph type="body" sz="half" idx="2"/>
          </p:nvPr>
        </p:nvSpPr>
        <p:spPr/>
        <p:txBody>
          <a:bodyPr/>
          <a:lstStyle/>
          <a:p>
            <a:r>
              <a:rPr lang="en-US"/>
              <a:t>Stairs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15</a:t>
            </a:fld>
            <a:endParaRPr lang="en-US"/>
          </a:p>
        </p:txBody>
      </p:sp>
      <p:sp>
        <p:nvSpPr>
          <p:cNvPr id="5" name="Cube 4"/>
          <p:cNvSpPr/>
          <p:nvPr/>
        </p:nvSpPr>
        <p:spPr>
          <a:xfrm flipH="1">
            <a:off x="5079999" y="4822206"/>
            <a:ext cx="2582636" cy="1131941"/>
          </a:xfrm>
          <a:prstGeom prst="cube">
            <a:avLst>
              <a:gd name="adj" fmla="val 638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Cube 44"/>
          <p:cNvSpPr/>
          <p:nvPr/>
        </p:nvSpPr>
        <p:spPr>
          <a:xfrm flipH="1">
            <a:off x="6079951" y="4410387"/>
            <a:ext cx="2582636" cy="1131941"/>
          </a:xfrm>
          <a:prstGeom prst="cube">
            <a:avLst>
              <a:gd name="adj" fmla="val 638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Cube 45"/>
          <p:cNvSpPr/>
          <p:nvPr/>
        </p:nvSpPr>
        <p:spPr>
          <a:xfrm flipH="1">
            <a:off x="7079902" y="3998567"/>
            <a:ext cx="2582636" cy="1131941"/>
          </a:xfrm>
          <a:prstGeom prst="cube">
            <a:avLst>
              <a:gd name="adj" fmla="val 638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Cube 47"/>
          <p:cNvSpPr/>
          <p:nvPr/>
        </p:nvSpPr>
        <p:spPr>
          <a:xfrm flipH="1">
            <a:off x="8079854" y="3586747"/>
            <a:ext cx="2582636" cy="1131941"/>
          </a:xfrm>
          <a:prstGeom prst="cube">
            <a:avLst>
              <a:gd name="adj" fmla="val 638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Cube 50"/>
          <p:cNvSpPr/>
          <p:nvPr/>
        </p:nvSpPr>
        <p:spPr>
          <a:xfrm flipH="1">
            <a:off x="9079805" y="3174927"/>
            <a:ext cx="2582636" cy="1131941"/>
          </a:xfrm>
          <a:prstGeom prst="cube">
            <a:avLst>
              <a:gd name="adj" fmla="val 6389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 name="Group 100"/>
          <p:cNvGrpSpPr/>
          <p:nvPr/>
        </p:nvGrpSpPr>
        <p:grpSpPr>
          <a:xfrm>
            <a:off x="1723423" y="1868260"/>
            <a:ext cx="3456420" cy="754467"/>
            <a:chOff x="1315498" y="1113764"/>
            <a:chExt cx="2592315" cy="565850"/>
          </a:xfrm>
        </p:grpSpPr>
        <p:sp>
          <p:nvSpPr>
            <p:cNvPr id="60" name="Text Placeholder 3"/>
            <p:cNvSpPr txBox="1"/>
            <p:nvPr/>
          </p:nvSpPr>
          <p:spPr>
            <a:xfrm>
              <a:off x="1315499" y="1113764"/>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1"/>
                  </a:solidFill>
                </a:rPr>
                <a:t>Number One</a:t>
              </a:r>
            </a:p>
          </p:txBody>
        </p:sp>
        <p:sp>
          <p:nvSpPr>
            <p:cNvPr id="61" name="Text Placeholder 3"/>
            <p:cNvSpPr txBox="1"/>
            <p:nvPr/>
          </p:nvSpPr>
          <p:spPr>
            <a:xfrm>
              <a:off x="1315498" y="1218093"/>
              <a:ext cx="259231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rPr>
                <a:t>There are many variations of passages of Lorem Ipsum available, but the majority have suffered</a:t>
              </a:r>
            </a:p>
          </p:txBody>
        </p:sp>
      </p:grpSp>
      <p:sp>
        <p:nvSpPr>
          <p:cNvPr id="62" name="Text Placeholder 3"/>
          <p:cNvSpPr txBox="1"/>
          <p:nvPr/>
        </p:nvSpPr>
        <p:spPr>
          <a:xfrm>
            <a:off x="681083" y="1701801"/>
            <a:ext cx="91371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a:solidFill>
                  <a:schemeClr val="accent1"/>
                </a:solidFill>
              </a:rPr>
              <a:t>01</a:t>
            </a:r>
          </a:p>
        </p:txBody>
      </p:sp>
      <p:grpSp>
        <p:nvGrpSpPr>
          <p:cNvPr id="3" name="Group 104"/>
          <p:cNvGrpSpPr/>
          <p:nvPr/>
        </p:nvGrpSpPr>
        <p:grpSpPr>
          <a:xfrm>
            <a:off x="1723423" y="2695108"/>
            <a:ext cx="3456420" cy="754467"/>
            <a:chOff x="1315498" y="1113764"/>
            <a:chExt cx="2592315" cy="565850"/>
          </a:xfrm>
        </p:grpSpPr>
        <p:sp>
          <p:nvSpPr>
            <p:cNvPr id="64" name="Text Placeholder 3"/>
            <p:cNvSpPr txBox="1"/>
            <p:nvPr/>
          </p:nvSpPr>
          <p:spPr>
            <a:xfrm>
              <a:off x="1315499" y="1113764"/>
              <a:ext cx="92030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2"/>
                  </a:solidFill>
                </a:rPr>
                <a:t>Number Two</a:t>
              </a:r>
            </a:p>
          </p:txBody>
        </p:sp>
        <p:sp>
          <p:nvSpPr>
            <p:cNvPr id="65" name="Text Placeholder 3"/>
            <p:cNvSpPr txBox="1"/>
            <p:nvPr/>
          </p:nvSpPr>
          <p:spPr>
            <a:xfrm>
              <a:off x="1315498" y="1218093"/>
              <a:ext cx="259231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rPr>
                <a:t>There are many variations of passages of Lorem Ipsum available, but the majority have suffered</a:t>
              </a:r>
            </a:p>
          </p:txBody>
        </p:sp>
      </p:grpSp>
      <p:sp>
        <p:nvSpPr>
          <p:cNvPr id="68" name="Text Placeholder 3"/>
          <p:cNvSpPr txBox="1"/>
          <p:nvPr/>
        </p:nvSpPr>
        <p:spPr>
          <a:xfrm>
            <a:off x="681083" y="2528648"/>
            <a:ext cx="91371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a:solidFill>
                  <a:schemeClr val="accent2"/>
                </a:solidFill>
              </a:rPr>
              <a:t>02</a:t>
            </a:r>
          </a:p>
        </p:txBody>
      </p:sp>
      <p:grpSp>
        <p:nvGrpSpPr>
          <p:cNvPr id="4" name="Group 108"/>
          <p:cNvGrpSpPr/>
          <p:nvPr/>
        </p:nvGrpSpPr>
        <p:grpSpPr>
          <a:xfrm>
            <a:off x="1723423" y="3521956"/>
            <a:ext cx="3456420" cy="754467"/>
            <a:chOff x="1315498" y="1113764"/>
            <a:chExt cx="2592315" cy="565850"/>
          </a:xfrm>
        </p:grpSpPr>
        <p:sp>
          <p:nvSpPr>
            <p:cNvPr id="70" name="Text Placeholder 3"/>
            <p:cNvSpPr txBox="1"/>
            <p:nvPr/>
          </p:nvSpPr>
          <p:spPr>
            <a:xfrm>
              <a:off x="1315499" y="1113764"/>
              <a:ext cx="10423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3"/>
                  </a:solidFill>
                </a:rPr>
                <a:t>Number Three</a:t>
              </a:r>
            </a:p>
          </p:txBody>
        </p:sp>
        <p:sp>
          <p:nvSpPr>
            <p:cNvPr id="71" name="Text Placeholder 3"/>
            <p:cNvSpPr txBox="1"/>
            <p:nvPr/>
          </p:nvSpPr>
          <p:spPr>
            <a:xfrm>
              <a:off x="1315498" y="1218093"/>
              <a:ext cx="259231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rPr>
                <a:t>There are many variations of passages of Lorem Ipsum available, but the majority have suffered</a:t>
              </a:r>
            </a:p>
          </p:txBody>
        </p:sp>
      </p:grpSp>
      <p:sp>
        <p:nvSpPr>
          <p:cNvPr id="72" name="Text Placeholder 3"/>
          <p:cNvSpPr txBox="1"/>
          <p:nvPr/>
        </p:nvSpPr>
        <p:spPr>
          <a:xfrm>
            <a:off x="681083" y="3355494"/>
            <a:ext cx="91371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a:solidFill>
                  <a:schemeClr val="accent3"/>
                </a:solidFill>
              </a:rPr>
              <a:t>03</a:t>
            </a:r>
          </a:p>
        </p:txBody>
      </p:sp>
      <p:grpSp>
        <p:nvGrpSpPr>
          <p:cNvPr id="6" name="Group 112"/>
          <p:cNvGrpSpPr/>
          <p:nvPr/>
        </p:nvGrpSpPr>
        <p:grpSpPr>
          <a:xfrm>
            <a:off x="1723423" y="4348803"/>
            <a:ext cx="3456420" cy="754467"/>
            <a:chOff x="1315498" y="1113764"/>
            <a:chExt cx="2592315" cy="565850"/>
          </a:xfrm>
        </p:grpSpPr>
        <p:sp>
          <p:nvSpPr>
            <p:cNvPr id="74" name="Text Placeholder 3"/>
            <p:cNvSpPr txBox="1"/>
            <p:nvPr/>
          </p:nvSpPr>
          <p:spPr>
            <a:xfrm>
              <a:off x="1315499" y="1113764"/>
              <a:ext cx="96540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4"/>
                  </a:solidFill>
                </a:rPr>
                <a:t>Number Four</a:t>
              </a:r>
            </a:p>
          </p:txBody>
        </p:sp>
        <p:sp>
          <p:nvSpPr>
            <p:cNvPr id="75" name="Text Placeholder 3"/>
            <p:cNvSpPr txBox="1"/>
            <p:nvPr/>
          </p:nvSpPr>
          <p:spPr>
            <a:xfrm>
              <a:off x="1315498" y="1218093"/>
              <a:ext cx="259231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rPr>
                <a:t>There are many variations of passages of Lorem Ipsum available, but the majority have suffered</a:t>
              </a:r>
            </a:p>
          </p:txBody>
        </p:sp>
      </p:grpSp>
      <p:sp>
        <p:nvSpPr>
          <p:cNvPr id="76" name="Text Placeholder 3"/>
          <p:cNvSpPr txBox="1"/>
          <p:nvPr/>
        </p:nvSpPr>
        <p:spPr>
          <a:xfrm>
            <a:off x="681083" y="4182341"/>
            <a:ext cx="91371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a:solidFill>
                  <a:schemeClr val="accent4"/>
                </a:solidFill>
              </a:rPr>
              <a:t>04</a:t>
            </a:r>
          </a:p>
        </p:txBody>
      </p:sp>
      <p:grpSp>
        <p:nvGrpSpPr>
          <p:cNvPr id="9" name="Group 112"/>
          <p:cNvGrpSpPr/>
          <p:nvPr/>
        </p:nvGrpSpPr>
        <p:grpSpPr>
          <a:xfrm>
            <a:off x="1723423" y="5175649"/>
            <a:ext cx="3456420" cy="754467"/>
            <a:chOff x="1315498" y="1113764"/>
            <a:chExt cx="2592315" cy="565850"/>
          </a:xfrm>
        </p:grpSpPr>
        <p:sp>
          <p:nvSpPr>
            <p:cNvPr id="78" name="Text Placeholder 3"/>
            <p:cNvSpPr txBox="1"/>
            <p:nvPr/>
          </p:nvSpPr>
          <p:spPr>
            <a:xfrm>
              <a:off x="1315499" y="1113764"/>
              <a:ext cx="96540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5"/>
                  </a:solidFill>
                </a:rPr>
                <a:t>Number Four</a:t>
              </a:r>
            </a:p>
          </p:txBody>
        </p:sp>
        <p:sp>
          <p:nvSpPr>
            <p:cNvPr id="79" name="Text Placeholder 3"/>
            <p:cNvSpPr txBox="1"/>
            <p:nvPr/>
          </p:nvSpPr>
          <p:spPr>
            <a:xfrm>
              <a:off x="1315498" y="1218093"/>
              <a:ext cx="259231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rPr>
                <a:t>There are many variations of passages of Lorem Ipsum available, but the majority have suffered</a:t>
              </a:r>
            </a:p>
          </p:txBody>
        </p:sp>
      </p:grpSp>
      <p:sp>
        <p:nvSpPr>
          <p:cNvPr id="80" name="Text Placeholder 3"/>
          <p:cNvSpPr txBox="1"/>
          <p:nvPr/>
        </p:nvSpPr>
        <p:spPr>
          <a:xfrm>
            <a:off x="681083" y="5009190"/>
            <a:ext cx="91371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a:solidFill>
                  <a:schemeClr val="accent5"/>
                </a:solidFill>
              </a:rPr>
              <a:t>05</a:t>
            </a:r>
          </a:p>
        </p:txBody>
      </p:sp>
      <p:grpSp>
        <p:nvGrpSpPr>
          <p:cNvPr id="10" name="Group 80"/>
          <p:cNvGrpSpPr/>
          <p:nvPr/>
        </p:nvGrpSpPr>
        <p:grpSpPr>
          <a:xfrm>
            <a:off x="6705591" y="2114479"/>
            <a:ext cx="1384491" cy="2472668"/>
            <a:chOff x="6932612" y="3789363"/>
            <a:chExt cx="430213" cy="768350"/>
          </a:xfrm>
          <a:solidFill>
            <a:schemeClr val="tx1">
              <a:lumMod val="75000"/>
              <a:lumOff val="25000"/>
            </a:schemeClr>
          </a:solidFill>
        </p:grpSpPr>
        <p:sp>
          <p:nvSpPr>
            <p:cNvPr id="82" name="Freeform 5"/>
            <p:cNvSpPr>
              <a:spLocks noEditPoints="1"/>
            </p:cNvSpPr>
            <p:nvPr/>
          </p:nvSpPr>
          <p:spPr bwMode="auto">
            <a:xfrm>
              <a:off x="6932612" y="3948113"/>
              <a:ext cx="430213" cy="609600"/>
            </a:xfrm>
            <a:custGeom>
              <a:avLst/>
              <a:gdLst/>
              <a:ahLst/>
              <a:cxnLst>
                <a:cxn ang="0">
                  <a:pos x="17" y="167"/>
                </a:cxn>
                <a:cxn ang="0">
                  <a:pos x="18" y="167"/>
                </a:cxn>
                <a:cxn ang="0">
                  <a:pos x="36" y="150"/>
                </a:cxn>
                <a:cxn ang="0">
                  <a:pos x="41" y="85"/>
                </a:cxn>
                <a:cxn ang="0">
                  <a:pos x="75" y="61"/>
                </a:cxn>
                <a:cxn ang="0">
                  <a:pos x="75" y="155"/>
                </a:cxn>
                <a:cxn ang="0">
                  <a:pos x="78" y="168"/>
                </a:cxn>
                <a:cxn ang="0">
                  <a:pos x="40" y="327"/>
                </a:cxn>
                <a:cxn ang="0">
                  <a:pos x="56" y="353"/>
                </a:cxn>
                <a:cxn ang="0">
                  <a:pos x="61" y="353"/>
                </a:cxn>
                <a:cxn ang="0">
                  <a:pos x="82" y="337"/>
                </a:cxn>
                <a:cxn ang="0">
                  <a:pos x="118" y="186"/>
                </a:cxn>
                <a:cxn ang="0">
                  <a:pos x="160" y="205"/>
                </a:cxn>
                <a:cxn ang="0">
                  <a:pos x="156" y="262"/>
                </a:cxn>
                <a:cxn ang="0">
                  <a:pos x="176" y="284"/>
                </a:cxn>
                <a:cxn ang="0">
                  <a:pos x="177" y="284"/>
                </a:cxn>
                <a:cxn ang="0">
                  <a:pos x="199" y="264"/>
                </a:cxn>
                <a:cxn ang="0">
                  <a:pos x="203" y="194"/>
                </a:cxn>
                <a:cxn ang="0">
                  <a:pos x="191" y="173"/>
                </a:cxn>
                <a:cxn ang="0">
                  <a:pos x="132" y="145"/>
                </a:cxn>
                <a:cxn ang="0">
                  <a:pos x="132" y="83"/>
                </a:cxn>
                <a:cxn ang="0">
                  <a:pos x="153" y="107"/>
                </a:cxn>
                <a:cxn ang="0">
                  <a:pos x="164" y="113"/>
                </a:cxn>
                <a:cxn ang="0">
                  <a:pos x="227" y="121"/>
                </a:cxn>
                <a:cxn ang="0">
                  <a:pos x="229" y="121"/>
                </a:cxn>
                <a:cxn ang="0">
                  <a:pos x="247" y="105"/>
                </a:cxn>
                <a:cxn ang="0">
                  <a:pos x="231" y="85"/>
                </a:cxn>
                <a:cxn ang="0">
                  <a:pos x="175" y="79"/>
                </a:cxn>
                <a:cxn ang="0">
                  <a:pos x="130" y="25"/>
                </a:cxn>
                <a:cxn ang="0">
                  <a:pos x="124" y="16"/>
                </a:cxn>
                <a:cxn ang="0">
                  <a:pos x="104" y="0"/>
                </a:cxn>
                <a:cxn ang="0">
                  <a:pos x="86" y="9"/>
                </a:cxn>
                <a:cxn ang="0">
                  <a:pos x="14" y="61"/>
                </a:cxn>
                <a:cxn ang="0">
                  <a:pos x="6" y="74"/>
                </a:cxn>
                <a:cxn ang="0">
                  <a:pos x="0" y="148"/>
                </a:cxn>
                <a:cxn ang="0">
                  <a:pos x="17" y="167"/>
                </a:cxn>
                <a:cxn ang="0">
                  <a:pos x="17" y="167"/>
                </a:cxn>
                <a:cxn ang="0">
                  <a:pos x="17" y="167"/>
                </a:cxn>
              </a:cxnLst>
              <a:rect l="0" t="0" r="r" b="b"/>
              <a:pathLst>
                <a:path w="248" h="353">
                  <a:moveTo>
                    <a:pt x="17" y="167"/>
                  </a:moveTo>
                  <a:cubicBezTo>
                    <a:pt x="17" y="167"/>
                    <a:pt x="18" y="167"/>
                    <a:pt x="18" y="167"/>
                  </a:cubicBezTo>
                  <a:cubicBezTo>
                    <a:pt x="27" y="167"/>
                    <a:pt x="35" y="160"/>
                    <a:pt x="36" y="150"/>
                  </a:cubicBezTo>
                  <a:cubicBezTo>
                    <a:pt x="41" y="85"/>
                    <a:pt x="41" y="85"/>
                    <a:pt x="41" y="85"/>
                  </a:cubicBezTo>
                  <a:cubicBezTo>
                    <a:pt x="75" y="61"/>
                    <a:pt x="75" y="61"/>
                    <a:pt x="75" y="61"/>
                  </a:cubicBezTo>
                  <a:cubicBezTo>
                    <a:pt x="75" y="155"/>
                    <a:pt x="75" y="155"/>
                    <a:pt x="75" y="155"/>
                  </a:cubicBezTo>
                  <a:cubicBezTo>
                    <a:pt x="75" y="160"/>
                    <a:pt x="76" y="164"/>
                    <a:pt x="78" y="168"/>
                  </a:cubicBezTo>
                  <a:cubicBezTo>
                    <a:pt x="40" y="327"/>
                    <a:pt x="40" y="327"/>
                    <a:pt x="40" y="327"/>
                  </a:cubicBezTo>
                  <a:cubicBezTo>
                    <a:pt x="37" y="338"/>
                    <a:pt x="44" y="350"/>
                    <a:pt x="56" y="353"/>
                  </a:cubicBezTo>
                  <a:cubicBezTo>
                    <a:pt x="58" y="353"/>
                    <a:pt x="59" y="353"/>
                    <a:pt x="61" y="353"/>
                  </a:cubicBezTo>
                  <a:cubicBezTo>
                    <a:pt x="71" y="353"/>
                    <a:pt x="79" y="347"/>
                    <a:pt x="82" y="337"/>
                  </a:cubicBezTo>
                  <a:cubicBezTo>
                    <a:pt x="118" y="186"/>
                    <a:pt x="118" y="186"/>
                    <a:pt x="118" y="186"/>
                  </a:cubicBezTo>
                  <a:cubicBezTo>
                    <a:pt x="160" y="205"/>
                    <a:pt x="160" y="205"/>
                    <a:pt x="160" y="205"/>
                  </a:cubicBezTo>
                  <a:cubicBezTo>
                    <a:pt x="156" y="262"/>
                    <a:pt x="156" y="262"/>
                    <a:pt x="156" y="262"/>
                  </a:cubicBezTo>
                  <a:cubicBezTo>
                    <a:pt x="155" y="273"/>
                    <a:pt x="164" y="284"/>
                    <a:pt x="176" y="284"/>
                  </a:cubicBezTo>
                  <a:cubicBezTo>
                    <a:pt x="176" y="284"/>
                    <a:pt x="177" y="284"/>
                    <a:pt x="177" y="284"/>
                  </a:cubicBezTo>
                  <a:cubicBezTo>
                    <a:pt x="189" y="284"/>
                    <a:pt x="198" y="276"/>
                    <a:pt x="199" y="264"/>
                  </a:cubicBezTo>
                  <a:cubicBezTo>
                    <a:pt x="203" y="194"/>
                    <a:pt x="203" y="194"/>
                    <a:pt x="203" y="194"/>
                  </a:cubicBezTo>
                  <a:cubicBezTo>
                    <a:pt x="204" y="185"/>
                    <a:pt x="199" y="177"/>
                    <a:pt x="191" y="173"/>
                  </a:cubicBezTo>
                  <a:cubicBezTo>
                    <a:pt x="132" y="145"/>
                    <a:pt x="132" y="145"/>
                    <a:pt x="132" y="145"/>
                  </a:cubicBezTo>
                  <a:cubicBezTo>
                    <a:pt x="132" y="83"/>
                    <a:pt x="132" y="83"/>
                    <a:pt x="132" y="83"/>
                  </a:cubicBezTo>
                  <a:cubicBezTo>
                    <a:pt x="153" y="107"/>
                    <a:pt x="153" y="107"/>
                    <a:pt x="153" y="107"/>
                  </a:cubicBezTo>
                  <a:cubicBezTo>
                    <a:pt x="156" y="111"/>
                    <a:pt x="160" y="113"/>
                    <a:pt x="164" y="113"/>
                  </a:cubicBezTo>
                  <a:cubicBezTo>
                    <a:pt x="227" y="121"/>
                    <a:pt x="227" y="121"/>
                    <a:pt x="227" y="121"/>
                  </a:cubicBezTo>
                  <a:cubicBezTo>
                    <a:pt x="228" y="121"/>
                    <a:pt x="228" y="121"/>
                    <a:pt x="229" y="121"/>
                  </a:cubicBezTo>
                  <a:cubicBezTo>
                    <a:pt x="238" y="121"/>
                    <a:pt x="246" y="114"/>
                    <a:pt x="247" y="105"/>
                  </a:cubicBezTo>
                  <a:cubicBezTo>
                    <a:pt x="248" y="95"/>
                    <a:pt x="241" y="86"/>
                    <a:pt x="231" y="85"/>
                  </a:cubicBezTo>
                  <a:cubicBezTo>
                    <a:pt x="175" y="79"/>
                    <a:pt x="175" y="79"/>
                    <a:pt x="175" y="79"/>
                  </a:cubicBezTo>
                  <a:cubicBezTo>
                    <a:pt x="130" y="25"/>
                    <a:pt x="130" y="25"/>
                    <a:pt x="130" y="25"/>
                  </a:cubicBezTo>
                  <a:cubicBezTo>
                    <a:pt x="129" y="21"/>
                    <a:pt x="127" y="18"/>
                    <a:pt x="124" y="16"/>
                  </a:cubicBezTo>
                  <a:cubicBezTo>
                    <a:pt x="122" y="7"/>
                    <a:pt x="113" y="0"/>
                    <a:pt x="104" y="0"/>
                  </a:cubicBezTo>
                  <a:cubicBezTo>
                    <a:pt x="96" y="0"/>
                    <a:pt x="90" y="3"/>
                    <a:pt x="86" y="9"/>
                  </a:cubicBezTo>
                  <a:cubicBezTo>
                    <a:pt x="14" y="61"/>
                    <a:pt x="14" y="61"/>
                    <a:pt x="14" y="61"/>
                  </a:cubicBezTo>
                  <a:cubicBezTo>
                    <a:pt x="9" y="64"/>
                    <a:pt x="7" y="69"/>
                    <a:pt x="6" y="74"/>
                  </a:cubicBezTo>
                  <a:cubicBezTo>
                    <a:pt x="0" y="148"/>
                    <a:pt x="0" y="148"/>
                    <a:pt x="0" y="148"/>
                  </a:cubicBezTo>
                  <a:cubicBezTo>
                    <a:pt x="0" y="157"/>
                    <a:pt x="7" y="166"/>
                    <a:pt x="17" y="167"/>
                  </a:cubicBezTo>
                  <a:close/>
                  <a:moveTo>
                    <a:pt x="17" y="167"/>
                  </a:moveTo>
                  <a:cubicBezTo>
                    <a:pt x="17" y="167"/>
                    <a:pt x="17" y="167"/>
                    <a:pt x="17" y="167"/>
                  </a:cubicBezTo>
                </a:path>
              </a:pathLst>
            </a:custGeom>
            <a:grpFill/>
            <a:ln w="9525">
              <a:noFill/>
              <a:round/>
            </a:ln>
          </p:spPr>
          <p:txBody>
            <a:bodyPr vert="horz" wrap="square" lIns="121920" tIns="60960" rIns="121920" bIns="60960" numCol="1" anchor="t" anchorCtr="0" compatLnSpc="1"/>
            <a:lstStyle/>
            <a:p>
              <a:endParaRPr lang="en-US" sz="2400"/>
            </a:p>
          </p:txBody>
        </p:sp>
        <p:sp>
          <p:nvSpPr>
            <p:cNvPr id="83" name="Freeform 6"/>
            <p:cNvSpPr>
              <a:spLocks noEditPoints="1"/>
            </p:cNvSpPr>
            <p:nvPr/>
          </p:nvSpPr>
          <p:spPr bwMode="auto">
            <a:xfrm>
              <a:off x="7067550" y="3789363"/>
              <a:ext cx="152400" cy="152400"/>
            </a:xfrm>
            <a:custGeom>
              <a:avLst/>
              <a:gdLst/>
              <a:ahLst/>
              <a:cxnLst>
                <a:cxn ang="0">
                  <a:pos x="88" y="44"/>
                </a:cxn>
                <a:cxn ang="0">
                  <a:pos x="44" y="88"/>
                </a:cxn>
                <a:cxn ang="0">
                  <a:pos x="0" y="44"/>
                </a:cxn>
                <a:cxn ang="0">
                  <a:pos x="44" y="0"/>
                </a:cxn>
                <a:cxn ang="0">
                  <a:pos x="88" y="44"/>
                </a:cxn>
                <a:cxn ang="0">
                  <a:pos x="88" y="44"/>
                </a:cxn>
                <a:cxn ang="0">
                  <a:pos x="88" y="44"/>
                </a:cxn>
              </a:cxnLst>
              <a:rect l="0" t="0" r="r" b="b"/>
              <a:pathLst>
                <a:path w="88" h="88">
                  <a:moveTo>
                    <a:pt x="88" y="44"/>
                  </a:moveTo>
                  <a:cubicBezTo>
                    <a:pt x="88" y="69"/>
                    <a:pt x="68" y="88"/>
                    <a:pt x="44" y="88"/>
                  </a:cubicBezTo>
                  <a:cubicBezTo>
                    <a:pt x="20" y="88"/>
                    <a:pt x="0" y="69"/>
                    <a:pt x="0" y="44"/>
                  </a:cubicBezTo>
                  <a:cubicBezTo>
                    <a:pt x="0" y="20"/>
                    <a:pt x="20" y="0"/>
                    <a:pt x="44" y="0"/>
                  </a:cubicBezTo>
                  <a:cubicBezTo>
                    <a:pt x="68" y="0"/>
                    <a:pt x="88" y="20"/>
                    <a:pt x="88" y="44"/>
                  </a:cubicBezTo>
                  <a:close/>
                  <a:moveTo>
                    <a:pt x="88" y="44"/>
                  </a:moveTo>
                  <a:cubicBezTo>
                    <a:pt x="88" y="44"/>
                    <a:pt x="88" y="44"/>
                    <a:pt x="88" y="44"/>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85" name="Freeform 5"/>
          <p:cNvSpPr>
            <a:spLocks noEditPoints="1"/>
          </p:cNvSpPr>
          <p:nvPr/>
        </p:nvSpPr>
        <p:spPr bwMode="auto">
          <a:xfrm>
            <a:off x="9662537" y="2343044"/>
            <a:ext cx="1205747" cy="1170488"/>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1+#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1+#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1+#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accel="50000" decel="5000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1+#ppt_w/2"/>
                                          </p:val>
                                        </p:tav>
                                        <p:tav tm="100000">
                                          <p:val>
                                            <p:strVal val="#ppt_x"/>
                                          </p:val>
                                        </p:tav>
                                      </p:tavLst>
                                    </p:anim>
                                    <p:anim calcmode="lin" valueType="num">
                                      <p:cBhvr additive="base">
                                        <p:cTn id="28" dur="50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000"/>
                            </p:stCondLst>
                            <p:childTnLst>
                              <p:par>
                                <p:cTn id="34" presetID="2" presetClass="entr" presetSubtype="1" accel="50000" decel="50000"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500" fill="hold"/>
                                        <p:tgtEl>
                                          <p:spTgt spid="85"/>
                                        </p:tgtEl>
                                        <p:attrNameLst>
                                          <p:attrName>ppt_x</p:attrName>
                                        </p:attrNameLst>
                                      </p:cBhvr>
                                      <p:tavLst>
                                        <p:tav tm="0">
                                          <p:val>
                                            <p:strVal val="#ppt_x"/>
                                          </p:val>
                                        </p:tav>
                                        <p:tav tm="100000">
                                          <p:val>
                                            <p:strVal val="#ppt_x"/>
                                          </p:val>
                                        </p:tav>
                                      </p:tavLst>
                                    </p:anim>
                                    <p:anim calcmode="lin" valueType="num">
                                      <p:cBhvr additive="base">
                                        <p:cTn id="37" dur="500" fill="hold"/>
                                        <p:tgtEl>
                                          <p:spTgt spid="85"/>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2" presetClass="entr" presetSubtype="4" accel="50000" decel="5000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par>
                                <p:cTn id="54" presetID="2" presetClass="entr" presetSubtype="4" accel="50000" decel="5000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par>
                                <p:cTn id="64" presetID="2" presetClass="entr" presetSubtype="4" accel="50000" decel="50000"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ppt_x"/>
                                          </p:val>
                                        </p:tav>
                                        <p:tav tm="100000">
                                          <p:val>
                                            <p:strVal val="#ppt_x"/>
                                          </p:val>
                                        </p:tav>
                                      </p:tavLst>
                                    </p:anim>
                                    <p:anim calcmode="lin" valueType="num">
                                      <p:cBhvr additive="base">
                                        <p:cTn id="67" dur="500" fill="hold"/>
                                        <p:tgtEl>
                                          <p:spTgt spid="4"/>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500" fill="hold"/>
                                        <p:tgtEl>
                                          <p:spTgt spid="76"/>
                                        </p:tgtEl>
                                        <p:attrNameLst>
                                          <p:attrName>ppt_w</p:attrName>
                                        </p:attrNameLst>
                                      </p:cBhvr>
                                      <p:tavLst>
                                        <p:tav tm="0">
                                          <p:val>
                                            <p:fltVal val="0"/>
                                          </p:val>
                                        </p:tav>
                                        <p:tav tm="100000">
                                          <p:val>
                                            <p:strVal val="#ppt_w"/>
                                          </p:val>
                                        </p:tav>
                                      </p:tavLst>
                                    </p:anim>
                                    <p:anim calcmode="lin" valueType="num">
                                      <p:cBhvr>
                                        <p:cTn id="72" dur="500" fill="hold"/>
                                        <p:tgtEl>
                                          <p:spTgt spid="76"/>
                                        </p:tgtEl>
                                        <p:attrNameLst>
                                          <p:attrName>ppt_h</p:attrName>
                                        </p:attrNameLst>
                                      </p:cBhvr>
                                      <p:tavLst>
                                        <p:tav tm="0">
                                          <p:val>
                                            <p:fltVal val="0"/>
                                          </p:val>
                                        </p:tav>
                                        <p:tav tm="100000">
                                          <p:val>
                                            <p:strVal val="#ppt_h"/>
                                          </p:val>
                                        </p:tav>
                                      </p:tavLst>
                                    </p:anim>
                                    <p:animEffect transition="in" filter="fade">
                                      <p:cBhvr>
                                        <p:cTn id="73" dur="500"/>
                                        <p:tgtEl>
                                          <p:spTgt spid="76"/>
                                        </p:tgtEl>
                                      </p:cBhvr>
                                    </p:animEffect>
                                  </p:childTnLst>
                                </p:cTn>
                              </p:par>
                              <p:par>
                                <p:cTn id="74" presetID="2" presetClass="entr" presetSubtype="4" accel="50000" decel="5000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500" fill="hold"/>
                                        <p:tgtEl>
                                          <p:spTgt spid="6"/>
                                        </p:tgtEl>
                                        <p:attrNameLst>
                                          <p:attrName>ppt_x</p:attrName>
                                        </p:attrNameLst>
                                      </p:cBhvr>
                                      <p:tavLst>
                                        <p:tav tm="0">
                                          <p:val>
                                            <p:strVal val="#ppt_x"/>
                                          </p:val>
                                        </p:tav>
                                        <p:tav tm="100000">
                                          <p:val>
                                            <p:strVal val="#ppt_x"/>
                                          </p:val>
                                        </p:tav>
                                      </p:tavLst>
                                    </p:anim>
                                    <p:anim calcmode="lin" valueType="num">
                                      <p:cBhvr additive="base">
                                        <p:cTn id="77" dur="500" fill="hold"/>
                                        <p:tgtEl>
                                          <p:spTgt spid="6"/>
                                        </p:tgtEl>
                                        <p:attrNameLst>
                                          <p:attrName>ppt_y</p:attrName>
                                        </p:attrNameLst>
                                      </p:cBhvr>
                                      <p:tavLst>
                                        <p:tav tm="0">
                                          <p:val>
                                            <p:strVal val="1+#ppt_h/2"/>
                                          </p:val>
                                        </p:tav>
                                        <p:tav tm="100000">
                                          <p:val>
                                            <p:strVal val="#ppt_y"/>
                                          </p:val>
                                        </p:tav>
                                      </p:tavLst>
                                    </p:anim>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80"/>
                                        </p:tgtEl>
                                        <p:attrNameLst>
                                          <p:attrName>style.visibility</p:attrName>
                                        </p:attrNameLst>
                                      </p:cBhvr>
                                      <p:to>
                                        <p:strVal val="visible"/>
                                      </p:to>
                                    </p:set>
                                    <p:anim calcmode="lin" valueType="num">
                                      <p:cBhvr>
                                        <p:cTn id="81" dur="500" fill="hold"/>
                                        <p:tgtEl>
                                          <p:spTgt spid="80"/>
                                        </p:tgtEl>
                                        <p:attrNameLst>
                                          <p:attrName>ppt_w</p:attrName>
                                        </p:attrNameLst>
                                      </p:cBhvr>
                                      <p:tavLst>
                                        <p:tav tm="0">
                                          <p:val>
                                            <p:fltVal val="0"/>
                                          </p:val>
                                        </p:tav>
                                        <p:tav tm="100000">
                                          <p:val>
                                            <p:strVal val="#ppt_w"/>
                                          </p:val>
                                        </p:tav>
                                      </p:tavLst>
                                    </p:anim>
                                    <p:anim calcmode="lin" valueType="num">
                                      <p:cBhvr>
                                        <p:cTn id="82" dur="500" fill="hold"/>
                                        <p:tgtEl>
                                          <p:spTgt spid="80"/>
                                        </p:tgtEl>
                                        <p:attrNameLst>
                                          <p:attrName>ppt_h</p:attrName>
                                        </p:attrNameLst>
                                      </p:cBhvr>
                                      <p:tavLst>
                                        <p:tav tm="0">
                                          <p:val>
                                            <p:fltVal val="0"/>
                                          </p:val>
                                        </p:tav>
                                        <p:tav tm="100000">
                                          <p:val>
                                            <p:strVal val="#ppt_h"/>
                                          </p:val>
                                        </p:tav>
                                      </p:tavLst>
                                    </p:anim>
                                    <p:animEffect transition="in" filter="fade">
                                      <p:cBhvr>
                                        <p:cTn id="83" dur="500"/>
                                        <p:tgtEl>
                                          <p:spTgt spid="80"/>
                                        </p:tgtEl>
                                      </p:cBhvr>
                                    </p:animEffect>
                                  </p:childTnLst>
                                </p:cTn>
                              </p:par>
                              <p:par>
                                <p:cTn id="84" presetID="2" presetClass="entr" presetSubtype="4" accel="50000" decel="50000" fill="hold" nodeType="withEffect">
                                  <p:stCondLst>
                                    <p:cond delay="0"/>
                                  </p:stCondLst>
                                  <p:childTnLst>
                                    <p:set>
                                      <p:cBhvr>
                                        <p:cTn id="85" dur="1" fill="hold">
                                          <p:stCondLst>
                                            <p:cond delay="0"/>
                                          </p:stCondLst>
                                        </p:cTn>
                                        <p:tgtEl>
                                          <p:spTgt spid="9"/>
                                        </p:tgtEl>
                                        <p:attrNameLst>
                                          <p:attrName>style.visibility</p:attrName>
                                        </p:attrNameLst>
                                      </p:cBhvr>
                                      <p:to>
                                        <p:strVal val="visible"/>
                                      </p:to>
                                    </p:set>
                                    <p:anim calcmode="lin" valueType="num">
                                      <p:cBhvr additive="base">
                                        <p:cTn id="86" dur="500" fill="hold"/>
                                        <p:tgtEl>
                                          <p:spTgt spid="9"/>
                                        </p:tgtEl>
                                        <p:attrNameLst>
                                          <p:attrName>ppt_x</p:attrName>
                                        </p:attrNameLst>
                                      </p:cBhvr>
                                      <p:tavLst>
                                        <p:tav tm="0">
                                          <p:val>
                                            <p:strVal val="#ppt_x"/>
                                          </p:val>
                                        </p:tav>
                                        <p:tav tm="100000">
                                          <p:val>
                                            <p:strVal val="#ppt_x"/>
                                          </p:val>
                                        </p:tav>
                                      </p:tavLst>
                                    </p:anim>
                                    <p:anim calcmode="lin" valueType="num">
                                      <p:cBhvr additive="base">
                                        <p:cTn id="8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8" grpId="0" animBg="1"/>
      <p:bldP spid="51" grpId="0" animBg="1"/>
      <p:bldP spid="62" grpId="0"/>
      <p:bldP spid="68" grpId="0"/>
      <p:bldP spid="72" grpId="0"/>
      <p:bldP spid="76" grpId="0"/>
      <p:bldP spid="80" grpId="0"/>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Business Plan Infographic</a:t>
            </a:r>
          </a:p>
        </p:txBody>
      </p:sp>
      <p:sp>
        <p:nvSpPr>
          <p:cNvPr id="8" name="Text Placeholder 7"/>
          <p:cNvSpPr>
            <a:spLocks noGrp="1"/>
          </p:cNvSpPr>
          <p:nvPr>
            <p:ph type="body" sz="half" idx="2"/>
          </p:nvPr>
        </p:nvSpPr>
        <p:spPr/>
        <p:txBody>
          <a:bodyPr/>
          <a:lstStyle/>
          <a:p>
            <a:r>
              <a:rPr lang="en-US"/>
              <a:t>Business Plan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16</a:t>
            </a:fld>
            <a:endParaRPr lang="en-US"/>
          </a:p>
        </p:txBody>
      </p:sp>
      <p:sp>
        <p:nvSpPr>
          <p:cNvPr id="5" name="Cube 4"/>
          <p:cNvSpPr/>
          <p:nvPr/>
        </p:nvSpPr>
        <p:spPr>
          <a:xfrm>
            <a:off x="1865135" y="3357337"/>
            <a:ext cx="1802111" cy="1524000"/>
          </a:xfrm>
          <a:prstGeom prst="cube">
            <a:avLst>
              <a:gd name="adj" fmla="val 1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Cube 5"/>
          <p:cNvSpPr/>
          <p:nvPr/>
        </p:nvSpPr>
        <p:spPr>
          <a:xfrm>
            <a:off x="3568950" y="2849337"/>
            <a:ext cx="1802111" cy="2032000"/>
          </a:xfrm>
          <a:prstGeom prst="cube">
            <a:avLst>
              <a:gd name="adj" fmla="val 1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ube 8"/>
          <p:cNvSpPr/>
          <p:nvPr/>
        </p:nvSpPr>
        <p:spPr>
          <a:xfrm>
            <a:off x="5220885" y="2341337"/>
            <a:ext cx="1802111" cy="2540000"/>
          </a:xfrm>
          <a:prstGeom prst="cube">
            <a:avLst>
              <a:gd name="adj" fmla="val 1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Cube 9"/>
          <p:cNvSpPr/>
          <p:nvPr/>
        </p:nvSpPr>
        <p:spPr>
          <a:xfrm>
            <a:off x="6872821" y="2849337"/>
            <a:ext cx="1802111" cy="2032000"/>
          </a:xfrm>
          <a:prstGeom prst="cube">
            <a:avLst>
              <a:gd name="adj" fmla="val 1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Cube 10"/>
          <p:cNvSpPr/>
          <p:nvPr/>
        </p:nvSpPr>
        <p:spPr>
          <a:xfrm>
            <a:off x="8524755" y="3357337"/>
            <a:ext cx="1802111" cy="1524000"/>
          </a:xfrm>
          <a:prstGeom prst="cube">
            <a:avLst>
              <a:gd name="adj" fmla="val 1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 name="Group 12"/>
          <p:cNvGrpSpPr/>
          <p:nvPr/>
        </p:nvGrpSpPr>
        <p:grpSpPr>
          <a:xfrm>
            <a:off x="2336801" y="2618134"/>
            <a:ext cx="1015548" cy="840804"/>
            <a:chOff x="2897188" y="3733800"/>
            <a:chExt cx="636587" cy="527050"/>
          </a:xfrm>
          <a:solidFill>
            <a:schemeClr val="tx1">
              <a:lumMod val="75000"/>
              <a:lumOff val="25000"/>
            </a:schemeClr>
          </a:solidFill>
        </p:grpSpPr>
        <p:sp>
          <p:nvSpPr>
            <p:cNvPr id="14" name="Freeform 5"/>
            <p:cNvSpPr>
              <a:spLocks noEditPoints="1"/>
            </p:cNvSpPr>
            <p:nvPr/>
          </p:nvSpPr>
          <p:spPr bwMode="auto">
            <a:xfrm>
              <a:off x="2952750" y="3838575"/>
              <a:ext cx="98425" cy="100012"/>
            </a:xfrm>
            <a:custGeom>
              <a:avLst/>
              <a:gdLst/>
              <a:ahLst/>
              <a:cxnLst>
                <a:cxn ang="0">
                  <a:pos x="59" y="30"/>
                </a:cxn>
                <a:cxn ang="0">
                  <a:pos x="29" y="60"/>
                </a:cxn>
                <a:cxn ang="0">
                  <a:pos x="0" y="30"/>
                </a:cxn>
                <a:cxn ang="0">
                  <a:pos x="29" y="0"/>
                </a:cxn>
                <a:cxn ang="0">
                  <a:pos x="59" y="30"/>
                </a:cxn>
                <a:cxn ang="0">
                  <a:pos x="59" y="30"/>
                </a:cxn>
                <a:cxn ang="0">
                  <a:pos x="59" y="30"/>
                </a:cxn>
              </a:cxnLst>
              <a:rect l="0" t="0" r="r" b="b"/>
              <a:pathLst>
                <a:path w="59" h="60">
                  <a:moveTo>
                    <a:pt x="59" y="30"/>
                  </a:moveTo>
                  <a:cubicBezTo>
                    <a:pt x="59" y="46"/>
                    <a:pt x="46" y="60"/>
                    <a:pt x="29" y="60"/>
                  </a:cubicBezTo>
                  <a:cubicBezTo>
                    <a:pt x="13" y="60"/>
                    <a:pt x="0" y="46"/>
                    <a:pt x="0" y="30"/>
                  </a:cubicBezTo>
                  <a:cubicBezTo>
                    <a:pt x="0" y="14"/>
                    <a:pt x="13" y="0"/>
                    <a:pt x="29" y="0"/>
                  </a:cubicBezTo>
                  <a:cubicBezTo>
                    <a:pt x="46" y="0"/>
                    <a:pt x="59" y="14"/>
                    <a:pt x="59" y="30"/>
                  </a:cubicBezTo>
                  <a:close/>
                  <a:moveTo>
                    <a:pt x="59" y="30"/>
                  </a:moveTo>
                  <a:cubicBezTo>
                    <a:pt x="59" y="30"/>
                    <a:pt x="59" y="30"/>
                    <a:pt x="59" y="30"/>
                  </a:cubicBezTo>
                </a:path>
              </a:pathLst>
            </a:custGeom>
            <a:grpFill/>
            <a:ln w="9525">
              <a:noFill/>
              <a:round/>
            </a:ln>
          </p:spPr>
          <p:txBody>
            <a:bodyPr vert="horz" wrap="square" lIns="121920" tIns="60960" rIns="121920" bIns="60960" numCol="1" anchor="t" anchorCtr="0" compatLnSpc="1"/>
            <a:lstStyle/>
            <a:p>
              <a:endParaRPr lang="en-US" sz="2400"/>
            </a:p>
          </p:txBody>
        </p:sp>
        <p:sp>
          <p:nvSpPr>
            <p:cNvPr id="15" name="Freeform 6"/>
            <p:cNvSpPr>
              <a:spLocks noEditPoints="1"/>
            </p:cNvSpPr>
            <p:nvPr/>
          </p:nvSpPr>
          <p:spPr bwMode="auto">
            <a:xfrm>
              <a:off x="2944813" y="3940175"/>
              <a:ext cx="193675" cy="317500"/>
            </a:xfrm>
            <a:custGeom>
              <a:avLst/>
              <a:gdLst/>
              <a:ahLst/>
              <a:cxnLst>
                <a:cxn ang="0">
                  <a:pos x="92" y="97"/>
                </a:cxn>
                <a:cxn ang="0">
                  <a:pos x="79" y="85"/>
                </a:cxn>
                <a:cxn ang="0">
                  <a:pos x="55" y="85"/>
                </a:cxn>
                <a:cxn ang="0">
                  <a:pos x="55" y="52"/>
                </a:cxn>
                <a:cxn ang="0">
                  <a:pos x="84" y="64"/>
                </a:cxn>
                <a:cxn ang="0">
                  <a:pos x="108" y="58"/>
                </a:cxn>
                <a:cxn ang="0">
                  <a:pos x="115" y="43"/>
                </a:cxn>
                <a:cxn ang="0">
                  <a:pos x="100" y="37"/>
                </a:cxn>
                <a:cxn ang="0">
                  <a:pos x="52" y="13"/>
                </a:cxn>
                <a:cxn ang="0">
                  <a:pos x="52" y="12"/>
                </a:cxn>
                <a:cxn ang="0">
                  <a:pos x="34" y="1"/>
                </a:cxn>
                <a:cxn ang="0">
                  <a:pos x="28" y="0"/>
                </a:cxn>
                <a:cxn ang="0">
                  <a:pos x="21" y="1"/>
                </a:cxn>
                <a:cxn ang="0">
                  <a:pos x="21" y="1"/>
                </a:cxn>
                <a:cxn ang="0">
                  <a:pos x="0" y="23"/>
                </a:cxn>
                <a:cxn ang="0">
                  <a:pos x="0" y="89"/>
                </a:cxn>
                <a:cxn ang="0">
                  <a:pos x="28" y="112"/>
                </a:cxn>
                <a:cxn ang="0">
                  <a:pos x="30" y="112"/>
                </a:cxn>
                <a:cxn ang="0">
                  <a:pos x="66" y="112"/>
                </a:cxn>
                <a:cxn ang="0">
                  <a:pos x="74" y="179"/>
                </a:cxn>
                <a:cxn ang="0">
                  <a:pos x="88" y="191"/>
                </a:cxn>
                <a:cxn ang="0">
                  <a:pos x="89" y="191"/>
                </a:cxn>
                <a:cxn ang="0">
                  <a:pos x="101" y="176"/>
                </a:cxn>
                <a:cxn ang="0">
                  <a:pos x="92" y="97"/>
                </a:cxn>
                <a:cxn ang="0">
                  <a:pos x="92" y="97"/>
                </a:cxn>
                <a:cxn ang="0">
                  <a:pos x="92" y="97"/>
                </a:cxn>
              </a:cxnLst>
              <a:rect l="0" t="0" r="r" b="b"/>
              <a:pathLst>
                <a:path w="117" h="191">
                  <a:moveTo>
                    <a:pt x="92" y="97"/>
                  </a:moveTo>
                  <a:cubicBezTo>
                    <a:pt x="91" y="90"/>
                    <a:pt x="85" y="85"/>
                    <a:pt x="79" y="85"/>
                  </a:cubicBezTo>
                  <a:cubicBezTo>
                    <a:pt x="55" y="85"/>
                    <a:pt x="55" y="85"/>
                    <a:pt x="55" y="85"/>
                  </a:cubicBezTo>
                  <a:cubicBezTo>
                    <a:pt x="55" y="52"/>
                    <a:pt x="55" y="52"/>
                    <a:pt x="55" y="52"/>
                  </a:cubicBezTo>
                  <a:cubicBezTo>
                    <a:pt x="63" y="59"/>
                    <a:pt x="72" y="64"/>
                    <a:pt x="84" y="64"/>
                  </a:cubicBezTo>
                  <a:cubicBezTo>
                    <a:pt x="91" y="64"/>
                    <a:pt x="99" y="62"/>
                    <a:pt x="108" y="58"/>
                  </a:cubicBezTo>
                  <a:cubicBezTo>
                    <a:pt x="114" y="56"/>
                    <a:pt x="117" y="49"/>
                    <a:pt x="115" y="43"/>
                  </a:cubicBezTo>
                  <a:cubicBezTo>
                    <a:pt x="113" y="37"/>
                    <a:pt x="106" y="34"/>
                    <a:pt x="100" y="37"/>
                  </a:cubicBezTo>
                  <a:cubicBezTo>
                    <a:pt x="77" y="46"/>
                    <a:pt x="72" y="41"/>
                    <a:pt x="52" y="13"/>
                  </a:cubicBezTo>
                  <a:cubicBezTo>
                    <a:pt x="52" y="13"/>
                    <a:pt x="52" y="13"/>
                    <a:pt x="52" y="12"/>
                  </a:cubicBezTo>
                  <a:cubicBezTo>
                    <a:pt x="48" y="6"/>
                    <a:pt x="41" y="2"/>
                    <a:pt x="34" y="1"/>
                  </a:cubicBezTo>
                  <a:cubicBezTo>
                    <a:pt x="34" y="1"/>
                    <a:pt x="31" y="0"/>
                    <a:pt x="28" y="0"/>
                  </a:cubicBezTo>
                  <a:cubicBezTo>
                    <a:pt x="25" y="0"/>
                    <a:pt x="21" y="1"/>
                    <a:pt x="21" y="1"/>
                  </a:cubicBezTo>
                  <a:cubicBezTo>
                    <a:pt x="21" y="1"/>
                    <a:pt x="21" y="1"/>
                    <a:pt x="21" y="1"/>
                  </a:cubicBezTo>
                  <a:cubicBezTo>
                    <a:pt x="11" y="3"/>
                    <a:pt x="0" y="11"/>
                    <a:pt x="0" y="23"/>
                  </a:cubicBezTo>
                  <a:cubicBezTo>
                    <a:pt x="0" y="89"/>
                    <a:pt x="0" y="89"/>
                    <a:pt x="0" y="89"/>
                  </a:cubicBezTo>
                  <a:cubicBezTo>
                    <a:pt x="0" y="103"/>
                    <a:pt x="15" y="112"/>
                    <a:pt x="28" y="112"/>
                  </a:cubicBezTo>
                  <a:cubicBezTo>
                    <a:pt x="28" y="112"/>
                    <a:pt x="29" y="112"/>
                    <a:pt x="30" y="112"/>
                  </a:cubicBezTo>
                  <a:cubicBezTo>
                    <a:pt x="66" y="112"/>
                    <a:pt x="66" y="112"/>
                    <a:pt x="66" y="112"/>
                  </a:cubicBezTo>
                  <a:cubicBezTo>
                    <a:pt x="74" y="179"/>
                    <a:pt x="74" y="179"/>
                    <a:pt x="74" y="179"/>
                  </a:cubicBezTo>
                  <a:cubicBezTo>
                    <a:pt x="75" y="186"/>
                    <a:pt x="81" y="191"/>
                    <a:pt x="88" y="191"/>
                  </a:cubicBezTo>
                  <a:cubicBezTo>
                    <a:pt x="88" y="191"/>
                    <a:pt x="89" y="191"/>
                    <a:pt x="89" y="191"/>
                  </a:cubicBezTo>
                  <a:cubicBezTo>
                    <a:pt x="97" y="190"/>
                    <a:pt x="102" y="184"/>
                    <a:pt x="101" y="176"/>
                  </a:cubicBezTo>
                  <a:lnTo>
                    <a:pt x="92" y="97"/>
                  </a:lnTo>
                  <a:close/>
                  <a:moveTo>
                    <a:pt x="92" y="97"/>
                  </a:moveTo>
                  <a:cubicBezTo>
                    <a:pt x="92" y="97"/>
                    <a:pt x="92" y="97"/>
                    <a:pt x="92" y="97"/>
                  </a:cubicBezTo>
                </a:path>
              </a:pathLst>
            </a:custGeom>
            <a:grpFill/>
            <a:ln w="9525">
              <a:noFill/>
              <a:round/>
            </a:ln>
          </p:spPr>
          <p:txBody>
            <a:bodyPr vert="horz" wrap="square" lIns="121920" tIns="60960" rIns="121920" bIns="60960" numCol="1" anchor="t" anchorCtr="0" compatLnSpc="1"/>
            <a:lstStyle/>
            <a:p>
              <a:endParaRPr lang="en-US" sz="2400"/>
            </a:p>
          </p:txBody>
        </p:sp>
        <p:sp>
          <p:nvSpPr>
            <p:cNvPr id="16" name="Freeform 7"/>
            <p:cNvSpPr>
              <a:spLocks noEditPoints="1"/>
            </p:cNvSpPr>
            <p:nvPr/>
          </p:nvSpPr>
          <p:spPr bwMode="auto">
            <a:xfrm>
              <a:off x="2897188" y="3960813"/>
              <a:ext cx="152400" cy="300037"/>
            </a:xfrm>
            <a:custGeom>
              <a:avLst/>
              <a:gdLst/>
              <a:ahLst/>
              <a:cxnLst>
                <a:cxn ang="0">
                  <a:pos x="92" y="114"/>
                </a:cxn>
                <a:cxn ang="0">
                  <a:pos x="80" y="103"/>
                </a:cxn>
                <a:cxn ang="0">
                  <a:pos x="23" y="103"/>
                </a:cxn>
                <a:cxn ang="0">
                  <a:pos x="23" y="11"/>
                </a:cxn>
                <a:cxn ang="0">
                  <a:pos x="12" y="0"/>
                </a:cxn>
                <a:cxn ang="0">
                  <a:pos x="0" y="11"/>
                </a:cxn>
                <a:cxn ang="0">
                  <a:pos x="0" y="114"/>
                </a:cxn>
                <a:cxn ang="0">
                  <a:pos x="6" y="124"/>
                </a:cxn>
                <a:cxn ang="0">
                  <a:pos x="2" y="138"/>
                </a:cxn>
                <a:cxn ang="0">
                  <a:pos x="2" y="170"/>
                </a:cxn>
                <a:cxn ang="0">
                  <a:pos x="12" y="180"/>
                </a:cxn>
                <a:cxn ang="0">
                  <a:pos x="22" y="170"/>
                </a:cxn>
                <a:cxn ang="0">
                  <a:pos x="22" y="138"/>
                </a:cxn>
                <a:cxn ang="0">
                  <a:pos x="30" y="130"/>
                </a:cxn>
                <a:cxn ang="0">
                  <a:pos x="62" y="130"/>
                </a:cxn>
                <a:cxn ang="0">
                  <a:pos x="70" y="138"/>
                </a:cxn>
                <a:cxn ang="0">
                  <a:pos x="70" y="170"/>
                </a:cxn>
                <a:cxn ang="0">
                  <a:pos x="79" y="180"/>
                </a:cxn>
                <a:cxn ang="0">
                  <a:pos x="89" y="170"/>
                </a:cxn>
                <a:cxn ang="0">
                  <a:pos x="89" y="138"/>
                </a:cxn>
                <a:cxn ang="0">
                  <a:pos x="86" y="125"/>
                </a:cxn>
                <a:cxn ang="0">
                  <a:pos x="92" y="114"/>
                </a:cxn>
                <a:cxn ang="0">
                  <a:pos x="92" y="114"/>
                </a:cxn>
                <a:cxn ang="0">
                  <a:pos x="92" y="114"/>
                </a:cxn>
              </a:cxnLst>
              <a:rect l="0" t="0" r="r" b="b"/>
              <a:pathLst>
                <a:path w="92" h="180">
                  <a:moveTo>
                    <a:pt x="92" y="114"/>
                  </a:moveTo>
                  <a:cubicBezTo>
                    <a:pt x="92" y="108"/>
                    <a:pt x="87" y="103"/>
                    <a:pt x="80" y="103"/>
                  </a:cubicBezTo>
                  <a:cubicBezTo>
                    <a:pt x="23" y="103"/>
                    <a:pt x="23" y="103"/>
                    <a:pt x="23" y="103"/>
                  </a:cubicBezTo>
                  <a:cubicBezTo>
                    <a:pt x="23" y="11"/>
                    <a:pt x="23" y="11"/>
                    <a:pt x="23" y="11"/>
                  </a:cubicBezTo>
                  <a:cubicBezTo>
                    <a:pt x="23" y="5"/>
                    <a:pt x="18" y="0"/>
                    <a:pt x="12" y="0"/>
                  </a:cubicBezTo>
                  <a:cubicBezTo>
                    <a:pt x="5" y="0"/>
                    <a:pt x="0" y="5"/>
                    <a:pt x="0" y="11"/>
                  </a:cubicBezTo>
                  <a:cubicBezTo>
                    <a:pt x="0" y="114"/>
                    <a:pt x="0" y="114"/>
                    <a:pt x="0" y="114"/>
                  </a:cubicBezTo>
                  <a:cubicBezTo>
                    <a:pt x="0" y="119"/>
                    <a:pt x="2" y="122"/>
                    <a:pt x="6" y="124"/>
                  </a:cubicBezTo>
                  <a:cubicBezTo>
                    <a:pt x="4" y="128"/>
                    <a:pt x="2" y="133"/>
                    <a:pt x="2" y="138"/>
                  </a:cubicBezTo>
                  <a:cubicBezTo>
                    <a:pt x="2" y="170"/>
                    <a:pt x="2" y="170"/>
                    <a:pt x="2" y="170"/>
                  </a:cubicBezTo>
                  <a:cubicBezTo>
                    <a:pt x="2" y="175"/>
                    <a:pt x="7" y="180"/>
                    <a:pt x="12" y="180"/>
                  </a:cubicBezTo>
                  <a:cubicBezTo>
                    <a:pt x="17" y="180"/>
                    <a:pt x="22" y="175"/>
                    <a:pt x="22" y="170"/>
                  </a:cubicBezTo>
                  <a:cubicBezTo>
                    <a:pt x="22" y="138"/>
                    <a:pt x="22" y="138"/>
                    <a:pt x="22" y="138"/>
                  </a:cubicBezTo>
                  <a:cubicBezTo>
                    <a:pt x="22" y="133"/>
                    <a:pt x="25" y="130"/>
                    <a:pt x="30" y="130"/>
                  </a:cubicBezTo>
                  <a:cubicBezTo>
                    <a:pt x="62" y="130"/>
                    <a:pt x="62" y="130"/>
                    <a:pt x="62" y="130"/>
                  </a:cubicBezTo>
                  <a:cubicBezTo>
                    <a:pt x="66" y="130"/>
                    <a:pt x="70" y="133"/>
                    <a:pt x="70" y="138"/>
                  </a:cubicBezTo>
                  <a:cubicBezTo>
                    <a:pt x="70" y="170"/>
                    <a:pt x="70" y="170"/>
                    <a:pt x="70" y="170"/>
                  </a:cubicBezTo>
                  <a:cubicBezTo>
                    <a:pt x="70" y="175"/>
                    <a:pt x="74" y="180"/>
                    <a:pt x="79" y="180"/>
                  </a:cubicBezTo>
                  <a:cubicBezTo>
                    <a:pt x="85" y="180"/>
                    <a:pt x="89" y="175"/>
                    <a:pt x="89" y="170"/>
                  </a:cubicBezTo>
                  <a:cubicBezTo>
                    <a:pt x="89" y="138"/>
                    <a:pt x="89" y="138"/>
                    <a:pt x="89" y="138"/>
                  </a:cubicBezTo>
                  <a:cubicBezTo>
                    <a:pt x="89" y="133"/>
                    <a:pt x="88" y="128"/>
                    <a:pt x="86" y="125"/>
                  </a:cubicBezTo>
                  <a:cubicBezTo>
                    <a:pt x="89" y="123"/>
                    <a:pt x="92" y="119"/>
                    <a:pt x="92" y="114"/>
                  </a:cubicBezTo>
                  <a:close/>
                  <a:moveTo>
                    <a:pt x="92" y="114"/>
                  </a:moveTo>
                  <a:cubicBezTo>
                    <a:pt x="92" y="114"/>
                    <a:pt x="92" y="114"/>
                    <a:pt x="92" y="114"/>
                  </a:cubicBezTo>
                </a:path>
              </a:pathLst>
            </a:custGeom>
            <a:grpFill/>
            <a:ln w="9525">
              <a:noFill/>
              <a:round/>
            </a:ln>
          </p:spPr>
          <p:txBody>
            <a:bodyPr vert="horz" wrap="square" lIns="121920" tIns="60960" rIns="121920" bIns="60960" numCol="1" anchor="t" anchorCtr="0" compatLnSpc="1"/>
            <a:lstStyle/>
            <a:p>
              <a:endParaRPr lang="en-US" sz="2400"/>
            </a:p>
          </p:txBody>
        </p:sp>
        <p:sp>
          <p:nvSpPr>
            <p:cNvPr id="17" name="Freeform 8"/>
            <p:cNvSpPr>
              <a:spLocks noEditPoints="1"/>
            </p:cNvSpPr>
            <p:nvPr/>
          </p:nvSpPr>
          <p:spPr bwMode="auto">
            <a:xfrm>
              <a:off x="3379788" y="3838575"/>
              <a:ext cx="98425" cy="100012"/>
            </a:xfrm>
            <a:custGeom>
              <a:avLst/>
              <a:gdLst/>
              <a:ahLst/>
              <a:cxnLst>
                <a:cxn ang="0">
                  <a:pos x="59" y="30"/>
                </a:cxn>
                <a:cxn ang="0">
                  <a:pos x="30" y="60"/>
                </a:cxn>
                <a:cxn ang="0">
                  <a:pos x="0" y="30"/>
                </a:cxn>
                <a:cxn ang="0">
                  <a:pos x="30" y="0"/>
                </a:cxn>
                <a:cxn ang="0">
                  <a:pos x="59" y="30"/>
                </a:cxn>
                <a:cxn ang="0">
                  <a:pos x="59" y="30"/>
                </a:cxn>
                <a:cxn ang="0">
                  <a:pos x="59" y="30"/>
                </a:cxn>
              </a:cxnLst>
              <a:rect l="0" t="0" r="r" b="b"/>
              <a:pathLst>
                <a:path w="59" h="60">
                  <a:moveTo>
                    <a:pt x="59" y="30"/>
                  </a:moveTo>
                  <a:cubicBezTo>
                    <a:pt x="59" y="46"/>
                    <a:pt x="46" y="60"/>
                    <a:pt x="30" y="60"/>
                  </a:cubicBezTo>
                  <a:cubicBezTo>
                    <a:pt x="13" y="60"/>
                    <a:pt x="0" y="46"/>
                    <a:pt x="0" y="30"/>
                  </a:cubicBezTo>
                  <a:cubicBezTo>
                    <a:pt x="0" y="14"/>
                    <a:pt x="13" y="0"/>
                    <a:pt x="30" y="0"/>
                  </a:cubicBezTo>
                  <a:cubicBezTo>
                    <a:pt x="46" y="0"/>
                    <a:pt x="59" y="14"/>
                    <a:pt x="59" y="30"/>
                  </a:cubicBezTo>
                  <a:close/>
                  <a:moveTo>
                    <a:pt x="59" y="30"/>
                  </a:moveTo>
                  <a:cubicBezTo>
                    <a:pt x="59" y="30"/>
                    <a:pt x="59" y="30"/>
                    <a:pt x="59" y="30"/>
                  </a:cubicBezTo>
                </a:path>
              </a:pathLst>
            </a:custGeom>
            <a:grpFill/>
            <a:ln w="9525">
              <a:noFill/>
              <a:round/>
            </a:ln>
          </p:spPr>
          <p:txBody>
            <a:bodyPr vert="horz" wrap="square" lIns="121920" tIns="60960" rIns="121920" bIns="60960" numCol="1" anchor="t" anchorCtr="0" compatLnSpc="1"/>
            <a:lstStyle/>
            <a:p>
              <a:endParaRPr lang="en-US" sz="2400"/>
            </a:p>
          </p:txBody>
        </p:sp>
        <p:sp>
          <p:nvSpPr>
            <p:cNvPr id="18" name="Freeform 9"/>
            <p:cNvSpPr>
              <a:spLocks noEditPoints="1"/>
            </p:cNvSpPr>
            <p:nvPr/>
          </p:nvSpPr>
          <p:spPr bwMode="auto">
            <a:xfrm>
              <a:off x="3292475" y="3940175"/>
              <a:ext cx="193675" cy="317500"/>
            </a:xfrm>
            <a:custGeom>
              <a:avLst/>
              <a:gdLst/>
              <a:ahLst/>
              <a:cxnLst>
                <a:cxn ang="0">
                  <a:pos x="89" y="112"/>
                </a:cxn>
                <a:cxn ang="0">
                  <a:pos x="117" y="89"/>
                </a:cxn>
                <a:cxn ang="0">
                  <a:pos x="117" y="23"/>
                </a:cxn>
                <a:cxn ang="0">
                  <a:pos x="96" y="1"/>
                </a:cxn>
                <a:cxn ang="0">
                  <a:pos x="96" y="1"/>
                </a:cxn>
                <a:cxn ang="0">
                  <a:pos x="89" y="0"/>
                </a:cxn>
                <a:cxn ang="0">
                  <a:pos x="83" y="1"/>
                </a:cxn>
                <a:cxn ang="0">
                  <a:pos x="65" y="12"/>
                </a:cxn>
                <a:cxn ang="0">
                  <a:pos x="65" y="13"/>
                </a:cxn>
                <a:cxn ang="0">
                  <a:pos x="17" y="37"/>
                </a:cxn>
                <a:cxn ang="0">
                  <a:pos x="2" y="43"/>
                </a:cxn>
                <a:cxn ang="0">
                  <a:pos x="9" y="58"/>
                </a:cxn>
                <a:cxn ang="0">
                  <a:pos x="33" y="64"/>
                </a:cxn>
                <a:cxn ang="0">
                  <a:pos x="62" y="52"/>
                </a:cxn>
                <a:cxn ang="0">
                  <a:pos x="62" y="85"/>
                </a:cxn>
                <a:cxn ang="0">
                  <a:pos x="38" y="85"/>
                </a:cxn>
                <a:cxn ang="0">
                  <a:pos x="38" y="85"/>
                </a:cxn>
                <a:cxn ang="0">
                  <a:pos x="25" y="97"/>
                </a:cxn>
                <a:cxn ang="0">
                  <a:pos x="16" y="176"/>
                </a:cxn>
                <a:cxn ang="0">
                  <a:pos x="28" y="191"/>
                </a:cxn>
                <a:cxn ang="0">
                  <a:pos x="29" y="191"/>
                </a:cxn>
                <a:cxn ang="0">
                  <a:pos x="43" y="179"/>
                </a:cxn>
                <a:cxn ang="0">
                  <a:pos x="51" y="112"/>
                </a:cxn>
                <a:cxn ang="0">
                  <a:pos x="87" y="112"/>
                </a:cxn>
                <a:cxn ang="0">
                  <a:pos x="89" y="112"/>
                </a:cxn>
                <a:cxn ang="0">
                  <a:pos x="89" y="112"/>
                </a:cxn>
                <a:cxn ang="0">
                  <a:pos x="89" y="112"/>
                </a:cxn>
              </a:cxnLst>
              <a:rect l="0" t="0" r="r" b="b"/>
              <a:pathLst>
                <a:path w="117" h="191">
                  <a:moveTo>
                    <a:pt x="89" y="112"/>
                  </a:moveTo>
                  <a:cubicBezTo>
                    <a:pt x="102" y="112"/>
                    <a:pt x="117" y="103"/>
                    <a:pt x="117" y="89"/>
                  </a:cubicBezTo>
                  <a:cubicBezTo>
                    <a:pt x="117" y="23"/>
                    <a:pt x="117" y="23"/>
                    <a:pt x="117" y="23"/>
                  </a:cubicBezTo>
                  <a:cubicBezTo>
                    <a:pt x="117" y="11"/>
                    <a:pt x="106" y="3"/>
                    <a:pt x="96" y="1"/>
                  </a:cubicBezTo>
                  <a:cubicBezTo>
                    <a:pt x="96" y="1"/>
                    <a:pt x="96" y="1"/>
                    <a:pt x="96" y="1"/>
                  </a:cubicBezTo>
                  <a:cubicBezTo>
                    <a:pt x="96" y="1"/>
                    <a:pt x="92" y="0"/>
                    <a:pt x="89" y="0"/>
                  </a:cubicBezTo>
                  <a:cubicBezTo>
                    <a:pt x="86" y="0"/>
                    <a:pt x="83" y="1"/>
                    <a:pt x="83" y="1"/>
                  </a:cubicBezTo>
                  <a:cubicBezTo>
                    <a:pt x="76" y="2"/>
                    <a:pt x="69" y="6"/>
                    <a:pt x="65" y="12"/>
                  </a:cubicBezTo>
                  <a:cubicBezTo>
                    <a:pt x="65" y="13"/>
                    <a:pt x="65" y="13"/>
                    <a:pt x="65" y="13"/>
                  </a:cubicBezTo>
                  <a:cubicBezTo>
                    <a:pt x="45" y="41"/>
                    <a:pt x="40" y="46"/>
                    <a:pt x="17" y="37"/>
                  </a:cubicBezTo>
                  <a:cubicBezTo>
                    <a:pt x="11" y="34"/>
                    <a:pt x="4" y="37"/>
                    <a:pt x="2" y="43"/>
                  </a:cubicBezTo>
                  <a:cubicBezTo>
                    <a:pt x="0" y="49"/>
                    <a:pt x="3" y="56"/>
                    <a:pt x="9" y="58"/>
                  </a:cubicBezTo>
                  <a:cubicBezTo>
                    <a:pt x="18" y="62"/>
                    <a:pt x="26" y="64"/>
                    <a:pt x="33" y="64"/>
                  </a:cubicBezTo>
                  <a:cubicBezTo>
                    <a:pt x="45" y="64"/>
                    <a:pt x="54" y="59"/>
                    <a:pt x="62" y="52"/>
                  </a:cubicBezTo>
                  <a:cubicBezTo>
                    <a:pt x="62" y="85"/>
                    <a:pt x="62" y="85"/>
                    <a:pt x="62" y="85"/>
                  </a:cubicBezTo>
                  <a:cubicBezTo>
                    <a:pt x="38" y="85"/>
                    <a:pt x="38" y="85"/>
                    <a:pt x="38" y="85"/>
                  </a:cubicBezTo>
                  <a:cubicBezTo>
                    <a:pt x="38" y="85"/>
                    <a:pt x="38" y="85"/>
                    <a:pt x="38" y="85"/>
                  </a:cubicBezTo>
                  <a:cubicBezTo>
                    <a:pt x="31" y="85"/>
                    <a:pt x="26" y="90"/>
                    <a:pt x="25" y="97"/>
                  </a:cubicBezTo>
                  <a:cubicBezTo>
                    <a:pt x="16" y="176"/>
                    <a:pt x="16" y="176"/>
                    <a:pt x="16" y="176"/>
                  </a:cubicBezTo>
                  <a:cubicBezTo>
                    <a:pt x="15" y="184"/>
                    <a:pt x="20" y="190"/>
                    <a:pt x="28" y="191"/>
                  </a:cubicBezTo>
                  <a:cubicBezTo>
                    <a:pt x="28" y="191"/>
                    <a:pt x="29" y="191"/>
                    <a:pt x="29" y="191"/>
                  </a:cubicBezTo>
                  <a:cubicBezTo>
                    <a:pt x="36" y="191"/>
                    <a:pt x="42" y="186"/>
                    <a:pt x="43" y="179"/>
                  </a:cubicBezTo>
                  <a:cubicBezTo>
                    <a:pt x="51" y="112"/>
                    <a:pt x="51" y="112"/>
                    <a:pt x="51" y="112"/>
                  </a:cubicBezTo>
                  <a:cubicBezTo>
                    <a:pt x="87" y="112"/>
                    <a:pt x="87" y="112"/>
                    <a:pt x="87" y="112"/>
                  </a:cubicBezTo>
                  <a:cubicBezTo>
                    <a:pt x="88" y="112"/>
                    <a:pt x="89" y="112"/>
                    <a:pt x="89" y="112"/>
                  </a:cubicBezTo>
                  <a:close/>
                  <a:moveTo>
                    <a:pt x="89" y="112"/>
                  </a:moveTo>
                  <a:cubicBezTo>
                    <a:pt x="89" y="112"/>
                    <a:pt x="89" y="112"/>
                    <a:pt x="89" y="112"/>
                  </a:cubicBezTo>
                </a:path>
              </a:pathLst>
            </a:custGeom>
            <a:grpFill/>
            <a:ln w="9525">
              <a:noFill/>
              <a:round/>
            </a:ln>
          </p:spPr>
          <p:txBody>
            <a:bodyPr vert="horz" wrap="square" lIns="121920" tIns="60960" rIns="121920" bIns="60960" numCol="1" anchor="t" anchorCtr="0" compatLnSpc="1"/>
            <a:lstStyle/>
            <a:p>
              <a:endParaRPr lang="en-US" sz="2400"/>
            </a:p>
          </p:txBody>
        </p:sp>
        <p:sp>
          <p:nvSpPr>
            <p:cNvPr id="19" name="Freeform 10"/>
            <p:cNvSpPr>
              <a:spLocks noEditPoints="1"/>
            </p:cNvSpPr>
            <p:nvPr/>
          </p:nvSpPr>
          <p:spPr bwMode="auto">
            <a:xfrm>
              <a:off x="3381375" y="3960813"/>
              <a:ext cx="152400" cy="300037"/>
            </a:xfrm>
            <a:custGeom>
              <a:avLst/>
              <a:gdLst/>
              <a:ahLst/>
              <a:cxnLst>
                <a:cxn ang="0">
                  <a:pos x="92" y="114"/>
                </a:cxn>
                <a:cxn ang="0">
                  <a:pos x="92" y="11"/>
                </a:cxn>
                <a:cxn ang="0">
                  <a:pos x="80" y="0"/>
                </a:cxn>
                <a:cxn ang="0">
                  <a:pos x="69" y="11"/>
                </a:cxn>
                <a:cxn ang="0">
                  <a:pos x="69" y="103"/>
                </a:cxn>
                <a:cxn ang="0">
                  <a:pos x="12" y="103"/>
                </a:cxn>
                <a:cxn ang="0">
                  <a:pos x="0" y="114"/>
                </a:cxn>
                <a:cxn ang="0">
                  <a:pos x="6" y="125"/>
                </a:cxn>
                <a:cxn ang="0">
                  <a:pos x="3" y="138"/>
                </a:cxn>
                <a:cxn ang="0">
                  <a:pos x="3" y="170"/>
                </a:cxn>
                <a:cxn ang="0">
                  <a:pos x="12" y="180"/>
                </a:cxn>
                <a:cxn ang="0">
                  <a:pos x="22" y="170"/>
                </a:cxn>
                <a:cxn ang="0">
                  <a:pos x="22" y="138"/>
                </a:cxn>
                <a:cxn ang="0">
                  <a:pos x="30" y="130"/>
                </a:cxn>
                <a:cxn ang="0">
                  <a:pos x="62" y="130"/>
                </a:cxn>
                <a:cxn ang="0">
                  <a:pos x="70" y="138"/>
                </a:cxn>
                <a:cxn ang="0">
                  <a:pos x="70" y="170"/>
                </a:cxn>
                <a:cxn ang="0">
                  <a:pos x="80" y="180"/>
                </a:cxn>
                <a:cxn ang="0">
                  <a:pos x="90" y="170"/>
                </a:cxn>
                <a:cxn ang="0">
                  <a:pos x="90" y="138"/>
                </a:cxn>
                <a:cxn ang="0">
                  <a:pos x="86" y="124"/>
                </a:cxn>
                <a:cxn ang="0">
                  <a:pos x="92" y="114"/>
                </a:cxn>
                <a:cxn ang="0">
                  <a:pos x="92" y="114"/>
                </a:cxn>
                <a:cxn ang="0">
                  <a:pos x="92" y="114"/>
                </a:cxn>
              </a:cxnLst>
              <a:rect l="0" t="0" r="r" b="b"/>
              <a:pathLst>
                <a:path w="92" h="180">
                  <a:moveTo>
                    <a:pt x="92" y="114"/>
                  </a:moveTo>
                  <a:cubicBezTo>
                    <a:pt x="92" y="11"/>
                    <a:pt x="92" y="11"/>
                    <a:pt x="92" y="11"/>
                  </a:cubicBezTo>
                  <a:cubicBezTo>
                    <a:pt x="92" y="5"/>
                    <a:pt x="87" y="0"/>
                    <a:pt x="80" y="0"/>
                  </a:cubicBezTo>
                  <a:cubicBezTo>
                    <a:pt x="74" y="0"/>
                    <a:pt x="69" y="5"/>
                    <a:pt x="69" y="11"/>
                  </a:cubicBezTo>
                  <a:cubicBezTo>
                    <a:pt x="69" y="103"/>
                    <a:pt x="69" y="103"/>
                    <a:pt x="69" y="103"/>
                  </a:cubicBezTo>
                  <a:cubicBezTo>
                    <a:pt x="12" y="103"/>
                    <a:pt x="12" y="103"/>
                    <a:pt x="12" y="103"/>
                  </a:cubicBezTo>
                  <a:cubicBezTo>
                    <a:pt x="5" y="103"/>
                    <a:pt x="0" y="108"/>
                    <a:pt x="0" y="114"/>
                  </a:cubicBezTo>
                  <a:cubicBezTo>
                    <a:pt x="0" y="119"/>
                    <a:pt x="3" y="123"/>
                    <a:pt x="6" y="125"/>
                  </a:cubicBezTo>
                  <a:cubicBezTo>
                    <a:pt x="4" y="128"/>
                    <a:pt x="3" y="133"/>
                    <a:pt x="3" y="138"/>
                  </a:cubicBezTo>
                  <a:cubicBezTo>
                    <a:pt x="3" y="170"/>
                    <a:pt x="3" y="170"/>
                    <a:pt x="3" y="170"/>
                  </a:cubicBezTo>
                  <a:cubicBezTo>
                    <a:pt x="3" y="175"/>
                    <a:pt x="7" y="180"/>
                    <a:pt x="12" y="180"/>
                  </a:cubicBezTo>
                  <a:cubicBezTo>
                    <a:pt x="18" y="180"/>
                    <a:pt x="22" y="175"/>
                    <a:pt x="22" y="170"/>
                  </a:cubicBezTo>
                  <a:cubicBezTo>
                    <a:pt x="22" y="138"/>
                    <a:pt x="22" y="138"/>
                    <a:pt x="22" y="138"/>
                  </a:cubicBezTo>
                  <a:cubicBezTo>
                    <a:pt x="22" y="133"/>
                    <a:pt x="26" y="130"/>
                    <a:pt x="30" y="130"/>
                  </a:cubicBezTo>
                  <a:cubicBezTo>
                    <a:pt x="62" y="130"/>
                    <a:pt x="62" y="130"/>
                    <a:pt x="62" y="130"/>
                  </a:cubicBezTo>
                  <a:cubicBezTo>
                    <a:pt x="67" y="130"/>
                    <a:pt x="70" y="133"/>
                    <a:pt x="70" y="138"/>
                  </a:cubicBezTo>
                  <a:cubicBezTo>
                    <a:pt x="70" y="170"/>
                    <a:pt x="70" y="170"/>
                    <a:pt x="70" y="170"/>
                  </a:cubicBezTo>
                  <a:cubicBezTo>
                    <a:pt x="70" y="175"/>
                    <a:pt x="75" y="180"/>
                    <a:pt x="80" y="180"/>
                  </a:cubicBezTo>
                  <a:cubicBezTo>
                    <a:pt x="85" y="180"/>
                    <a:pt x="90" y="175"/>
                    <a:pt x="90" y="170"/>
                  </a:cubicBezTo>
                  <a:cubicBezTo>
                    <a:pt x="90" y="138"/>
                    <a:pt x="90" y="138"/>
                    <a:pt x="90" y="138"/>
                  </a:cubicBezTo>
                  <a:cubicBezTo>
                    <a:pt x="90" y="133"/>
                    <a:pt x="88" y="128"/>
                    <a:pt x="86" y="124"/>
                  </a:cubicBezTo>
                  <a:cubicBezTo>
                    <a:pt x="89" y="122"/>
                    <a:pt x="92" y="119"/>
                    <a:pt x="92" y="114"/>
                  </a:cubicBezTo>
                  <a:close/>
                  <a:moveTo>
                    <a:pt x="92" y="114"/>
                  </a:moveTo>
                  <a:cubicBezTo>
                    <a:pt x="92" y="114"/>
                    <a:pt x="92" y="114"/>
                    <a:pt x="92" y="114"/>
                  </a:cubicBezTo>
                </a:path>
              </a:pathLst>
            </a:custGeom>
            <a:grpFill/>
            <a:ln w="9525">
              <a:noFill/>
              <a:round/>
            </a:ln>
          </p:spPr>
          <p:txBody>
            <a:bodyPr vert="horz" wrap="square" lIns="121920" tIns="60960" rIns="121920" bIns="60960" numCol="1" anchor="t" anchorCtr="0" compatLnSpc="1"/>
            <a:lstStyle/>
            <a:p>
              <a:endParaRPr lang="en-US" sz="2400"/>
            </a:p>
          </p:txBody>
        </p:sp>
        <p:sp>
          <p:nvSpPr>
            <p:cNvPr id="20" name="Freeform 11"/>
            <p:cNvSpPr>
              <a:spLocks noEditPoints="1"/>
            </p:cNvSpPr>
            <p:nvPr/>
          </p:nvSpPr>
          <p:spPr bwMode="auto">
            <a:xfrm>
              <a:off x="3087688" y="4049713"/>
              <a:ext cx="247650" cy="200025"/>
            </a:xfrm>
            <a:custGeom>
              <a:avLst/>
              <a:gdLst/>
              <a:ahLst/>
              <a:cxnLst>
                <a:cxn ang="0">
                  <a:pos x="150" y="11"/>
                </a:cxn>
                <a:cxn ang="0">
                  <a:pos x="139" y="0"/>
                </a:cxn>
                <a:cxn ang="0">
                  <a:pos x="11" y="0"/>
                </a:cxn>
                <a:cxn ang="0">
                  <a:pos x="0" y="11"/>
                </a:cxn>
                <a:cxn ang="0">
                  <a:pos x="11" y="22"/>
                </a:cxn>
                <a:cxn ang="0">
                  <a:pos x="26" y="22"/>
                </a:cxn>
                <a:cxn ang="0">
                  <a:pos x="26" y="120"/>
                </a:cxn>
                <a:cxn ang="0">
                  <a:pos x="124" y="120"/>
                </a:cxn>
                <a:cxn ang="0">
                  <a:pos x="124" y="22"/>
                </a:cxn>
                <a:cxn ang="0">
                  <a:pos x="139" y="22"/>
                </a:cxn>
                <a:cxn ang="0">
                  <a:pos x="150" y="11"/>
                </a:cxn>
                <a:cxn ang="0">
                  <a:pos x="150" y="11"/>
                </a:cxn>
                <a:cxn ang="0">
                  <a:pos x="150" y="11"/>
                </a:cxn>
              </a:cxnLst>
              <a:rect l="0" t="0" r="r" b="b"/>
              <a:pathLst>
                <a:path w="150" h="120">
                  <a:moveTo>
                    <a:pt x="150" y="11"/>
                  </a:moveTo>
                  <a:cubicBezTo>
                    <a:pt x="150" y="5"/>
                    <a:pt x="145" y="0"/>
                    <a:pt x="139" y="0"/>
                  </a:cubicBezTo>
                  <a:cubicBezTo>
                    <a:pt x="11" y="0"/>
                    <a:pt x="11" y="0"/>
                    <a:pt x="11" y="0"/>
                  </a:cubicBezTo>
                  <a:cubicBezTo>
                    <a:pt x="5" y="0"/>
                    <a:pt x="0" y="5"/>
                    <a:pt x="0" y="11"/>
                  </a:cubicBezTo>
                  <a:cubicBezTo>
                    <a:pt x="0" y="17"/>
                    <a:pt x="5" y="22"/>
                    <a:pt x="11" y="22"/>
                  </a:cubicBezTo>
                  <a:cubicBezTo>
                    <a:pt x="26" y="22"/>
                    <a:pt x="26" y="22"/>
                    <a:pt x="26" y="22"/>
                  </a:cubicBezTo>
                  <a:cubicBezTo>
                    <a:pt x="26" y="120"/>
                    <a:pt x="26" y="120"/>
                    <a:pt x="26" y="120"/>
                  </a:cubicBezTo>
                  <a:cubicBezTo>
                    <a:pt x="124" y="120"/>
                    <a:pt x="124" y="120"/>
                    <a:pt x="124" y="120"/>
                  </a:cubicBezTo>
                  <a:cubicBezTo>
                    <a:pt x="124" y="22"/>
                    <a:pt x="124" y="22"/>
                    <a:pt x="124" y="22"/>
                  </a:cubicBezTo>
                  <a:cubicBezTo>
                    <a:pt x="139" y="22"/>
                    <a:pt x="139" y="22"/>
                    <a:pt x="139" y="22"/>
                  </a:cubicBezTo>
                  <a:cubicBezTo>
                    <a:pt x="145" y="22"/>
                    <a:pt x="150" y="17"/>
                    <a:pt x="150" y="11"/>
                  </a:cubicBezTo>
                  <a:close/>
                  <a:moveTo>
                    <a:pt x="150" y="11"/>
                  </a:moveTo>
                  <a:cubicBezTo>
                    <a:pt x="150" y="11"/>
                    <a:pt x="150" y="11"/>
                    <a:pt x="150" y="11"/>
                  </a:cubicBezTo>
                </a:path>
              </a:pathLst>
            </a:custGeom>
            <a:grpFill/>
            <a:ln w="9525">
              <a:noFill/>
              <a:round/>
            </a:ln>
          </p:spPr>
          <p:txBody>
            <a:bodyPr vert="horz" wrap="square" lIns="121920" tIns="60960" rIns="121920" bIns="60960" numCol="1" anchor="t" anchorCtr="0" compatLnSpc="1"/>
            <a:lstStyle/>
            <a:p>
              <a:endParaRPr lang="en-US" sz="2400"/>
            </a:p>
          </p:txBody>
        </p:sp>
        <p:sp>
          <p:nvSpPr>
            <p:cNvPr id="21" name="Freeform 12"/>
            <p:cNvSpPr>
              <a:spLocks noEditPoints="1"/>
            </p:cNvSpPr>
            <p:nvPr/>
          </p:nvSpPr>
          <p:spPr bwMode="auto">
            <a:xfrm>
              <a:off x="3071813" y="3733800"/>
              <a:ext cx="206375" cy="153987"/>
            </a:xfrm>
            <a:custGeom>
              <a:avLst/>
              <a:gdLst/>
              <a:ahLst/>
              <a:cxnLst>
                <a:cxn ang="0">
                  <a:pos x="8" y="77"/>
                </a:cxn>
                <a:cxn ang="0">
                  <a:pos x="11" y="77"/>
                </a:cxn>
                <a:cxn ang="0">
                  <a:pos x="4" y="93"/>
                </a:cxn>
                <a:cxn ang="0">
                  <a:pos x="23" y="77"/>
                </a:cxn>
                <a:cxn ang="0">
                  <a:pos x="41" y="77"/>
                </a:cxn>
                <a:cxn ang="0">
                  <a:pos x="41" y="69"/>
                </a:cxn>
                <a:cxn ang="0">
                  <a:pos x="50" y="61"/>
                </a:cxn>
                <a:cxn ang="0">
                  <a:pos x="124" y="61"/>
                </a:cxn>
                <a:cxn ang="0">
                  <a:pos x="124" y="8"/>
                </a:cxn>
                <a:cxn ang="0">
                  <a:pos x="116" y="0"/>
                </a:cxn>
                <a:cxn ang="0">
                  <a:pos x="8" y="0"/>
                </a:cxn>
                <a:cxn ang="0">
                  <a:pos x="0" y="8"/>
                </a:cxn>
                <a:cxn ang="0">
                  <a:pos x="0" y="69"/>
                </a:cxn>
                <a:cxn ang="0">
                  <a:pos x="8" y="77"/>
                </a:cxn>
                <a:cxn ang="0">
                  <a:pos x="87" y="27"/>
                </a:cxn>
                <a:cxn ang="0">
                  <a:pos x="95" y="35"/>
                </a:cxn>
                <a:cxn ang="0">
                  <a:pos x="87" y="43"/>
                </a:cxn>
                <a:cxn ang="0">
                  <a:pos x="79" y="35"/>
                </a:cxn>
                <a:cxn ang="0">
                  <a:pos x="87" y="27"/>
                </a:cxn>
                <a:cxn ang="0">
                  <a:pos x="62" y="27"/>
                </a:cxn>
                <a:cxn ang="0">
                  <a:pos x="70" y="35"/>
                </a:cxn>
                <a:cxn ang="0">
                  <a:pos x="62" y="43"/>
                </a:cxn>
                <a:cxn ang="0">
                  <a:pos x="54" y="35"/>
                </a:cxn>
                <a:cxn ang="0">
                  <a:pos x="62" y="27"/>
                </a:cxn>
                <a:cxn ang="0">
                  <a:pos x="36" y="27"/>
                </a:cxn>
                <a:cxn ang="0">
                  <a:pos x="44" y="35"/>
                </a:cxn>
                <a:cxn ang="0">
                  <a:pos x="36" y="43"/>
                </a:cxn>
                <a:cxn ang="0">
                  <a:pos x="28" y="35"/>
                </a:cxn>
                <a:cxn ang="0">
                  <a:pos x="36" y="27"/>
                </a:cxn>
                <a:cxn ang="0">
                  <a:pos x="36" y="27"/>
                </a:cxn>
                <a:cxn ang="0">
                  <a:pos x="36" y="27"/>
                </a:cxn>
              </a:cxnLst>
              <a:rect l="0" t="0" r="r" b="b"/>
              <a:pathLst>
                <a:path w="124" h="93">
                  <a:moveTo>
                    <a:pt x="8" y="77"/>
                  </a:moveTo>
                  <a:cubicBezTo>
                    <a:pt x="11" y="77"/>
                    <a:pt x="11" y="77"/>
                    <a:pt x="11" y="77"/>
                  </a:cubicBezTo>
                  <a:cubicBezTo>
                    <a:pt x="4" y="93"/>
                    <a:pt x="4" y="93"/>
                    <a:pt x="4" y="93"/>
                  </a:cubicBezTo>
                  <a:cubicBezTo>
                    <a:pt x="23" y="77"/>
                    <a:pt x="23" y="77"/>
                    <a:pt x="23" y="77"/>
                  </a:cubicBezTo>
                  <a:cubicBezTo>
                    <a:pt x="41" y="77"/>
                    <a:pt x="41" y="77"/>
                    <a:pt x="41" y="77"/>
                  </a:cubicBezTo>
                  <a:cubicBezTo>
                    <a:pt x="41" y="69"/>
                    <a:pt x="41" y="69"/>
                    <a:pt x="41" y="69"/>
                  </a:cubicBezTo>
                  <a:cubicBezTo>
                    <a:pt x="41" y="65"/>
                    <a:pt x="45" y="61"/>
                    <a:pt x="50" y="61"/>
                  </a:cubicBezTo>
                  <a:cubicBezTo>
                    <a:pt x="124" y="61"/>
                    <a:pt x="124" y="61"/>
                    <a:pt x="124" y="61"/>
                  </a:cubicBezTo>
                  <a:cubicBezTo>
                    <a:pt x="124" y="8"/>
                    <a:pt x="124" y="8"/>
                    <a:pt x="124" y="8"/>
                  </a:cubicBezTo>
                  <a:cubicBezTo>
                    <a:pt x="124" y="4"/>
                    <a:pt x="120" y="0"/>
                    <a:pt x="116" y="0"/>
                  </a:cubicBezTo>
                  <a:cubicBezTo>
                    <a:pt x="8" y="0"/>
                    <a:pt x="8" y="0"/>
                    <a:pt x="8" y="0"/>
                  </a:cubicBezTo>
                  <a:cubicBezTo>
                    <a:pt x="3" y="0"/>
                    <a:pt x="0" y="4"/>
                    <a:pt x="0" y="8"/>
                  </a:cubicBezTo>
                  <a:cubicBezTo>
                    <a:pt x="0" y="69"/>
                    <a:pt x="0" y="69"/>
                    <a:pt x="0" y="69"/>
                  </a:cubicBezTo>
                  <a:cubicBezTo>
                    <a:pt x="0" y="73"/>
                    <a:pt x="3" y="77"/>
                    <a:pt x="8" y="77"/>
                  </a:cubicBezTo>
                  <a:close/>
                  <a:moveTo>
                    <a:pt x="87" y="27"/>
                  </a:moveTo>
                  <a:cubicBezTo>
                    <a:pt x="92" y="27"/>
                    <a:pt x="95" y="31"/>
                    <a:pt x="95" y="35"/>
                  </a:cubicBezTo>
                  <a:cubicBezTo>
                    <a:pt x="95" y="40"/>
                    <a:pt x="92" y="43"/>
                    <a:pt x="87" y="43"/>
                  </a:cubicBezTo>
                  <a:cubicBezTo>
                    <a:pt x="83" y="43"/>
                    <a:pt x="79" y="40"/>
                    <a:pt x="79" y="35"/>
                  </a:cubicBezTo>
                  <a:cubicBezTo>
                    <a:pt x="79" y="31"/>
                    <a:pt x="83" y="27"/>
                    <a:pt x="87" y="27"/>
                  </a:cubicBezTo>
                  <a:close/>
                  <a:moveTo>
                    <a:pt x="62" y="27"/>
                  </a:moveTo>
                  <a:cubicBezTo>
                    <a:pt x="67" y="27"/>
                    <a:pt x="70" y="31"/>
                    <a:pt x="70" y="35"/>
                  </a:cubicBezTo>
                  <a:cubicBezTo>
                    <a:pt x="70" y="40"/>
                    <a:pt x="67" y="43"/>
                    <a:pt x="62" y="43"/>
                  </a:cubicBezTo>
                  <a:cubicBezTo>
                    <a:pt x="58" y="43"/>
                    <a:pt x="54" y="40"/>
                    <a:pt x="54" y="35"/>
                  </a:cubicBezTo>
                  <a:cubicBezTo>
                    <a:pt x="54" y="31"/>
                    <a:pt x="58" y="27"/>
                    <a:pt x="62" y="27"/>
                  </a:cubicBezTo>
                  <a:close/>
                  <a:moveTo>
                    <a:pt x="36" y="27"/>
                  </a:moveTo>
                  <a:cubicBezTo>
                    <a:pt x="41" y="27"/>
                    <a:pt x="44" y="31"/>
                    <a:pt x="44" y="35"/>
                  </a:cubicBezTo>
                  <a:cubicBezTo>
                    <a:pt x="44" y="40"/>
                    <a:pt x="41" y="43"/>
                    <a:pt x="36" y="43"/>
                  </a:cubicBezTo>
                  <a:cubicBezTo>
                    <a:pt x="32" y="43"/>
                    <a:pt x="28" y="40"/>
                    <a:pt x="28" y="35"/>
                  </a:cubicBezTo>
                  <a:cubicBezTo>
                    <a:pt x="28" y="31"/>
                    <a:pt x="32" y="27"/>
                    <a:pt x="36" y="27"/>
                  </a:cubicBezTo>
                  <a:close/>
                  <a:moveTo>
                    <a:pt x="36" y="27"/>
                  </a:moveTo>
                  <a:cubicBezTo>
                    <a:pt x="36" y="27"/>
                    <a:pt x="36" y="27"/>
                    <a:pt x="36" y="27"/>
                  </a:cubicBezTo>
                </a:path>
              </a:pathLst>
            </a:custGeom>
            <a:grpFill/>
            <a:ln w="9525">
              <a:noFill/>
              <a:round/>
            </a:ln>
          </p:spPr>
          <p:txBody>
            <a:bodyPr vert="horz" wrap="square" lIns="121920" tIns="60960" rIns="121920" bIns="60960" numCol="1" anchor="t" anchorCtr="0" compatLnSpc="1"/>
            <a:lstStyle/>
            <a:p>
              <a:endParaRPr lang="en-US" sz="2400"/>
            </a:p>
          </p:txBody>
        </p:sp>
        <p:sp>
          <p:nvSpPr>
            <p:cNvPr id="22" name="Freeform 13"/>
            <p:cNvSpPr>
              <a:spLocks noEditPoints="1"/>
            </p:cNvSpPr>
            <p:nvPr/>
          </p:nvSpPr>
          <p:spPr bwMode="auto">
            <a:xfrm>
              <a:off x="3149600" y="3844925"/>
              <a:ext cx="207963" cy="155575"/>
            </a:xfrm>
            <a:custGeom>
              <a:avLst/>
              <a:gdLst/>
              <a:ahLst/>
              <a:cxnLst>
                <a:cxn ang="0">
                  <a:pos x="0" y="9"/>
                </a:cxn>
                <a:cxn ang="0">
                  <a:pos x="0" y="69"/>
                </a:cxn>
                <a:cxn ang="0">
                  <a:pos x="9" y="77"/>
                </a:cxn>
                <a:cxn ang="0">
                  <a:pos x="102" y="77"/>
                </a:cxn>
                <a:cxn ang="0">
                  <a:pos x="120" y="93"/>
                </a:cxn>
                <a:cxn ang="0">
                  <a:pos x="114" y="77"/>
                </a:cxn>
                <a:cxn ang="0">
                  <a:pos x="116" y="77"/>
                </a:cxn>
                <a:cxn ang="0">
                  <a:pos x="125" y="69"/>
                </a:cxn>
                <a:cxn ang="0">
                  <a:pos x="125" y="9"/>
                </a:cxn>
                <a:cxn ang="0">
                  <a:pos x="116" y="0"/>
                </a:cxn>
                <a:cxn ang="0">
                  <a:pos x="9" y="0"/>
                </a:cxn>
                <a:cxn ang="0">
                  <a:pos x="0" y="9"/>
                </a:cxn>
                <a:cxn ang="0">
                  <a:pos x="88" y="29"/>
                </a:cxn>
                <a:cxn ang="0">
                  <a:pos x="96" y="37"/>
                </a:cxn>
                <a:cxn ang="0">
                  <a:pos x="88" y="45"/>
                </a:cxn>
                <a:cxn ang="0">
                  <a:pos x="80" y="37"/>
                </a:cxn>
                <a:cxn ang="0">
                  <a:pos x="88" y="29"/>
                </a:cxn>
                <a:cxn ang="0">
                  <a:pos x="63" y="29"/>
                </a:cxn>
                <a:cxn ang="0">
                  <a:pos x="71" y="37"/>
                </a:cxn>
                <a:cxn ang="0">
                  <a:pos x="63" y="45"/>
                </a:cxn>
                <a:cxn ang="0">
                  <a:pos x="55" y="37"/>
                </a:cxn>
                <a:cxn ang="0">
                  <a:pos x="63" y="29"/>
                </a:cxn>
                <a:cxn ang="0">
                  <a:pos x="37" y="29"/>
                </a:cxn>
                <a:cxn ang="0">
                  <a:pos x="45" y="37"/>
                </a:cxn>
                <a:cxn ang="0">
                  <a:pos x="37" y="45"/>
                </a:cxn>
                <a:cxn ang="0">
                  <a:pos x="29" y="37"/>
                </a:cxn>
                <a:cxn ang="0">
                  <a:pos x="37" y="29"/>
                </a:cxn>
                <a:cxn ang="0">
                  <a:pos x="37" y="29"/>
                </a:cxn>
                <a:cxn ang="0">
                  <a:pos x="37" y="29"/>
                </a:cxn>
              </a:cxnLst>
              <a:rect l="0" t="0" r="r" b="b"/>
              <a:pathLst>
                <a:path w="125" h="93">
                  <a:moveTo>
                    <a:pt x="0" y="9"/>
                  </a:moveTo>
                  <a:cubicBezTo>
                    <a:pt x="0" y="69"/>
                    <a:pt x="0" y="69"/>
                    <a:pt x="0" y="69"/>
                  </a:cubicBezTo>
                  <a:cubicBezTo>
                    <a:pt x="0" y="74"/>
                    <a:pt x="4" y="77"/>
                    <a:pt x="9" y="77"/>
                  </a:cubicBezTo>
                  <a:cubicBezTo>
                    <a:pt x="102" y="77"/>
                    <a:pt x="102" y="77"/>
                    <a:pt x="102" y="77"/>
                  </a:cubicBezTo>
                  <a:cubicBezTo>
                    <a:pt x="120" y="93"/>
                    <a:pt x="120" y="93"/>
                    <a:pt x="120" y="93"/>
                  </a:cubicBezTo>
                  <a:cubicBezTo>
                    <a:pt x="114" y="77"/>
                    <a:pt x="114" y="77"/>
                    <a:pt x="114" y="77"/>
                  </a:cubicBezTo>
                  <a:cubicBezTo>
                    <a:pt x="116" y="77"/>
                    <a:pt x="116" y="77"/>
                    <a:pt x="116" y="77"/>
                  </a:cubicBezTo>
                  <a:cubicBezTo>
                    <a:pt x="121" y="77"/>
                    <a:pt x="125" y="74"/>
                    <a:pt x="125" y="69"/>
                  </a:cubicBezTo>
                  <a:cubicBezTo>
                    <a:pt x="125" y="9"/>
                    <a:pt x="125" y="9"/>
                    <a:pt x="125" y="9"/>
                  </a:cubicBezTo>
                  <a:cubicBezTo>
                    <a:pt x="125" y="4"/>
                    <a:pt x="121" y="0"/>
                    <a:pt x="116" y="0"/>
                  </a:cubicBezTo>
                  <a:cubicBezTo>
                    <a:pt x="9" y="0"/>
                    <a:pt x="9" y="0"/>
                    <a:pt x="9" y="0"/>
                  </a:cubicBezTo>
                  <a:cubicBezTo>
                    <a:pt x="4" y="0"/>
                    <a:pt x="0" y="4"/>
                    <a:pt x="0" y="9"/>
                  </a:cubicBezTo>
                  <a:close/>
                  <a:moveTo>
                    <a:pt x="88" y="29"/>
                  </a:moveTo>
                  <a:cubicBezTo>
                    <a:pt x="93" y="29"/>
                    <a:pt x="96" y="33"/>
                    <a:pt x="96" y="37"/>
                  </a:cubicBezTo>
                  <a:cubicBezTo>
                    <a:pt x="96" y="41"/>
                    <a:pt x="93" y="45"/>
                    <a:pt x="88" y="45"/>
                  </a:cubicBezTo>
                  <a:cubicBezTo>
                    <a:pt x="84" y="45"/>
                    <a:pt x="80" y="41"/>
                    <a:pt x="80" y="37"/>
                  </a:cubicBezTo>
                  <a:cubicBezTo>
                    <a:pt x="80" y="33"/>
                    <a:pt x="84" y="29"/>
                    <a:pt x="88" y="29"/>
                  </a:cubicBezTo>
                  <a:close/>
                  <a:moveTo>
                    <a:pt x="63" y="29"/>
                  </a:moveTo>
                  <a:cubicBezTo>
                    <a:pt x="67" y="29"/>
                    <a:pt x="71" y="33"/>
                    <a:pt x="71" y="37"/>
                  </a:cubicBezTo>
                  <a:cubicBezTo>
                    <a:pt x="71" y="41"/>
                    <a:pt x="67" y="45"/>
                    <a:pt x="63" y="45"/>
                  </a:cubicBezTo>
                  <a:cubicBezTo>
                    <a:pt x="59" y="45"/>
                    <a:pt x="55" y="41"/>
                    <a:pt x="55" y="37"/>
                  </a:cubicBezTo>
                  <a:cubicBezTo>
                    <a:pt x="55" y="33"/>
                    <a:pt x="59" y="29"/>
                    <a:pt x="63" y="29"/>
                  </a:cubicBezTo>
                  <a:close/>
                  <a:moveTo>
                    <a:pt x="37" y="29"/>
                  </a:moveTo>
                  <a:cubicBezTo>
                    <a:pt x="41" y="29"/>
                    <a:pt x="45" y="33"/>
                    <a:pt x="45" y="37"/>
                  </a:cubicBezTo>
                  <a:cubicBezTo>
                    <a:pt x="45" y="41"/>
                    <a:pt x="41" y="45"/>
                    <a:pt x="37" y="45"/>
                  </a:cubicBezTo>
                  <a:cubicBezTo>
                    <a:pt x="32" y="45"/>
                    <a:pt x="29" y="41"/>
                    <a:pt x="29" y="37"/>
                  </a:cubicBezTo>
                  <a:cubicBezTo>
                    <a:pt x="29" y="33"/>
                    <a:pt x="32" y="29"/>
                    <a:pt x="37" y="29"/>
                  </a:cubicBezTo>
                  <a:close/>
                  <a:moveTo>
                    <a:pt x="37" y="29"/>
                  </a:moveTo>
                  <a:cubicBezTo>
                    <a:pt x="37" y="29"/>
                    <a:pt x="37" y="29"/>
                    <a:pt x="37" y="29"/>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3" name="Group 22"/>
          <p:cNvGrpSpPr/>
          <p:nvPr/>
        </p:nvGrpSpPr>
        <p:grpSpPr>
          <a:xfrm>
            <a:off x="3928925" y="1850027"/>
            <a:ext cx="1018081" cy="1048472"/>
            <a:chOff x="3681413" y="3632200"/>
            <a:chExt cx="638175" cy="657225"/>
          </a:xfrm>
          <a:solidFill>
            <a:schemeClr val="tx1">
              <a:lumMod val="75000"/>
              <a:lumOff val="25000"/>
            </a:schemeClr>
          </a:solidFill>
        </p:grpSpPr>
        <p:sp>
          <p:nvSpPr>
            <p:cNvPr id="24" name="Freeform 14"/>
            <p:cNvSpPr>
              <a:spLocks noEditPoints="1"/>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6"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vert="horz" wrap="square" lIns="121920" tIns="60960" rIns="121920" bIns="60960" numCol="1" anchor="t" anchorCtr="0" compatLnSpc="1"/>
            <a:lstStyle/>
            <a:p>
              <a:endParaRPr lang="en-US" sz="2400"/>
            </a:p>
          </p:txBody>
        </p:sp>
        <p:sp>
          <p:nvSpPr>
            <p:cNvPr id="25" name="Freeform 15"/>
            <p:cNvSpPr>
              <a:spLocks noEditPoints="1"/>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vert="horz" wrap="square" lIns="121920" tIns="60960" rIns="121920" bIns="60960" numCol="1" anchor="t" anchorCtr="0" compatLnSpc="1"/>
            <a:lstStyle/>
            <a:p>
              <a:endParaRPr lang="en-US" sz="2400"/>
            </a:p>
          </p:txBody>
        </p:sp>
        <p:sp>
          <p:nvSpPr>
            <p:cNvPr id="26"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vert="horz" wrap="square" lIns="121920" tIns="60960" rIns="121920" bIns="60960" numCol="1" anchor="t" anchorCtr="0" compatLnSpc="1"/>
            <a:lstStyle/>
            <a:p>
              <a:endParaRPr lang="en-US" sz="2400"/>
            </a:p>
          </p:txBody>
        </p:sp>
        <p:sp>
          <p:nvSpPr>
            <p:cNvPr id="27"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7"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vert="horz" wrap="square" lIns="121920" tIns="60960" rIns="121920" bIns="60960" numCol="1" anchor="t" anchorCtr="0" compatLnSpc="1"/>
            <a:lstStyle/>
            <a:p>
              <a:endParaRPr lang="en-US" sz="2400"/>
            </a:p>
          </p:txBody>
        </p:sp>
        <p:sp>
          <p:nvSpPr>
            <p:cNvPr id="28"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5"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vert="horz" wrap="square" lIns="121920" tIns="60960" rIns="121920" bIns="60960" numCol="1" anchor="t" anchorCtr="0" compatLnSpc="1"/>
            <a:lstStyle/>
            <a:p>
              <a:endParaRPr lang="en-US" sz="2400"/>
            </a:p>
          </p:txBody>
        </p:sp>
        <p:sp>
          <p:nvSpPr>
            <p:cNvPr id="29"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vert="horz" wrap="square" lIns="121920" tIns="60960" rIns="121920" bIns="60960" numCol="1" anchor="t" anchorCtr="0" compatLnSpc="1"/>
            <a:lstStyle/>
            <a:p>
              <a:endParaRPr lang="en-US" sz="2400"/>
            </a:p>
          </p:txBody>
        </p:sp>
        <p:sp>
          <p:nvSpPr>
            <p:cNvPr id="31"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5"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vert="horz" wrap="square" lIns="121920" tIns="60960" rIns="121920" bIns="60960" numCol="1" anchor="t" anchorCtr="0" compatLnSpc="1"/>
            <a:lstStyle/>
            <a:p>
              <a:endParaRPr lang="en-US" sz="2400"/>
            </a:p>
          </p:txBody>
        </p:sp>
        <p:sp>
          <p:nvSpPr>
            <p:cNvPr id="32" name="Rectangle 21"/>
            <p:cNvSpPr>
              <a:spLocks noChangeArrowheads="1"/>
            </p:cNvSpPr>
            <p:nvPr/>
          </p:nvSpPr>
          <p:spPr bwMode="auto">
            <a:xfrm>
              <a:off x="3681413" y="4222750"/>
              <a:ext cx="542925" cy="6667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3"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4" name="Group 33"/>
          <p:cNvGrpSpPr/>
          <p:nvPr/>
        </p:nvGrpSpPr>
        <p:grpSpPr>
          <a:xfrm>
            <a:off x="5656832" y="1397001"/>
            <a:ext cx="947169" cy="1045937"/>
            <a:chOff x="4425950" y="3640138"/>
            <a:chExt cx="593725" cy="655637"/>
          </a:xfrm>
          <a:solidFill>
            <a:schemeClr val="tx1">
              <a:lumMod val="75000"/>
              <a:lumOff val="25000"/>
            </a:schemeClr>
          </a:solidFill>
        </p:grpSpPr>
        <p:sp>
          <p:nvSpPr>
            <p:cNvPr id="35" name="Freeform 23"/>
            <p:cNvSpPr>
              <a:spLocks noEditPoints="1"/>
            </p:cNvSpPr>
            <p:nvPr/>
          </p:nvSpPr>
          <p:spPr bwMode="auto">
            <a:xfrm>
              <a:off x="4495800"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ln>
          </p:spPr>
          <p:txBody>
            <a:bodyPr vert="horz" wrap="square" lIns="121920" tIns="60960" rIns="121920" bIns="60960" numCol="1" anchor="t" anchorCtr="0" compatLnSpc="1"/>
            <a:lstStyle/>
            <a:p>
              <a:endParaRPr lang="en-US" sz="2400"/>
            </a:p>
          </p:txBody>
        </p:sp>
        <p:sp>
          <p:nvSpPr>
            <p:cNvPr id="36" name="Freeform 24"/>
            <p:cNvSpPr>
              <a:spLocks noEditPoints="1"/>
            </p:cNvSpPr>
            <p:nvPr/>
          </p:nvSpPr>
          <p:spPr bwMode="auto">
            <a:xfrm>
              <a:off x="4727575"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ln>
          </p:spPr>
          <p:txBody>
            <a:bodyPr vert="horz" wrap="square" lIns="121920" tIns="60960" rIns="121920" bIns="60960" numCol="1" anchor="t" anchorCtr="0" compatLnSpc="1"/>
            <a:lstStyle/>
            <a:p>
              <a:endParaRPr lang="en-US" sz="2400"/>
            </a:p>
          </p:txBody>
        </p:sp>
        <p:sp>
          <p:nvSpPr>
            <p:cNvPr id="37" name="Freeform 25"/>
            <p:cNvSpPr>
              <a:spLocks noEditPoints="1"/>
            </p:cNvSpPr>
            <p:nvPr/>
          </p:nvSpPr>
          <p:spPr bwMode="auto">
            <a:xfrm>
              <a:off x="4843463" y="4206875"/>
              <a:ext cx="73025" cy="88900"/>
            </a:xfrm>
            <a:custGeom>
              <a:avLst/>
              <a:gdLst/>
              <a:ahLst/>
              <a:cxnLst>
                <a:cxn ang="0">
                  <a:pos x="0" y="0"/>
                </a:cxn>
                <a:cxn ang="0">
                  <a:pos x="0" y="30"/>
                </a:cxn>
                <a:cxn ang="0">
                  <a:pos x="22" y="53"/>
                </a:cxn>
                <a:cxn ang="0">
                  <a:pos x="22" y="53"/>
                </a:cxn>
                <a:cxn ang="0">
                  <a:pos x="44" y="30"/>
                </a:cxn>
                <a:cxn ang="0">
                  <a:pos x="44" y="0"/>
                </a:cxn>
                <a:cxn ang="0">
                  <a:pos x="0" y="0"/>
                </a:cxn>
                <a:cxn ang="0">
                  <a:pos x="0" y="0"/>
                </a:cxn>
                <a:cxn ang="0">
                  <a:pos x="0" y="0"/>
                </a:cxn>
              </a:cxnLst>
              <a:rect l="0" t="0" r="r" b="b"/>
              <a:pathLst>
                <a:path w="44" h="52">
                  <a:moveTo>
                    <a:pt x="0" y="0"/>
                  </a:moveTo>
                  <a:cubicBezTo>
                    <a:pt x="0" y="30"/>
                    <a:pt x="0" y="30"/>
                    <a:pt x="0" y="30"/>
                  </a:cubicBezTo>
                  <a:cubicBezTo>
                    <a:pt x="0" y="43"/>
                    <a:pt x="10" y="53"/>
                    <a:pt x="22" y="53"/>
                  </a:cubicBezTo>
                  <a:cubicBezTo>
                    <a:pt x="22" y="53"/>
                    <a:pt x="22" y="53"/>
                    <a:pt x="22" y="53"/>
                  </a:cubicBezTo>
                  <a:cubicBezTo>
                    <a:pt x="34" y="53"/>
                    <a:pt x="44" y="43"/>
                    <a:pt x="44" y="30"/>
                  </a:cubicBezTo>
                  <a:cubicBezTo>
                    <a:pt x="44" y="0"/>
                    <a:pt x="44" y="0"/>
                    <a:pt x="44" y="0"/>
                  </a:cubicBezTo>
                  <a:lnTo>
                    <a:pt x="0" y="0"/>
                  </a:lnTo>
                  <a:close/>
                  <a:moveTo>
                    <a:pt x="0" y="0"/>
                  </a:moveTo>
                  <a:cubicBezTo>
                    <a:pt x="0" y="0"/>
                    <a:pt x="0" y="0"/>
                    <a:pt x="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38" name="Freeform 26"/>
            <p:cNvSpPr>
              <a:spLocks noEditPoints="1"/>
            </p:cNvSpPr>
            <p:nvPr/>
          </p:nvSpPr>
          <p:spPr bwMode="auto">
            <a:xfrm>
              <a:off x="4425950" y="3776663"/>
              <a:ext cx="593725" cy="519112"/>
            </a:xfrm>
            <a:custGeom>
              <a:avLst/>
              <a:gdLst/>
              <a:ahLst/>
              <a:cxnLst>
                <a:cxn ang="0">
                  <a:pos x="327" y="159"/>
                </a:cxn>
                <a:cxn ang="0">
                  <a:pos x="312" y="142"/>
                </a:cxn>
                <a:cxn ang="0">
                  <a:pos x="312" y="138"/>
                </a:cxn>
                <a:cxn ang="0">
                  <a:pos x="284" y="26"/>
                </a:cxn>
                <a:cxn ang="0">
                  <a:pos x="254" y="0"/>
                </a:cxn>
                <a:cxn ang="0">
                  <a:pos x="254" y="0"/>
                </a:cxn>
                <a:cxn ang="0">
                  <a:pos x="244" y="1"/>
                </a:cxn>
                <a:cxn ang="0">
                  <a:pos x="235" y="4"/>
                </a:cxn>
                <a:cxn ang="0">
                  <a:pos x="213" y="34"/>
                </a:cxn>
                <a:cxn ang="0">
                  <a:pos x="212" y="35"/>
                </a:cxn>
                <a:cxn ang="0">
                  <a:pos x="201" y="74"/>
                </a:cxn>
                <a:cxn ang="0">
                  <a:pos x="154" y="82"/>
                </a:cxn>
                <a:cxn ang="0">
                  <a:pos x="140" y="90"/>
                </a:cxn>
                <a:cxn ang="0">
                  <a:pos x="111" y="77"/>
                </a:cxn>
                <a:cxn ang="0">
                  <a:pos x="99" y="35"/>
                </a:cxn>
                <a:cxn ang="0">
                  <a:pos x="99" y="34"/>
                </a:cxn>
                <a:cxn ang="0">
                  <a:pos x="76" y="4"/>
                </a:cxn>
                <a:cxn ang="0">
                  <a:pos x="68" y="1"/>
                </a:cxn>
                <a:cxn ang="0">
                  <a:pos x="58" y="0"/>
                </a:cxn>
                <a:cxn ang="0">
                  <a:pos x="58" y="0"/>
                </a:cxn>
                <a:cxn ang="0">
                  <a:pos x="22" y="26"/>
                </a:cxn>
                <a:cxn ang="0">
                  <a:pos x="3" y="117"/>
                </a:cxn>
                <a:cxn ang="0">
                  <a:pos x="14" y="148"/>
                </a:cxn>
                <a:cxn ang="0">
                  <a:pos x="14" y="289"/>
                </a:cxn>
                <a:cxn ang="0">
                  <a:pos x="37" y="312"/>
                </a:cxn>
                <a:cxn ang="0">
                  <a:pos x="59" y="289"/>
                </a:cxn>
                <a:cxn ang="0">
                  <a:pos x="59" y="156"/>
                </a:cxn>
                <a:cxn ang="0">
                  <a:pos x="79" y="134"/>
                </a:cxn>
                <a:cxn ang="0">
                  <a:pos x="86" y="99"/>
                </a:cxn>
                <a:cxn ang="0">
                  <a:pos x="152" y="125"/>
                </a:cxn>
                <a:cxn ang="0">
                  <a:pos x="154" y="126"/>
                </a:cxn>
                <a:cxn ang="0">
                  <a:pos x="170" y="115"/>
                </a:cxn>
                <a:cxn ang="0">
                  <a:pos x="225" y="96"/>
                </a:cxn>
                <a:cxn ang="0">
                  <a:pos x="233" y="134"/>
                </a:cxn>
                <a:cxn ang="0">
                  <a:pos x="249" y="154"/>
                </a:cxn>
                <a:cxn ang="0">
                  <a:pos x="260" y="154"/>
                </a:cxn>
                <a:cxn ang="0">
                  <a:pos x="273" y="139"/>
                </a:cxn>
                <a:cxn ang="0">
                  <a:pos x="253" y="71"/>
                </a:cxn>
                <a:cxn ang="0">
                  <a:pos x="258" y="68"/>
                </a:cxn>
                <a:cxn ang="0">
                  <a:pos x="279" y="142"/>
                </a:cxn>
                <a:cxn ang="0">
                  <a:pos x="264" y="159"/>
                </a:cxn>
                <a:cxn ang="0">
                  <a:pos x="232" y="159"/>
                </a:cxn>
                <a:cxn ang="0">
                  <a:pos x="232" y="253"/>
                </a:cxn>
                <a:cxn ang="0">
                  <a:pos x="359" y="253"/>
                </a:cxn>
                <a:cxn ang="0">
                  <a:pos x="359" y="159"/>
                </a:cxn>
                <a:cxn ang="0">
                  <a:pos x="327" y="159"/>
                </a:cxn>
                <a:cxn ang="0">
                  <a:pos x="275" y="159"/>
                </a:cxn>
                <a:cxn ang="0">
                  <a:pos x="284" y="152"/>
                </a:cxn>
                <a:cxn ang="0">
                  <a:pos x="296" y="157"/>
                </a:cxn>
                <a:cxn ang="0">
                  <a:pos x="299" y="157"/>
                </a:cxn>
                <a:cxn ang="0">
                  <a:pos x="308" y="152"/>
                </a:cxn>
                <a:cxn ang="0">
                  <a:pos x="316" y="159"/>
                </a:cxn>
                <a:cxn ang="0">
                  <a:pos x="275" y="159"/>
                </a:cxn>
                <a:cxn ang="0">
                  <a:pos x="275" y="159"/>
                </a:cxn>
                <a:cxn ang="0">
                  <a:pos x="275" y="159"/>
                </a:cxn>
              </a:cxnLst>
              <a:rect l="0" t="0" r="r" b="b"/>
              <a:pathLst>
                <a:path w="359" h="312">
                  <a:moveTo>
                    <a:pt x="327" y="159"/>
                  </a:moveTo>
                  <a:cubicBezTo>
                    <a:pt x="326" y="151"/>
                    <a:pt x="320" y="144"/>
                    <a:pt x="312" y="142"/>
                  </a:cubicBezTo>
                  <a:cubicBezTo>
                    <a:pt x="312" y="140"/>
                    <a:pt x="312" y="139"/>
                    <a:pt x="312" y="138"/>
                  </a:cubicBezTo>
                  <a:cubicBezTo>
                    <a:pt x="310" y="127"/>
                    <a:pt x="284" y="26"/>
                    <a:pt x="284" y="26"/>
                  </a:cubicBezTo>
                  <a:cubicBezTo>
                    <a:pt x="280" y="9"/>
                    <a:pt x="269" y="1"/>
                    <a:pt x="254" y="0"/>
                  </a:cubicBezTo>
                  <a:cubicBezTo>
                    <a:pt x="254" y="0"/>
                    <a:pt x="254" y="0"/>
                    <a:pt x="254" y="0"/>
                  </a:cubicBezTo>
                  <a:cubicBezTo>
                    <a:pt x="254" y="0"/>
                    <a:pt x="249" y="0"/>
                    <a:pt x="244" y="1"/>
                  </a:cubicBezTo>
                  <a:cubicBezTo>
                    <a:pt x="239" y="2"/>
                    <a:pt x="235" y="4"/>
                    <a:pt x="235" y="4"/>
                  </a:cubicBezTo>
                  <a:cubicBezTo>
                    <a:pt x="225" y="10"/>
                    <a:pt x="214" y="20"/>
                    <a:pt x="213" y="34"/>
                  </a:cubicBezTo>
                  <a:cubicBezTo>
                    <a:pt x="213" y="34"/>
                    <a:pt x="213" y="35"/>
                    <a:pt x="212" y="35"/>
                  </a:cubicBezTo>
                  <a:cubicBezTo>
                    <a:pt x="210" y="56"/>
                    <a:pt x="207" y="68"/>
                    <a:pt x="201" y="74"/>
                  </a:cubicBezTo>
                  <a:cubicBezTo>
                    <a:pt x="194" y="80"/>
                    <a:pt x="180" y="82"/>
                    <a:pt x="154" y="82"/>
                  </a:cubicBezTo>
                  <a:cubicBezTo>
                    <a:pt x="148" y="82"/>
                    <a:pt x="143" y="85"/>
                    <a:pt x="140" y="90"/>
                  </a:cubicBezTo>
                  <a:cubicBezTo>
                    <a:pt x="125" y="87"/>
                    <a:pt x="116" y="83"/>
                    <a:pt x="111" y="77"/>
                  </a:cubicBezTo>
                  <a:cubicBezTo>
                    <a:pt x="105" y="70"/>
                    <a:pt x="102" y="57"/>
                    <a:pt x="99" y="35"/>
                  </a:cubicBezTo>
                  <a:cubicBezTo>
                    <a:pt x="99" y="35"/>
                    <a:pt x="99" y="34"/>
                    <a:pt x="99" y="34"/>
                  </a:cubicBezTo>
                  <a:cubicBezTo>
                    <a:pt x="98" y="20"/>
                    <a:pt x="87" y="10"/>
                    <a:pt x="76" y="4"/>
                  </a:cubicBezTo>
                  <a:cubicBezTo>
                    <a:pt x="76" y="4"/>
                    <a:pt x="72" y="2"/>
                    <a:pt x="68" y="1"/>
                  </a:cubicBezTo>
                  <a:cubicBezTo>
                    <a:pt x="63" y="0"/>
                    <a:pt x="58" y="0"/>
                    <a:pt x="58" y="0"/>
                  </a:cubicBezTo>
                  <a:cubicBezTo>
                    <a:pt x="58" y="0"/>
                    <a:pt x="58" y="0"/>
                    <a:pt x="58" y="0"/>
                  </a:cubicBezTo>
                  <a:cubicBezTo>
                    <a:pt x="43" y="1"/>
                    <a:pt x="26" y="9"/>
                    <a:pt x="22" y="26"/>
                  </a:cubicBezTo>
                  <a:cubicBezTo>
                    <a:pt x="3" y="117"/>
                    <a:pt x="3" y="117"/>
                    <a:pt x="3" y="117"/>
                  </a:cubicBezTo>
                  <a:cubicBezTo>
                    <a:pt x="0" y="130"/>
                    <a:pt x="6" y="141"/>
                    <a:pt x="14" y="148"/>
                  </a:cubicBezTo>
                  <a:cubicBezTo>
                    <a:pt x="14" y="289"/>
                    <a:pt x="14" y="289"/>
                    <a:pt x="14" y="289"/>
                  </a:cubicBezTo>
                  <a:cubicBezTo>
                    <a:pt x="14" y="302"/>
                    <a:pt x="24" y="312"/>
                    <a:pt x="37" y="312"/>
                  </a:cubicBezTo>
                  <a:cubicBezTo>
                    <a:pt x="49" y="312"/>
                    <a:pt x="59" y="302"/>
                    <a:pt x="59" y="289"/>
                  </a:cubicBezTo>
                  <a:cubicBezTo>
                    <a:pt x="59" y="156"/>
                    <a:pt x="59" y="156"/>
                    <a:pt x="59" y="156"/>
                  </a:cubicBezTo>
                  <a:cubicBezTo>
                    <a:pt x="68" y="152"/>
                    <a:pt x="76" y="145"/>
                    <a:pt x="79" y="134"/>
                  </a:cubicBezTo>
                  <a:cubicBezTo>
                    <a:pt x="86" y="99"/>
                    <a:pt x="86" y="99"/>
                    <a:pt x="86" y="99"/>
                  </a:cubicBezTo>
                  <a:cubicBezTo>
                    <a:pt x="98" y="113"/>
                    <a:pt x="117" y="121"/>
                    <a:pt x="152" y="125"/>
                  </a:cubicBezTo>
                  <a:cubicBezTo>
                    <a:pt x="153" y="126"/>
                    <a:pt x="154" y="126"/>
                    <a:pt x="154" y="126"/>
                  </a:cubicBezTo>
                  <a:cubicBezTo>
                    <a:pt x="161" y="126"/>
                    <a:pt x="168" y="121"/>
                    <a:pt x="170" y="115"/>
                  </a:cubicBezTo>
                  <a:cubicBezTo>
                    <a:pt x="197" y="113"/>
                    <a:pt x="214" y="108"/>
                    <a:pt x="225" y="96"/>
                  </a:cubicBezTo>
                  <a:cubicBezTo>
                    <a:pt x="233" y="134"/>
                    <a:pt x="233" y="134"/>
                    <a:pt x="233" y="134"/>
                  </a:cubicBezTo>
                  <a:cubicBezTo>
                    <a:pt x="235" y="143"/>
                    <a:pt x="241" y="150"/>
                    <a:pt x="249" y="154"/>
                  </a:cubicBezTo>
                  <a:cubicBezTo>
                    <a:pt x="260" y="154"/>
                    <a:pt x="260" y="154"/>
                    <a:pt x="260" y="154"/>
                  </a:cubicBezTo>
                  <a:cubicBezTo>
                    <a:pt x="262" y="148"/>
                    <a:pt x="267" y="142"/>
                    <a:pt x="273" y="139"/>
                  </a:cubicBezTo>
                  <a:cubicBezTo>
                    <a:pt x="267" y="113"/>
                    <a:pt x="259" y="86"/>
                    <a:pt x="253" y="71"/>
                  </a:cubicBezTo>
                  <a:cubicBezTo>
                    <a:pt x="248" y="62"/>
                    <a:pt x="255" y="59"/>
                    <a:pt x="258" y="68"/>
                  </a:cubicBezTo>
                  <a:cubicBezTo>
                    <a:pt x="261" y="77"/>
                    <a:pt x="274" y="116"/>
                    <a:pt x="279" y="142"/>
                  </a:cubicBezTo>
                  <a:cubicBezTo>
                    <a:pt x="271" y="144"/>
                    <a:pt x="265" y="151"/>
                    <a:pt x="264" y="159"/>
                  </a:cubicBezTo>
                  <a:cubicBezTo>
                    <a:pt x="232" y="159"/>
                    <a:pt x="232" y="159"/>
                    <a:pt x="232" y="159"/>
                  </a:cubicBezTo>
                  <a:cubicBezTo>
                    <a:pt x="232" y="253"/>
                    <a:pt x="232" y="253"/>
                    <a:pt x="232" y="253"/>
                  </a:cubicBezTo>
                  <a:cubicBezTo>
                    <a:pt x="359" y="253"/>
                    <a:pt x="359" y="253"/>
                    <a:pt x="359" y="253"/>
                  </a:cubicBezTo>
                  <a:cubicBezTo>
                    <a:pt x="359" y="159"/>
                    <a:pt x="359" y="159"/>
                    <a:pt x="359" y="159"/>
                  </a:cubicBezTo>
                  <a:lnTo>
                    <a:pt x="327" y="159"/>
                  </a:lnTo>
                  <a:close/>
                  <a:moveTo>
                    <a:pt x="275" y="159"/>
                  </a:moveTo>
                  <a:cubicBezTo>
                    <a:pt x="277" y="155"/>
                    <a:pt x="280" y="153"/>
                    <a:pt x="284" y="152"/>
                  </a:cubicBezTo>
                  <a:cubicBezTo>
                    <a:pt x="287" y="155"/>
                    <a:pt x="291" y="157"/>
                    <a:pt x="296" y="157"/>
                  </a:cubicBezTo>
                  <a:cubicBezTo>
                    <a:pt x="297" y="157"/>
                    <a:pt x="298" y="157"/>
                    <a:pt x="299" y="157"/>
                  </a:cubicBezTo>
                  <a:cubicBezTo>
                    <a:pt x="302" y="156"/>
                    <a:pt x="305" y="154"/>
                    <a:pt x="308" y="152"/>
                  </a:cubicBezTo>
                  <a:cubicBezTo>
                    <a:pt x="312" y="153"/>
                    <a:pt x="315" y="155"/>
                    <a:pt x="316" y="159"/>
                  </a:cubicBezTo>
                  <a:lnTo>
                    <a:pt x="275" y="159"/>
                  </a:lnTo>
                  <a:close/>
                  <a:moveTo>
                    <a:pt x="275" y="159"/>
                  </a:moveTo>
                  <a:cubicBezTo>
                    <a:pt x="275" y="159"/>
                    <a:pt x="275" y="159"/>
                    <a:pt x="275" y="159"/>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2" name="Group 38"/>
          <p:cNvGrpSpPr/>
          <p:nvPr/>
        </p:nvGrpSpPr>
        <p:grpSpPr>
          <a:xfrm>
            <a:off x="8953616" y="2460592"/>
            <a:ext cx="1030744" cy="990224"/>
            <a:chOff x="5216525" y="3651250"/>
            <a:chExt cx="646113" cy="620713"/>
          </a:xfrm>
          <a:solidFill>
            <a:schemeClr val="tx1">
              <a:lumMod val="75000"/>
              <a:lumOff val="25000"/>
            </a:schemeClr>
          </a:solidFill>
        </p:grpSpPr>
        <p:sp>
          <p:nvSpPr>
            <p:cNvPr id="40" name="Freeform 27"/>
            <p:cNvSpPr>
              <a:spLocks noEditPoints="1"/>
            </p:cNvSpPr>
            <p:nvPr/>
          </p:nvSpPr>
          <p:spPr bwMode="auto">
            <a:xfrm>
              <a:off x="5297488" y="3651250"/>
              <a:ext cx="144463" cy="146050"/>
            </a:xfrm>
            <a:custGeom>
              <a:avLst/>
              <a:gdLst/>
              <a:ahLst/>
              <a:cxnLst>
                <a:cxn ang="0">
                  <a:pos x="44" y="88"/>
                </a:cxn>
                <a:cxn ang="0">
                  <a:pos x="88" y="44"/>
                </a:cxn>
                <a:cxn ang="0">
                  <a:pos x="44" y="0"/>
                </a:cxn>
                <a:cxn ang="0">
                  <a:pos x="0" y="44"/>
                </a:cxn>
                <a:cxn ang="0">
                  <a:pos x="44" y="88"/>
                </a:cxn>
                <a:cxn ang="0">
                  <a:pos x="44" y="88"/>
                </a:cxn>
                <a:cxn ang="0">
                  <a:pos x="44" y="88"/>
                </a:cxn>
              </a:cxnLst>
              <a:rect l="0" t="0" r="r" b="b"/>
              <a:pathLst>
                <a:path w="88" h="88">
                  <a:moveTo>
                    <a:pt x="44" y="88"/>
                  </a:moveTo>
                  <a:cubicBezTo>
                    <a:pt x="68" y="88"/>
                    <a:pt x="88" y="68"/>
                    <a:pt x="88" y="44"/>
                  </a:cubicBezTo>
                  <a:cubicBezTo>
                    <a:pt x="88" y="20"/>
                    <a:pt x="68" y="0"/>
                    <a:pt x="44" y="0"/>
                  </a:cubicBezTo>
                  <a:cubicBezTo>
                    <a:pt x="20" y="0"/>
                    <a:pt x="0" y="20"/>
                    <a:pt x="0" y="44"/>
                  </a:cubicBezTo>
                  <a:cubicBezTo>
                    <a:pt x="0" y="68"/>
                    <a:pt x="20" y="88"/>
                    <a:pt x="44" y="88"/>
                  </a:cubicBezTo>
                  <a:close/>
                  <a:moveTo>
                    <a:pt x="44" y="88"/>
                  </a:moveTo>
                  <a:cubicBezTo>
                    <a:pt x="44" y="88"/>
                    <a:pt x="44" y="88"/>
                    <a:pt x="44" y="88"/>
                  </a:cubicBezTo>
                </a:path>
              </a:pathLst>
            </a:custGeom>
            <a:grpFill/>
            <a:ln w="9525">
              <a:noFill/>
              <a:round/>
            </a:ln>
          </p:spPr>
          <p:txBody>
            <a:bodyPr vert="horz" wrap="square" lIns="121920" tIns="60960" rIns="121920" bIns="60960" numCol="1" anchor="t" anchorCtr="0" compatLnSpc="1"/>
            <a:lstStyle/>
            <a:p>
              <a:endParaRPr lang="en-US" sz="2400"/>
            </a:p>
          </p:txBody>
        </p:sp>
        <p:sp>
          <p:nvSpPr>
            <p:cNvPr id="41" name="Freeform 28"/>
            <p:cNvSpPr>
              <a:spLocks noEditPoints="1"/>
            </p:cNvSpPr>
            <p:nvPr/>
          </p:nvSpPr>
          <p:spPr bwMode="auto">
            <a:xfrm>
              <a:off x="5286375" y="3798888"/>
              <a:ext cx="287338" cy="469900"/>
            </a:xfrm>
            <a:custGeom>
              <a:avLst/>
              <a:gdLst/>
              <a:ahLst/>
              <a:cxnLst>
                <a:cxn ang="0">
                  <a:pos x="135" y="143"/>
                </a:cxn>
                <a:cxn ang="0">
                  <a:pos x="115" y="125"/>
                </a:cxn>
                <a:cxn ang="0">
                  <a:pos x="115" y="125"/>
                </a:cxn>
                <a:cxn ang="0">
                  <a:pos x="81" y="126"/>
                </a:cxn>
                <a:cxn ang="0">
                  <a:pos x="81" y="78"/>
                </a:cxn>
                <a:cxn ang="0">
                  <a:pos x="123" y="94"/>
                </a:cxn>
                <a:cxn ang="0">
                  <a:pos x="159" y="86"/>
                </a:cxn>
                <a:cxn ang="0">
                  <a:pos x="169" y="64"/>
                </a:cxn>
                <a:cxn ang="0">
                  <a:pos x="147" y="55"/>
                </a:cxn>
                <a:cxn ang="0">
                  <a:pos x="76" y="19"/>
                </a:cxn>
                <a:cxn ang="0">
                  <a:pos x="76" y="19"/>
                </a:cxn>
                <a:cxn ang="0">
                  <a:pos x="50" y="1"/>
                </a:cxn>
                <a:cxn ang="0">
                  <a:pos x="41" y="0"/>
                </a:cxn>
                <a:cxn ang="0">
                  <a:pos x="31" y="1"/>
                </a:cxn>
                <a:cxn ang="0">
                  <a:pos x="31" y="1"/>
                </a:cxn>
                <a:cxn ang="0">
                  <a:pos x="0" y="35"/>
                </a:cxn>
                <a:cxn ang="0">
                  <a:pos x="0" y="132"/>
                </a:cxn>
                <a:cxn ang="0">
                  <a:pos x="40" y="166"/>
                </a:cxn>
                <a:cxn ang="0">
                  <a:pos x="44" y="166"/>
                </a:cxn>
                <a:cxn ang="0">
                  <a:pos x="98" y="166"/>
                </a:cxn>
                <a:cxn ang="0">
                  <a:pos x="109" y="265"/>
                </a:cxn>
                <a:cxn ang="0">
                  <a:pos x="129" y="283"/>
                </a:cxn>
                <a:cxn ang="0">
                  <a:pos x="131" y="283"/>
                </a:cxn>
                <a:cxn ang="0">
                  <a:pos x="149" y="261"/>
                </a:cxn>
                <a:cxn ang="0">
                  <a:pos x="135" y="143"/>
                </a:cxn>
                <a:cxn ang="0">
                  <a:pos x="135" y="143"/>
                </a:cxn>
                <a:cxn ang="0">
                  <a:pos x="135" y="143"/>
                </a:cxn>
              </a:cxnLst>
              <a:rect l="0" t="0" r="r" b="b"/>
              <a:pathLst>
                <a:path w="173" h="283">
                  <a:moveTo>
                    <a:pt x="135" y="143"/>
                  </a:moveTo>
                  <a:cubicBezTo>
                    <a:pt x="134" y="133"/>
                    <a:pt x="126" y="125"/>
                    <a:pt x="115" y="125"/>
                  </a:cubicBezTo>
                  <a:cubicBezTo>
                    <a:pt x="115" y="125"/>
                    <a:pt x="115" y="125"/>
                    <a:pt x="115" y="125"/>
                  </a:cubicBezTo>
                  <a:cubicBezTo>
                    <a:pt x="81" y="126"/>
                    <a:pt x="81" y="126"/>
                    <a:pt x="81" y="126"/>
                  </a:cubicBezTo>
                  <a:cubicBezTo>
                    <a:pt x="81" y="78"/>
                    <a:pt x="81" y="78"/>
                    <a:pt x="81" y="78"/>
                  </a:cubicBezTo>
                  <a:cubicBezTo>
                    <a:pt x="92" y="88"/>
                    <a:pt x="105" y="94"/>
                    <a:pt x="123" y="94"/>
                  </a:cubicBezTo>
                  <a:cubicBezTo>
                    <a:pt x="133" y="94"/>
                    <a:pt x="145" y="92"/>
                    <a:pt x="159" y="86"/>
                  </a:cubicBezTo>
                  <a:cubicBezTo>
                    <a:pt x="168" y="83"/>
                    <a:pt x="173" y="73"/>
                    <a:pt x="169" y="64"/>
                  </a:cubicBezTo>
                  <a:cubicBezTo>
                    <a:pt x="166" y="56"/>
                    <a:pt x="156" y="51"/>
                    <a:pt x="147" y="55"/>
                  </a:cubicBezTo>
                  <a:cubicBezTo>
                    <a:pt x="113" y="68"/>
                    <a:pt x="106" y="60"/>
                    <a:pt x="76" y="19"/>
                  </a:cubicBezTo>
                  <a:cubicBezTo>
                    <a:pt x="76" y="19"/>
                    <a:pt x="76" y="19"/>
                    <a:pt x="76" y="19"/>
                  </a:cubicBezTo>
                  <a:cubicBezTo>
                    <a:pt x="70" y="10"/>
                    <a:pt x="60" y="4"/>
                    <a:pt x="50" y="1"/>
                  </a:cubicBezTo>
                  <a:cubicBezTo>
                    <a:pt x="50" y="1"/>
                    <a:pt x="46" y="0"/>
                    <a:pt x="41" y="0"/>
                  </a:cubicBezTo>
                  <a:cubicBezTo>
                    <a:pt x="36" y="0"/>
                    <a:pt x="31" y="1"/>
                    <a:pt x="31" y="1"/>
                  </a:cubicBezTo>
                  <a:cubicBezTo>
                    <a:pt x="31" y="1"/>
                    <a:pt x="31" y="1"/>
                    <a:pt x="31" y="1"/>
                  </a:cubicBezTo>
                  <a:cubicBezTo>
                    <a:pt x="16" y="5"/>
                    <a:pt x="0" y="17"/>
                    <a:pt x="0" y="35"/>
                  </a:cubicBezTo>
                  <a:cubicBezTo>
                    <a:pt x="0" y="132"/>
                    <a:pt x="0" y="132"/>
                    <a:pt x="0" y="132"/>
                  </a:cubicBezTo>
                  <a:cubicBezTo>
                    <a:pt x="0" y="153"/>
                    <a:pt x="21" y="166"/>
                    <a:pt x="40" y="166"/>
                  </a:cubicBezTo>
                  <a:cubicBezTo>
                    <a:pt x="41" y="166"/>
                    <a:pt x="42" y="166"/>
                    <a:pt x="44" y="166"/>
                  </a:cubicBezTo>
                  <a:cubicBezTo>
                    <a:pt x="98" y="166"/>
                    <a:pt x="98" y="166"/>
                    <a:pt x="98" y="166"/>
                  </a:cubicBezTo>
                  <a:cubicBezTo>
                    <a:pt x="109" y="265"/>
                    <a:pt x="109" y="265"/>
                    <a:pt x="109" y="265"/>
                  </a:cubicBezTo>
                  <a:cubicBezTo>
                    <a:pt x="110" y="275"/>
                    <a:pt x="119" y="283"/>
                    <a:pt x="129" y="283"/>
                  </a:cubicBezTo>
                  <a:cubicBezTo>
                    <a:pt x="130" y="283"/>
                    <a:pt x="131" y="283"/>
                    <a:pt x="131" y="283"/>
                  </a:cubicBezTo>
                  <a:cubicBezTo>
                    <a:pt x="142" y="282"/>
                    <a:pt x="150" y="272"/>
                    <a:pt x="149" y="261"/>
                  </a:cubicBezTo>
                  <a:lnTo>
                    <a:pt x="135" y="143"/>
                  </a:lnTo>
                  <a:close/>
                  <a:moveTo>
                    <a:pt x="135" y="143"/>
                  </a:moveTo>
                  <a:cubicBezTo>
                    <a:pt x="135" y="143"/>
                    <a:pt x="135" y="143"/>
                    <a:pt x="135" y="143"/>
                  </a:cubicBezTo>
                </a:path>
              </a:pathLst>
            </a:custGeom>
            <a:grpFill/>
            <a:ln w="9525">
              <a:noFill/>
              <a:round/>
            </a:ln>
          </p:spPr>
          <p:txBody>
            <a:bodyPr vert="horz" wrap="square" lIns="121920" tIns="60960" rIns="121920" bIns="60960" numCol="1" anchor="t" anchorCtr="0" compatLnSpc="1"/>
            <a:lstStyle/>
            <a:p>
              <a:endParaRPr lang="en-US" sz="2400"/>
            </a:p>
          </p:txBody>
        </p:sp>
        <p:sp>
          <p:nvSpPr>
            <p:cNvPr id="42" name="Freeform 29"/>
            <p:cNvSpPr>
              <a:spLocks noEditPoints="1"/>
            </p:cNvSpPr>
            <p:nvPr/>
          </p:nvSpPr>
          <p:spPr bwMode="auto">
            <a:xfrm>
              <a:off x="5216525" y="3830638"/>
              <a:ext cx="222250" cy="441325"/>
            </a:xfrm>
            <a:custGeom>
              <a:avLst/>
              <a:gdLst/>
              <a:ahLst/>
              <a:cxnLst>
                <a:cxn ang="0">
                  <a:pos x="135" y="170"/>
                </a:cxn>
                <a:cxn ang="0">
                  <a:pos x="118" y="153"/>
                </a:cxn>
                <a:cxn ang="0">
                  <a:pos x="34" y="153"/>
                </a:cxn>
                <a:cxn ang="0">
                  <a:pos x="34" y="17"/>
                </a:cxn>
                <a:cxn ang="0">
                  <a:pos x="17" y="0"/>
                </a:cxn>
                <a:cxn ang="0">
                  <a:pos x="0" y="17"/>
                </a:cxn>
                <a:cxn ang="0">
                  <a:pos x="0" y="170"/>
                </a:cxn>
                <a:cxn ang="0">
                  <a:pos x="8" y="184"/>
                </a:cxn>
                <a:cxn ang="0">
                  <a:pos x="3" y="204"/>
                </a:cxn>
                <a:cxn ang="0">
                  <a:pos x="3" y="251"/>
                </a:cxn>
                <a:cxn ang="0">
                  <a:pos x="18" y="266"/>
                </a:cxn>
                <a:cxn ang="0">
                  <a:pos x="32" y="251"/>
                </a:cxn>
                <a:cxn ang="0">
                  <a:pos x="32" y="204"/>
                </a:cxn>
                <a:cxn ang="0">
                  <a:pos x="43" y="192"/>
                </a:cxn>
                <a:cxn ang="0">
                  <a:pos x="91" y="192"/>
                </a:cxn>
                <a:cxn ang="0">
                  <a:pos x="103" y="204"/>
                </a:cxn>
                <a:cxn ang="0">
                  <a:pos x="103" y="251"/>
                </a:cxn>
                <a:cxn ang="0">
                  <a:pos x="117" y="266"/>
                </a:cxn>
                <a:cxn ang="0">
                  <a:pos x="131" y="251"/>
                </a:cxn>
                <a:cxn ang="0">
                  <a:pos x="131" y="204"/>
                </a:cxn>
                <a:cxn ang="0">
                  <a:pos x="126" y="185"/>
                </a:cxn>
                <a:cxn ang="0">
                  <a:pos x="135" y="170"/>
                </a:cxn>
                <a:cxn ang="0">
                  <a:pos x="135" y="170"/>
                </a:cxn>
                <a:cxn ang="0">
                  <a:pos x="135" y="170"/>
                </a:cxn>
              </a:cxnLst>
              <a:rect l="0" t="0" r="r" b="b"/>
              <a:pathLst>
                <a:path w="135" h="266">
                  <a:moveTo>
                    <a:pt x="135" y="170"/>
                  </a:moveTo>
                  <a:cubicBezTo>
                    <a:pt x="135" y="160"/>
                    <a:pt x="128" y="153"/>
                    <a:pt x="118" y="153"/>
                  </a:cubicBezTo>
                  <a:cubicBezTo>
                    <a:pt x="34" y="153"/>
                    <a:pt x="34" y="153"/>
                    <a:pt x="34" y="153"/>
                  </a:cubicBezTo>
                  <a:cubicBezTo>
                    <a:pt x="34" y="17"/>
                    <a:pt x="34" y="17"/>
                    <a:pt x="34" y="17"/>
                  </a:cubicBezTo>
                  <a:cubicBezTo>
                    <a:pt x="34" y="8"/>
                    <a:pt x="26" y="0"/>
                    <a:pt x="17" y="0"/>
                  </a:cubicBezTo>
                  <a:cubicBezTo>
                    <a:pt x="8" y="0"/>
                    <a:pt x="0" y="8"/>
                    <a:pt x="0" y="17"/>
                  </a:cubicBezTo>
                  <a:cubicBezTo>
                    <a:pt x="0" y="170"/>
                    <a:pt x="0" y="170"/>
                    <a:pt x="0" y="170"/>
                  </a:cubicBezTo>
                  <a:cubicBezTo>
                    <a:pt x="0" y="176"/>
                    <a:pt x="3" y="181"/>
                    <a:pt x="8" y="184"/>
                  </a:cubicBezTo>
                  <a:cubicBezTo>
                    <a:pt x="5" y="190"/>
                    <a:pt x="3" y="197"/>
                    <a:pt x="3" y="204"/>
                  </a:cubicBezTo>
                  <a:cubicBezTo>
                    <a:pt x="3" y="251"/>
                    <a:pt x="3" y="251"/>
                    <a:pt x="3" y="251"/>
                  </a:cubicBezTo>
                  <a:cubicBezTo>
                    <a:pt x="3" y="259"/>
                    <a:pt x="10" y="266"/>
                    <a:pt x="18" y="266"/>
                  </a:cubicBezTo>
                  <a:cubicBezTo>
                    <a:pt x="25" y="266"/>
                    <a:pt x="32" y="259"/>
                    <a:pt x="32" y="251"/>
                  </a:cubicBezTo>
                  <a:cubicBezTo>
                    <a:pt x="32" y="204"/>
                    <a:pt x="32" y="204"/>
                    <a:pt x="32" y="204"/>
                  </a:cubicBezTo>
                  <a:cubicBezTo>
                    <a:pt x="32" y="197"/>
                    <a:pt x="37" y="192"/>
                    <a:pt x="43" y="192"/>
                  </a:cubicBezTo>
                  <a:cubicBezTo>
                    <a:pt x="91" y="192"/>
                    <a:pt x="91" y="192"/>
                    <a:pt x="91" y="192"/>
                  </a:cubicBezTo>
                  <a:cubicBezTo>
                    <a:pt x="97" y="192"/>
                    <a:pt x="103" y="197"/>
                    <a:pt x="103" y="204"/>
                  </a:cubicBezTo>
                  <a:cubicBezTo>
                    <a:pt x="103" y="251"/>
                    <a:pt x="103" y="251"/>
                    <a:pt x="103" y="251"/>
                  </a:cubicBezTo>
                  <a:cubicBezTo>
                    <a:pt x="103" y="259"/>
                    <a:pt x="109" y="266"/>
                    <a:pt x="117" y="266"/>
                  </a:cubicBezTo>
                  <a:cubicBezTo>
                    <a:pt x="125" y="266"/>
                    <a:pt x="131" y="259"/>
                    <a:pt x="131" y="251"/>
                  </a:cubicBezTo>
                  <a:cubicBezTo>
                    <a:pt x="131" y="204"/>
                    <a:pt x="131" y="204"/>
                    <a:pt x="131" y="204"/>
                  </a:cubicBezTo>
                  <a:cubicBezTo>
                    <a:pt x="131" y="197"/>
                    <a:pt x="129" y="190"/>
                    <a:pt x="126" y="185"/>
                  </a:cubicBezTo>
                  <a:cubicBezTo>
                    <a:pt x="132" y="182"/>
                    <a:pt x="135" y="176"/>
                    <a:pt x="135" y="170"/>
                  </a:cubicBezTo>
                  <a:close/>
                  <a:moveTo>
                    <a:pt x="135" y="170"/>
                  </a:moveTo>
                  <a:cubicBezTo>
                    <a:pt x="135" y="170"/>
                    <a:pt x="135" y="170"/>
                    <a:pt x="135" y="170"/>
                  </a:cubicBezTo>
                </a:path>
              </a:pathLst>
            </a:custGeom>
            <a:grpFill/>
            <a:ln w="9525">
              <a:noFill/>
              <a:round/>
            </a:ln>
          </p:spPr>
          <p:txBody>
            <a:bodyPr vert="horz" wrap="square" lIns="121920" tIns="60960" rIns="121920" bIns="60960" numCol="1" anchor="t" anchorCtr="0" compatLnSpc="1"/>
            <a:lstStyle/>
            <a:p>
              <a:endParaRPr lang="en-US" sz="2400"/>
            </a:p>
          </p:txBody>
        </p:sp>
        <p:sp>
          <p:nvSpPr>
            <p:cNvPr id="43" name="Freeform 30"/>
            <p:cNvSpPr>
              <a:spLocks noEditPoints="1"/>
            </p:cNvSpPr>
            <p:nvPr/>
          </p:nvSpPr>
          <p:spPr bwMode="auto">
            <a:xfrm>
              <a:off x="5495925" y="3960813"/>
              <a:ext cx="366713" cy="295275"/>
            </a:xfrm>
            <a:custGeom>
              <a:avLst/>
              <a:gdLst/>
              <a:ahLst/>
              <a:cxnLst>
                <a:cxn ang="0">
                  <a:pos x="206" y="0"/>
                </a:cxn>
                <a:cxn ang="0">
                  <a:pos x="17" y="0"/>
                </a:cxn>
                <a:cxn ang="0">
                  <a:pos x="0" y="16"/>
                </a:cxn>
                <a:cxn ang="0">
                  <a:pos x="17" y="32"/>
                </a:cxn>
                <a:cxn ang="0">
                  <a:pos x="39" y="32"/>
                </a:cxn>
                <a:cxn ang="0">
                  <a:pos x="39" y="177"/>
                </a:cxn>
                <a:cxn ang="0">
                  <a:pos x="183" y="177"/>
                </a:cxn>
                <a:cxn ang="0">
                  <a:pos x="183" y="32"/>
                </a:cxn>
                <a:cxn ang="0">
                  <a:pos x="206" y="32"/>
                </a:cxn>
                <a:cxn ang="0">
                  <a:pos x="222" y="16"/>
                </a:cxn>
                <a:cxn ang="0">
                  <a:pos x="206" y="0"/>
                </a:cxn>
                <a:cxn ang="0">
                  <a:pos x="206" y="0"/>
                </a:cxn>
                <a:cxn ang="0">
                  <a:pos x="206" y="0"/>
                </a:cxn>
              </a:cxnLst>
              <a:rect l="0" t="0" r="r" b="b"/>
              <a:pathLst>
                <a:path w="221" h="177">
                  <a:moveTo>
                    <a:pt x="206" y="0"/>
                  </a:moveTo>
                  <a:cubicBezTo>
                    <a:pt x="17" y="0"/>
                    <a:pt x="17" y="0"/>
                    <a:pt x="17" y="0"/>
                  </a:cubicBezTo>
                  <a:cubicBezTo>
                    <a:pt x="8" y="0"/>
                    <a:pt x="0" y="7"/>
                    <a:pt x="0" y="16"/>
                  </a:cubicBezTo>
                  <a:cubicBezTo>
                    <a:pt x="0" y="25"/>
                    <a:pt x="8" y="32"/>
                    <a:pt x="17" y="32"/>
                  </a:cubicBezTo>
                  <a:cubicBezTo>
                    <a:pt x="39" y="32"/>
                    <a:pt x="39" y="32"/>
                    <a:pt x="39" y="32"/>
                  </a:cubicBezTo>
                  <a:cubicBezTo>
                    <a:pt x="39" y="177"/>
                    <a:pt x="39" y="177"/>
                    <a:pt x="39" y="177"/>
                  </a:cubicBezTo>
                  <a:cubicBezTo>
                    <a:pt x="183" y="177"/>
                    <a:pt x="183" y="177"/>
                    <a:pt x="183" y="177"/>
                  </a:cubicBezTo>
                  <a:cubicBezTo>
                    <a:pt x="183" y="32"/>
                    <a:pt x="183" y="32"/>
                    <a:pt x="183" y="32"/>
                  </a:cubicBezTo>
                  <a:cubicBezTo>
                    <a:pt x="206" y="32"/>
                    <a:pt x="206" y="32"/>
                    <a:pt x="206" y="32"/>
                  </a:cubicBezTo>
                  <a:cubicBezTo>
                    <a:pt x="215" y="32"/>
                    <a:pt x="222" y="25"/>
                    <a:pt x="222" y="16"/>
                  </a:cubicBezTo>
                  <a:cubicBezTo>
                    <a:pt x="222" y="7"/>
                    <a:pt x="215" y="0"/>
                    <a:pt x="206" y="0"/>
                  </a:cubicBezTo>
                  <a:close/>
                  <a:moveTo>
                    <a:pt x="206" y="0"/>
                  </a:moveTo>
                  <a:cubicBezTo>
                    <a:pt x="206" y="0"/>
                    <a:pt x="206" y="0"/>
                    <a:pt x="206"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44" name="Freeform 31"/>
            <p:cNvSpPr>
              <a:spLocks noEditPoints="1"/>
            </p:cNvSpPr>
            <p:nvPr/>
          </p:nvSpPr>
          <p:spPr bwMode="auto">
            <a:xfrm>
              <a:off x="5589588" y="3749675"/>
              <a:ext cx="254000" cy="203200"/>
            </a:xfrm>
            <a:custGeom>
              <a:avLst/>
              <a:gdLst/>
              <a:ahLst/>
              <a:cxnLst>
                <a:cxn ang="0">
                  <a:pos x="93" y="14"/>
                </a:cxn>
                <a:cxn ang="0">
                  <a:pos x="78" y="47"/>
                </a:cxn>
                <a:cxn ang="0">
                  <a:pos x="121" y="66"/>
                </a:cxn>
                <a:cxn ang="0">
                  <a:pos x="108" y="107"/>
                </a:cxn>
                <a:cxn ang="0">
                  <a:pos x="7" y="107"/>
                </a:cxn>
                <a:cxn ang="0">
                  <a:pos x="0" y="114"/>
                </a:cxn>
                <a:cxn ang="0">
                  <a:pos x="7" y="122"/>
                </a:cxn>
                <a:cxn ang="0">
                  <a:pos x="113" y="122"/>
                </a:cxn>
                <a:cxn ang="0">
                  <a:pos x="120" y="117"/>
                </a:cxn>
                <a:cxn ang="0">
                  <a:pos x="153" y="10"/>
                </a:cxn>
                <a:cxn ang="0">
                  <a:pos x="148" y="1"/>
                </a:cxn>
                <a:cxn ang="0">
                  <a:pos x="139" y="6"/>
                </a:cxn>
                <a:cxn ang="0">
                  <a:pos x="131" y="31"/>
                </a:cxn>
                <a:cxn ang="0">
                  <a:pos x="93" y="14"/>
                </a:cxn>
                <a:cxn ang="0">
                  <a:pos x="90" y="49"/>
                </a:cxn>
                <a:cxn ang="0">
                  <a:pos x="82" y="46"/>
                </a:cxn>
                <a:cxn ang="0">
                  <a:pos x="86" y="38"/>
                </a:cxn>
                <a:cxn ang="0">
                  <a:pos x="90" y="49"/>
                </a:cxn>
                <a:cxn ang="0">
                  <a:pos x="91" y="25"/>
                </a:cxn>
                <a:cxn ang="0">
                  <a:pos x="95" y="18"/>
                </a:cxn>
                <a:cxn ang="0">
                  <a:pos x="102" y="21"/>
                </a:cxn>
                <a:cxn ang="0">
                  <a:pos x="91" y="25"/>
                </a:cxn>
                <a:cxn ang="0">
                  <a:pos x="110" y="55"/>
                </a:cxn>
                <a:cxn ang="0">
                  <a:pos x="103" y="38"/>
                </a:cxn>
                <a:cxn ang="0">
                  <a:pos x="120" y="31"/>
                </a:cxn>
                <a:cxn ang="0">
                  <a:pos x="128" y="42"/>
                </a:cxn>
                <a:cxn ang="0">
                  <a:pos x="125" y="52"/>
                </a:cxn>
                <a:cxn ang="0">
                  <a:pos x="110" y="55"/>
                </a:cxn>
                <a:cxn ang="0">
                  <a:pos x="110" y="55"/>
                </a:cxn>
                <a:cxn ang="0">
                  <a:pos x="110" y="55"/>
                </a:cxn>
              </a:cxnLst>
              <a:rect l="0" t="0" r="r" b="b"/>
              <a:pathLst>
                <a:path w="154" h="122">
                  <a:moveTo>
                    <a:pt x="93" y="14"/>
                  </a:moveTo>
                  <a:cubicBezTo>
                    <a:pt x="78" y="47"/>
                    <a:pt x="78" y="47"/>
                    <a:pt x="78" y="47"/>
                  </a:cubicBezTo>
                  <a:cubicBezTo>
                    <a:pt x="121" y="66"/>
                    <a:pt x="121" y="66"/>
                    <a:pt x="121" y="66"/>
                  </a:cubicBezTo>
                  <a:cubicBezTo>
                    <a:pt x="108" y="107"/>
                    <a:pt x="108" y="107"/>
                    <a:pt x="108" y="107"/>
                  </a:cubicBezTo>
                  <a:cubicBezTo>
                    <a:pt x="7" y="107"/>
                    <a:pt x="7" y="107"/>
                    <a:pt x="7" y="107"/>
                  </a:cubicBezTo>
                  <a:cubicBezTo>
                    <a:pt x="3" y="107"/>
                    <a:pt x="0" y="111"/>
                    <a:pt x="0" y="114"/>
                  </a:cubicBezTo>
                  <a:cubicBezTo>
                    <a:pt x="0" y="118"/>
                    <a:pt x="3" y="122"/>
                    <a:pt x="7" y="122"/>
                  </a:cubicBezTo>
                  <a:cubicBezTo>
                    <a:pt x="113" y="122"/>
                    <a:pt x="113" y="122"/>
                    <a:pt x="113" y="122"/>
                  </a:cubicBezTo>
                  <a:cubicBezTo>
                    <a:pt x="116" y="122"/>
                    <a:pt x="119" y="120"/>
                    <a:pt x="120" y="117"/>
                  </a:cubicBezTo>
                  <a:cubicBezTo>
                    <a:pt x="153" y="10"/>
                    <a:pt x="153" y="10"/>
                    <a:pt x="153" y="10"/>
                  </a:cubicBezTo>
                  <a:cubicBezTo>
                    <a:pt x="154" y="6"/>
                    <a:pt x="152" y="3"/>
                    <a:pt x="148" y="1"/>
                  </a:cubicBezTo>
                  <a:cubicBezTo>
                    <a:pt x="144" y="0"/>
                    <a:pt x="140" y="2"/>
                    <a:pt x="139" y="6"/>
                  </a:cubicBezTo>
                  <a:cubicBezTo>
                    <a:pt x="131" y="31"/>
                    <a:pt x="131" y="31"/>
                    <a:pt x="131" y="31"/>
                  </a:cubicBezTo>
                  <a:lnTo>
                    <a:pt x="93" y="14"/>
                  </a:lnTo>
                  <a:close/>
                  <a:moveTo>
                    <a:pt x="90" y="49"/>
                  </a:moveTo>
                  <a:cubicBezTo>
                    <a:pt x="82" y="46"/>
                    <a:pt x="82" y="46"/>
                    <a:pt x="82" y="46"/>
                  </a:cubicBezTo>
                  <a:cubicBezTo>
                    <a:pt x="86" y="38"/>
                    <a:pt x="86" y="38"/>
                    <a:pt x="86" y="38"/>
                  </a:cubicBezTo>
                  <a:cubicBezTo>
                    <a:pt x="89" y="41"/>
                    <a:pt x="91" y="45"/>
                    <a:pt x="90" y="49"/>
                  </a:cubicBezTo>
                  <a:close/>
                  <a:moveTo>
                    <a:pt x="91" y="25"/>
                  </a:moveTo>
                  <a:cubicBezTo>
                    <a:pt x="95" y="18"/>
                    <a:pt x="95" y="18"/>
                    <a:pt x="95" y="18"/>
                  </a:cubicBezTo>
                  <a:cubicBezTo>
                    <a:pt x="102" y="21"/>
                    <a:pt x="102" y="21"/>
                    <a:pt x="102" y="21"/>
                  </a:cubicBezTo>
                  <a:cubicBezTo>
                    <a:pt x="100" y="25"/>
                    <a:pt x="96" y="26"/>
                    <a:pt x="91" y="25"/>
                  </a:cubicBezTo>
                  <a:close/>
                  <a:moveTo>
                    <a:pt x="110" y="55"/>
                  </a:moveTo>
                  <a:cubicBezTo>
                    <a:pt x="103" y="53"/>
                    <a:pt x="100" y="45"/>
                    <a:pt x="103" y="38"/>
                  </a:cubicBezTo>
                  <a:cubicBezTo>
                    <a:pt x="106" y="32"/>
                    <a:pt x="114" y="29"/>
                    <a:pt x="120" y="31"/>
                  </a:cubicBezTo>
                  <a:cubicBezTo>
                    <a:pt x="125" y="33"/>
                    <a:pt x="127" y="37"/>
                    <a:pt x="128" y="42"/>
                  </a:cubicBezTo>
                  <a:cubicBezTo>
                    <a:pt x="125" y="52"/>
                    <a:pt x="125" y="52"/>
                    <a:pt x="125" y="52"/>
                  </a:cubicBezTo>
                  <a:cubicBezTo>
                    <a:pt x="121" y="56"/>
                    <a:pt x="115" y="58"/>
                    <a:pt x="110" y="55"/>
                  </a:cubicBezTo>
                  <a:close/>
                  <a:moveTo>
                    <a:pt x="110" y="55"/>
                  </a:moveTo>
                  <a:cubicBezTo>
                    <a:pt x="110" y="55"/>
                    <a:pt x="110" y="55"/>
                    <a:pt x="110" y="55"/>
                  </a:cubicBezTo>
                </a:path>
              </a:pathLst>
            </a:custGeom>
            <a:grpFill/>
            <a:ln w="9525">
              <a:noFill/>
              <a:round/>
            </a:ln>
          </p:spPr>
          <p:txBody>
            <a:bodyPr vert="horz" wrap="square" lIns="121920" tIns="60960" rIns="121920" bIns="60960" numCol="1" anchor="t" anchorCtr="0" compatLnSpc="1"/>
            <a:lstStyle/>
            <a:p>
              <a:endParaRPr lang="en-US" sz="2400"/>
            </a:p>
          </p:txBody>
        </p:sp>
        <p:sp>
          <p:nvSpPr>
            <p:cNvPr id="45" name="Freeform 32"/>
            <p:cNvSpPr>
              <a:spLocks noEditPoints="1"/>
            </p:cNvSpPr>
            <p:nvPr/>
          </p:nvSpPr>
          <p:spPr bwMode="auto">
            <a:xfrm>
              <a:off x="5767388" y="3806825"/>
              <a:ext cx="25400" cy="31750"/>
            </a:xfrm>
            <a:custGeom>
              <a:avLst/>
              <a:gdLst/>
              <a:ahLst/>
              <a:cxnLst>
                <a:cxn ang="0">
                  <a:pos x="12" y="3"/>
                </a:cxn>
                <a:cxn ang="0">
                  <a:pos x="13" y="1"/>
                </a:cxn>
                <a:cxn ang="0">
                  <a:pos x="11" y="0"/>
                </a:cxn>
                <a:cxn ang="0">
                  <a:pos x="10" y="2"/>
                </a:cxn>
                <a:cxn ang="0">
                  <a:pos x="7" y="2"/>
                </a:cxn>
                <a:cxn ang="0">
                  <a:pos x="4" y="4"/>
                </a:cxn>
                <a:cxn ang="0">
                  <a:pos x="4" y="7"/>
                </a:cxn>
                <a:cxn ang="0">
                  <a:pos x="6" y="9"/>
                </a:cxn>
                <a:cxn ang="0">
                  <a:pos x="7" y="10"/>
                </a:cxn>
                <a:cxn ang="0">
                  <a:pos x="5" y="13"/>
                </a:cxn>
                <a:cxn ang="0">
                  <a:pos x="3" y="12"/>
                </a:cxn>
                <a:cxn ang="0">
                  <a:pos x="2" y="11"/>
                </a:cxn>
                <a:cxn ang="0">
                  <a:pos x="1" y="10"/>
                </a:cxn>
                <a:cxn ang="0">
                  <a:pos x="0" y="13"/>
                </a:cxn>
                <a:cxn ang="0">
                  <a:pos x="0" y="13"/>
                </a:cxn>
                <a:cxn ang="0">
                  <a:pos x="4" y="16"/>
                </a:cxn>
                <a:cxn ang="0">
                  <a:pos x="3" y="18"/>
                </a:cxn>
                <a:cxn ang="0">
                  <a:pos x="5" y="19"/>
                </a:cxn>
                <a:cxn ang="0">
                  <a:pos x="6" y="17"/>
                </a:cxn>
                <a:cxn ang="0">
                  <a:pos x="10" y="17"/>
                </a:cxn>
                <a:cxn ang="0">
                  <a:pos x="12" y="15"/>
                </a:cxn>
                <a:cxn ang="0">
                  <a:pos x="12" y="12"/>
                </a:cxn>
                <a:cxn ang="0">
                  <a:pos x="10" y="9"/>
                </a:cxn>
                <a:cxn ang="0">
                  <a:pos x="10" y="8"/>
                </a:cxn>
                <a:cxn ang="0">
                  <a:pos x="11" y="5"/>
                </a:cxn>
                <a:cxn ang="0">
                  <a:pos x="14" y="7"/>
                </a:cxn>
                <a:cxn ang="0">
                  <a:pos x="14" y="7"/>
                </a:cxn>
                <a:cxn ang="0">
                  <a:pos x="16" y="5"/>
                </a:cxn>
                <a:cxn ang="0">
                  <a:pos x="16" y="5"/>
                </a:cxn>
                <a:cxn ang="0">
                  <a:pos x="12" y="3"/>
                </a:cxn>
                <a:cxn ang="0">
                  <a:pos x="9" y="13"/>
                </a:cxn>
                <a:cxn ang="0">
                  <a:pos x="7" y="14"/>
                </a:cxn>
                <a:cxn ang="0">
                  <a:pos x="8" y="11"/>
                </a:cxn>
                <a:cxn ang="0">
                  <a:pos x="9" y="12"/>
                </a:cxn>
                <a:cxn ang="0">
                  <a:pos x="9" y="13"/>
                </a:cxn>
                <a:cxn ang="0">
                  <a:pos x="8" y="7"/>
                </a:cxn>
                <a:cxn ang="0">
                  <a:pos x="7" y="6"/>
                </a:cxn>
                <a:cxn ang="0">
                  <a:pos x="7" y="5"/>
                </a:cxn>
                <a:cxn ang="0">
                  <a:pos x="8" y="4"/>
                </a:cxn>
                <a:cxn ang="0">
                  <a:pos x="9" y="4"/>
                </a:cxn>
                <a:cxn ang="0">
                  <a:pos x="8" y="7"/>
                </a:cxn>
                <a:cxn ang="0">
                  <a:pos x="8" y="7"/>
                </a:cxn>
                <a:cxn ang="0">
                  <a:pos x="8" y="7"/>
                </a:cxn>
              </a:cxnLst>
              <a:rect l="0" t="0" r="r" b="b"/>
              <a:pathLst>
                <a:path w="16" h="19">
                  <a:moveTo>
                    <a:pt x="12" y="3"/>
                  </a:moveTo>
                  <a:cubicBezTo>
                    <a:pt x="13" y="1"/>
                    <a:pt x="13" y="1"/>
                    <a:pt x="13" y="1"/>
                  </a:cubicBezTo>
                  <a:cubicBezTo>
                    <a:pt x="11" y="0"/>
                    <a:pt x="11" y="0"/>
                    <a:pt x="11" y="0"/>
                  </a:cubicBezTo>
                  <a:cubicBezTo>
                    <a:pt x="10" y="2"/>
                    <a:pt x="10" y="2"/>
                    <a:pt x="10" y="2"/>
                  </a:cubicBezTo>
                  <a:cubicBezTo>
                    <a:pt x="9" y="1"/>
                    <a:pt x="8" y="1"/>
                    <a:pt x="7" y="2"/>
                  </a:cubicBezTo>
                  <a:cubicBezTo>
                    <a:pt x="6" y="2"/>
                    <a:pt x="5" y="3"/>
                    <a:pt x="4" y="4"/>
                  </a:cubicBezTo>
                  <a:cubicBezTo>
                    <a:pt x="4" y="5"/>
                    <a:pt x="4" y="6"/>
                    <a:pt x="4" y="7"/>
                  </a:cubicBezTo>
                  <a:cubicBezTo>
                    <a:pt x="4" y="7"/>
                    <a:pt x="5" y="8"/>
                    <a:pt x="6" y="9"/>
                  </a:cubicBezTo>
                  <a:cubicBezTo>
                    <a:pt x="7" y="10"/>
                    <a:pt x="7" y="10"/>
                    <a:pt x="7" y="10"/>
                  </a:cubicBezTo>
                  <a:cubicBezTo>
                    <a:pt x="5" y="13"/>
                    <a:pt x="5" y="13"/>
                    <a:pt x="5" y="13"/>
                  </a:cubicBezTo>
                  <a:cubicBezTo>
                    <a:pt x="5" y="13"/>
                    <a:pt x="4" y="13"/>
                    <a:pt x="3" y="12"/>
                  </a:cubicBezTo>
                  <a:cubicBezTo>
                    <a:pt x="3" y="12"/>
                    <a:pt x="2" y="11"/>
                    <a:pt x="2" y="11"/>
                  </a:cubicBezTo>
                  <a:cubicBezTo>
                    <a:pt x="1" y="10"/>
                    <a:pt x="1" y="10"/>
                    <a:pt x="1" y="10"/>
                  </a:cubicBezTo>
                  <a:cubicBezTo>
                    <a:pt x="0" y="13"/>
                    <a:pt x="0" y="13"/>
                    <a:pt x="0" y="13"/>
                  </a:cubicBezTo>
                  <a:cubicBezTo>
                    <a:pt x="0" y="13"/>
                    <a:pt x="0" y="13"/>
                    <a:pt x="0" y="13"/>
                  </a:cubicBezTo>
                  <a:cubicBezTo>
                    <a:pt x="1" y="14"/>
                    <a:pt x="2" y="15"/>
                    <a:pt x="4" y="16"/>
                  </a:cubicBezTo>
                  <a:cubicBezTo>
                    <a:pt x="3" y="18"/>
                    <a:pt x="3" y="18"/>
                    <a:pt x="3" y="18"/>
                  </a:cubicBezTo>
                  <a:cubicBezTo>
                    <a:pt x="5" y="19"/>
                    <a:pt x="5" y="19"/>
                    <a:pt x="5" y="19"/>
                  </a:cubicBezTo>
                  <a:cubicBezTo>
                    <a:pt x="6" y="17"/>
                    <a:pt x="6" y="17"/>
                    <a:pt x="6" y="17"/>
                  </a:cubicBezTo>
                  <a:cubicBezTo>
                    <a:pt x="7" y="17"/>
                    <a:pt x="9" y="17"/>
                    <a:pt x="10" y="17"/>
                  </a:cubicBezTo>
                  <a:cubicBezTo>
                    <a:pt x="11" y="16"/>
                    <a:pt x="12" y="16"/>
                    <a:pt x="12" y="15"/>
                  </a:cubicBezTo>
                  <a:cubicBezTo>
                    <a:pt x="12" y="14"/>
                    <a:pt x="12" y="13"/>
                    <a:pt x="12" y="12"/>
                  </a:cubicBezTo>
                  <a:cubicBezTo>
                    <a:pt x="12" y="11"/>
                    <a:pt x="11" y="10"/>
                    <a:pt x="10" y="9"/>
                  </a:cubicBezTo>
                  <a:cubicBezTo>
                    <a:pt x="10" y="8"/>
                    <a:pt x="10" y="8"/>
                    <a:pt x="10" y="8"/>
                  </a:cubicBezTo>
                  <a:cubicBezTo>
                    <a:pt x="11" y="5"/>
                    <a:pt x="11" y="5"/>
                    <a:pt x="11" y="5"/>
                  </a:cubicBezTo>
                  <a:cubicBezTo>
                    <a:pt x="12" y="6"/>
                    <a:pt x="13" y="6"/>
                    <a:pt x="14" y="7"/>
                  </a:cubicBezTo>
                  <a:cubicBezTo>
                    <a:pt x="14" y="7"/>
                    <a:pt x="14" y="7"/>
                    <a:pt x="14" y="7"/>
                  </a:cubicBezTo>
                  <a:cubicBezTo>
                    <a:pt x="16" y="5"/>
                    <a:pt x="16" y="5"/>
                    <a:pt x="16" y="5"/>
                  </a:cubicBezTo>
                  <a:cubicBezTo>
                    <a:pt x="16" y="5"/>
                    <a:pt x="16" y="5"/>
                    <a:pt x="16" y="5"/>
                  </a:cubicBezTo>
                  <a:cubicBezTo>
                    <a:pt x="15" y="4"/>
                    <a:pt x="13" y="3"/>
                    <a:pt x="12" y="3"/>
                  </a:cubicBezTo>
                  <a:close/>
                  <a:moveTo>
                    <a:pt x="9" y="13"/>
                  </a:moveTo>
                  <a:cubicBezTo>
                    <a:pt x="9" y="14"/>
                    <a:pt x="9" y="14"/>
                    <a:pt x="7" y="14"/>
                  </a:cubicBezTo>
                  <a:cubicBezTo>
                    <a:pt x="8" y="11"/>
                    <a:pt x="8" y="11"/>
                    <a:pt x="8" y="11"/>
                  </a:cubicBezTo>
                  <a:cubicBezTo>
                    <a:pt x="9" y="12"/>
                    <a:pt x="9" y="12"/>
                    <a:pt x="9" y="12"/>
                  </a:cubicBezTo>
                  <a:cubicBezTo>
                    <a:pt x="9" y="13"/>
                    <a:pt x="9" y="13"/>
                    <a:pt x="9" y="13"/>
                  </a:cubicBezTo>
                  <a:close/>
                  <a:moveTo>
                    <a:pt x="8" y="7"/>
                  </a:moveTo>
                  <a:cubicBezTo>
                    <a:pt x="8" y="7"/>
                    <a:pt x="7" y="6"/>
                    <a:pt x="7" y="6"/>
                  </a:cubicBezTo>
                  <a:cubicBezTo>
                    <a:pt x="7" y="6"/>
                    <a:pt x="7" y="5"/>
                    <a:pt x="7" y="5"/>
                  </a:cubicBezTo>
                  <a:cubicBezTo>
                    <a:pt x="7" y="5"/>
                    <a:pt x="8" y="4"/>
                    <a:pt x="8" y="4"/>
                  </a:cubicBezTo>
                  <a:cubicBezTo>
                    <a:pt x="8" y="4"/>
                    <a:pt x="9" y="4"/>
                    <a:pt x="9" y="4"/>
                  </a:cubicBezTo>
                  <a:lnTo>
                    <a:pt x="8" y="7"/>
                  </a:lnTo>
                  <a:close/>
                  <a:moveTo>
                    <a:pt x="8" y="7"/>
                  </a:moveTo>
                  <a:cubicBezTo>
                    <a:pt x="8" y="7"/>
                    <a:pt x="8" y="7"/>
                    <a:pt x="8" y="7"/>
                  </a:cubicBezTo>
                </a:path>
              </a:pathLst>
            </a:custGeom>
            <a:grpFill/>
            <a:ln w="9525">
              <a:noFill/>
              <a:round/>
            </a:ln>
          </p:spPr>
          <p:txBody>
            <a:bodyPr vert="horz" wrap="square" lIns="121920" tIns="60960" rIns="121920" bIns="60960" numCol="1" anchor="t" anchorCtr="0" compatLnSpc="1"/>
            <a:lstStyle/>
            <a:p>
              <a:endParaRPr lang="en-US" sz="2400"/>
            </a:p>
          </p:txBody>
        </p:sp>
        <p:sp>
          <p:nvSpPr>
            <p:cNvPr id="46" name="Freeform 33"/>
            <p:cNvSpPr>
              <a:spLocks noEditPoints="1"/>
            </p:cNvSpPr>
            <p:nvPr/>
          </p:nvSpPr>
          <p:spPr bwMode="auto">
            <a:xfrm>
              <a:off x="5675313" y="3703638"/>
              <a:ext cx="136525" cy="71437"/>
            </a:xfrm>
            <a:custGeom>
              <a:avLst/>
              <a:gdLst/>
              <a:ahLst/>
              <a:cxnLst>
                <a:cxn ang="0">
                  <a:pos x="82" y="11"/>
                </a:cxn>
                <a:cxn ang="0">
                  <a:pos x="14" y="0"/>
                </a:cxn>
                <a:cxn ang="0">
                  <a:pos x="0" y="32"/>
                </a:cxn>
                <a:cxn ang="0">
                  <a:pos x="68" y="43"/>
                </a:cxn>
                <a:cxn ang="0">
                  <a:pos x="82" y="11"/>
                </a:cxn>
                <a:cxn ang="0">
                  <a:pos x="69" y="12"/>
                </a:cxn>
                <a:cxn ang="0">
                  <a:pos x="77" y="13"/>
                </a:cxn>
                <a:cxn ang="0">
                  <a:pos x="74" y="20"/>
                </a:cxn>
                <a:cxn ang="0">
                  <a:pos x="69" y="12"/>
                </a:cxn>
                <a:cxn ang="0">
                  <a:pos x="13" y="31"/>
                </a:cxn>
                <a:cxn ang="0">
                  <a:pos x="5" y="30"/>
                </a:cxn>
                <a:cxn ang="0">
                  <a:pos x="8" y="23"/>
                </a:cxn>
                <a:cxn ang="0">
                  <a:pos x="13" y="31"/>
                </a:cxn>
                <a:cxn ang="0">
                  <a:pos x="13" y="10"/>
                </a:cxn>
                <a:cxn ang="0">
                  <a:pos x="16" y="3"/>
                </a:cxn>
                <a:cxn ang="0">
                  <a:pos x="24" y="4"/>
                </a:cxn>
                <a:cxn ang="0">
                  <a:pos x="13" y="10"/>
                </a:cxn>
                <a:cxn ang="0">
                  <a:pos x="55" y="23"/>
                </a:cxn>
                <a:cxn ang="0">
                  <a:pos x="36" y="33"/>
                </a:cxn>
                <a:cxn ang="0">
                  <a:pos x="27" y="19"/>
                </a:cxn>
                <a:cxn ang="0">
                  <a:pos x="46" y="10"/>
                </a:cxn>
                <a:cxn ang="0">
                  <a:pos x="55" y="23"/>
                </a:cxn>
                <a:cxn ang="0">
                  <a:pos x="58" y="38"/>
                </a:cxn>
                <a:cxn ang="0">
                  <a:pos x="69" y="33"/>
                </a:cxn>
                <a:cxn ang="0">
                  <a:pos x="66" y="40"/>
                </a:cxn>
                <a:cxn ang="0">
                  <a:pos x="58" y="38"/>
                </a:cxn>
                <a:cxn ang="0">
                  <a:pos x="58" y="38"/>
                </a:cxn>
                <a:cxn ang="0">
                  <a:pos x="58" y="38"/>
                </a:cxn>
              </a:cxnLst>
              <a:rect l="0" t="0" r="r" b="b"/>
              <a:pathLst>
                <a:path w="82" h="43">
                  <a:moveTo>
                    <a:pt x="82" y="11"/>
                  </a:moveTo>
                  <a:cubicBezTo>
                    <a:pt x="14" y="0"/>
                    <a:pt x="14" y="0"/>
                    <a:pt x="14" y="0"/>
                  </a:cubicBezTo>
                  <a:cubicBezTo>
                    <a:pt x="0" y="32"/>
                    <a:pt x="0" y="32"/>
                    <a:pt x="0" y="32"/>
                  </a:cubicBezTo>
                  <a:cubicBezTo>
                    <a:pt x="68" y="43"/>
                    <a:pt x="68" y="43"/>
                    <a:pt x="68" y="43"/>
                  </a:cubicBezTo>
                  <a:lnTo>
                    <a:pt x="82" y="11"/>
                  </a:lnTo>
                  <a:close/>
                  <a:moveTo>
                    <a:pt x="69" y="12"/>
                  </a:moveTo>
                  <a:cubicBezTo>
                    <a:pt x="77" y="13"/>
                    <a:pt x="77" y="13"/>
                    <a:pt x="77" y="13"/>
                  </a:cubicBezTo>
                  <a:cubicBezTo>
                    <a:pt x="74" y="20"/>
                    <a:pt x="74" y="20"/>
                    <a:pt x="74" y="20"/>
                  </a:cubicBezTo>
                  <a:cubicBezTo>
                    <a:pt x="70" y="19"/>
                    <a:pt x="68" y="15"/>
                    <a:pt x="69" y="12"/>
                  </a:cubicBezTo>
                  <a:close/>
                  <a:moveTo>
                    <a:pt x="13" y="31"/>
                  </a:moveTo>
                  <a:cubicBezTo>
                    <a:pt x="5" y="30"/>
                    <a:pt x="5" y="30"/>
                    <a:pt x="5" y="30"/>
                  </a:cubicBezTo>
                  <a:cubicBezTo>
                    <a:pt x="8" y="23"/>
                    <a:pt x="8" y="23"/>
                    <a:pt x="8" y="23"/>
                  </a:cubicBezTo>
                  <a:cubicBezTo>
                    <a:pt x="12" y="24"/>
                    <a:pt x="14" y="27"/>
                    <a:pt x="13" y="31"/>
                  </a:cubicBezTo>
                  <a:close/>
                  <a:moveTo>
                    <a:pt x="13" y="10"/>
                  </a:moveTo>
                  <a:cubicBezTo>
                    <a:pt x="16" y="3"/>
                    <a:pt x="16" y="3"/>
                    <a:pt x="16" y="3"/>
                  </a:cubicBezTo>
                  <a:cubicBezTo>
                    <a:pt x="24" y="4"/>
                    <a:pt x="24" y="4"/>
                    <a:pt x="24" y="4"/>
                  </a:cubicBezTo>
                  <a:cubicBezTo>
                    <a:pt x="22" y="8"/>
                    <a:pt x="18" y="10"/>
                    <a:pt x="13" y="10"/>
                  </a:cubicBezTo>
                  <a:close/>
                  <a:moveTo>
                    <a:pt x="55" y="23"/>
                  </a:moveTo>
                  <a:cubicBezTo>
                    <a:pt x="52" y="30"/>
                    <a:pt x="44" y="34"/>
                    <a:pt x="36" y="33"/>
                  </a:cubicBezTo>
                  <a:cubicBezTo>
                    <a:pt x="28" y="31"/>
                    <a:pt x="24" y="25"/>
                    <a:pt x="27" y="19"/>
                  </a:cubicBezTo>
                  <a:cubicBezTo>
                    <a:pt x="30" y="13"/>
                    <a:pt x="38" y="8"/>
                    <a:pt x="46" y="10"/>
                  </a:cubicBezTo>
                  <a:cubicBezTo>
                    <a:pt x="54" y="11"/>
                    <a:pt x="58" y="17"/>
                    <a:pt x="55" y="23"/>
                  </a:cubicBezTo>
                  <a:close/>
                  <a:moveTo>
                    <a:pt x="58" y="38"/>
                  </a:moveTo>
                  <a:cubicBezTo>
                    <a:pt x="60" y="35"/>
                    <a:pt x="64" y="32"/>
                    <a:pt x="69" y="33"/>
                  </a:cubicBezTo>
                  <a:cubicBezTo>
                    <a:pt x="66" y="40"/>
                    <a:pt x="66" y="40"/>
                    <a:pt x="66" y="40"/>
                  </a:cubicBezTo>
                  <a:lnTo>
                    <a:pt x="58" y="38"/>
                  </a:lnTo>
                  <a:close/>
                  <a:moveTo>
                    <a:pt x="58" y="38"/>
                  </a:moveTo>
                  <a:cubicBezTo>
                    <a:pt x="58" y="38"/>
                    <a:pt x="58" y="38"/>
                    <a:pt x="58" y="38"/>
                  </a:cubicBezTo>
                </a:path>
              </a:pathLst>
            </a:custGeom>
            <a:grpFill/>
            <a:ln w="9525">
              <a:noFill/>
              <a:round/>
            </a:ln>
          </p:spPr>
          <p:txBody>
            <a:bodyPr vert="horz" wrap="square" lIns="121920" tIns="60960" rIns="121920" bIns="60960" numCol="1" anchor="t" anchorCtr="0" compatLnSpc="1"/>
            <a:lstStyle/>
            <a:p>
              <a:endParaRPr lang="en-US" sz="2400"/>
            </a:p>
          </p:txBody>
        </p:sp>
        <p:sp>
          <p:nvSpPr>
            <p:cNvPr id="47" name="Freeform 34"/>
            <p:cNvSpPr>
              <a:spLocks noEditPoints="1"/>
            </p:cNvSpPr>
            <p:nvPr/>
          </p:nvSpPr>
          <p:spPr bwMode="auto">
            <a:xfrm>
              <a:off x="5729288" y="3724275"/>
              <a:ext cx="28575" cy="30162"/>
            </a:xfrm>
            <a:custGeom>
              <a:avLst/>
              <a:gdLst/>
              <a:ahLst/>
              <a:cxnLst>
                <a:cxn ang="0">
                  <a:pos x="13" y="2"/>
                </a:cxn>
                <a:cxn ang="0">
                  <a:pos x="14" y="1"/>
                </a:cxn>
                <a:cxn ang="0">
                  <a:pos x="12" y="0"/>
                </a:cxn>
                <a:cxn ang="0">
                  <a:pos x="11" y="2"/>
                </a:cxn>
                <a:cxn ang="0">
                  <a:pos x="7" y="3"/>
                </a:cxn>
                <a:cxn ang="0">
                  <a:pos x="4" y="5"/>
                </a:cxn>
                <a:cxn ang="0">
                  <a:pos x="4" y="7"/>
                </a:cxn>
                <a:cxn ang="0">
                  <a:pos x="7" y="9"/>
                </a:cxn>
                <a:cxn ang="0">
                  <a:pos x="8" y="10"/>
                </a:cxn>
                <a:cxn ang="0">
                  <a:pos x="6" y="13"/>
                </a:cxn>
                <a:cxn ang="0">
                  <a:pos x="4" y="13"/>
                </a:cxn>
                <a:cxn ang="0">
                  <a:pos x="2" y="11"/>
                </a:cxn>
                <a:cxn ang="0">
                  <a:pos x="2" y="11"/>
                </a:cxn>
                <a:cxn ang="0">
                  <a:pos x="0" y="14"/>
                </a:cxn>
                <a:cxn ang="0">
                  <a:pos x="1" y="14"/>
                </a:cxn>
                <a:cxn ang="0">
                  <a:pos x="5" y="16"/>
                </a:cxn>
                <a:cxn ang="0">
                  <a:pos x="4" y="18"/>
                </a:cxn>
                <a:cxn ang="0">
                  <a:pos x="6" y="18"/>
                </a:cxn>
                <a:cxn ang="0">
                  <a:pos x="7" y="16"/>
                </a:cxn>
                <a:cxn ang="0">
                  <a:pos x="12" y="15"/>
                </a:cxn>
                <a:cxn ang="0">
                  <a:pos x="14" y="13"/>
                </a:cxn>
                <a:cxn ang="0">
                  <a:pos x="14" y="11"/>
                </a:cxn>
                <a:cxn ang="0">
                  <a:pos x="11" y="8"/>
                </a:cxn>
                <a:cxn ang="0">
                  <a:pos x="11" y="8"/>
                </a:cxn>
                <a:cxn ang="0">
                  <a:pos x="12" y="5"/>
                </a:cxn>
                <a:cxn ang="0">
                  <a:pos x="15" y="6"/>
                </a:cxn>
                <a:cxn ang="0">
                  <a:pos x="15" y="6"/>
                </a:cxn>
                <a:cxn ang="0">
                  <a:pos x="18" y="4"/>
                </a:cxn>
                <a:cxn ang="0">
                  <a:pos x="17" y="4"/>
                </a:cxn>
                <a:cxn ang="0">
                  <a:pos x="13" y="2"/>
                </a:cxn>
                <a:cxn ang="0">
                  <a:pos x="8" y="5"/>
                </a:cxn>
                <a:cxn ang="0">
                  <a:pos x="9" y="5"/>
                </a:cxn>
                <a:cxn ang="0">
                  <a:pos x="10" y="5"/>
                </a:cxn>
                <a:cxn ang="0">
                  <a:pos x="9" y="7"/>
                </a:cxn>
                <a:cxn ang="0">
                  <a:pos x="8" y="6"/>
                </a:cxn>
                <a:cxn ang="0">
                  <a:pos x="8" y="5"/>
                </a:cxn>
                <a:cxn ang="0">
                  <a:pos x="8" y="13"/>
                </a:cxn>
                <a:cxn ang="0">
                  <a:pos x="9" y="11"/>
                </a:cxn>
                <a:cxn ang="0">
                  <a:pos x="10" y="12"/>
                </a:cxn>
                <a:cxn ang="0">
                  <a:pos x="10" y="12"/>
                </a:cxn>
                <a:cxn ang="0">
                  <a:pos x="8" y="13"/>
                </a:cxn>
                <a:cxn ang="0">
                  <a:pos x="8" y="13"/>
                </a:cxn>
                <a:cxn ang="0">
                  <a:pos x="8" y="13"/>
                </a:cxn>
              </a:cxnLst>
              <a:rect l="0" t="0" r="r" b="b"/>
              <a:pathLst>
                <a:path w="18" h="18">
                  <a:moveTo>
                    <a:pt x="13" y="2"/>
                  </a:moveTo>
                  <a:cubicBezTo>
                    <a:pt x="14" y="1"/>
                    <a:pt x="14" y="1"/>
                    <a:pt x="14" y="1"/>
                  </a:cubicBezTo>
                  <a:cubicBezTo>
                    <a:pt x="12" y="0"/>
                    <a:pt x="12" y="0"/>
                    <a:pt x="12" y="0"/>
                  </a:cubicBezTo>
                  <a:cubicBezTo>
                    <a:pt x="11" y="2"/>
                    <a:pt x="11" y="2"/>
                    <a:pt x="11" y="2"/>
                  </a:cubicBezTo>
                  <a:cubicBezTo>
                    <a:pt x="9" y="2"/>
                    <a:pt x="8" y="2"/>
                    <a:pt x="7" y="3"/>
                  </a:cubicBezTo>
                  <a:cubicBezTo>
                    <a:pt x="6" y="3"/>
                    <a:pt x="5" y="4"/>
                    <a:pt x="4" y="5"/>
                  </a:cubicBezTo>
                  <a:cubicBezTo>
                    <a:pt x="4" y="6"/>
                    <a:pt x="4" y="7"/>
                    <a:pt x="4" y="7"/>
                  </a:cubicBezTo>
                  <a:cubicBezTo>
                    <a:pt x="5" y="8"/>
                    <a:pt x="6" y="9"/>
                    <a:pt x="7" y="9"/>
                  </a:cubicBezTo>
                  <a:cubicBezTo>
                    <a:pt x="8" y="10"/>
                    <a:pt x="8" y="10"/>
                    <a:pt x="8" y="10"/>
                  </a:cubicBezTo>
                  <a:cubicBezTo>
                    <a:pt x="6" y="13"/>
                    <a:pt x="6" y="13"/>
                    <a:pt x="6" y="13"/>
                  </a:cubicBezTo>
                  <a:cubicBezTo>
                    <a:pt x="5" y="13"/>
                    <a:pt x="5" y="13"/>
                    <a:pt x="4" y="13"/>
                  </a:cubicBezTo>
                  <a:cubicBezTo>
                    <a:pt x="3" y="12"/>
                    <a:pt x="2" y="12"/>
                    <a:pt x="2" y="11"/>
                  </a:cubicBezTo>
                  <a:cubicBezTo>
                    <a:pt x="2" y="11"/>
                    <a:pt x="2" y="11"/>
                    <a:pt x="2" y="11"/>
                  </a:cubicBezTo>
                  <a:cubicBezTo>
                    <a:pt x="0" y="14"/>
                    <a:pt x="0" y="14"/>
                    <a:pt x="0" y="14"/>
                  </a:cubicBezTo>
                  <a:cubicBezTo>
                    <a:pt x="1" y="14"/>
                    <a:pt x="1" y="14"/>
                    <a:pt x="1" y="14"/>
                  </a:cubicBezTo>
                  <a:cubicBezTo>
                    <a:pt x="2" y="15"/>
                    <a:pt x="3" y="15"/>
                    <a:pt x="5" y="16"/>
                  </a:cubicBezTo>
                  <a:cubicBezTo>
                    <a:pt x="4" y="18"/>
                    <a:pt x="4" y="18"/>
                    <a:pt x="4" y="18"/>
                  </a:cubicBezTo>
                  <a:cubicBezTo>
                    <a:pt x="6" y="18"/>
                    <a:pt x="6" y="18"/>
                    <a:pt x="6" y="18"/>
                  </a:cubicBezTo>
                  <a:cubicBezTo>
                    <a:pt x="7" y="16"/>
                    <a:pt x="7" y="16"/>
                    <a:pt x="7" y="16"/>
                  </a:cubicBezTo>
                  <a:cubicBezTo>
                    <a:pt x="9" y="16"/>
                    <a:pt x="10" y="16"/>
                    <a:pt x="12" y="15"/>
                  </a:cubicBezTo>
                  <a:cubicBezTo>
                    <a:pt x="13" y="15"/>
                    <a:pt x="14" y="14"/>
                    <a:pt x="14" y="13"/>
                  </a:cubicBezTo>
                  <a:cubicBezTo>
                    <a:pt x="14" y="12"/>
                    <a:pt x="14" y="11"/>
                    <a:pt x="14" y="11"/>
                  </a:cubicBezTo>
                  <a:cubicBezTo>
                    <a:pt x="14" y="10"/>
                    <a:pt x="13" y="9"/>
                    <a:pt x="11" y="8"/>
                  </a:cubicBezTo>
                  <a:cubicBezTo>
                    <a:pt x="11" y="8"/>
                    <a:pt x="11" y="8"/>
                    <a:pt x="11" y="8"/>
                  </a:cubicBezTo>
                  <a:cubicBezTo>
                    <a:pt x="12" y="5"/>
                    <a:pt x="12" y="5"/>
                    <a:pt x="12" y="5"/>
                  </a:cubicBezTo>
                  <a:cubicBezTo>
                    <a:pt x="13" y="5"/>
                    <a:pt x="14" y="6"/>
                    <a:pt x="15" y="6"/>
                  </a:cubicBezTo>
                  <a:cubicBezTo>
                    <a:pt x="15" y="6"/>
                    <a:pt x="15" y="6"/>
                    <a:pt x="15" y="6"/>
                  </a:cubicBezTo>
                  <a:cubicBezTo>
                    <a:pt x="18" y="4"/>
                    <a:pt x="18" y="4"/>
                    <a:pt x="18" y="4"/>
                  </a:cubicBezTo>
                  <a:cubicBezTo>
                    <a:pt x="17" y="4"/>
                    <a:pt x="17" y="4"/>
                    <a:pt x="17" y="4"/>
                  </a:cubicBezTo>
                  <a:cubicBezTo>
                    <a:pt x="16" y="3"/>
                    <a:pt x="15" y="3"/>
                    <a:pt x="13" y="2"/>
                  </a:cubicBezTo>
                  <a:close/>
                  <a:moveTo>
                    <a:pt x="8" y="5"/>
                  </a:moveTo>
                  <a:cubicBezTo>
                    <a:pt x="8" y="5"/>
                    <a:pt x="8" y="5"/>
                    <a:pt x="9" y="5"/>
                  </a:cubicBezTo>
                  <a:cubicBezTo>
                    <a:pt x="9" y="5"/>
                    <a:pt x="9" y="5"/>
                    <a:pt x="10" y="5"/>
                  </a:cubicBezTo>
                  <a:cubicBezTo>
                    <a:pt x="9" y="7"/>
                    <a:pt x="9" y="7"/>
                    <a:pt x="9" y="7"/>
                  </a:cubicBezTo>
                  <a:cubicBezTo>
                    <a:pt x="8" y="7"/>
                    <a:pt x="8" y="6"/>
                    <a:pt x="8" y="6"/>
                  </a:cubicBezTo>
                  <a:cubicBezTo>
                    <a:pt x="8" y="6"/>
                    <a:pt x="8" y="6"/>
                    <a:pt x="8" y="5"/>
                  </a:cubicBezTo>
                  <a:close/>
                  <a:moveTo>
                    <a:pt x="8" y="13"/>
                  </a:moveTo>
                  <a:cubicBezTo>
                    <a:pt x="9" y="11"/>
                    <a:pt x="9" y="11"/>
                    <a:pt x="9" y="11"/>
                  </a:cubicBezTo>
                  <a:cubicBezTo>
                    <a:pt x="10" y="11"/>
                    <a:pt x="10" y="11"/>
                    <a:pt x="10" y="12"/>
                  </a:cubicBezTo>
                  <a:cubicBezTo>
                    <a:pt x="11" y="12"/>
                    <a:pt x="11" y="12"/>
                    <a:pt x="10" y="12"/>
                  </a:cubicBezTo>
                  <a:cubicBezTo>
                    <a:pt x="10" y="13"/>
                    <a:pt x="10" y="13"/>
                    <a:pt x="8" y="13"/>
                  </a:cubicBezTo>
                  <a:close/>
                  <a:moveTo>
                    <a:pt x="8" y="13"/>
                  </a:moveTo>
                  <a:cubicBezTo>
                    <a:pt x="8" y="13"/>
                    <a:pt x="8" y="13"/>
                    <a:pt x="8" y="13"/>
                  </a:cubicBezTo>
                </a:path>
              </a:pathLst>
            </a:custGeom>
            <a:grpFill/>
            <a:ln w="9525">
              <a:noFill/>
              <a:round/>
            </a:ln>
          </p:spPr>
          <p:txBody>
            <a:bodyPr vert="horz" wrap="square" lIns="121920" tIns="60960" rIns="121920" bIns="60960" numCol="1" anchor="t" anchorCtr="0" compatLnSpc="1"/>
            <a:lstStyle/>
            <a:p>
              <a:endParaRPr lang="en-US" sz="2400"/>
            </a:p>
          </p:txBody>
        </p:sp>
        <p:sp>
          <p:nvSpPr>
            <p:cNvPr id="48" name="Freeform 35"/>
            <p:cNvSpPr>
              <a:spLocks noEditPoints="1"/>
            </p:cNvSpPr>
            <p:nvPr/>
          </p:nvSpPr>
          <p:spPr bwMode="auto">
            <a:xfrm>
              <a:off x="5584825" y="3732213"/>
              <a:ext cx="120650" cy="139700"/>
            </a:xfrm>
            <a:custGeom>
              <a:avLst/>
              <a:gdLst/>
              <a:ahLst/>
              <a:cxnLst>
                <a:cxn ang="0">
                  <a:pos x="73" y="49"/>
                </a:cxn>
                <a:cxn ang="0">
                  <a:pos x="16" y="0"/>
                </a:cxn>
                <a:cxn ang="0">
                  <a:pos x="0" y="36"/>
                </a:cxn>
                <a:cxn ang="0">
                  <a:pos x="57" y="84"/>
                </a:cxn>
                <a:cxn ang="0">
                  <a:pos x="73" y="49"/>
                </a:cxn>
                <a:cxn ang="0">
                  <a:pos x="62" y="43"/>
                </a:cxn>
                <a:cxn ang="0">
                  <a:pos x="69" y="50"/>
                </a:cxn>
                <a:cxn ang="0">
                  <a:pos x="65" y="57"/>
                </a:cxn>
                <a:cxn ang="0">
                  <a:pos x="62" y="43"/>
                </a:cxn>
                <a:cxn ang="0">
                  <a:pos x="11" y="41"/>
                </a:cxn>
                <a:cxn ang="0">
                  <a:pos x="4" y="35"/>
                </a:cxn>
                <a:cxn ang="0">
                  <a:pos x="8" y="27"/>
                </a:cxn>
                <a:cxn ang="0">
                  <a:pos x="11" y="41"/>
                </a:cxn>
                <a:cxn ang="0">
                  <a:pos x="14" y="13"/>
                </a:cxn>
                <a:cxn ang="0">
                  <a:pos x="17" y="6"/>
                </a:cxn>
                <a:cxn ang="0">
                  <a:pos x="24" y="12"/>
                </a:cxn>
                <a:cxn ang="0">
                  <a:pos x="14" y="13"/>
                </a:cxn>
                <a:cxn ang="0">
                  <a:pos x="31" y="55"/>
                </a:cxn>
                <a:cxn ang="0">
                  <a:pos x="25" y="32"/>
                </a:cxn>
                <a:cxn ang="0">
                  <a:pos x="42" y="30"/>
                </a:cxn>
                <a:cxn ang="0">
                  <a:pos x="48" y="52"/>
                </a:cxn>
                <a:cxn ang="0">
                  <a:pos x="31" y="55"/>
                </a:cxn>
                <a:cxn ang="0">
                  <a:pos x="49" y="73"/>
                </a:cxn>
                <a:cxn ang="0">
                  <a:pos x="59" y="71"/>
                </a:cxn>
                <a:cxn ang="0">
                  <a:pos x="56" y="79"/>
                </a:cxn>
                <a:cxn ang="0">
                  <a:pos x="49" y="73"/>
                </a:cxn>
                <a:cxn ang="0">
                  <a:pos x="49" y="73"/>
                </a:cxn>
                <a:cxn ang="0">
                  <a:pos x="49" y="73"/>
                </a:cxn>
              </a:cxnLst>
              <a:rect l="0" t="0" r="r" b="b"/>
              <a:pathLst>
                <a:path w="73" h="84">
                  <a:moveTo>
                    <a:pt x="73" y="49"/>
                  </a:moveTo>
                  <a:cubicBezTo>
                    <a:pt x="16" y="0"/>
                    <a:pt x="16" y="0"/>
                    <a:pt x="16" y="0"/>
                  </a:cubicBezTo>
                  <a:cubicBezTo>
                    <a:pt x="0" y="36"/>
                    <a:pt x="0" y="36"/>
                    <a:pt x="0" y="36"/>
                  </a:cubicBezTo>
                  <a:cubicBezTo>
                    <a:pt x="57" y="84"/>
                    <a:pt x="57" y="84"/>
                    <a:pt x="57" y="84"/>
                  </a:cubicBezTo>
                  <a:lnTo>
                    <a:pt x="73" y="49"/>
                  </a:lnTo>
                  <a:close/>
                  <a:moveTo>
                    <a:pt x="62" y="43"/>
                  </a:moveTo>
                  <a:cubicBezTo>
                    <a:pt x="69" y="50"/>
                    <a:pt x="69" y="50"/>
                    <a:pt x="69" y="50"/>
                  </a:cubicBezTo>
                  <a:cubicBezTo>
                    <a:pt x="65" y="57"/>
                    <a:pt x="65" y="57"/>
                    <a:pt x="65" y="57"/>
                  </a:cubicBezTo>
                  <a:cubicBezTo>
                    <a:pt x="62" y="53"/>
                    <a:pt x="60" y="48"/>
                    <a:pt x="62" y="43"/>
                  </a:cubicBezTo>
                  <a:close/>
                  <a:moveTo>
                    <a:pt x="11" y="41"/>
                  </a:moveTo>
                  <a:cubicBezTo>
                    <a:pt x="4" y="35"/>
                    <a:pt x="4" y="35"/>
                    <a:pt x="4" y="35"/>
                  </a:cubicBezTo>
                  <a:cubicBezTo>
                    <a:pt x="8" y="27"/>
                    <a:pt x="8" y="27"/>
                    <a:pt x="8" y="27"/>
                  </a:cubicBezTo>
                  <a:cubicBezTo>
                    <a:pt x="11" y="31"/>
                    <a:pt x="12" y="37"/>
                    <a:pt x="11" y="41"/>
                  </a:cubicBezTo>
                  <a:close/>
                  <a:moveTo>
                    <a:pt x="14" y="13"/>
                  </a:moveTo>
                  <a:cubicBezTo>
                    <a:pt x="17" y="6"/>
                    <a:pt x="17" y="6"/>
                    <a:pt x="17" y="6"/>
                  </a:cubicBezTo>
                  <a:cubicBezTo>
                    <a:pt x="24" y="12"/>
                    <a:pt x="24" y="12"/>
                    <a:pt x="24" y="12"/>
                  </a:cubicBezTo>
                  <a:cubicBezTo>
                    <a:pt x="22" y="15"/>
                    <a:pt x="18" y="16"/>
                    <a:pt x="14" y="13"/>
                  </a:cubicBezTo>
                  <a:close/>
                  <a:moveTo>
                    <a:pt x="31" y="55"/>
                  </a:moveTo>
                  <a:cubicBezTo>
                    <a:pt x="24" y="49"/>
                    <a:pt x="22" y="39"/>
                    <a:pt x="25" y="32"/>
                  </a:cubicBezTo>
                  <a:cubicBezTo>
                    <a:pt x="28" y="25"/>
                    <a:pt x="36" y="24"/>
                    <a:pt x="42" y="30"/>
                  </a:cubicBezTo>
                  <a:cubicBezTo>
                    <a:pt x="48" y="35"/>
                    <a:pt x="51" y="45"/>
                    <a:pt x="48" y="52"/>
                  </a:cubicBezTo>
                  <a:cubicBezTo>
                    <a:pt x="45" y="59"/>
                    <a:pt x="37" y="60"/>
                    <a:pt x="31" y="55"/>
                  </a:cubicBezTo>
                  <a:close/>
                  <a:moveTo>
                    <a:pt x="49" y="73"/>
                  </a:moveTo>
                  <a:cubicBezTo>
                    <a:pt x="51" y="69"/>
                    <a:pt x="55" y="69"/>
                    <a:pt x="59" y="71"/>
                  </a:cubicBezTo>
                  <a:cubicBezTo>
                    <a:pt x="56" y="79"/>
                    <a:pt x="56" y="79"/>
                    <a:pt x="56" y="79"/>
                  </a:cubicBezTo>
                  <a:lnTo>
                    <a:pt x="49" y="73"/>
                  </a:lnTo>
                  <a:close/>
                  <a:moveTo>
                    <a:pt x="49" y="73"/>
                  </a:moveTo>
                  <a:cubicBezTo>
                    <a:pt x="49" y="73"/>
                    <a:pt x="49" y="73"/>
                    <a:pt x="49" y="73"/>
                  </a:cubicBezTo>
                </a:path>
              </a:pathLst>
            </a:custGeom>
            <a:grpFill/>
            <a:ln w="9525">
              <a:noFill/>
              <a:round/>
            </a:ln>
          </p:spPr>
          <p:txBody>
            <a:bodyPr vert="horz" wrap="square" lIns="121920" tIns="60960" rIns="121920" bIns="60960" numCol="1" anchor="t" anchorCtr="0" compatLnSpc="1"/>
            <a:lstStyle/>
            <a:p>
              <a:endParaRPr lang="en-US" sz="2400"/>
            </a:p>
          </p:txBody>
        </p:sp>
        <p:sp>
          <p:nvSpPr>
            <p:cNvPr id="49" name="Freeform 36"/>
            <p:cNvSpPr>
              <a:spLocks noEditPoints="1"/>
            </p:cNvSpPr>
            <p:nvPr/>
          </p:nvSpPr>
          <p:spPr bwMode="auto">
            <a:xfrm>
              <a:off x="5630863" y="3784600"/>
              <a:ext cx="26988" cy="34925"/>
            </a:xfrm>
            <a:custGeom>
              <a:avLst/>
              <a:gdLst/>
              <a:ahLst/>
              <a:cxnLst>
                <a:cxn ang="0">
                  <a:pos x="13" y="3"/>
                </a:cxn>
                <a:cxn ang="0">
                  <a:pos x="14" y="1"/>
                </a:cxn>
                <a:cxn ang="0">
                  <a:pos x="12" y="0"/>
                </a:cxn>
                <a:cxn ang="0">
                  <a:pos x="11" y="2"/>
                </a:cxn>
                <a:cxn ang="0">
                  <a:pos x="7" y="1"/>
                </a:cxn>
                <a:cxn ang="0">
                  <a:pos x="5" y="2"/>
                </a:cxn>
                <a:cxn ang="0">
                  <a:pos x="5" y="6"/>
                </a:cxn>
                <a:cxn ang="0">
                  <a:pos x="6" y="9"/>
                </a:cxn>
                <a:cxn ang="0">
                  <a:pos x="7" y="10"/>
                </a:cxn>
                <a:cxn ang="0">
                  <a:pos x="5" y="14"/>
                </a:cxn>
                <a:cxn ang="0">
                  <a:pos x="4" y="12"/>
                </a:cxn>
                <a:cxn ang="0">
                  <a:pos x="2" y="10"/>
                </a:cxn>
                <a:cxn ang="0">
                  <a:pos x="2" y="9"/>
                </a:cxn>
                <a:cxn ang="0">
                  <a:pos x="0" y="12"/>
                </a:cxn>
                <a:cxn ang="0">
                  <a:pos x="1" y="12"/>
                </a:cxn>
                <a:cxn ang="0">
                  <a:pos x="4" y="17"/>
                </a:cxn>
                <a:cxn ang="0">
                  <a:pos x="3" y="19"/>
                </a:cxn>
                <a:cxn ang="0">
                  <a:pos x="5" y="21"/>
                </a:cxn>
                <a:cxn ang="0">
                  <a:pos x="6" y="18"/>
                </a:cxn>
                <a:cxn ang="0">
                  <a:pos x="10" y="19"/>
                </a:cxn>
                <a:cxn ang="0">
                  <a:pos x="12" y="18"/>
                </a:cxn>
                <a:cxn ang="0">
                  <a:pos x="12" y="15"/>
                </a:cxn>
                <a:cxn ang="0">
                  <a:pos x="10" y="10"/>
                </a:cxn>
                <a:cxn ang="0">
                  <a:pos x="10" y="10"/>
                </a:cxn>
                <a:cxn ang="0">
                  <a:pos x="12" y="6"/>
                </a:cxn>
                <a:cxn ang="0">
                  <a:pos x="14" y="9"/>
                </a:cxn>
                <a:cxn ang="0">
                  <a:pos x="14" y="10"/>
                </a:cxn>
                <a:cxn ang="0">
                  <a:pos x="16" y="8"/>
                </a:cxn>
                <a:cxn ang="0">
                  <a:pos x="16" y="7"/>
                </a:cxn>
                <a:cxn ang="0">
                  <a:pos x="13" y="3"/>
                </a:cxn>
                <a:cxn ang="0">
                  <a:pos x="9" y="15"/>
                </a:cxn>
                <a:cxn ang="0">
                  <a:pos x="7" y="15"/>
                </a:cxn>
                <a:cxn ang="0">
                  <a:pos x="9" y="13"/>
                </a:cxn>
                <a:cxn ang="0">
                  <a:pos x="9" y="14"/>
                </a:cxn>
                <a:cxn ang="0">
                  <a:pos x="9" y="15"/>
                </a:cxn>
                <a:cxn ang="0">
                  <a:pos x="8" y="7"/>
                </a:cxn>
                <a:cxn ang="0">
                  <a:pos x="8" y="6"/>
                </a:cxn>
                <a:cxn ang="0">
                  <a:pos x="8" y="5"/>
                </a:cxn>
                <a:cxn ang="0">
                  <a:pos x="9" y="4"/>
                </a:cxn>
                <a:cxn ang="0">
                  <a:pos x="10" y="4"/>
                </a:cxn>
                <a:cxn ang="0">
                  <a:pos x="8" y="7"/>
                </a:cxn>
                <a:cxn ang="0">
                  <a:pos x="8" y="7"/>
                </a:cxn>
                <a:cxn ang="0">
                  <a:pos x="8" y="7"/>
                </a:cxn>
              </a:cxnLst>
              <a:rect l="0" t="0" r="r" b="b"/>
              <a:pathLst>
                <a:path w="16" h="21">
                  <a:moveTo>
                    <a:pt x="13" y="3"/>
                  </a:moveTo>
                  <a:cubicBezTo>
                    <a:pt x="14" y="1"/>
                    <a:pt x="14" y="1"/>
                    <a:pt x="14" y="1"/>
                  </a:cubicBezTo>
                  <a:cubicBezTo>
                    <a:pt x="12" y="0"/>
                    <a:pt x="12" y="0"/>
                    <a:pt x="12" y="0"/>
                  </a:cubicBezTo>
                  <a:cubicBezTo>
                    <a:pt x="11" y="2"/>
                    <a:pt x="11" y="2"/>
                    <a:pt x="11" y="2"/>
                  </a:cubicBezTo>
                  <a:cubicBezTo>
                    <a:pt x="10" y="1"/>
                    <a:pt x="8" y="0"/>
                    <a:pt x="7" y="1"/>
                  </a:cubicBezTo>
                  <a:cubicBezTo>
                    <a:pt x="6" y="1"/>
                    <a:pt x="5" y="1"/>
                    <a:pt x="5" y="2"/>
                  </a:cubicBezTo>
                  <a:cubicBezTo>
                    <a:pt x="5" y="3"/>
                    <a:pt x="4" y="4"/>
                    <a:pt x="5" y="6"/>
                  </a:cubicBezTo>
                  <a:cubicBezTo>
                    <a:pt x="5" y="7"/>
                    <a:pt x="6" y="8"/>
                    <a:pt x="6" y="9"/>
                  </a:cubicBezTo>
                  <a:cubicBezTo>
                    <a:pt x="7" y="10"/>
                    <a:pt x="7" y="10"/>
                    <a:pt x="7" y="10"/>
                  </a:cubicBezTo>
                  <a:cubicBezTo>
                    <a:pt x="5" y="14"/>
                    <a:pt x="5" y="14"/>
                    <a:pt x="5" y="14"/>
                  </a:cubicBezTo>
                  <a:cubicBezTo>
                    <a:pt x="5" y="14"/>
                    <a:pt x="4" y="13"/>
                    <a:pt x="4" y="12"/>
                  </a:cubicBezTo>
                  <a:cubicBezTo>
                    <a:pt x="3" y="11"/>
                    <a:pt x="2" y="10"/>
                    <a:pt x="2" y="10"/>
                  </a:cubicBezTo>
                  <a:cubicBezTo>
                    <a:pt x="2" y="9"/>
                    <a:pt x="2" y="9"/>
                    <a:pt x="2" y="9"/>
                  </a:cubicBezTo>
                  <a:cubicBezTo>
                    <a:pt x="0" y="12"/>
                    <a:pt x="0" y="12"/>
                    <a:pt x="0" y="12"/>
                  </a:cubicBezTo>
                  <a:cubicBezTo>
                    <a:pt x="1" y="12"/>
                    <a:pt x="1" y="12"/>
                    <a:pt x="1" y="12"/>
                  </a:cubicBezTo>
                  <a:cubicBezTo>
                    <a:pt x="1" y="14"/>
                    <a:pt x="3" y="15"/>
                    <a:pt x="4" y="17"/>
                  </a:cubicBezTo>
                  <a:cubicBezTo>
                    <a:pt x="3" y="19"/>
                    <a:pt x="3" y="19"/>
                    <a:pt x="3" y="19"/>
                  </a:cubicBezTo>
                  <a:cubicBezTo>
                    <a:pt x="5" y="21"/>
                    <a:pt x="5" y="21"/>
                    <a:pt x="5" y="21"/>
                  </a:cubicBezTo>
                  <a:cubicBezTo>
                    <a:pt x="6" y="18"/>
                    <a:pt x="6" y="18"/>
                    <a:pt x="6" y="18"/>
                  </a:cubicBezTo>
                  <a:cubicBezTo>
                    <a:pt x="8" y="19"/>
                    <a:pt x="9" y="20"/>
                    <a:pt x="10" y="19"/>
                  </a:cubicBezTo>
                  <a:cubicBezTo>
                    <a:pt x="11" y="19"/>
                    <a:pt x="12" y="19"/>
                    <a:pt x="12" y="18"/>
                  </a:cubicBezTo>
                  <a:cubicBezTo>
                    <a:pt x="13" y="17"/>
                    <a:pt x="13" y="16"/>
                    <a:pt x="12" y="15"/>
                  </a:cubicBezTo>
                  <a:cubicBezTo>
                    <a:pt x="12" y="13"/>
                    <a:pt x="12" y="12"/>
                    <a:pt x="10" y="10"/>
                  </a:cubicBezTo>
                  <a:cubicBezTo>
                    <a:pt x="10" y="10"/>
                    <a:pt x="10" y="10"/>
                    <a:pt x="10" y="10"/>
                  </a:cubicBezTo>
                  <a:cubicBezTo>
                    <a:pt x="12" y="6"/>
                    <a:pt x="12" y="6"/>
                    <a:pt x="12" y="6"/>
                  </a:cubicBezTo>
                  <a:cubicBezTo>
                    <a:pt x="12" y="7"/>
                    <a:pt x="13" y="8"/>
                    <a:pt x="14" y="9"/>
                  </a:cubicBezTo>
                  <a:cubicBezTo>
                    <a:pt x="14" y="10"/>
                    <a:pt x="14" y="10"/>
                    <a:pt x="14" y="10"/>
                  </a:cubicBezTo>
                  <a:cubicBezTo>
                    <a:pt x="16" y="8"/>
                    <a:pt x="16" y="8"/>
                    <a:pt x="16" y="8"/>
                  </a:cubicBezTo>
                  <a:cubicBezTo>
                    <a:pt x="16" y="7"/>
                    <a:pt x="16" y="7"/>
                    <a:pt x="16" y="7"/>
                  </a:cubicBezTo>
                  <a:cubicBezTo>
                    <a:pt x="15" y="6"/>
                    <a:pt x="14" y="5"/>
                    <a:pt x="13" y="3"/>
                  </a:cubicBezTo>
                  <a:close/>
                  <a:moveTo>
                    <a:pt x="9" y="15"/>
                  </a:moveTo>
                  <a:cubicBezTo>
                    <a:pt x="9" y="16"/>
                    <a:pt x="9" y="16"/>
                    <a:pt x="7" y="15"/>
                  </a:cubicBezTo>
                  <a:cubicBezTo>
                    <a:pt x="9" y="13"/>
                    <a:pt x="9" y="13"/>
                    <a:pt x="9" y="13"/>
                  </a:cubicBezTo>
                  <a:cubicBezTo>
                    <a:pt x="9" y="13"/>
                    <a:pt x="9" y="14"/>
                    <a:pt x="9" y="14"/>
                  </a:cubicBezTo>
                  <a:cubicBezTo>
                    <a:pt x="9" y="15"/>
                    <a:pt x="9" y="15"/>
                    <a:pt x="9" y="15"/>
                  </a:cubicBezTo>
                  <a:close/>
                  <a:moveTo>
                    <a:pt x="8" y="7"/>
                  </a:moveTo>
                  <a:cubicBezTo>
                    <a:pt x="8" y="7"/>
                    <a:pt x="8" y="6"/>
                    <a:pt x="8" y="6"/>
                  </a:cubicBezTo>
                  <a:cubicBezTo>
                    <a:pt x="8" y="5"/>
                    <a:pt x="8" y="5"/>
                    <a:pt x="8" y="5"/>
                  </a:cubicBezTo>
                  <a:cubicBezTo>
                    <a:pt x="8" y="4"/>
                    <a:pt x="8" y="4"/>
                    <a:pt x="9" y="4"/>
                  </a:cubicBezTo>
                  <a:cubicBezTo>
                    <a:pt x="9" y="4"/>
                    <a:pt x="9" y="4"/>
                    <a:pt x="10" y="4"/>
                  </a:cubicBezTo>
                  <a:lnTo>
                    <a:pt x="8" y="7"/>
                  </a:lnTo>
                  <a:close/>
                  <a:moveTo>
                    <a:pt x="8" y="7"/>
                  </a:moveTo>
                  <a:cubicBezTo>
                    <a:pt x="8" y="7"/>
                    <a:pt x="8" y="7"/>
                    <a:pt x="8" y="7"/>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50" name="Freeform 37"/>
          <p:cNvSpPr>
            <a:spLocks noEditPoints="1"/>
          </p:cNvSpPr>
          <p:nvPr/>
        </p:nvSpPr>
        <p:spPr bwMode="auto">
          <a:xfrm>
            <a:off x="7564307" y="1910846"/>
            <a:ext cx="934508" cy="1061133"/>
          </a:xfrm>
          <a:custGeom>
            <a:avLst/>
            <a:gdLst/>
            <a:ahLst/>
            <a:cxnLst>
              <a:cxn ang="0">
                <a:pos x="44" y="43"/>
              </a:cxn>
              <a:cxn ang="0">
                <a:pos x="87" y="0"/>
              </a:cxn>
              <a:cxn ang="0">
                <a:pos x="130" y="43"/>
              </a:cxn>
              <a:cxn ang="0">
                <a:pos x="87" y="86"/>
              </a:cxn>
              <a:cxn ang="0">
                <a:pos x="44" y="43"/>
              </a:cxn>
              <a:cxn ang="0">
                <a:pos x="137" y="37"/>
              </a:cxn>
              <a:cxn ang="0">
                <a:pos x="263" y="14"/>
              </a:cxn>
              <a:cxn ang="0">
                <a:pos x="252" y="124"/>
              </a:cxn>
              <a:cxn ang="0">
                <a:pos x="206" y="104"/>
              </a:cxn>
              <a:cxn ang="0">
                <a:pos x="204" y="129"/>
              </a:cxn>
              <a:cxn ang="0">
                <a:pos x="183" y="119"/>
              </a:cxn>
              <a:cxn ang="0">
                <a:pos x="121" y="148"/>
              </a:cxn>
              <a:cxn ang="0">
                <a:pos x="96" y="145"/>
              </a:cxn>
              <a:cxn ang="0">
                <a:pos x="80" y="219"/>
              </a:cxn>
              <a:cxn ang="0">
                <a:pos x="60" y="242"/>
              </a:cxn>
              <a:cxn ang="0">
                <a:pos x="60" y="377"/>
              </a:cxn>
              <a:cxn ang="0">
                <a:pos x="37" y="400"/>
              </a:cxn>
              <a:cxn ang="0">
                <a:pos x="37" y="400"/>
              </a:cxn>
              <a:cxn ang="0">
                <a:pos x="14" y="377"/>
              </a:cxn>
              <a:cxn ang="0">
                <a:pos x="15" y="234"/>
              </a:cxn>
              <a:cxn ang="0">
                <a:pos x="3" y="203"/>
              </a:cxn>
              <a:cxn ang="0">
                <a:pos x="23" y="110"/>
              </a:cxn>
              <a:cxn ang="0">
                <a:pos x="59" y="84"/>
              </a:cxn>
              <a:cxn ang="0">
                <a:pos x="59" y="84"/>
              </a:cxn>
              <a:cxn ang="0">
                <a:pos x="69" y="85"/>
              </a:cxn>
              <a:cxn ang="0">
                <a:pos x="78" y="88"/>
              </a:cxn>
              <a:cxn ang="0">
                <a:pos x="99" y="111"/>
              </a:cxn>
              <a:cxn ang="0">
                <a:pos x="155" y="100"/>
              </a:cxn>
              <a:cxn ang="0">
                <a:pos x="156" y="99"/>
              </a:cxn>
              <a:cxn ang="0">
                <a:pos x="157" y="84"/>
              </a:cxn>
              <a:cxn ang="0">
                <a:pos x="134" y="74"/>
              </a:cxn>
              <a:cxn ang="0">
                <a:pos x="137" y="37"/>
              </a:cxn>
              <a:cxn ang="0">
                <a:pos x="168" y="92"/>
              </a:cxn>
              <a:cxn ang="0">
                <a:pos x="178" y="95"/>
              </a:cxn>
              <a:cxn ang="0">
                <a:pos x="186" y="108"/>
              </a:cxn>
              <a:cxn ang="0">
                <a:pos x="193" y="111"/>
              </a:cxn>
              <a:cxn ang="0">
                <a:pos x="194" y="100"/>
              </a:cxn>
              <a:cxn ang="0">
                <a:pos x="169" y="89"/>
              </a:cxn>
              <a:cxn ang="0">
                <a:pos x="168" y="92"/>
              </a:cxn>
              <a:cxn ang="0">
                <a:pos x="267" y="117"/>
              </a:cxn>
              <a:cxn ang="0">
                <a:pos x="327" y="155"/>
              </a:cxn>
              <a:cxn ang="0">
                <a:pos x="331" y="147"/>
              </a:cxn>
              <a:cxn ang="0">
                <a:pos x="272" y="109"/>
              </a:cxn>
              <a:cxn ang="0">
                <a:pos x="267" y="117"/>
              </a:cxn>
              <a:cxn ang="0">
                <a:pos x="345" y="14"/>
              </a:cxn>
              <a:cxn ang="0">
                <a:pos x="343" y="5"/>
              </a:cxn>
              <a:cxn ang="0">
                <a:pos x="274" y="21"/>
              </a:cxn>
              <a:cxn ang="0">
                <a:pos x="276" y="30"/>
              </a:cxn>
              <a:cxn ang="0">
                <a:pos x="345" y="14"/>
              </a:cxn>
              <a:cxn ang="0">
                <a:pos x="276" y="67"/>
              </a:cxn>
              <a:cxn ang="0">
                <a:pos x="275" y="76"/>
              </a:cxn>
              <a:cxn ang="0">
                <a:pos x="353" y="81"/>
              </a:cxn>
              <a:cxn ang="0">
                <a:pos x="354" y="71"/>
              </a:cxn>
              <a:cxn ang="0">
                <a:pos x="276" y="67"/>
              </a:cxn>
              <a:cxn ang="0">
                <a:pos x="276" y="67"/>
              </a:cxn>
              <a:cxn ang="0">
                <a:pos x="276" y="67"/>
              </a:cxn>
            </a:cxnLst>
            <a:rect l="0" t="0" r="r" b="b"/>
            <a:pathLst>
              <a:path w="354" h="400">
                <a:moveTo>
                  <a:pt x="44" y="43"/>
                </a:moveTo>
                <a:cubicBezTo>
                  <a:pt x="44" y="19"/>
                  <a:pt x="63" y="0"/>
                  <a:pt x="87" y="0"/>
                </a:cubicBezTo>
                <a:cubicBezTo>
                  <a:pt x="111" y="0"/>
                  <a:pt x="130" y="19"/>
                  <a:pt x="130" y="43"/>
                </a:cubicBezTo>
                <a:cubicBezTo>
                  <a:pt x="130" y="67"/>
                  <a:pt x="111" y="86"/>
                  <a:pt x="87" y="86"/>
                </a:cubicBezTo>
                <a:cubicBezTo>
                  <a:pt x="63" y="86"/>
                  <a:pt x="44" y="67"/>
                  <a:pt x="44" y="43"/>
                </a:cubicBezTo>
                <a:close/>
                <a:moveTo>
                  <a:pt x="137" y="37"/>
                </a:moveTo>
                <a:cubicBezTo>
                  <a:pt x="263" y="14"/>
                  <a:pt x="263" y="14"/>
                  <a:pt x="263" y="14"/>
                </a:cubicBezTo>
                <a:cubicBezTo>
                  <a:pt x="252" y="124"/>
                  <a:pt x="252" y="124"/>
                  <a:pt x="252" y="124"/>
                </a:cubicBezTo>
                <a:cubicBezTo>
                  <a:pt x="206" y="104"/>
                  <a:pt x="206" y="104"/>
                  <a:pt x="206" y="104"/>
                </a:cubicBezTo>
                <a:cubicBezTo>
                  <a:pt x="204" y="129"/>
                  <a:pt x="204" y="129"/>
                  <a:pt x="204" y="129"/>
                </a:cubicBezTo>
                <a:cubicBezTo>
                  <a:pt x="183" y="119"/>
                  <a:pt x="183" y="119"/>
                  <a:pt x="183" y="119"/>
                </a:cubicBezTo>
                <a:cubicBezTo>
                  <a:pt x="169" y="139"/>
                  <a:pt x="145" y="148"/>
                  <a:pt x="121" y="148"/>
                </a:cubicBezTo>
                <a:cubicBezTo>
                  <a:pt x="112" y="148"/>
                  <a:pt x="104" y="147"/>
                  <a:pt x="96" y="145"/>
                </a:cubicBezTo>
                <a:cubicBezTo>
                  <a:pt x="80" y="219"/>
                  <a:pt x="80" y="219"/>
                  <a:pt x="80" y="219"/>
                </a:cubicBezTo>
                <a:cubicBezTo>
                  <a:pt x="77" y="231"/>
                  <a:pt x="70" y="238"/>
                  <a:pt x="60" y="242"/>
                </a:cubicBezTo>
                <a:cubicBezTo>
                  <a:pt x="60" y="377"/>
                  <a:pt x="60" y="377"/>
                  <a:pt x="60" y="377"/>
                </a:cubicBezTo>
                <a:cubicBezTo>
                  <a:pt x="60" y="390"/>
                  <a:pt x="50" y="400"/>
                  <a:pt x="37" y="400"/>
                </a:cubicBezTo>
                <a:cubicBezTo>
                  <a:pt x="37" y="400"/>
                  <a:pt x="37" y="400"/>
                  <a:pt x="37" y="400"/>
                </a:cubicBezTo>
                <a:cubicBezTo>
                  <a:pt x="25" y="400"/>
                  <a:pt x="14" y="390"/>
                  <a:pt x="14" y="377"/>
                </a:cubicBezTo>
                <a:cubicBezTo>
                  <a:pt x="15" y="234"/>
                  <a:pt x="15" y="234"/>
                  <a:pt x="15" y="234"/>
                </a:cubicBezTo>
                <a:cubicBezTo>
                  <a:pt x="6" y="226"/>
                  <a:pt x="0" y="215"/>
                  <a:pt x="3" y="203"/>
                </a:cubicBezTo>
                <a:cubicBezTo>
                  <a:pt x="23" y="110"/>
                  <a:pt x="23" y="110"/>
                  <a:pt x="23" y="110"/>
                </a:cubicBezTo>
                <a:cubicBezTo>
                  <a:pt x="26" y="92"/>
                  <a:pt x="44" y="84"/>
                  <a:pt x="59" y="84"/>
                </a:cubicBezTo>
                <a:cubicBezTo>
                  <a:pt x="59" y="84"/>
                  <a:pt x="59" y="84"/>
                  <a:pt x="59" y="84"/>
                </a:cubicBezTo>
                <a:cubicBezTo>
                  <a:pt x="59" y="84"/>
                  <a:pt x="64" y="84"/>
                  <a:pt x="69" y="85"/>
                </a:cubicBezTo>
                <a:cubicBezTo>
                  <a:pt x="73" y="86"/>
                  <a:pt x="78" y="88"/>
                  <a:pt x="78" y="88"/>
                </a:cubicBezTo>
                <a:cubicBezTo>
                  <a:pt x="87" y="92"/>
                  <a:pt x="95" y="100"/>
                  <a:pt x="99" y="111"/>
                </a:cubicBezTo>
                <a:cubicBezTo>
                  <a:pt x="117" y="119"/>
                  <a:pt x="145" y="116"/>
                  <a:pt x="155" y="100"/>
                </a:cubicBezTo>
                <a:cubicBezTo>
                  <a:pt x="156" y="100"/>
                  <a:pt x="156" y="99"/>
                  <a:pt x="156" y="99"/>
                </a:cubicBezTo>
                <a:cubicBezTo>
                  <a:pt x="157" y="84"/>
                  <a:pt x="157" y="84"/>
                  <a:pt x="157" y="84"/>
                </a:cubicBezTo>
                <a:cubicBezTo>
                  <a:pt x="134" y="74"/>
                  <a:pt x="134" y="74"/>
                  <a:pt x="134" y="74"/>
                </a:cubicBezTo>
                <a:lnTo>
                  <a:pt x="137" y="37"/>
                </a:lnTo>
                <a:close/>
                <a:moveTo>
                  <a:pt x="168" y="92"/>
                </a:moveTo>
                <a:cubicBezTo>
                  <a:pt x="172" y="92"/>
                  <a:pt x="175" y="93"/>
                  <a:pt x="178" y="95"/>
                </a:cubicBezTo>
                <a:cubicBezTo>
                  <a:pt x="183" y="98"/>
                  <a:pt x="185" y="103"/>
                  <a:pt x="186" y="108"/>
                </a:cubicBezTo>
                <a:cubicBezTo>
                  <a:pt x="193" y="111"/>
                  <a:pt x="193" y="111"/>
                  <a:pt x="193" y="111"/>
                </a:cubicBezTo>
                <a:cubicBezTo>
                  <a:pt x="194" y="100"/>
                  <a:pt x="194" y="100"/>
                  <a:pt x="194" y="100"/>
                </a:cubicBezTo>
                <a:cubicBezTo>
                  <a:pt x="169" y="89"/>
                  <a:pt x="169" y="89"/>
                  <a:pt x="169" y="89"/>
                </a:cubicBezTo>
                <a:lnTo>
                  <a:pt x="168" y="92"/>
                </a:lnTo>
                <a:close/>
                <a:moveTo>
                  <a:pt x="267" y="117"/>
                </a:moveTo>
                <a:cubicBezTo>
                  <a:pt x="327" y="155"/>
                  <a:pt x="327" y="155"/>
                  <a:pt x="327" y="155"/>
                </a:cubicBezTo>
                <a:cubicBezTo>
                  <a:pt x="331" y="147"/>
                  <a:pt x="331" y="147"/>
                  <a:pt x="331" y="147"/>
                </a:cubicBezTo>
                <a:cubicBezTo>
                  <a:pt x="272" y="109"/>
                  <a:pt x="272" y="109"/>
                  <a:pt x="272" y="109"/>
                </a:cubicBezTo>
                <a:lnTo>
                  <a:pt x="267" y="117"/>
                </a:lnTo>
                <a:close/>
                <a:moveTo>
                  <a:pt x="345" y="14"/>
                </a:moveTo>
                <a:cubicBezTo>
                  <a:pt x="343" y="5"/>
                  <a:pt x="343" y="5"/>
                  <a:pt x="343" y="5"/>
                </a:cubicBezTo>
                <a:cubicBezTo>
                  <a:pt x="274" y="21"/>
                  <a:pt x="274" y="21"/>
                  <a:pt x="274" y="21"/>
                </a:cubicBezTo>
                <a:cubicBezTo>
                  <a:pt x="276" y="30"/>
                  <a:pt x="276" y="30"/>
                  <a:pt x="276" y="30"/>
                </a:cubicBezTo>
                <a:lnTo>
                  <a:pt x="345" y="14"/>
                </a:lnTo>
                <a:close/>
                <a:moveTo>
                  <a:pt x="276" y="67"/>
                </a:moveTo>
                <a:cubicBezTo>
                  <a:pt x="275" y="76"/>
                  <a:pt x="275" y="76"/>
                  <a:pt x="275" y="76"/>
                </a:cubicBezTo>
                <a:cubicBezTo>
                  <a:pt x="353" y="81"/>
                  <a:pt x="353" y="81"/>
                  <a:pt x="353" y="81"/>
                </a:cubicBezTo>
                <a:cubicBezTo>
                  <a:pt x="354" y="71"/>
                  <a:pt x="354" y="71"/>
                  <a:pt x="354" y="71"/>
                </a:cubicBezTo>
                <a:lnTo>
                  <a:pt x="276" y="67"/>
                </a:lnTo>
                <a:close/>
                <a:moveTo>
                  <a:pt x="276" y="67"/>
                </a:moveTo>
                <a:cubicBezTo>
                  <a:pt x="276" y="67"/>
                  <a:pt x="276" y="67"/>
                  <a:pt x="276" y="67"/>
                </a:cubicBezTo>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sp>
        <p:nvSpPr>
          <p:cNvPr id="51" name="TextBox 50"/>
          <p:cNvSpPr txBox="1"/>
          <p:nvPr/>
        </p:nvSpPr>
        <p:spPr>
          <a:xfrm>
            <a:off x="2296264" y="4012456"/>
            <a:ext cx="853336" cy="461665"/>
          </a:xfrm>
          <a:prstGeom prst="rect">
            <a:avLst/>
          </a:prstGeom>
          <a:noFill/>
        </p:spPr>
        <p:txBody>
          <a:bodyPr wrap="square" rtlCol="0" anchor="ctr">
            <a:spAutoFit/>
          </a:bodyPr>
          <a:lstStyle/>
          <a:p>
            <a:pPr algn="ctr"/>
            <a:r>
              <a:rPr lang="en-US" sz="2400" b="1">
                <a:solidFill>
                  <a:schemeClr val="bg1"/>
                </a:solidFill>
              </a:rPr>
              <a:t>50%</a:t>
            </a:r>
            <a:endParaRPr lang="en-US" sz="2135" b="1">
              <a:solidFill>
                <a:schemeClr val="bg1"/>
              </a:solidFill>
            </a:endParaRPr>
          </a:p>
        </p:txBody>
      </p:sp>
      <p:sp>
        <p:nvSpPr>
          <p:cNvPr id="55" name="TextBox 54"/>
          <p:cNvSpPr txBox="1"/>
          <p:nvPr/>
        </p:nvSpPr>
        <p:spPr>
          <a:xfrm>
            <a:off x="3899443" y="3817055"/>
            <a:ext cx="853336" cy="461665"/>
          </a:xfrm>
          <a:prstGeom prst="rect">
            <a:avLst/>
          </a:prstGeom>
          <a:noFill/>
        </p:spPr>
        <p:txBody>
          <a:bodyPr wrap="square" rtlCol="0" anchor="ctr">
            <a:spAutoFit/>
          </a:bodyPr>
          <a:lstStyle/>
          <a:p>
            <a:pPr algn="ctr"/>
            <a:r>
              <a:rPr lang="en-US" sz="2400" b="1">
                <a:solidFill>
                  <a:schemeClr val="bg1"/>
                </a:solidFill>
              </a:rPr>
              <a:t>70%</a:t>
            </a:r>
            <a:endParaRPr lang="en-US" sz="2135" b="1">
              <a:solidFill>
                <a:schemeClr val="bg1"/>
              </a:solidFill>
            </a:endParaRPr>
          </a:p>
        </p:txBody>
      </p:sp>
      <p:sp>
        <p:nvSpPr>
          <p:cNvPr id="59" name="TextBox 58"/>
          <p:cNvSpPr txBox="1"/>
          <p:nvPr/>
        </p:nvSpPr>
        <p:spPr>
          <a:xfrm>
            <a:off x="5579963" y="3541028"/>
            <a:ext cx="853336" cy="461665"/>
          </a:xfrm>
          <a:prstGeom prst="rect">
            <a:avLst/>
          </a:prstGeom>
          <a:noFill/>
        </p:spPr>
        <p:txBody>
          <a:bodyPr wrap="square" rtlCol="0" anchor="ctr">
            <a:spAutoFit/>
          </a:bodyPr>
          <a:lstStyle/>
          <a:p>
            <a:pPr algn="ctr"/>
            <a:r>
              <a:rPr lang="en-US" sz="2400" b="1">
                <a:solidFill>
                  <a:schemeClr val="bg1"/>
                </a:solidFill>
              </a:rPr>
              <a:t>80%</a:t>
            </a:r>
            <a:endParaRPr lang="en-US" sz="2135" b="1">
              <a:solidFill>
                <a:schemeClr val="bg1"/>
              </a:solidFill>
            </a:endParaRPr>
          </a:p>
        </p:txBody>
      </p:sp>
      <p:sp>
        <p:nvSpPr>
          <p:cNvPr id="63" name="TextBox 62"/>
          <p:cNvSpPr txBox="1"/>
          <p:nvPr/>
        </p:nvSpPr>
        <p:spPr>
          <a:xfrm>
            <a:off x="7189521" y="3817055"/>
            <a:ext cx="853336" cy="461665"/>
          </a:xfrm>
          <a:prstGeom prst="rect">
            <a:avLst/>
          </a:prstGeom>
          <a:noFill/>
        </p:spPr>
        <p:txBody>
          <a:bodyPr wrap="square" rtlCol="0" anchor="ctr">
            <a:spAutoFit/>
          </a:bodyPr>
          <a:lstStyle/>
          <a:p>
            <a:pPr algn="ctr"/>
            <a:r>
              <a:rPr lang="en-US" sz="2400" b="1">
                <a:solidFill>
                  <a:schemeClr val="bg1"/>
                </a:solidFill>
              </a:rPr>
              <a:t>40%</a:t>
            </a:r>
            <a:endParaRPr lang="en-US" sz="2135" b="1">
              <a:solidFill>
                <a:schemeClr val="bg1"/>
              </a:solidFill>
            </a:endParaRPr>
          </a:p>
        </p:txBody>
      </p:sp>
      <p:sp>
        <p:nvSpPr>
          <p:cNvPr id="67" name="TextBox 66"/>
          <p:cNvSpPr txBox="1"/>
          <p:nvPr/>
        </p:nvSpPr>
        <p:spPr>
          <a:xfrm>
            <a:off x="8648992" y="4012456"/>
            <a:ext cx="1269392" cy="461665"/>
          </a:xfrm>
          <a:prstGeom prst="rect">
            <a:avLst/>
          </a:prstGeom>
          <a:noFill/>
        </p:spPr>
        <p:txBody>
          <a:bodyPr wrap="square" rtlCol="0" anchor="ctr">
            <a:spAutoFit/>
          </a:bodyPr>
          <a:lstStyle/>
          <a:p>
            <a:pPr algn="ctr"/>
            <a:r>
              <a:rPr lang="en-US" sz="2400" b="1">
                <a:solidFill>
                  <a:schemeClr val="bg1"/>
                </a:solidFill>
              </a:rPr>
              <a:t>100%</a:t>
            </a:r>
            <a:endParaRPr lang="en-US" sz="2135" b="1">
              <a:solidFill>
                <a:schemeClr val="bg1"/>
              </a:solidFill>
            </a:endParaRPr>
          </a:p>
        </p:txBody>
      </p:sp>
      <p:grpSp>
        <p:nvGrpSpPr>
          <p:cNvPr id="13" name="Group 25"/>
          <p:cNvGrpSpPr/>
          <p:nvPr/>
        </p:nvGrpSpPr>
        <p:grpSpPr>
          <a:xfrm>
            <a:off x="1053951" y="5257802"/>
            <a:ext cx="1972138" cy="946116"/>
            <a:chOff x="764014" y="1586048"/>
            <a:chExt cx="1544637" cy="709587"/>
          </a:xfrm>
        </p:grpSpPr>
        <p:sp>
          <p:nvSpPr>
            <p:cNvPr id="69"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1"/>
                  </a:solidFill>
                </a:rPr>
                <a:t>Title Goes Here</a:t>
              </a:r>
              <a:endParaRPr lang="en-US" sz="2135" b="1">
                <a:solidFill>
                  <a:schemeClr val="accent1"/>
                </a:solidFill>
              </a:endParaRPr>
            </a:p>
          </p:txBody>
        </p:sp>
        <p:sp>
          <p:nvSpPr>
            <p:cNvPr id="70"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23" name="Group 25"/>
          <p:cNvGrpSpPr/>
          <p:nvPr/>
        </p:nvGrpSpPr>
        <p:grpSpPr>
          <a:xfrm>
            <a:off x="3091429" y="5257802"/>
            <a:ext cx="1972138" cy="946116"/>
            <a:chOff x="764014" y="1586048"/>
            <a:chExt cx="1544637" cy="709587"/>
          </a:xfrm>
        </p:grpSpPr>
        <p:sp>
          <p:nvSpPr>
            <p:cNvPr id="81"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2"/>
                  </a:solidFill>
                </a:rPr>
                <a:t>Title Goes Here</a:t>
              </a:r>
              <a:endParaRPr lang="en-US" sz="2135" b="1">
                <a:solidFill>
                  <a:schemeClr val="accent2"/>
                </a:solidFill>
              </a:endParaRPr>
            </a:p>
          </p:txBody>
        </p:sp>
        <p:sp>
          <p:nvSpPr>
            <p:cNvPr id="82"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34" name="Group 25"/>
          <p:cNvGrpSpPr/>
          <p:nvPr/>
        </p:nvGrpSpPr>
        <p:grpSpPr>
          <a:xfrm>
            <a:off x="5128908" y="5257802"/>
            <a:ext cx="1972138" cy="946116"/>
            <a:chOff x="764014" y="1586048"/>
            <a:chExt cx="1544637" cy="709587"/>
          </a:xfrm>
        </p:grpSpPr>
        <p:sp>
          <p:nvSpPr>
            <p:cNvPr id="84"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3"/>
                  </a:solidFill>
                </a:rPr>
                <a:t>Title Goes Here</a:t>
              </a:r>
              <a:endParaRPr lang="en-US" sz="2135" b="1">
                <a:solidFill>
                  <a:schemeClr val="accent3"/>
                </a:solidFill>
              </a:endParaRPr>
            </a:p>
          </p:txBody>
        </p:sp>
        <p:sp>
          <p:nvSpPr>
            <p:cNvPr id="85"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39" name="Group 25"/>
          <p:cNvGrpSpPr/>
          <p:nvPr/>
        </p:nvGrpSpPr>
        <p:grpSpPr>
          <a:xfrm>
            <a:off x="7166387" y="5257802"/>
            <a:ext cx="1972138" cy="946116"/>
            <a:chOff x="764014" y="1586048"/>
            <a:chExt cx="1544637" cy="709587"/>
          </a:xfrm>
        </p:grpSpPr>
        <p:sp>
          <p:nvSpPr>
            <p:cNvPr id="87"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4"/>
                  </a:solidFill>
                </a:rPr>
                <a:t>Title Goes Here</a:t>
              </a:r>
              <a:endParaRPr lang="en-US" sz="2135" b="1">
                <a:solidFill>
                  <a:schemeClr val="accent4"/>
                </a:solidFill>
              </a:endParaRPr>
            </a:p>
          </p:txBody>
        </p:sp>
        <p:sp>
          <p:nvSpPr>
            <p:cNvPr id="88"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52" name="Group 25"/>
          <p:cNvGrpSpPr/>
          <p:nvPr/>
        </p:nvGrpSpPr>
        <p:grpSpPr>
          <a:xfrm>
            <a:off x="9203864" y="5257802"/>
            <a:ext cx="1972138" cy="946116"/>
            <a:chOff x="764014" y="1586048"/>
            <a:chExt cx="1544637" cy="709587"/>
          </a:xfrm>
        </p:grpSpPr>
        <p:sp>
          <p:nvSpPr>
            <p:cNvPr id="90"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5"/>
                  </a:solidFill>
                </a:rPr>
                <a:t>Title Goes Here</a:t>
              </a:r>
              <a:endParaRPr lang="en-US" sz="2135" b="1">
                <a:solidFill>
                  <a:schemeClr val="accent5"/>
                </a:solidFill>
              </a:endParaRPr>
            </a:p>
          </p:txBody>
        </p:sp>
        <p:sp>
          <p:nvSpPr>
            <p:cNvPr id="91"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par>
                                <p:cTn id="15" presetID="2" presetClass="entr" presetSubtype="1" accel="50000" decel="5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childTnLst>
                                </p:cTn>
                              </p:par>
                              <p:par>
                                <p:cTn id="30" presetID="2" presetClass="entr" presetSubtype="1" accel="50000" decel="5000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par>
                                <p:cTn id="45" presetID="2" presetClass="entr" presetSubtype="1" accel="50000" decel="5000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2" presetClass="entr" presetSubtype="1" accel="50000" decel="5000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childTnLst>
                          </p:cTn>
                        </p:par>
                        <p:par>
                          <p:cTn id="64" fill="hold">
                            <p:stCondLst>
                              <p:cond delay="4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2" presetClass="entr" presetSubtype="1" accel="50000" decel="5000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0-#ppt_h/2"/>
                                          </p:val>
                                        </p:tav>
                                        <p:tav tm="100000">
                                          <p:val>
                                            <p:strVal val="#ppt_y"/>
                                          </p:val>
                                        </p:tav>
                                      </p:tavLst>
                                    </p:anim>
                                  </p:childTnLst>
                                </p:cTn>
                              </p:par>
                            </p:childTnLst>
                          </p:cTn>
                        </p:par>
                        <p:par>
                          <p:cTn id="79" fill="hold">
                            <p:stCondLst>
                              <p:cond delay="5000"/>
                            </p:stCondLst>
                            <p:childTnLst>
                              <p:par>
                                <p:cTn id="80" presetID="2" presetClass="entr" presetSubtype="4" accel="50000" decel="50000" fill="hold"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ppt_x"/>
                                          </p:val>
                                        </p:tav>
                                        <p:tav tm="100000">
                                          <p:val>
                                            <p:strVal val="#ppt_x"/>
                                          </p:val>
                                        </p:tav>
                                      </p:tavLst>
                                    </p:anim>
                                    <p:anim calcmode="lin" valueType="num">
                                      <p:cBhvr additive="base">
                                        <p:cTn id="83" dur="500" fill="hold"/>
                                        <p:tgtEl>
                                          <p:spTgt spid="13"/>
                                        </p:tgtEl>
                                        <p:attrNameLst>
                                          <p:attrName>ppt_y</p:attrName>
                                        </p:attrNameLst>
                                      </p:cBhvr>
                                      <p:tavLst>
                                        <p:tav tm="0">
                                          <p:val>
                                            <p:strVal val="1+#ppt_h/2"/>
                                          </p:val>
                                        </p:tav>
                                        <p:tav tm="100000">
                                          <p:val>
                                            <p:strVal val="#ppt_y"/>
                                          </p:val>
                                        </p:tav>
                                      </p:tavLst>
                                    </p:anim>
                                  </p:childTnLst>
                                </p:cTn>
                              </p:par>
                            </p:childTnLst>
                          </p:cTn>
                        </p:par>
                        <p:par>
                          <p:cTn id="84" fill="hold">
                            <p:stCondLst>
                              <p:cond delay="5500"/>
                            </p:stCondLst>
                            <p:childTnLst>
                              <p:par>
                                <p:cTn id="85" presetID="2" presetClass="entr" presetSubtype="4" accel="50000" decel="50000"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par>
                          <p:cTn id="89" fill="hold">
                            <p:stCondLst>
                              <p:cond delay="6000"/>
                            </p:stCondLst>
                            <p:childTnLst>
                              <p:par>
                                <p:cTn id="90" presetID="2" presetClass="entr" presetSubtype="4" accel="50000" decel="5000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ppt_x"/>
                                          </p:val>
                                        </p:tav>
                                        <p:tav tm="100000">
                                          <p:val>
                                            <p:strVal val="#ppt_x"/>
                                          </p:val>
                                        </p:tav>
                                      </p:tavLst>
                                    </p:anim>
                                    <p:anim calcmode="lin" valueType="num">
                                      <p:cBhvr additive="base">
                                        <p:cTn id="93" dur="500" fill="hold"/>
                                        <p:tgtEl>
                                          <p:spTgt spid="34"/>
                                        </p:tgtEl>
                                        <p:attrNameLst>
                                          <p:attrName>ppt_y</p:attrName>
                                        </p:attrNameLst>
                                      </p:cBhvr>
                                      <p:tavLst>
                                        <p:tav tm="0">
                                          <p:val>
                                            <p:strVal val="1+#ppt_h/2"/>
                                          </p:val>
                                        </p:tav>
                                        <p:tav tm="100000">
                                          <p:val>
                                            <p:strVal val="#ppt_y"/>
                                          </p:val>
                                        </p:tav>
                                      </p:tavLst>
                                    </p:anim>
                                  </p:childTnLst>
                                </p:cTn>
                              </p:par>
                            </p:childTnLst>
                          </p:cTn>
                        </p:par>
                        <p:par>
                          <p:cTn id="94" fill="hold">
                            <p:stCondLst>
                              <p:cond delay="6500"/>
                            </p:stCondLst>
                            <p:childTnLst>
                              <p:par>
                                <p:cTn id="95" presetID="2" presetClass="entr" presetSubtype="4" accel="50000" decel="50000" fill="hold" nodeType="after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par>
                          <p:cTn id="99" fill="hold">
                            <p:stCondLst>
                              <p:cond delay="7000"/>
                            </p:stCondLst>
                            <p:childTnLst>
                              <p:par>
                                <p:cTn id="100" presetID="2" presetClass="entr" presetSubtype="4" accel="50000" decel="50000"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500" fill="hold"/>
                                        <p:tgtEl>
                                          <p:spTgt spid="52"/>
                                        </p:tgtEl>
                                        <p:attrNameLst>
                                          <p:attrName>ppt_x</p:attrName>
                                        </p:attrNameLst>
                                      </p:cBhvr>
                                      <p:tavLst>
                                        <p:tav tm="0">
                                          <p:val>
                                            <p:strVal val="#ppt_x"/>
                                          </p:val>
                                        </p:tav>
                                        <p:tav tm="100000">
                                          <p:val>
                                            <p:strVal val="#ppt_x"/>
                                          </p:val>
                                        </p:tav>
                                      </p:tavLst>
                                    </p:anim>
                                    <p:anim calcmode="lin" valueType="num">
                                      <p:cBhvr additive="base">
                                        <p:cTn id="10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50" grpId="0" animBg="1"/>
      <p:bldP spid="51" grpId="0"/>
      <p:bldP spid="55" grpId="0"/>
      <p:bldP spid="59" grpId="0"/>
      <p:bldP spid="63"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1931880" y="1641731"/>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122026" y="1854890"/>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21808" y="2508526"/>
              <a:ext cx="1757212" cy="1862048"/>
            </a:xfrm>
            <a:prstGeom prst="rect">
              <a:avLst/>
            </a:prstGeom>
            <a:noFill/>
          </p:spPr>
          <p:txBody>
            <a:bodyPr wrap="none" rtlCol="0">
              <a:spAutoFit/>
            </a:bodyPr>
            <a:lstStyle/>
            <a:p>
              <a:r>
                <a:rPr lang="en-US" altLang="zh-CN" sz="11500">
                  <a:solidFill>
                    <a:schemeClr val="bg1"/>
                  </a:solidFill>
                  <a:latin typeface="Impact" panose="020B0806030902050204" pitchFamily="34" charset="0"/>
                </a:rPr>
                <a:t>03</a:t>
              </a:r>
              <a:endParaRPr lang="zh-CN" altLang="en-US" sz="11500">
                <a:solidFill>
                  <a:schemeClr val="bg1"/>
                </a:solidFill>
                <a:latin typeface="Impact" panose="020B0806030902050204" pitchFamily="34" charset="0"/>
              </a:endParaRPr>
            </a:p>
          </p:txBody>
        </p:sp>
      </p:grpSp>
      <p:sp>
        <p:nvSpPr>
          <p:cNvPr id="6" name="文本框 5"/>
          <p:cNvSpPr txBox="1"/>
          <p:nvPr/>
        </p:nvSpPr>
        <p:spPr>
          <a:xfrm>
            <a:off x="4701668" y="2357505"/>
            <a:ext cx="4493538" cy="830997"/>
          </a:xfrm>
          <a:prstGeom prst="rect">
            <a:avLst/>
          </a:prstGeom>
          <a:noFill/>
        </p:spPr>
        <p:txBody>
          <a:bodyPr wrap="none"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rPr>
              <a:t>单击添加过渡页</a:t>
            </a:r>
          </a:p>
        </p:txBody>
      </p:sp>
      <p:sp>
        <p:nvSpPr>
          <p:cNvPr id="7" name="TextBox 24"/>
          <p:cNvSpPr txBox="1"/>
          <p:nvPr/>
        </p:nvSpPr>
        <p:spPr>
          <a:xfrm>
            <a:off x="4634064" y="3250833"/>
            <a:ext cx="1289223"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8" name="TextBox 25"/>
          <p:cNvSpPr txBox="1"/>
          <p:nvPr/>
        </p:nvSpPr>
        <p:spPr>
          <a:xfrm>
            <a:off x="6176098" y="3247682"/>
            <a:ext cx="1331236"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9" name="TextBox 26"/>
          <p:cNvSpPr txBox="1"/>
          <p:nvPr/>
        </p:nvSpPr>
        <p:spPr>
          <a:xfrm>
            <a:off x="7714974" y="3250832"/>
            <a:ext cx="1457613"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0" name="TextBox 27"/>
          <p:cNvSpPr txBox="1"/>
          <p:nvPr/>
        </p:nvSpPr>
        <p:spPr>
          <a:xfrm>
            <a:off x="4634064" y="3663757"/>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1" name="TextBox 28"/>
          <p:cNvSpPr txBox="1"/>
          <p:nvPr/>
        </p:nvSpPr>
        <p:spPr>
          <a:xfrm>
            <a:off x="6176098" y="3678775"/>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2" name="TextBox 29"/>
          <p:cNvSpPr txBox="1"/>
          <p:nvPr/>
        </p:nvSpPr>
        <p:spPr>
          <a:xfrm>
            <a:off x="7735496" y="3663757"/>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1" y="4884856"/>
            <a:ext cx="6088847" cy="962576"/>
            <a:chOff x="2905413" y="1245382"/>
            <a:chExt cx="784417" cy="1675617"/>
          </a:xfrm>
        </p:grpSpPr>
        <p:sp>
          <p:nvSpPr>
            <p:cNvPr id="34" name="Rectangle 33"/>
            <p:cNvSpPr/>
            <p:nvPr/>
          </p:nvSpPr>
          <p:spPr>
            <a:xfrm>
              <a:off x="2905413" y="1352164"/>
              <a:ext cx="784417" cy="156883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35" name="Rectangle 34"/>
            <p:cNvSpPr/>
            <p:nvPr/>
          </p:nvSpPr>
          <p:spPr>
            <a:xfrm>
              <a:off x="2905413" y="1245382"/>
              <a:ext cx="784417" cy="15688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grpSp>
      <p:sp>
        <p:nvSpPr>
          <p:cNvPr id="7" name="Title 6"/>
          <p:cNvSpPr>
            <a:spLocks noGrp="1"/>
          </p:cNvSpPr>
          <p:nvPr>
            <p:ph type="title"/>
          </p:nvPr>
        </p:nvSpPr>
        <p:spPr/>
        <p:txBody>
          <a:bodyPr/>
          <a:lstStyle/>
          <a:p>
            <a:r>
              <a:rPr lang="en-US"/>
              <a:t>Move On Infographic</a:t>
            </a:r>
          </a:p>
        </p:txBody>
      </p:sp>
      <p:sp>
        <p:nvSpPr>
          <p:cNvPr id="8" name="Text Placeholder 7"/>
          <p:cNvSpPr>
            <a:spLocks noGrp="1"/>
          </p:cNvSpPr>
          <p:nvPr>
            <p:ph type="body" sz="half" idx="2"/>
          </p:nvPr>
        </p:nvSpPr>
        <p:spPr/>
        <p:txBody>
          <a:bodyPr/>
          <a:lstStyle/>
          <a:p>
            <a:r>
              <a:rPr lang="en-US"/>
              <a:t>Move On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18</a:t>
            </a:fld>
            <a:endParaRPr lang="en-US"/>
          </a:p>
        </p:txBody>
      </p:sp>
      <p:grpSp>
        <p:nvGrpSpPr>
          <p:cNvPr id="3" name="Group 23"/>
          <p:cNvGrpSpPr/>
          <p:nvPr/>
        </p:nvGrpSpPr>
        <p:grpSpPr>
          <a:xfrm>
            <a:off x="0" y="2959703"/>
            <a:ext cx="4943051" cy="962576"/>
            <a:chOff x="2905413" y="1285293"/>
            <a:chExt cx="784417" cy="1675616"/>
          </a:xfrm>
        </p:grpSpPr>
        <p:sp>
          <p:nvSpPr>
            <p:cNvPr id="10" name="Rectangle 9"/>
            <p:cNvSpPr/>
            <p:nvPr/>
          </p:nvSpPr>
          <p:spPr>
            <a:xfrm>
              <a:off x="2905413" y="1392074"/>
              <a:ext cx="784417" cy="15688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1" name="Rectangle 10"/>
            <p:cNvSpPr/>
            <p:nvPr/>
          </p:nvSpPr>
          <p:spPr>
            <a:xfrm>
              <a:off x="2905413" y="1285293"/>
              <a:ext cx="784417" cy="15688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grpSp>
      <p:grpSp>
        <p:nvGrpSpPr>
          <p:cNvPr id="4" name="Group 23"/>
          <p:cNvGrpSpPr/>
          <p:nvPr/>
        </p:nvGrpSpPr>
        <p:grpSpPr>
          <a:xfrm>
            <a:off x="1" y="1997127"/>
            <a:ext cx="4392807" cy="962576"/>
            <a:chOff x="2905413" y="1285292"/>
            <a:chExt cx="784417" cy="1675617"/>
          </a:xfrm>
        </p:grpSpPr>
        <p:sp>
          <p:nvSpPr>
            <p:cNvPr id="13" name="Rectangle 12"/>
            <p:cNvSpPr/>
            <p:nvPr/>
          </p:nvSpPr>
          <p:spPr>
            <a:xfrm>
              <a:off x="2905413" y="1392073"/>
              <a:ext cx="784417" cy="15688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4" name="Rectangle 13"/>
            <p:cNvSpPr/>
            <p:nvPr/>
          </p:nvSpPr>
          <p:spPr>
            <a:xfrm>
              <a:off x="2905413" y="1285292"/>
              <a:ext cx="784417" cy="1568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grpSp>
      <p:grpSp>
        <p:nvGrpSpPr>
          <p:cNvPr id="5" name="Group 23"/>
          <p:cNvGrpSpPr/>
          <p:nvPr/>
        </p:nvGrpSpPr>
        <p:grpSpPr>
          <a:xfrm>
            <a:off x="0" y="3922280"/>
            <a:ext cx="5493296" cy="962576"/>
            <a:chOff x="2905413" y="1245382"/>
            <a:chExt cx="784417" cy="1675617"/>
          </a:xfrm>
        </p:grpSpPr>
        <p:sp>
          <p:nvSpPr>
            <p:cNvPr id="16" name="Rectangle 15"/>
            <p:cNvSpPr/>
            <p:nvPr/>
          </p:nvSpPr>
          <p:spPr>
            <a:xfrm>
              <a:off x="2905413" y="1352164"/>
              <a:ext cx="784417" cy="156883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7" name="Rectangle 16"/>
            <p:cNvSpPr/>
            <p:nvPr/>
          </p:nvSpPr>
          <p:spPr>
            <a:xfrm>
              <a:off x="2905413" y="1245382"/>
              <a:ext cx="784417" cy="1568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grpSp>
      <p:sp>
        <p:nvSpPr>
          <p:cNvPr id="22" name="Freeform 131"/>
          <p:cNvSpPr/>
          <p:nvPr/>
        </p:nvSpPr>
        <p:spPr bwMode="auto">
          <a:xfrm>
            <a:off x="5272317" y="5116547"/>
            <a:ext cx="518883" cy="526744"/>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3" name="Freeform 24"/>
          <p:cNvSpPr>
            <a:spLocks noEditPoints="1"/>
          </p:cNvSpPr>
          <p:nvPr/>
        </p:nvSpPr>
        <p:spPr bwMode="auto">
          <a:xfrm>
            <a:off x="3580051" y="2194641"/>
            <a:ext cx="537024" cy="501651"/>
          </a:xfrm>
          <a:custGeom>
            <a:avLst/>
            <a:gdLst/>
            <a:ahLst/>
            <a:cxnLst>
              <a:cxn ang="0">
                <a:pos x="77" y="16"/>
              </a:cxn>
              <a:cxn ang="0">
                <a:pos x="77" y="21"/>
              </a:cxn>
              <a:cxn ang="0">
                <a:pos x="72" y="21"/>
              </a:cxn>
              <a:cxn ang="0">
                <a:pos x="69" y="23"/>
              </a:cxn>
              <a:cxn ang="0">
                <a:pos x="8" y="23"/>
              </a:cxn>
              <a:cxn ang="0">
                <a:pos x="5" y="21"/>
              </a:cxn>
              <a:cxn ang="0">
                <a:pos x="0" y="21"/>
              </a:cxn>
              <a:cxn ang="0">
                <a:pos x="0" y="16"/>
              </a:cxn>
              <a:cxn ang="0">
                <a:pos x="38" y="0"/>
              </a:cxn>
              <a:cxn ang="0">
                <a:pos x="77" y="16"/>
              </a:cxn>
              <a:cxn ang="0">
                <a:pos x="77" y="67"/>
              </a:cxn>
              <a:cxn ang="0">
                <a:pos x="77" y="72"/>
              </a:cxn>
              <a:cxn ang="0">
                <a:pos x="0" y="72"/>
              </a:cxn>
              <a:cxn ang="0">
                <a:pos x="0" y="67"/>
              </a:cxn>
              <a:cxn ang="0">
                <a:pos x="3" y="65"/>
              </a:cxn>
              <a:cxn ang="0">
                <a:pos x="74" y="65"/>
              </a:cxn>
              <a:cxn ang="0">
                <a:pos x="77" y="67"/>
              </a:cxn>
              <a:cxn ang="0">
                <a:pos x="20" y="26"/>
              </a:cxn>
              <a:cxn ang="0">
                <a:pos x="20" y="57"/>
              </a:cxn>
              <a:cxn ang="0">
                <a:pos x="25" y="57"/>
              </a:cxn>
              <a:cxn ang="0">
                <a:pos x="25" y="26"/>
              </a:cxn>
              <a:cxn ang="0">
                <a:pos x="36" y="26"/>
              </a:cxn>
              <a:cxn ang="0">
                <a:pos x="36" y="57"/>
              </a:cxn>
              <a:cxn ang="0">
                <a:pos x="41" y="57"/>
              </a:cxn>
              <a:cxn ang="0">
                <a:pos x="41" y="26"/>
              </a:cxn>
              <a:cxn ang="0">
                <a:pos x="51" y="26"/>
              </a:cxn>
              <a:cxn ang="0">
                <a:pos x="51" y="57"/>
              </a:cxn>
              <a:cxn ang="0">
                <a:pos x="56" y="57"/>
              </a:cxn>
              <a:cxn ang="0">
                <a:pos x="56" y="26"/>
              </a:cxn>
              <a:cxn ang="0">
                <a:pos x="67" y="26"/>
              </a:cxn>
              <a:cxn ang="0">
                <a:pos x="67" y="57"/>
              </a:cxn>
              <a:cxn ang="0">
                <a:pos x="69" y="57"/>
              </a:cxn>
              <a:cxn ang="0">
                <a:pos x="72" y="59"/>
              </a:cxn>
              <a:cxn ang="0">
                <a:pos x="72" y="62"/>
              </a:cxn>
              <a:cxn ang="0">
                <a:pos x="5" y="62"/>
              </a:cxn>
              <a:cxn ang="0">
                <a:pos x="5" y="59"/>
              </a:cxn>
              <a:cxn ang="0">
                <a:pos x="8" y="57"/>
              </a:cxn>
              <a:cxn ang="0">
                <a:pos x="10" y="57"/>
              </a:cxn>
              <a:cxn ang="0">
                <a:pos x="10" y="26"/>
              </a:cxn>
              <a:cxn ang="0">
                <a:pos x="20" y="26"/>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4" name="Freeform 101"/>
          <p:cNvSpPr>
            <a:spLocks noEditPoints="1"/>
          </p:cNvSpPr>
          <p:nvPr/>
        </p:nvSpPr>
        <p:spPr bwMode="auto">
          <a:xfrm>
            <a:off x="4066539" y="3229691"/>
            <a:ext cx="652535" cy="432403"/>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5" name="Freeform 103"/>
          <p:cNvSpPr>
            <a:spLocks noEditPoints="1"/>
          </p:cNvSpPr>
          <p:nvPr/>
        </p:nvSpPr>
        <p:spPr bwMode="auto">
          <a:xfrm>
            <a:off x="4814993" y="4118997"/>
            <a:ext cx="357716" cy="52674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6" name="Footer Text"/>
          <p:cNvSpPr txBox="1"/>
          <p:nvPr/>
        </p:nvSpPr>
        <p:spPr>
          <a:xfrm>
            <a:off x="352795" y="2273232"/>
            <a:ext cx="3049455" cy="410241"/>
          </a:xfrm>
          <a:prstGeom prst="rect">
            <a:avLst/>
          </a:prstGeom>
          <a:noFill/>
        </p:spPr>
        <p:txBody>
          <a:bodyPr wrap="square" lIns="0" tIns="0" rIns="0" bIns="0" rtlCol="0">
            <a:spAutoFit/>
          </a:bodyPr>
          <a:lstStyle/>
          <a:p>
            <a:pPr algn="r"/>
            <a:r>
              <a:rPr lang="en-US" sz="1335">
                <a:solidFill>
                  <a:schemeClr val="bg1"/>
                </a:solidFill>
              </a:rPr>
              <a:t>There are many variations of the a passages lorem ipsum available, but </a:t>
            </a:r>
          </a:p>
        </p:txBody>
      </p:sp>
      <p:sp>
        <p:nvSpPr>
          <p:cNvPr id="28" name="Footer Text"/>
          <p:cNvSpPr txBox="1"/>
          <p:nvPr/>
        </p:nvSpPr>
        <p:spPr>
          <a:xfrm>
            <a:off x="860795" y="3213625"/>
            <a:ext cx="3049455" cy="410241"/>
          </a:xfrm>
          <a:prstGeom prst="rect">
            <a:avLst/>
          </a:prstGeom>
          <a:noFill/>
        </p:spPr>
        <p:txBody>
          <a:bodyPr wrap="square" lIns="0" tIns="0" rIns="0" bIns="0" rtlCol="0">
            <a:spAutoFit/>
          </a:bodyPr>
          <a:lstStyle/>
          <a:p>
            <a:pPr algn="r"/>
            <a:r>
              <a:rPr lang="en-US" sz="1335">
                <a:solidFill>
                  <a:schemeClr val="bg1"/>
                </a:solidFill>
              </a:rPr>
              <a:t>There are many variations of the a passages lorem ipsum available, but </a:t>
            </a:r>
          </a:p>
        </p:txBody>
      </p:sp>
      <p:sp>
        <p:nvSpPr>
          <p:cNvPr id="29" name="Footer Text"/>
          <p:cNvSpPr txBox="1"/>
          <p:nvPr/>
        </p:nvSpPr>
        <p:spPr>
          <a:xfrm>
            <a:off x="1521195" y="4144397"/>
            <a:ext cx="3049455" cy="410241"/>
          </a:xfrm>
          <a:prstGeom prst="rect">
            <a:avLst/>
          </a:prstGeom>
          <a:noFill/>
        </p:spPr>
        <p:txBody>
          <a:bodyPr wrap="square" lIns="0" tIns="0" rIns="0" bIns="0" rtlCol="0">
            <a:spAutoFit/>
          </a:bodyPr>
          <a:lstStyle/>
          <a:p>
            <a:pPr algn="r"/>
            <a:r>
              <a:rPr lang="en-US" sz="1335">
                <a:solidFill>
                  <a:schemeClr val="bg1"/>
                </a:solidFill>
              </a:rPr>
              <a:t>There are many variations of the a passages lorem ipsum available, but </a:t>
            </a:r>
          </a:p>
        </p:txBody>
      </p:sp>
      <p:sp>
        <p:nvSpPr>
          <p:cNvPr id="31" name="Footer Text"/>
          <p:cNvSpPr txBox="1"/>
          <p:nvPr/>
        </p:nvSpPr>
        <p:spPr>
          <a:xfrm>
            <a:off x="1996899" y="5131322"/>
            <a:ext cx="3049455" cy="410241"/>
          </a:xfrm>
          <a:prstGeom prst="rect">
            <a:avLst/>
          </a:prstGeom>
          <a:noFill/>
        </p:spPr>
        <p:txBody>
          <a:bodyPr wrap="square" lIns="0" tIns="0" rIns="0" bIns="0" rtlCol="0">
            <a:spAutoFit/>
          </a:bodyPr>
          <a:lstStyle/>
          <a:p>
            <a:pPr algn="r"/>
            <a:r>
              <a:rPr lang="en-US" sz="1335">
                <a:solidFill>
                  <a:schemeClr val="bg1"/>
                </a:solidFill>
              </a:rPr>
              <a:t>There are many variations of the a passages lorem ipsum available, but </a:t>
            </a:r>
          </a:p>
        </p:txBody>
      </p:sp>
      <p:grpSp>
        <p:nvGrpSpPr>
          <p:cNvPr id="6" name="Group 35"/>
          <p:cNvGrpSpPr/>
          <p:nvPr/>
        </p:nvGrpSpPr>
        <p:grpSpPr>
          <a:xfrm>
            <a:off x="6477001" y="1958876"/>
            <a:ext cx="4776655" cy="850358"/>
            <a:chOff x="-450666" y="1923739"/>
            <a:chExt cx="3582491" cy="637768"/>
          </a:xfrm>
        </p:grpSpPr>
        <p:sp>
          <p:nvSpPr>
            <p:cNvPr id="37" name="Footer Text"/>
            <p:cNvSpPr txBox="1"/>
            <p:nvPr/>
          </p:nvSpPr>
          <p:spPr>
            <a:xfrm>
              <a:off x="-450666" y="2099986"/>
              <a:ext cx="3582491" cy="461521"/>
            </a:xfrm>
            <a:prstGeom prst="rect">
              <a:avLst/>
            </a:prstGeom>
            <a:noFill/>
          </p:spPr>
          <p:txBody>
            <a:bodyPr wrap="square" lIns="0" tIns="0" rIns="0" bIns="0" rtlCol="0">
              <a:spAutoFit/>
            </a:bodyPr>
            <a:lstStyle/>
            <a:p>
              <a:pPr algn="r"/>
              <a:r>
                <a:rPr lang="en-US" sz="1335">
                  <a:solidFill>
                    <a:schemeClr val="tx1">
                      <a:lumMod val="50000"/>
                      <a:lumOff val="50000"/>
                    </a:schemeClr>
                  </a:solidFill>
                </a:rPr>
                <a:t>There are many variations of the a passages lorem ipsum available, but the majority have suffered  of the alteration in some form  The humour randomized words</a:t>
              </a:r>
            </a:p>
          </p:txBody>
        </p:sp>
        <p:sp>
          <p:nvSpPr>
            <p:cNvPr id="38" name="TextBox 37"/>
            <p:cNvSpPr txBox="1"/>
            <p:nvPr/>
          </p:nvSpPr>
          <p:spPr>
            <a:xfrm>
              <a:off x="2097888" y="1923739"/>
              <a:ext cx="1033937" cy="184666"/>
            </a:xfrm>
            <a:prstGeom prst="rect">
              <a:avLst/>
            </a:prstGeom>
            <a:noFill/>
          </p:spPr>
          <p:txBody>
            <a:bodyPr wrap="none" lIns="0" tIns="0" rIns="0" bIns="0" rtlCol="0" anchor="ctr">
              <a:spAutoFit/>
            </a:bodyPr>
            <a:lstStyle/>
            <a:p>
              <a:pPr algn="r"/>
              <a:r>
                <a:rPr lang="en-US" sz="1600" b="1">
                  <a:solidFill>
                    <a:schemeClr val="accent1"/>
                  </a:solidFill>
                </a:rPr>
                <a:t>Keyword Here</a:t>
              </a:r>
            </a:p>
          </p:txBody>
        </p:sp>
      </p:grpSp>
      <p:grpSp>
        <p:nvGrpSpPr>
          <p:cNvPr id="9" name="Group 47"/>
          <p:cNvGrpSpPr/>
          <p:nvPr/>
        </p:nvGrpSpPr>
        <p:grpSpPr>
          <a:xfrm>
            <a:off x="6477001" y="2937366"/>
            <a:ext cx="4776655" cy="850358"/>
            <a:chOff x="-450666" y="1923739"/>
            <a:chExt cx="3582491" cy="637768"/>
          </a:xfrm>
        </p:grpSpPr>
        <p:sp>
          <p:nvSpPr>
            <p:cNvPr id="49" name="Footer Text"/>
            <p:cNvSpPr txBox="1"/>
            <p:nvPr/>
          </p:nvSpPr>
          <p:spPr>
            <a:xfrm>
              <a:off x="-450666" y="2099986"/>
              <a:ext cx="3582491" cy="461521"/>
            </a:xfrm>
            <a:prstGeom prst="rect">
              <a:avLst/>
            </a:prstGeom>
            <a:noFill/>
          </p:spPr>
          <p:txBody>
            <a:bodyPr wrap="square" lIns="0" tIns="0" rIns="0" bIns="0" rtlCol="0">
              <a:spAutoFit/>
            </a:bodyPr>
            <a:lstStyle/>
            <a:p>
              <a:pPr algn="r"/>
              <a:r>
                <a:rPr lang="en-US" sz="1335">
                  <a:solidFill>
                    <a:schemeClr val="tx1">
                      <a:lumMod val="50000"/>
                      <a:lumOff val="50000"/>
                    </a:schemeClr>
                  </a:solidFill>
                </a:rPr>
                <a:t>There are many variations of the a passages lorem ipsum available, but the majority have suffered  of the alteration in some form  The humour randomized words</a:t>
              </a:r>
            </a:p>
          </p:txBody>
        </p:sp>
        <p:sp>
          <p:nvSpPr>
            <p:cNvPr id="50" name="TextBox 49"/>
            <p:cNvSpPr txBox="1"/>
            <p:nvPr/>
          </p:nvSpPr>
          <p:spPr>
            <a:xfrm>
              <a:off x="2097888" y="1923739"/>
              <a:ext cx="1033937" cy="184666"/>
            </a:xfrm>
            <a:prstGeom prst="rect">
              <a:avLst/>
            </a:prstGeom>
            <a:noFill/>
          </p:spPr>
          <p:txBody>
            <a:bodyPr wrap="none" lIns="0" tIns="0" rIns="0" bIns="0" rtlCol="0" anchor="ctr">
              <a:spAutoFit/>
            </a:bodyPr>
            <a:lstStyle/>
            <a:p>
              <a:pPr algn="r"/>
              <a:r>
                <a:rPr lang="en-US" sz="1600" b="1">
                  <a:solidFill>
                    <a:schemeClr val="accent2"/>
                  </a:solidFill>
                </a:rPr>
                <a:t>Keyword Here</a:t>
              </a:r>
            </a:p>
          </p:txBody>
        </p:sp>
      </p:grpSp>
      <p:grpSp>
        <p:nvGrpSpPr>
          <p:cNvPr id="12" name="Group 50"/>
          <p:cNvGrpSpPr/>
          <p:nvPr/>
        </p:nvGrpSpPr>
        <p:grpSpPr>
          <a:xfrm>
            <a:off x="6477001" y="3915855"/>
            <a:ext cx="4776655" cy="850358"/>
            <a:chOff x="-450666" y="1923739"/>
            <a:chExt cx="3582491" cy="637768"/>
          </a:xfrm>
        </p:grpSpPr>
        <p:sp>
          <p:nvSpPr>
            <p:cNvPr id="52" name="Footer Text"/>
            <p:cNvSpPr txBox="1"/>
            <p:nvPr/>
          </p:nvSpPr>
          <p:spPr>
            <a:xfrm>
              <a:off x="-450666" y="2099986"/>
              <a:ext cx="3582491" cy="461521"/>
            </a:xfrm>
            <a:prstGeom prst="rect">
              <a:avLst/>
            </a:prstGeom>
            <a:noFill/>
          </p:spPr>
          <p:txBody>
            <a:bodyPr wrap="square" lIns="0" tIns="0" rIns="0" bIns="0" rtlCol="0">
              <a:spAutoFit/>
            </a:bodyPr>
            <a:lstStyle/>
            <a:p>
              <a:pPr algn="r"/>
              <a:r>
                <a:rPr lang="en-US" sz="1335">
                  <a:solidFill>
                    <a:schemeClr val="tx1">
                      <a:lumMod val="50000"/>
                      <a:lumOff val="50000"/>
                    </a:schemeClr>
                  </a:solidFill>
                </a:rPr>
                <a:t>There are many variations of the a passages lorem ipsum available, but the majority have suffered  of the alteration in some form  The humour randomized words</a:t>
              </a:r>
            </a:p>
          </p:txBody>
        </p:sp>
        <p:sp>
          <p:nvSpPr>
            <p:cNvPr id="53" name="TextBox 52"/>
            <p:cNvSpPr txBox="1"/>
            <p:nvPr/>
          </p:nvSpPr>
          <p:spPr>
            <a:xfrm>
              <a:off x="2097888" y="1923739"/>
              <a:ext cx="1033937" cy="184666"/>
            </a:xfrm>
            <a:prstGeom prst="rect">
              <a:avLst/>
            </a:prstGeom>
            <a:noFill/>
          </p:spPr>
          <p:txBody>
            <a:bodyPr wrap="none" lIns="0" tIns="0" rIns="0" bIns="0" rtlCol="0" anchor="ctr">
              <a:spAutoFit/>
            </a:bodyPr>
            <a:lstStyle/>
            <a:p>
              <a:pPr algn="r"/>
              <a:r>
                <a:rPr lang="en-US" sz="1600" b="1">
                  <a:solidFill>
                    <a:schemeClr val="accent3"/>
                  </a:solidFill>
                </a:rPr>
                <a:t>Keyword Here</a:t>
              </a:r>
            </a:p>
          </p:txBody>
        </p:sp>
      </p:grpSp>
      <p:grpSp>
        <p:nvGrpSpPr>
          <p:cNvPr id="15" name="Group 53"/>
          <p:cNvGrpSpPr/>
          <p:nvPr/>
        </p:nvGrpSpPr>
        <p:grpSpPr>
          <a:xfrm>
            <a:off x="6477001" y="4894343"/>
            <a:ext cx="4776655" cy="850358"/>
            <a:chOff x="-450666" y="1923739"/>
            <a:chExt cx="3582491" cy="637768"/>
          </a:xfrm>
        </p:grpSpPr>
        <p:sp>
          <p:nvSpPr>
            <p:cNvPr id="55" name="Footer Text"/>
            <p:cNvSpPr txBox="1"/>
            <p:nvPr/>
          </p:nvSpPr>
          <p:spPr>
            <a:xfrm>
              <a:off x="-450666" y="2099986"/>
              <a:ext cx="3582491" cy="461521"/>
            </a:xfrm>
            <a:prstGeom prst="rect">
              <a:avLst/>
            </a:prstGeom>
            <a:noFill/>
          </p:spPr>
          <p:txBody>
            <a:bodyPr wrap="square" lIns="0" tIns="0" rIns="0" bIns="0" rtlCol="0">
              <a:spAutoFit/>
            </a:bodyPr>
            <a:lstStyle/>
            <a:p>
              <a:pPr algn="r"/>
              <a:r>
                <a:rPr lang="en-US" sz="1335">
                  <a:solidFill>
                    <a:schemeClr val="tx1">
                      <a:lumMod val="50000"/>
                      <a:lumOff val="50000"/>
                    </a:schemeClr>
                  </a:solidFill>
                </a:rPr>
                <a:t>There are many variations of the a passages lorem ipsum available, but the majority have suffered  of the alteration in some form  The humour randomized words</a:t>
              </a:r>
            </a:p>
          </p:txBody>
        </p:sp>
        <p:sp>
          <p:nvSpPr>
            <p:cNvPr id="56" name="TextBox 55"/>
            <p:cNvSpPr txBox="1"/>
            <p:nvPr/>
          </p:nvSpPr>
          <p:spPr>
            <a:xfrm>
              <a:off x="2097888" y="1923739"/>
              <a:ext cx="1033937" cy="184666"/>
            </a:xfrm>
            <a:prstGeom prst="rect">
              <a:avLst/>
            </a:prstGeom>
            <a:noFill/>
          </p:spPr>
          <p:txBody>
            <a:bodyPr wrap="none" lIns="0" tIns="0" rIns="0" bIns="0" rtlCol="0" anchor="ctr">
              <a:spAutoFit/>
            </a:bodyPr>
            <a:lstStyle/>
            <a:p>
              <a:pPr algn="r"/>
              <a:r>
                <a:rPr lang="en-US" sz="1600" b="1">
                  <a:solidFill>
                    <a:schemeClr val="accent4"/>
                  </a:solidFill>
                </a:rPr>
                <a:t>Keyword Here</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par>
                          <p:cTn id="18" fill="hold">
                            <p:stCondLst>
                              <p:cond delay="1000"/>
                            </p:stCondLst>
                            <p:childTnLst>
                              <p:par>
                                <p:cTn id="19" presetID="2" presetClass="entr" presetSubtype="8" accel="50000" decel="5000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par>
                          <p:cTn id="32" fill="hold">
                            <p:stCondLst>
                              <p:cond delay="2000"/>
                            </p:stCondLst>
                            <p:childTnLst>
                              <p:par>
                                <p:cTn id="33" presetID="2" presetClass="entr" presetSubtype="8" accel="50000" decel="5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00"/>
                                        <p:tgtEl>
                                          <p:spTgt spid="29"/>
                                        </p:tgtEl>
                                      </p:cBhvr>
                                    </p:animEffect>
                                  </p:childTnLst>
                                </p:cTn>
                              </p:par>
                            </p:childTnLst>
                          </p:cTn>
                        </p:par>
                        <p:par>
                          <p:cTn id="46" fill="hold">
                            <p:stCondLst>
                              <p:cond delay="3000"/>
                            </p:stCondLst>
                            <p:childTnLst>
                              <p:par>
                                <p:cTn id="47" presetID="2" presetClass="entr" presetSubtype="8" accel="50000" decel="5000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right)">
                                      <p:cBhvr>
                                        <p:cTn id="59" dur="500"/>
                                        <p:tgtEl>
                                          <p:spTgt spid="31"/>
                                        </p:tgtEl>
                                      </p:cBhvr>
                                    </p:animEffect>
                                  </p:childTnLst>
                                </p:cTn>
                              </p:par>
                            </p:childTnLst>
                          </p:cTn>
                        </p:par>
                        <p:par>
                          <p:cTn id="60" fill="hold">
                            <p:stCondLst>
                              <p:cond delay="4000"/>
                            </p:stCondLst>
                            <p:childTnLst>
                              <p:par>
                                <p:cTn id="61" presetID="2" presetClass="entr" presetSubtype="2" accel="50000" decel="5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1+#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2" accel="50000" decel="50000"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1+#ppt_w/2"/>
                                          </p:val>
                                        </p:tav>
                                        <p:tav tm="100000">
                                          <p:val>
                                            <p:strVal val="#ppt_x"/>
                                          </p:val>
                                        </p:tav>
                                      </p:tavLst>
                                    </p:anim>
                                    <p:anim calcmode="lin" valueType="num">
                                      <p:cBhvr additive="base">
                                        <p:cTn id="69" dur="500" fill="hold"/>
                                        <p:tgtEl>
                                          <p:spTgt spid="9"/>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2" presetClass="entr" presetSubtype="2" accel="50000" decel="5000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1+#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2" presetClass="entr" presetSubtype="2" accel="50000" decel="50000"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1+#ppt_w/2"/>
                                          </p:val>
                                        </p:tav>
                                        <p:tav tm="100000">
                                          <p:val>
                                            <p:strVal val="#ppt_x"/>
                                          </p:val>
                                        </p:tav>
                                      </p:tavLst>
                                    </p:anim>
                                    <p:anim calcmode="lin" valueType="num">
                                      <p:cBhvr additive="base">
                                        <p:cTn id="7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8" grpId="0"/>
      <p:bldP spid="29"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Funnel Diagram</a:t>
            </a:r>
          </a:p>
        </p:txBody>
      </p:sp>
      <p:sp>
        <p:nvSpPr>
          <p:cNvPr id="8" name="Text Placeholder 7"/>
          <p:cNvSpPr>
            <a:spLocks noGrp="1"/>
          </p:cNvSpPr>
          <p:nvPr>
            <p:ph type="body" sz="half" idx="2"/>
          </p:nvPr>
        </p:nvSpPr>
        <p:spPr/>
        <p:txBody>
          <a:bodyPr/>
          <a:lstStyle/>
          <a:p>
            <a:r>
              <a:rPr lang="en-US"/>
              <a:t>Funnel Diagram</a:t>
            </a:r>
          </a:p>
        </p:txBody>
      </p:sp>
      <p:sp>
        <p:nvSpPr>
          <p:cNvPr id="30" name="Slide Number Placeholder 29"/>
          <p:cNvSpPr>
            <a:spLocks noGrp="1"/>
          </p:cNvSpPr>
          <p:nvPr>
            <p:ph type="sldNum" sz="quarter" idx="12"/>
          </p:nvPr>
        </p:nvSpPr>
        <p:spPr/>
        <p:txBody>
          <a:bodyPr/>
          <a:lstStyle/>
          <a:p>
            <a:fld id="{C136B7D2-B98C-44FD-8D04-7EC62A564975}" type="slidenum">
              <a:rPr lang="en-US" smtClean="0"/>
              <a:t>19</a:t>
            </a:fld>
            <a:endParaRPr lang="en-US"/>
          </a:p>
        </p:txBody>
      </p:sp>
      <p:sp>
        <p:nvSpPr>
          <p:cNvPr id="9" name="Down Arrow 8"/>
          <p:cNvSpPr/>
          <p:nvPr/>
        </p:nvSpPr>
        <p:spPr>
          <a:xfrm>
            <a:off x="8458200" y="4865281"/>
            <a:ext cx="846667" cy="541867"/>
          </a:xfrm>
          <a:prstGeom prst="downArrow">
            <a:avLst/>
          </a:prstGeom>
          <a:solidFill>
            <a:schemeClr val="accent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2" name=" 9"/>
          <p:cNvSpPr/>
          <p:nvPr/>
        </p:nvSpPr>
        <p:spPr>
          <a:xfrm>
            <a:off x="6510867" y="2807881"/>
            <a:ext cx="4741333" cy="1930400"/>
          </a:xfrm>
          <a:prstGeom prst="funnel">
            <a:avLst/>
          </a:prstGeom>
          <a:gradFill>
            <a:gsLst>
              <a:gs pos="0">
                <a:schemeClr val="accent1"/>
              </a:gs>
              <a:gs pos="0">
                <a:schemeClr val="accent1">
                  <a:lumMod val="75000"/>
                </a:schemeClr>
              </a:gs>
              <a:gs pos="50000">
                <a:schemeClr val="accent1"/>
              </a:gs>
            </a:gsLst>
            <a:lin ang="0" scaled="0"/>
          </a:gra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grpSp>
        <p:nvGrpSpPr>
          <p:cNvPr id="2" name="Group 42"/>
          <p:cNvGrpSpPr/>
          <p:nvPr/>
        </p:nvGrpSpPr>
        <p:grpSpPr>
          <a:xfrm rot="20700000">
            <a:off x="9479444" y="2408832"/>
            <a:ext cx="969539" cy="969539"/>
            <a:chOff x="864192" y="2579379"/>
            <a:chExt cx="1066800" cy="1066800"/>
          </a:xfrm>
        </p:grpSpPr>
        <p:sp>
          <p:nvSpPr>
            <p:cNvPr id="20" name="Oval 19"/>
            <p:cNvSpPr/>
            <p:nvPr/>
          </p:nvSpPr>
          <p:spPr bwMode="auto">
            <a:xfrm rot="1342142">
              <a:off x="864192" y="2579379"/>
              <a:ext cx="1066800" cy="1066800"/>
            </a:xfrm>
            <a:prstGeom prst="ellipse">
              <a:avLst/>
            </a:prstGeom>
            <a:solidFill>
              <a:schemeClr val="accent1"/>
            </a:solidFill>
            <a:ln w="9525">
              <a:noFill/>
              <a:round/>
            </a:ln>
          </p:spPr>
          <p:txBody>
            <a:bodyPr vert="horz" wrap="square" lIns="121920" tIns="60960" rIns="121920" bIns="60960" numCol="1" rtlCol="0" anchor="t" anchorCtr="0" compatLnSpc="1"/>
            <a:lstStyle/>
            <a:p>
              <a:pPr algn="ctr"/>
              <a:endParaRPr lang="en-US" sz="2400"/>
            </a:p>
          </p:txBody>
        </p:sp>
        <p:sp>
          <p:nvSpPr>
            <p:cNvPr id="19" name="Freeform 69"/>
            <p:cNvSpPr/>
            <p:nvPr/>
          </p:nvSpPr>
          <p:spPr bwMode="auto">
            <a:xfrm rot="1165685">
              <a:off x="1232313" y="2849793"/>
              <a:ext cx="298402" cy="560513"/>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3" name="Group 43"/>
          <p:cNvGrpSpPr/>
          <p:nvPr/>
        </p:nvGrpSpPr>
        <p:grpSpPr>
          <a:xfrm>
            <a:off x="8369195" y="2549543"/>
            <a:ext cx="969539" cy="969539"/>
            <a:chOff x="2914650" y="2742238"/>
            <a:chExt cx="1066800" cy="1066800"/>
          </a:xfrm>
        </p:grpSpPr>
        <p:sp>
          <p:nvSpPr>
            <p:cNvPr id="25" name="Oval 24"/>
            <p:cNvSpPr/>
            <p:nvPr/>
          </p:nvSpPr>
          <p:spPr bwMode="auto">
            <a:xfrm>
              <a:off x="2914650" y="2742238"/>
              <a:ext cx="1066800" cy="1066800"/>
            </a:xfrm>
            <a:prstGeom prst="ellipse">
              <a:avLst/>
            </a:prstGeom>
            <a:solidFill>
              <a:schemeClr val="accent2"/>
            </a:solidFill>
            <a:ln w="9525">
              <a:noFill/>
              <a:round/>
            </a:ln>
          </p:spPr>
          <p:txBody>
            <a:bodyPr vert="horz" wrap="square" lIns="121920" tIns="60960" rIns="121920" bIns="60960" numCol="1" rtlCol="0" anchor="t" anchorCtr="0" compatLnSpc="1"/>
            <a:lstStyle/>
            <a:p>
              <a:pPr algn="ctr"/>
              <a:endParaRPr lang="en-US" sz="2400"/>
            </a:p>
          </p:txBody>
        </p:sp>
        <p:sp>
          <p:nvSpPr>
            <p:cNvPr id="24" name="Freeform 23"/>
            <p:cNvSpPr>
              <a:spLocks noEditPoints="1"/>
            </p:cNvSpPr>
            <p:nvPr/>
          </p:nvSpPr>
          <p:spPr bwMode="auto">
            <a:xfrm>
              <a:off x="3249164" y="3076135"/>
              <a:ext cx="352053" cy="332893"/>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 name="Group 44"/>
          <p:cNvGrpSpPr/>
          <p:nvPr/>
        </p:nvGrpSpPr>
        <p:grpSpPr>
          <a:xfrm>
            <a:off x="7251595" y="2467005"/>
            <a:ext cx="969539" cy="969539"/>
            <a:chOff x="4305300" y="2731229"/>
            <a:chExt cx="1066800" cy="1066800"/>
          </a:xfrm>
        </p:grpSpPr>
        <p:sp>
          <p:nvSpPr>
            <p:cNvPr id="31" name="Oval 30"/>
            <p:cNvSpPr/>
            <p:nvPr/>
          </p:nvSpPr>
          <p:spPr bwMode="auto">
            <a:xfrm>
              <a:off x="4305300" y="2731229"/>
              <a:ext cx="1066800" cy="1066800"/>
            </a:xfrm>
            <a:prstGeom prst="ellipse">
              <a:avLst/>
            </a:prstGeom>
            <a:solidFill>
              <a:schemeClr val="accent3"/>
            </a:solidFill>
            <a:ln w="9525">
              <a:noFill/>
              <a:round/>
            </a:ln>
          </p:spPr>
          <p:txBody>
            <a:bodyPr vert="horz" wrap="square" lIns="121920" tIns="60960" rIns="121920" bIns="60960" numCol="1" rtlCol="0" anchor="t" anchorCtr="0" compatLnSpc="1"/>
            <a:lstStyle/>
            <a:p>
              <a:pPr algn="ctr"/>
              <a:endParaRPr lang="en-US" sz="2400"/>
            </a:p>
          </p:txBody>
        </p:sp>
        <p:sp>
          <p:nvSpPr>
            <p:cNvPr id="29" name="Freeform 66"/>
            <p:cNvSpPr>
              <a:spLocks noEditPoints="1"/>
            </p:cNvSpPr>
            <p:nvPr/>
          </p:nvSpPr>
          <p:spPr bwMode="auto">
            <a:xfrm>
              <a:off x="4655555" y="3065126"/>
              <a:ext cx="323168" cy="377485"/>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 name="Group 46"/>
          <p:cNvGrpSpPr/>
          <p:nvPr/>
        </p:nvGrpSpPr>
        <p:grpSpPr>
          <a:xfrm>
            <a:off x="8938535" y="1498600"/>
            <a:ext cx="969539" cy="969539"/>
            <a:chOff x="7086600" y="2742238"/>
            <a:chExt cx="1066800" cy="1066800"/>
          </a:xfrm>
        </p:grpSpPr>
        <p:sp>
          <p:nvSpPr>
            <p:cNvPr id="36" name="Oval 35"/>
            <p:cNvSpPr/>
            <p:nvPr/>
          </p:nvSpPr>
          <p:spPr bwMode="auto">
            <a:xfrm>
              <a:off x="7086600" y="2742238"/>
              <a:ext cx="1066800" cy="1066800"/>
            </a:xfrm>
            <a:prstGeom prst="ellipse">
              <a:avLst/>
            </a:prstGeom>
            <a:solidFill>
              <a:schemeClr val="accent5"/>
            </a:solidFill>
            <a:ln w="9525">
              <a:noFill/>
              <a:round/>
            </a:ln>
          </p:spPr>
          <p:txBody>
            <a:bodyPr vert="horz" wrap="square" lIns="121920" tIns="60960" rIns="121920" bIns="60960" numCol="1" rtlCol="0" anchor="t" anchorCtr="0" compatLnSpc="1"/>
            <a:lstStyle/>
            <a:p>
              <a:pPr algn="ctr"/>
              <a:endParaRPr lang="en-US" sz="2400"/>
            </a:p>
          </p:txBody>
        </p:sp>
        <p:sp>
          <p:nvSpPr>
            <p:cNvPr id="35" name="Freeform 22"/>
            <p:cNvSpPr>
              <a:spLocks noEditPoints="1"/>
            </p:cNvSpPr>
            <p:nvPr/>
          </p:nvSpPr>
          <p:spPr bwMode="auto">
            <a:xfrm>
              <a:off x="7371836" y="3023370"/>
              <a:ext cx="501409" cy="436600"/>
            </a:xfrm>
            <a:custGeom>
              <a:avLst/>
              <a:gdLst/>
              <a:ahLst/>
              <a:cxnLst>
                <a:cxn ang="0">
                  <a:pos x="68" y="24"/>
                </a:cxn>
                <a:cxn ang="0">
                  <a:pos x="64" y="29"/>
                </a:cxn>
                <a:cxn ang="0">
                  <a:pos x="64" y="43"/>
                </a:cxn>
                <a:cxn ang="0">
                  <a:pos x="59" y="48"/>
                </a:cxn>
                <a:cxn ang="0">
                  <a:pos x="28" y="34"/>
                </a:cxn>
                <a:cxn ang="0">
                  <a:pos x="25" y="44"/>
                </a:cxn>
                <a:cxn ang="0">
                  <a:pos x="30" y="54"/>
                </a:cxn>
                <a:cxn ang="0">
                  <a:pos x="14" y="56"/>
                </a:cxn>
                <a:cxn ang="0">
                  <a:pos x="11" y="34"/>
                </a:cxn>
                <a:cxn ang="0">
                  <a:pos x="7" y="34"/>
                </a:cxn>
                <a:cxn ang="0">
                  <a:pos x="0" y="27"/>
                </a:cxn>
                <a:cxn ang="0">
                  <a:pos x="0" y="20"/>
                </a:cxn>
                <a:cxn ang="0">
                  <a:pos x="7" y="14"/>
                </a:cxn>
                <a:cxn ang="0">
                  <a:pos x="25" y="14"/>
                </a:cxn>
                <a:cxn ang="0">
                  <a:pos x="59" y="0"/>
                </a:cxn>
                <a:cxn ang="0">
                  <a:pos x="64" y="4"/>
                </a:cxn>
                <a:cxn ang="0">
                  <a:pos x="64" y="19"/>
                </a:cxn>
                <a:cxn ang="0">
                  <a:pos x="68" y="24"/>
                </a:cxn>
                <a:cxn ang="0">
                  <a:pos x="59" y="6"/>
                </a:cxn>
                <a:cxn ang="0">
                  <a:pos x="30" y="19"/>
                </a:cxn>
                <a:cxn ang="0">
                  <a:pos x="30" y="29"/>
                </a:cxn>
                <a:cxn ang="0">
                  <a:pos x="59" y="42"/>
                </a:cxn>
                <a:cxn ang="0">
                  <a:pos x="59" y="6"/>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6" name="Group 45"/>
          <p:cNvGrpSpPr/>
          <p:nvPr/>
        </p:nvGrpSpPr>
        <p:grpSpPr>
          <a:xfrm>
            <a:off x="8041109" y="1835377"/>
            <a:ext cx="748984" cy="748984"/>
            <a:chOff x="5695950" y="2742238"/>
            <a:chExt cx="1066800" cy="1066800"/>
          </a:xfrm>
        </p:grpSpPr>
        <p:sp>
          <p:nvSpPr>
            <p:cNvPr id="41" name="Oval 40"/>
            <p:cNvSpPr/>
            <p:nvPr/>
          </p:nvSpPr>
          <p:spPr bwMode="auto">
            <a:xfrm>
              <a:off x="5695950" y="2742238"/>
              <a:ext cx="1066800" cy="1066800"/>
            </a:xfrm>
            <a:prstGeom prst="ellipse">
              <a:avLst/>
            </a:prstGeom>
            <a:solidFill>
              <a:schemeClr val="accent4"/>
            </a:solidFill>
            <a:ln w="9525">
              <a:noFill/>
              <a:round/>
            </a:ln>
          </p:spPr>
          <p:txBody>
            <a:bodyPr vert="horz" wrap="square" lIns="121920" tIns="60960" rIns="121920" bIns="60960" numCol="1" rtlCol="0" anchor="t" anchorCtr="0" compatLnSpc="1"/>
            <a:lstStyle/>
            <a:p>
              <a:pPr algn="ctr"/>
              <a:endParaRPr lang="en-US" sz="2400"/>
            </a:p>
          </p:txBody>
        </p:sp>
        <p:sp>
          <p:nvSpPr>
            <p:cNvPr id="40" name="Freeform 135"/>
            <p:cNvSpPr>
              <a:spLocks noEditPoints="1"/>
            </p:cNvSpPr>
            <p:nvPr/>
          </p:nvSpPr>
          <p:spPr bwMode="auto">
            <a:xfrm>
              <a:off x="6020570" y="3055819"/>
              <a:ext cx="424680" cy="39780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48" name="Rounded Rectangle 47"/>
          <p:cNvSpPr/>
          <p:nvPr/>
        </p:nvSpPr>
        <p:spPr bwMode="auto">
          <a:xfrm>
            <a:off x="7181745" y="5509235"/>
            <a:ext cx="3399580" cy="486347"/>
          </a:xfrm>
          <a:prstGeom prst="roundRect">
            <a:avLst/>
          </a:prstGeom>
          <a:solidFill>
            <a:schemeClr val="bg1">
              <a:lumMod val="75000"/>
            </a:schemeClr>
          </a:solidFill>
          <a:ln w="9525">
            <a:noFill/>
            <a:round/>
          </a:ln>
        </p:spPr>
        <p:txBody>
          <a:bodyPr vert="horz" wrap="square" lIns="121920" tIns="60960" rIns="121920" bIns="60960" numCol="1" rtlCol="0" anchor="ctr" anchorCtr="0" compatLnSpc="1"/>
          <a:lstStyle/>
          <a:p>
            <a:pPr algn="ctr"/>
            <a:r>
              <a:rPr lang="en-US" sz="1865" b="1">
                <a:solidFill>
                  <a:schemeClr val="bg1">
                    <a:lumMod val="95000"/>
                  </a:schemeClr>
                </a:solidFill>
              </a:rPr>
              <a:t>Title Goes Here</a:t>
            </a:r>
          </a:p>
        </p:txBody>
      </p:sp>
      <p:sp>
        <p:nvSpPr>
          <p:cNvPr id="49" name="Rectangle 48"/>
          <p:cNvSpPr/>
          <p:nvPr/>
        </p:nvSpPr>
        <p:spPr>
          <a:xfrm>
            <a:off x="4872187" y="5068852"/>
            <a:ext cx="958596" cy="574453"/>
          </a:xfrm>
          <a:prstGeom prst="rect">
            <a:avLst/>
          </a:prstGeom>
        </p:spPr>
        <p:txBody>
          <a:bodyPr wrap="none" lIns="0" tIns="0" rIns="0" bIns="0">
            <a:spAutoFit/>
          </a:bodyPr>
          <a:lstStyle/>
          <a:p>
            <a:r>
              <a:rPr lang="en-US" sz="3735" b="1">
                <a:solidFill>
                  <a:schemeClr val="accent2"/>
                </a:solidFill>
              </a:rPr>
              <a:t>80%</a:t>
            </a:r>
            <a:endParaRPr lang="en-US" sz="2400" b="1">
              <a:solidFill>
                <a:schemeClr val="accent2"/>
              </a:solidFill>
            </a:endParaRPr>
          </a:p>
        </p:txBody>
      </p:sp>
      <p:sp>
        <p:nvSpPr>
          <p:cNvPr id="50" name="Rectangle 49"/>
          <p:cNvSpPr/>
          <p:nvPr/>
        </p:nvSpPr>
        <p:spPr>
          <a:xfrm>
            <a:off x="4872187" y="4052852"/>
            <a:ext cx="958596" cy="574453"/>
          </a:xfrm>
          <a:prstGeom prst="rect">
            <a:avLst/>
          </a:prstGeom>
        </p:spPr>
        <p:txBody>
          <a:bodyPr wrap="none" lIns="0" tIns="0" rIns="0" bIns="0">
            <a:spAutoFit/>
          </a:bodyPr>
          <a:lstStyle/>
          <a:p>
            <a:r>
              <a:rPr lang="en-US" sz="3735" b="1">
                <a:solidFill>
                  <a:schemeClr val="accent1"/>
                </a:solidFill>
              </a:rPr>
              <a:t>50%</a:t>
            </a:r>
            <a:endParaRPr lang="en-US" sz="2400" b="1">
              <a:solidFill>
                <a:schemeClr val="accent1"/>
              </a:solidFill>
            </a:endParaRPr>
          </a:p>
        </p:txBody>
      </p:sp>
      <p:grpSp>
        <p:nvGrpSpPr>
          <p:cNvPr id="10" name="Group 87"/>
          <p:cNvGrpSpPr/>
          <p:nvPr/>
        </p:nvGrpSpPr>
        <p:grpSpPr>
          <a:xfrm>
            <a:off x="1223434" y="4958637"/>
            <a:ext cx="3421581" cy="719815"/>
            <a:chOff x="609600" y="2841943"/>
            <a:chExt cx="2660838" cy="559774"/>
          </a:xfrm>
        </p:grpSpPr>
        <p:grpSp>
          <p:nvGrpSpPr>
            <p:cNvPr id="11" name="Group 184"/>
            <p:cNvGrpSpPr/>
            <p:nvPr/>
          </p:nvGrpSpPr>
          <p:grpSpPr>
            <a:xfrm>
              <a:off x="609600" y="2841943"/>
              <a:ext cx="260742" cy="559774"/>
              <a:chOff x="6213475" y="1668463"/>
              <a:chExt cx="227013" cy="487362"/>
            </a:xfrm>
            <a:solidFill>
              <a:schemeClr val="accent1"/>
            </a:solidFill>
          </p:grpSpPr>
          <p:sp>
            <p:nvSpPr>
              <p:cNvPr id="8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8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13" name="Group 184"/>
            <p:cNvGrpSpPr/>
            <p:nvPr/>
          </p:nvGrpSpPr>
          <p:grpSpPr>
            <a:xfrm>
              <a:off x="876277" y="2841943"/>
              <a:ext cx="260742" cy="559774"/>
              <a:chOff x="6213475" y="1668463"/>
              <a:chExt cx="227013" cy="487362"/>
            </a:xfrm>
            <a:solidFill>
              <a:schemeClr val="accent1"/>
            </a:solidFill>
          </p:grpSpPr>
          <p:sp>
            <p:nvSpPr>
              <p:cNvPr id="7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14" name="Group 184"/>
            <p:cNvGrpSpPr/>
            <p:nvPr/>
          </p:nvGrpSpPr>
          <p:grpSpPr>
            <a:xfrm>
              <a:off x="1142954" y="2841943"/>
              <a:ext cx="260742" cy="559774"/>
              <a:chOff x="6213475" y="1668463"/>
              <a:chExt cx="227013" cy="487362"/>
            </a:xfrm>
            <a:solidFill>
              <a:schemeClr val="accent1"/>
            </a:solidFill>
          </p:grpSpPr>
          <p:sp>
            <p:nvSpPr>
              <p:cNvPr id="7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15" name="Group 184"/>
            <p:cNvGrpSpPr/>
            <p:nvPr/>
          </p:nvGrpSpPr>
          <p:grpSpPr>
            <a:xfrm>
              <a:off x="1409631" y="2841943"/>
              <a:ext cx="260742" cy="559774"/>
              <a:chOff x="6213475" y="1668463"/>
              <a:chExt cx="227013" cy="487362"/>
            </a:xfrm>
            <a:solidFill>
              <a:schemeClr val="accent1"/>
            </a:solidFill>
          </p:grpSpPr>
          <p:sp>
            <p:nvSpPr>
              <p:cNvPr id="7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16" name="Group 184"/>
            <p:cNvGrpSpPr/>
            <p:nvPr/>
          </p:nvGrpSpPr>
          <p:grpSpPr>
            <a:xfrm>
              <a:off x="1676308" y="2841943"/>
              <a:ext cx="260742" cy="559774"/>
              <a:chOff x="6213475" y="1668463"/>
              <a:chExt cx="227013" cy="487362"/>
            </a:xfrm>
            <a:solidFill>
              <a:schemeClr val="accent1"/>
            </a:solidFill>
          </p:grpSpPr>
          <p:sp>
            <p:nvSpPr>
              <p:cNvPr id="7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17" name="Group 184"/>
            <p:cNvGrpSpPr/>
            <p:nvPr/>
          </p:nvGrpSpPr>
          <p:grpSpPr>
            <a:xfrm>
              <a:off x="1942985" y="2841943"/>
              <a:ext cx="260742" cy="559774"/>
              <a:chOff x="6213475" y="1668463"/>
              <a:chExt cx="227013" cy="487362"/>
            </a:xfrm>
            <a:solidFill>
              <a:schemeClr val="accent1"/>
            </a:solidFill>
          </p:grpSpPr>
          <p:sp>
            <p:nvSpPr>
              <p:cNvPr id="7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18" name="Group 184"/>
            <p:cNvGrpSpPr/>
            <p:nvPr/>
          </p:nvGrpSpPr>
          <p:grpSpPr>
            <a:xfrm>
              <a:off x="2209662" y="2841943"/>
              <a:ext cx="260742" cy="559774"/>
              <a:chOff x="6213475" y="1668463"/>
              <a:chExt cx="227013" cy="487362"/>
            </a:xfrm>
            <a:solidFill>
              <a:schemeClr val="accent1"/>
            </a:solidFill>
          </p:grpSpPr>
          <p:sp>
            <p:nvSpPr>
              <p:cNvPr id="6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6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21" name="Group 184"/>
            <p:cNvGrpSpPr/>
            <p:nvPr/>
          </p:nvGrpSpPr>
          <p:grpSpPr>
            <a:xfrm>
              <a:off x="2476339" y="2841943"/>
              <a:ext cx="260742" cy="559774"/>
              <a:chOff x="6213475" y="1668463"/>
              <a:chExt cx="227013" cy="487362"/>
            </a:xfrm>
            <a:solidFill>
              <a:schemeClr val="accent1"/>
            </a:solidFill>
          </p:grpSpPr>
          <p:sp>
            <p:nvSpPr>
              <p:cNvPr id="6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6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22" name="Group 184"/>
            <p:cNvGrpSpPr/>
            <p:nvPr/>
          </p:nvGrpSpPr>
          <p:grpSpPr>
            <a:xfrm>
              <a:off x="2743016" y="2841943"/>
              <a:ext cx="260742" cy="559774"/>
              <a:chOff x="6213475" y="1668463"/>
              <a:chExt cx="227013" cy="487362"/>
            </a:xfrm>
            <a:solidFill>
              <a:schemeClr val="bg1">
                <a:lumMod val="75000"/>
              </a:schemeClr>
            </a:solidFill>
          </p:grpSpPr>
          <p:sp>
            <p:nvSpPr>
              <p:cNvPr id="64"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6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3" name="Group 184"/>
            <p:cNvGrpSpPr/>
            <p:nvPr/>
          </p:nvGrpSpPr>
          <p:grpSpPr>
            <a:xfrm>
              <a:off x="3009696" y="2841943"/>
              <a:ext cx="260742" cy="559774"/>
              <a:chOff x="6213475" y="1668463"/>
              <a:chExt cx="227013" cy="487362"/>
            </a:xfrm>
            <a:solidFill>
              <a:schemeClr val="bg1">
                <a:lumMod val="75000"/>
              </a:schemeClr>
            </a:solidFill>
          </p:grpSpPr>
          <p:sp>
            <p:nvSpPr>
              <p:cNvPr id="62"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6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26" name="Group 81"/>
          <p:cNvGrpSpPr/>
          <p:nvPr/>
        </p:nvGrpSpPr>
        <p:grpSpPr>
          <a:xfrm>
            <a:off x="1272576" y="3951252"/>
            <a:ext cx="3309037" cy="761793"/>
            <a:chOff x="5932686" y="2855964"/>
            <a:chExt cx="2449314" cy="563870"/>
          </a:xfrm>
        </p:grpSpPr>
        <p:grpSp>
          <p:nvGrpSpPr>
            <p:cNvPr id="27" name="Group 179"/>
            <p:cNvGrpSpPr/>
            <p:nvPr/>
          </p:nvGrpSpPr>
          <p:grpSpPr>
            <a:xfrm>
              <a:off x="5932686" y="2855964"/>
              <a:ext cx="220321" cy="563870"/>
              <a:chOff x="5054600" y="1652588"/>
              <a:chExt cx="187325" cy="479424"/>
            </a:xfrm>
            <a:solidFill>
              <a:schemeClr val="accent4"/>
            </a:solidFill>
          </p:grpSpPr>
          <p:sp>
            <p:nvSpPr>
              <p:cNvPr id="11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1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28" name="Group 179"/>
            <p:cNvGrpSpPr/>
            <p:nvPr/>
          </p:nvGrpSpPr>
          <p:grpSpPr>
            <a:xfrm>
              <a:off x="6180352" y="2855964"/>
              <a:ext cx="220321" cy="563870"/>
              <a:chOff x="5054600" y="1652588"/>
              <a:chExt cx="187325" cy="479424"/>
            </a:xfrm>
            <a:solidFill>
              <a:schemeClr val="accent4"/>
            </a:solidFill>
          </p:grpSpPr>
          <p:sp>
            <p:nvSpPr>
              <p:cNvPr id="10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1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32" name="Group 179"/>
            <p:cNvGrpSpPr/>
            <p:nvPr/>
          </p:nvGrpSpPr>
          <p:grpSpPr>
            <a:xfrm>
              <a:off x="6428018" y="2855964"/>
              <a:ext cx="220321" cy="563870"/>
              <a:chOff x="5054600" y="1652588"/>
              <a:chExt cx="187325" cy="479424"/>
            </a:xfrm>
            <a:solidFill>
              <a:schemeClr val="accent4"/>
            </a:solidFill>
          </p:grpSpPr>
          <p:sp>
            <p:nvSpPr>
              <p:cNvPr id="10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33" name="Group 179"/>
            <p:cNvGrpSpPr/>
            <p:nvPr/>
          </p:nvGrpSpPr>
          <p:grpSpPr>
            <a:xfrm>
              <a:off x="6675684" y="2855964"/>
              <a:ext cx="220321" cy="563870"/>
              <a:chOff x="5054600" y="1652588"/>
              <a:chExt cx="187325" cy="479424"/>
            </a:xfrm>
            <a:solidFill>
              <a:schemeClr val="accent4"/>
            </a:solidFill>
          </p:grpSpPr>
          <p:sp>
            <p:nvSpPr>
              <p:cNvPr id="10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34" name="Group 179"/>
            <p:cNvGrpSpPr/>
            <p:nvPr/>
          </p:nvGrpSpPr>
          <p:grpSpPr>
            <a:xfrm>
              <a:off x="6923350" y="2855964"/>
              <a:ext cx="220321" cy="563870"/>
              <a:chOff x="5054600" y="1652588"/>
              <a:chExt cx="187325" cy="479424"/>
            </a:xfrm>
            <a:solidFill>
              <a:schemeClr val="accent4"/>
            </a:solidFill>
          </p:grpSpPr>
          <p:sp>
            <p:nvSpPr>
              <p:cNvPr id="10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37" name="Group 179"/>
            <p:cNvGrpSpPr/>
            <p:nvPr/>
          </p:nvGrpSpPr>
          <p:grpSpPr>
            <a:xfrm>
              <a:off x="7171017" y="2855964"/>
              <a:ext cx="220321" cy="563870"/>
              <a:chOff x="5054600" y="1652588"/>
              <a:chExt cx="187325" cy="479424"/>
            </a:xfrm>
            <a:solidFill>
              <a:schemeClr val="bg1">
                <a:lumMod val="75000"/>
              </a:schemeClr>
            </a:solidFill>
          </p:grpSpPr>
          <p:sp>
            <p:nvSpPr>
              <p:cNvPr id="10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2"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a:p>
            </p:txBody>
          </p:sp>
        </p:grpSp>
        <p:grpSp>
          <p:nvGrpSpPr>
            <p:cNvPr id="38" name="Group 179"/>
            <p:cNvGrpSpPr/>
            <p:nvPr/>
          </p:nvGrpSpPr>
          <p:grpSpPr>
            <a:xfrm>
              <a:off x="7418683" y="2855964"/>
              <a:ext cx="220321" cy="563870"/>
              <a:chOff x="5054600" y="1652588"/>
              <a:chExt cx="187325" cy="479424"/>
            </a:xfrm>
            <a:solidFill>
              <a:schemeClr val="bg1">
                <a:lumMod val="75000"/>
              </a:schemeClr>
            </a:solidFill>
          </p:grpSpPr>
          <p:sp>
            <p:nvSpPr>
              <p:cNvPr id="9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0"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a:p>
            </p:txBody>
          </p:sp>
        </p:grpSp>
        <p:grpSp>
          <p:nvGrpSpPr>
            <p:cNvPr id="39" name="Group 179"/>
            <p:cNvGrpSpPr/>
            <p:nvPr/>
          </p:nvGrpSpPr>
          <p:grpSpPr>
            <a:xfrm>
              <a:off x="7666349" y="2855964"/>
              <a:ext cx="220321" cy="563870"/>
              <a:chOff x="5054600" y="1652588"/>
              <a:chExt cx="187325" cy="479424"/>
            </a:xfrm>
            <a:solidFill>
              <a:schemeClr val="bg1">
                <a:lumMod val="75000"/>
              </a:schemeClr>
            </a:solidFill>
          </p:grpSpPr>
          <p:sp>
            <p:nvSpPr>
              <p:cNvPr id="9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98"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a:p>
            </p:txBody>
          </p:sp>
        </p:grpSp>
        <p:grpSp>
          <p:nvGrpSpPr>
            <p:cNvPr id="42" name="Group 179"/>
            <p:cNvGrpSpPr/>
            <p:nvPr/>
          </p:nvGrpSpPr>
          <p:grpSpPr>
            <a:xfrm>
              <a:off x="7914015" y="2855964"/>
              <a:ext cx="220321" cy="563870"/>
              <a:chOff x="5054600" y="1652588"/>
              <a:chExt cx="187325" cy="479424"/>
            </a:xfrm>
            <a:solidFill>
              <a:schemeClr val="bg1">
                <a:lumMod val="75000"/>
              </a:schemeClr>
            </a:solidFill>
          </p:grpSpPr>
          <p:sp>
            <p:nvSpPr>
              <p:cNvPr id="9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96"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a:p>
            </p:txBody>
          </p:sp>
        </p:grpSp>
        <p:grpSp>
          <p:nvGrpSpPr>
            <p:cNvPr id="43" name="Group 179"/>
            <p:cNvGrpSpPr/>
            <p:nvPr/>
          </p:nvGrpSpPr>
          <p:grpSpPr>
            <a:xfrm>
              <a:off x="8161679" y="2855964"/>
              <a:ext cx="220321" cy="563870"/>
              <a:chOff x="5054600" y="1652588"/>
              <a:chExt cx="187325" cy="479424"/>
            </a:xfrm>
            <a:solidFill>
              <a:schemeClr val="bg1">
                <a:lumMod val="75000"/>
              </a:schemeClr>
            </a:solidFill>
          </p:grpSpPr>
          <p:sp>
            <p:nvSpPr>
              <p:cNvPr id="9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94"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a:p>
            </p:txBody>
          </p:sp>
        </p:grpSp>
      </p:grpSp>
      <p:sp>
        <p:nvSpPr>
          <p:cNvPr id="113" name="TextBox 112"/>
          <p:cNvSpPr txBox="1"/>
          <p:nvPr/>
        </p:nvSpPr>
        <p:spPr>
          <a:xfrm>
            <a:off x="2537724" y="2325652"/>
            <a:ext cx="3279408" cy="615361"/>
          </a:xfrm>
          <a:prstGeom prst="rect">
            <a:avLst/>
          </a:prstGeom>
          <a:noFill/>
        </p:spPr>
        <p:txBody>
          <a:bodyPr wrap="square" lIns="0" tIns="0" rIns="0" bIns="0" rtlCol="0">
            <a:spAutoFit/>
          </a:bodyPr>
          <a:lstStyle/>
          <a:p>
            <a:pPr defTabSz="1219200">
              <a:spcBef>
                <a:spcPct val="20000"/>
              </a:spcBef>
              <a:defRPr/>
            </a:pPr>
            <a:r>
              <a:rPr lang="en-US" sz="1335">
                <a:solidFill>
                  <a:schemeClr val="tx1">
                    <a:lumMod val="75000"/>
                    <a:lumOff val="25000"/>
                  </a:schemeClr>
                </a:solidFill>
              </a:rPr>
              <a:t>There are many of the variations passages lorem ipsum available majority have suffered</a:t>
            </a:r>
          </a:p>
        </p:txBody>
      </p:sp>
      <p:sp>
        <p:nvSpPr>
          <p:cNvPr id="114" name="TextBox 113"/>
          <p:cNvSpPr txBox="1"/>
          <p:nvPr/>
        </p:nvSpPr>
        <p:spPr>
          <a:xfrm>
            <a:off x="1183628" y="1791881"/>
            <a:ext cx="2056675" cy="287323"/>
          </a:xfrm>
          <a:prstGeom prst="rect">
            <a:avLst/>
          </a:prstGeom>
          <a:noFill/>
        </p:spPr>
        <p:txBody>
          <a:bodyPr wrap="square" lIns="0" tIns="0" rIns="0" bIns="0" rtlCol="0" anchor="t">
            <a:spAutoFit/>
          </a:bodyPr>
          <a:lstStyle/>
          <a:p>
            <a:r>
              <a:rPr lang="en-US" sz="1865" b="1">
                <a:solidFill>
                  <a:schemeClr val="tx1">
                    <a:lumMod val="50000"/>
                    <a:lumOff val="50000"/>
                  </a:schemeClr>
                </a:solidFill>
              </a:rPr>
              <a:t>Description Here</a:t>
            </a:r>
          </a:p>
        </p:txBody>
      </p:sp>
      <p:sp>
        <p:nvSpPr>
          <p:cNvPr id="115" name="Rectangle 114"/>
          <p:cNvSpPr/>
          <p:nvPr/>
        </p:nvSpPr>
        <p:spPr>
          <a:xfrm>
            <a:off x="1159934" y="2164111"/>
            <a:ext cx="1232710" cy="738664"/>
          </a:xfrm>
          <a:prstGeom prst="rect">
            <a:avLst/>
          </a:prstGeom>
        </p:spPr>
        <p:txBody>
          <a:bodyPr wrap="none" lIns="0" tIns="0" rIns="0" bIns="0">
            <a:spAutoFit/>
          </a:bodyPr>
          <a:lstStyle/>
          <a:p>
            <a:r>
              <a:rPr lang="en-US" sz="4800" b="1">
                <a:solidFill>
                  <a:schemeClr val="accent1"/>
                </a:solidFill>
              </a:rPr>
              <a:t>80%</a:t>
            </a:r>
            <a:endParaRPr lang="en-US" sz="3200" b="1">
              <a:solidFill>
                <a:schemeClr val="accent1"/>
              </a:solidFill>
            </a:endParaRPr>
          </a:p>
        </p:txBody>
      </p:sp>
      <p:sp>
        <p:nvSpPr>
          <p:cNvPr id="116" name="TextBox 115"/>
          <p:cNvSpPr txBox="1"/>
          <p:nvPr/>
        </p:nvSpPr>
        <p:spPr>
          <a:xfrm>
            <a:off x="1159934" y="2991897"/>
            <a:ext cx="4657199" cy="615361"/>
          </a:xfrm>
          <a:prstGeom prst="rect">
            <a:avLst/>
          </a:prstGeom>
          <a:noFill/>
        </p:spPr>
        <p:txBody>
          <a:bodyPr wrap="square" lIns="0" tIns="0" rIns="0" bIns="0" rtlCol="0">
            <a:spAutoFit/>
          </a:bodyPr>
          <a:lstStyle/>
          <a:p>
            <a:r>
              <a:rPr lang="en-US" sz="1335">
                <a:solidFill>
                  <a:schemeClr val="tx1">
                    <a:lumMod val="65000"/>
                    <a:lumOff val="35000"/>
                  </a:schemeClr>
                </a:solidFill>
              </a:rPr>
              <a:t>There are many variations of passages  of Lorem Ipsum available, but the have suffered alteration in some  form, by humour, or randomized words which  don't believable</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accel="50000" decel="5000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12" presetClass="entr" presetSubtype="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lide(fromTop)">
                                      <p:cBhvr>
                                        <p:cTn id="37" dur="500"/>
                                        <p:tgtEl>
                                          <p:spTgt spid="9"/>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wipe(left)">
                                      <p:cBhvr>
                                        <p:cTn id="47" dur="500"/>
                                        <p:tgtEl>
                                          <p:spTgt spid="114"/>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down)">
                                      <p:cBhvr>
                                        <p:cTn id="51" dur="500"/>
                                        <p:tgtEl>
                                          <p:spTgt spid="115"/>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wipe(left)">
                                      <p:cBhvr>
                                        <p:cTn id="55" dur="500"/>
                                        <p:tgtEl>
                                          <p:spTgt spid="113"/>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left)">
                                      <p:cBhvr>
                                        <p:cTn id="59" dur="500"/>
                                        <p:tgtEl>
                                          <p:spTgt spid="116"/>
                                        </p:tgtEl>
                                      </p:cBhvr>
                                    </p:animEffect>
                                  </p:childTnLst>
                                </p:cTn>
                              </p:par>
                            </p:childTnLst>
                          </p:cTn>
                        </p:par>
                        <p:par>
                          <p:cTn id="60" fill="hold">
                            <p:stCondLst>
                              <p:cond delay="6000"/>
                            </p:stCondLst>
                            <p:childTnLst>
                              <p:par>
                                <p:cTn id="61" presetID="22" presetClass="entr" presetSubtype="4"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childTnLst>
                          </p:cTn>
                        </p:par>
                        <p:par>
                          <p:cTn id="64" fill="hold">
                            <p:stCondLst>
                              <p:cond delay="6500"/>
                            </p:stCondLst>
                            <p:childTnLst>
                              <p:par>
                                <p:cTn id="65" presetID="22" presetClass="entr" presetSubtype="4"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down)">
                                      <p:cBhvr>
                                        <p:cTn id="67" dur="500"/>
                                        <p:tgtEl>
                                          <p:spTgt spid="50"/>
                                        </p:tgtEl>
                                      </p:cBhvr>
                                    </p:animEffect>
                                  </p:childTnLst>
                                </p:cTn>
                              </p:par>
                            </p:childTnLst>
                          </p:cTn>
                        </p:par>
                        <p:par>
                          <p:cTn id="68" fill="hold">
                            <p:stCondLst>
                              <p:cond delay="7000"/>
                            </p:stCondLst>
                            <p:childTnLst>
                              <p:par>
                                <p:cTn id="69" presetID="22" presetClass="entr" presetSubtype="4"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childTnLst>
                          </p:cTn>
                        </p:par>
                        <p:par>
                          <p:cTn id="72" fill="hold">
                            <p:stCondLst>
                              <p:cond delay="7500"/>
                            </p:stCondLst>
                            <p:childTnLst>
                              <p:par>
                                <p:cTn id="73" presetID="22" presetClass="entr" presetSubtype="4"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down)">
                                      <p:cBhvr>
                                        <p:cTn id="7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p:bldP spid="113" grpId="0"/>
      <p:bldP spid="114" grpId="0"/>
      <p:bldP spid="115"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p:nvPr/>
        </p:nvSpPr>
        <p:spPr>
          <a:xfrm>
            <a:off x="1219200" y="1338215"/>
            <a:ext cx="9997440"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zh-CN" altLang="en-US" sz="2400">
              <a:solidFill>
                <a:srgbClr val="FFFFFF"/>
              </a:solidFill>
              <a:latin typeface="Calibri" panose="020F0502020204030204"/>
              <a:ea typeface="宋体" panose="02010600030101010101" pitchFamily="2" charset="-122"/>
            </a:endParaRPr>
          </a:p>
        </p:txBody>
      </p:sp>
      <p:sp>
        <p:nvSpPr>
          <p:cNvPr id="3" name="文本框 14"/>
          <p:cNvSpPr txBox="1"/>
          <p:nvPr/>
        </p:nvSpPr>
        <p:spPr>
          <a:xfrm>
            <a:off x="2844801" y="279401"/>
            <a:ext cx="6503716" cy="1077346"/>
          </a:xfrm>
          <a:prstGeom prst="rect">
            <a:avLst/>
          </a:prstGeom>
          <a:noFill/>
        </p:spPr>
        <p:txBody>
          <a:bodyPr wrap="square" lIns="91440" tIns="45720" rIns="91440" bIns="45720" rtlCol="0">
            <a:spAutoFit/>
          </a:bodyPr>
          <a:lstStyle/>
          <a:p>
            <a:pPr algn="ctr">
              <a:lnSpc>
                <a:spcPct val="150000"/>
              </a:lnSpc>
            </a:pPr>
            <a:r>
              <a:rPr lang="zh-CN" altLang="en-US" sz="4265" b="1">
                <a:solidFill>
                  <a:schemeClr val="accent1"/>
                </a:solidFill>
                <a:latin typeface="微软雅黑" panose="020B0503020204020204" pitchFamily="34" charset="-122"/>
                <a:ea typeface="微软雅黑" panose="020B0503020204020204" pitchFamily="34" charset="-122"/>
              </a:rPr>
              <a:t>目录页   </a:t>
            </a:r>
            <a:r>
              <a:rPr lang="en-US" altLang="zh-CN" sz="4265">
                <a:solidFill>
                  <a:schemeClr val="accent1"/>
                </a:solidFill>
                <a:latin typeface="Agency FB" panose="020B0503020202020204" pitchFamily="34" charset="0"/>
                <a:ea typeface="Adobe 宋体 Std L" pitchFamily="18" charset="-122"/>
              </a:rPr>
              <a:t>Contents Page</a:t>
            </a:r>
            <a:endParaRPr lang="zh-CN" altLang="en-US" sz="4265">
              <a:solidFill>
                <a:schemeClr val="accent1"/>
              </a:solidFill>
              <a:latin typeface="Agency FB" panose="020B0503020202020204" pitchFamily="34" charset="0"/>
              <a:ea typeface="Adobe 宋体 Std L" pitchFamily="18" charset="-122"/>
            </a:endParaRPr>
          </a:p>
        </p:txBody>
      </p:sp>
      <p:grpSp>
        <p:nvGrpSpPr>
          <p:cNvPr id="4" name="组合 10"/>
          <p:cNvGrpSpPr/>
          <p:nvPr/>
        </p:nvGrpSpPr>
        <p:grpSpPr>
          <a:xfrm>
            <a:off x="2438400" y="1701800"/>
            <a:ext cx="7213600" cy="736573"/>
            <a:chOff x="4874443" y="1988840"/>
            <a:chExt cx="7213600" cy="736573"/>
          </a:xfrm>
        </p:grpSpPr>
        <p:sp>
          <p:nvSpPr>
            <p:cNvPr id="5" name="圆角矩形 25"/>
            <p:cNvSpPr/>
            <p:nvPr/>
          </p:nvSpPr>
          <p:spPr>
            <a:xfrm>
              <a:off x="4874443" y="2221357"/>
              <a:ext cx="7213600"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400">
                  <a:solidFill>
                    <a:schemeClr val="accent1">
                      <a:lumMod val="50000"/>
                    </a:schemeClr>
                  </a:solidFill>
                  <a:latin typeface="微软雅黑" panose="020B0503020204020204" pitchFamily="34" charset="-122"/>
                  <a:ea typeface="微软雅黑" panose="020B0503020204020204" pitchFamily="34" charset="-122"/>
                </a:rPr>
                <a:t>点击输入文字标题内容</a:t>
              </a:r>
            </a:p>
          </p:txBody>
        </p:sp>
        <p:sp>
          <p:nvSpPr>
            <p:cNvPr id="6" name="圆角矩形 5"/>
            <p:cNvSpPr/>
            <p:nvPr/>
          </p:nvSpPr>
          <p:spPr>
            <a:xfrm>
              <a:off x="9481963" y="1988840"/>
              <a:ext cx="2301280" cy="484545"/>
            </a:xfrm>
            <a:prstGeom prst="roundRect">
              <a:avLst>
                <a:gd name="adj" fmla="val 9725"/>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Impact" panose="020B0806030902050204" pitchFamily="34" charset="0"/>
                  <a:ea typeface="微软雅黑" panose="020B0503020204020204" pitchFamily="34" charset="-122"/>
                </a:rPr>
                <a:t>Part 01</a:t>
              </a:r>
              <a:endParaRPr lang="zh-CN" altLang="en-US" sz="2400">
                <a:solidFill>
                  <a:schemeClr val="bg1"/>
                </a:solidFill>
                <a:latin typeface="Impact" panose="020B0806030902050204" pitchFamily="34" charset="0"/>
                <a:ea typeface="微软雅黑" panose="020B0503020204020204" pitchFamily="34" charset="-122"/>
              </a:endParaRPr>
            </a:p>
          </p:txBody>
        </p:sp>
      </p:grpSp>
      <p:grpSp>
        <p:nvGrpSpPr>
          <p:cNvPr id="7" name="组合 10"/>
          <p:cNvGrpSpPr/>
          <p:nvPr/>
        </p:nvGrpSpPr>
        <p:grpSpPr>
          <a:xfrm>
            <a:off x="2438400" y="2584534"/>
            <a:ext cx="7213600" cy="736573"/>
            <a:chOff x="4874443" y="1988840"/>
            <a:chExt cx="7213600" cy="736573"/>
          </a:xfrm>
        </p:grpSpPr>
        <p:sp>
          <p:nvSpPr>
            <p:cNvPr id="8" name="圆角矩形 25"/>
            <p:cNvSpPr/>
            <p:nvPr/>
          </p:nvSpPr>
          <p:spPr>
            <a:xfrm>
              <a:off x="4874443" y="2221357"/>
              <a:ext cx="7213600"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400">
                  <a:solidFill>
                    <a:schemeClr val="accent1">
                      <a:lumMod val="50000"/>
                    </a:schemeClr>
                  </a:solidFill>
                  <a:latin typeface="微软雅黑" panose="020B0503020204020204" pitchFamily="34" charset="-122"/>
                  <a:ea typeface="微软雅黑" panose="020B0503020204020204" pitchFamily="34" charset="-122"/>
                </a:rPr>
                <a:t>点击输入文字标题内容</a:t>
              </a:r>
            </a:p>
          </p:txBody>
        </p:sp>
        <p:sp>
          <p:nvSpPr>
            <p:cNvPr id="9" name="圆角矩形 5"/>
            <p:cNvSpPr/>
            <p:nvPr/>
          </p:nvSpPr>
          <p:spPr>
            <a:xfrm>
              <a:off x="9481963" y="1988840"/>
              <a:ext cx="2301280" cy="484545"/>
            </a:xfrm>
            <a:prstGeom prst="roundRect">
              <a:avLst>
                <a:gd name="adj" fmla="val 9725"/>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Impact" panose="020B0806030902050204" pitchFamily="34" charset="0"/>
                  <a:ea typeface="微软雅黑" panose="020B0503020204020204" pitchFamily="34" charset="-122"/>
                </a:rPr>
                <a:t>Part 02</a:t>
              </a:r>
              <a:endParaRPr lang="zh-CN" altLang="en-US" sz="2400">
                <a:solidFill>
                  <a:schemeClr val="bg1"/>
                </a:solidFill>
                <a:latin typeface="Impact" panose="020B0806030902050204" pitchFamily="34" charset="0"/>
                <a:ea typeface="微软雅黑" panose="020B0503020204020204" pitchFamily="34" charset="-122"/>
              </a:endParaRPr>
            </a:p>
          </p:txBody>
        </p:sp>
      </p:grpSp>
      <p:grpSp>
        <p:nvGrpSpPr>
          <p:cNvPr id="10" name="组合 10"/>
          <p:cNvGrpSpPr/>
          <p:nvPr/>
        </p:nvGrpSpPr>
        <p:grpSpPr>
          <a:xfrm>
            <a:off x="2438400" y="3473560"/>
            <a:ext cx="7213600" cy="736573"/>
            <a:chOff x="4874443" y="1988840"/>
            <a:chExt cx="7213600" cy="736573"/>
          </a:xfrm>
        </p:grpSpPr>
        <p:sp>
          <p:nvSpPr>
            <p:cNvPr id="11" name="圆角矩形 25"/>
            <p:cNvSpPr/>
            <p:nvPr/>
          </p:nvSpPr>
          <p:spPr>
            <a:xfrm>
              <a:off x="4874443" y="2221357"/>
              <a:ext cx="7213600"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400">
                  <a:solidFill>
                    <a:schemeClr val="accent1">
                      <a:lumMod val="50000"/>
                    </a:schemeClr>
                  </a:solidFill>
                  <a:latin typeface="微软雅黑" panose="020B0503020204020204" pitchFamily="34" charset="-122"/>
                  <a:ea typeface="微软雅黑" panose="020B0503020204020204" pitchFamily="34" charset="-122"/>
                </a:rPr>
                <a:t>点击输入文字标题内容</a:t>
              </a:r>
            </a:p>
          </p:txBody>
        </p:sp>
        <p:sp>
          <p:nvSpPr>
            <p:cNvPr id="12" name="圆角矩形 5"/>
            <p:cNvSpPr/>
            <p:nvPr/>
          </p:nvSpPr>
          <p:spPr>
            <a:xfrm>
              <a:off x="9481963" y="1988840"/>
              <a:ext cx="2301280" cy="484545"/>
            </a:xfrm>
            <a:prstGeom prst="roundRect">
              <a:avLst>
                <a:gd name="adj" fmla="val 9725"/>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Impact" panose="020B0806030902050204" pitchFamily="34" charset="0"/>
                  <a:ea typeface="微软雅黑" panose="020B0503020204020204" pitchFamily="34" charset="-122"/>
                </a:rPr>
                <a:t>Part 03</a:t>
              </a:r>
              <a:endParaRPr lang="zh-CN" altLang="en-US" sz="2400">
                <a:solidFill>
                  <a:schemeClr val="bg1"/>
                </a:solidFill>
                <a:latin typeface="Impact" panose="020B0806030902050204" pitchFamily="34" charset="0"/>
                <a:ea typeface="微软雅黑" panose="020B0503020204020204" pitchFamily="34" charset="-122"/>
              </a:endParaRPr>
            </a:p>
          </p:txBody>
        </p:sp>
      </p:grpSp>
      <p:grpSp>
        <p:nvGrpSpPr>
          <p:cNvPr id="13" name="组合 10"/>
          <p:cNvGrpSpPr/>
          <p:nvPr/>
        </p:nvGrpSpPr>
        <p:grpSpPr>
          <a:xfrm>
            <a:off x="2438400" y="4318027"/>
            <a:ext cx="7213600" cy="736573"/>
            <a:chOff x="4874443" y="1988840"/>
            <a:chExt cx="7213600" cy="736573"/>
          </a:xfrm>
        </p:grpSpPr>
        <p:sp>
          <p:nvSpPr>
            <p:cNvPr id="14" name="圆角矩形 25"/>
            <p:cNvSpPr/>
            <p:nvPr/>
          </p:nvSpPr>
          <p:spPr>
            <a:xfrm>
              <a:off x="4874443" y="2221357"/>
              <a:ext cx="7213600"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400">
                  <a:solidFill>
                    <a:schemeClr val="accent1">
                      <a:lumMod val="50000"/>
                    </a:schemeClr>
                  </a:solidFill>
                  <a:latin typeface="微软雅黑" panose="020B0503020204020204" pitchFamily="34" charset="-122"/>
                  <a:ea typeface="微软雅黑" panose="020B0503020204020204" pitchFamily="34" charset="-122"/>
                </a:rPr>
                <a:t>点击输入文字标题内容</a:t>
              </a:r>
            </a:p>
          </p:txBody>
        </p:sp>
        <p:sp>
          <p:nvSpPr>
            <p:cNvPr id="15" name="圆角矩形 5"/>
            <p:cNvSpPr/>
            <p:nvPr/>
          </p:nvSpPr>
          <p:spPr>
            <a:xfrm>
              <a:off x="9481963" y="1988840"/>
              <a:ext cx="2301280" cy="484545"/>
            </a:xfrm>
            <a:prstGeom prst="roundRect">
              <a:avLst>
                <a:gd name="adj" fmla="val 9725"/>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Impact" panose="020B0806030902050204" pitchFamily="34" charset="0"/>
                  <a:ea typeface="微软雅黑" panose="020B0503020204020204" pitchFamily="34" charset="-122"/>
                </a:rPr>
                <a:t>Part 04</a:t>
              </a:r>
              <a:endParaRPr lang="zh-CN" altLang="en-US" sz="2400">
                <a:solidFill>
                  <a:schemeClr val="bg1"/>
                </a:solidFill>
                <a:latin typeface="Impact" panose="020B0806030902050204" pitchFamily="34" charset="0"/>
                <a:ea typeface="微软雅黑" panose="020B0503020204020204" pitchFamily="34" charset="-122"/>
              </a:endParaRPr>
            </a:p>
          </p:txBody>
        </p:sp>
      </p:grpSp>
      <p:grpSp>
        <p:nvGrpSpPr>
          <p:cNvPr id="16" name="组合 10"/>
          <p:cNvGrpSpPr/>
          <p:nvPr/>
        </p:nvGrpSpPr>
        <p:grpSpPr>
          <a:xfrm>
            <a:off x="2438400" y="5156200"/>
            <a:ext cx="7213600" cy="736573"/>
            <a:chOff x="4874443" y="1988840"/>
            <a:chExt cx="7213600" cy="736573"/>
          </a:xfrm>
        </p:grpSpPr>
        <p:sp>
          <p:nvSpPr>
            <p:cNvPr id="17" name="圆角矩形 25"/>
            <p:cNvSpPr/>
            <p:nvPr/>
          </p:nvSpPr>
          <p:spPr>
            <a:xfrm>
              <a:off x="4874443" y="2221357"/>
              <a:ext cx="7213600"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zh-CN" altLang="en-US" sz="2400">
                  <a:solidFill>
                    <a:schemeClr val="accent1">
                      <a:lumMod val="50000"/>
                    </a:schemeClr>
                  </a:solidFill>
                  <a:latin typeface="微软雅黑" panose="020B0503020204020204" pitchFamily="34" charset="-122"/>
                  <a:ea typeface="微软雅黑" panose="020B0503020204020204" pitchFamily="34" charset="-122"/>
                </a:rPr>
                <a:t>点击输入文字标题内容</a:t>
              </a:r>
            </a:p>
          </p:txBody>
        </p:sp>
        <p:sp>
          <p:nvSpPr>
            <p:cNvPr id="18" name="圆角矩形 5"/>
            <p:cNvSpPr/>
            <p:nvPr/>
          </p:nvSpPr>
          <p:spPr>
            <a:xfrm>
              <a:off x="9481963" y="1988840"/>
              <a:ext cx="2301280" cy="484545"/>
            </a:xfrm>
            <a:prstGeom prst="roundRect">
              <a:avLst>
                <a:gd name="adj" fmla="val 9725"/>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Impact" panose="020B0806030902050204" pitchFamily="34" charset="0"/>
                  <a:ea typeface="微软雅黑" panose="020B0503020204020204" pitchFamily="34" charset="-122"/>
                </a:rPr>
                <a:t>Part 05</a:t>
              </a:r>
              <a:endParaRPr lang="zh-CN" altLang="en-US" sz="24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399"/>
                            </p:stCondLst>
                            <p:childTnLst>
                              <p:par>
                                <p:cTn id="14" presetID="2" presetClass="entr" presetSubtype="2"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899"/>
                            </p:stCondLst>
                            <p:childTnLst>
                              <p:par>
                                <p:cTn id="19" presetID="2" presetClass="entr" presetSubtype="8"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399"/>
                            </p:stCondLst>
                            <p:childTnLst>
                              <p:par>
                                <p:cTn id="24" presetID="2" presetClass="entr" presetSubtype="2" decel="10000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899"/>
                            </p:stCondLst>
                            <p:childTnLst>
                              <p:par>
                                <p:cTn id="29" presetID="2" presetClass="entr" presetSubtype="8" decel="10000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3399"/>
                            </p:stCondLst>
                            <p:childTnLst>
                              <p:par>
                                <p:cTn id="34" presetID="2" presetClass="entr" presetSubtype="2" decel="10000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Success Infographic</a:t>
            </a:r>
          </a:p>
        </p:txBody>
      </p:sp>
      <p:sp>
        <p:nvSpPr>
          <p:cNvPr id="8" name="Text Placeholder 7"/>
          <p:cNvSpPr>
            <a:spLocks noGrp="1"/>
          </p:cNvSpPr>
          <p:nvPr>
            <p:ph type="body" sz="half" idx="2"/>
          </p:nvPr>
        </p:nvSpPr>
        <p:spPr/>
        <p:txBody>
          <a:bodyPr/>
          <a:lstStyle/>
          <a:p>
            <a:r>
              <a:rPr lang="en-US"/>
              <a:t>Success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20</a:t>
            </a:fld>
            <a:endParaRPr lang="en-US"/>
          </a:p>
        </p:txBody>
      </p:sp>
      <p:sp>
        <p:nvSpPr>
          <p:cNvPr id="5" name="Freeform 9"/>
          <p:cNvSpPr>
            <a:spLocks noEditPoints="1"/>
          </p:cNvSpPr>
          <p:nvPr/>
        </p:nvSpPr>
        <p:spPr bwMode="auto">
          <a:xfrm rot="2024094">
            <a:off x="1174717" y="1392646"/>
            <a:ext cx="1631952" cy="3767801"/>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a:p>
        </p:txBody>
      </p:sp>
      <p:grpSp>
        <p:nvGrpSpPr>
          <p:cNvPr id="2" name="Group 17"/>
          <p:cNvGrpSpPr/>
          <p:nvPr/>
        </p:nvGrpSpPr>
        <p:grpSpPr>
          <a:xfrm rot="5143364">
            <a:off x="968347" y="3684787"/>
            <a:ext cx="3550119" cy="1062445"/>
            <a:chOff x="3047999" y="2196251"/>
            <a:chExt cx="2662589" cy="796834"/>
          </a:xfrm>
        </p:grpSpPr>
        <p:sp>
          <p:nvSpPr>
            <p:cNvPr id="53" name="Rounded Rectangle 52"/>
            <p:cNvSpPr/>
            <p:nvPr/>
          </p:nvSpPr>
          <p:spPr bwMode="auto">
            <a:xfrm>
              <a:off x="3616180" y="2242087"/>
              <a:ext cx="2094408" cy="750998"/>
            </a:xfrm>
            <a:prstGeom prst="roundRect">
              <a:avLst/>
            </a:prstGeom>
            <a:solidFill>
              <a:schemeClr val="accent1">
                <a:lumMod val="75000"/>
              </a:schemeClr>
            </a:solidFill>
            <a:ln w="9525">
              <a:noFill/>
              <a:round/>
            </a:ln>
          </p:spPr>
          <p:txBody>
            <a:bodyPr vert="horz" wrap="square" lIns="121920" tIns="60960" rIns="121920" bIns="60960" numCol="1" rtlCol="0" anchor="ctr" anchorCtr="0" compatLnSpc="1"/>
            <a:lstStyle/>
            <a:p>
              <a:pPr algn="ctr"/>
              <a:endParaRPr lang="en-US" sz="2400" b="1">
                <a:solidFill>
                  <a:schemeClr val="bg1"/>
                </a:solidFill>
              </a:endParaRPr>
            </a:p>
          </p:txBody>
        </p:sp>
        <p:sp>
          <p:nvSpPr>
            <p:cNvPr id="6" name="Rounded Rectangle 5"/>
            <p:cNvSpPr/>
            <p:nvPr/>
          </p:nvSpPr>
          <p:spPr bwMode="auto">
            <a:xfrm>
              <a:off x="3581401" y="2196251"/>
              <a:ext cx="2094408" cy="750998"/>
            </a:xfrm>
            <a:prstGeom prst="roundRect">
              <a:avLst/>
            </a:prstGeom>
            <a:solidFill>
              <a:schemeClr val="accent1"/>
            </a:solidFill>
            <a:ln w="9525">
              <a:noFill/>
              <a:round/>
            </a:ln>
          </p:spPr>
          <p:txBody>
            <a:bodyPr vert="horz" wrap="square" lIns="121920" tIns="60960" rIns="121920" bIns="60960" numCol="1" rtlCol="0" anchor="ctr" anchorCtr="0" compatLnSpc="1"/>
            <a:lstStyle/>
            <a:p>
              <a:pPr algn="ctr"/>
              <a:r>
                <a:rPr lang="en-US" sz="2400" b="1">
                  <a:solidFill>
                    <a:schemeClr val="bg1"/>
                  </a:solidFill>
                </a:rPr>
                <a:t>IDEAS</a:t>
              </a:r>
            </a:p>
          </p:txBody>
        </p:sp>
        <p:grpSp>
          <p:nvGrpSpPr>
            <p:cNvPr id="3" name="Group 22"/>
            <p:cNvGrpSpPr/>
            <p:nvPr/>
          </p:nvGrpSpPr>
          <p:grpSpPr>
            <a:xfrm rot="16200000">
              <a:off x="3369279" y="2174269"/>
              <a:ext cx="195640" cy="838200"/>
              <a:chOff x="3686186" y="1166322"/>
              <a:chExt cx="152400" cy="652944"/>
            </a:xfrm>
          </p:grpSpPr>
          <p:sp>
            <p:nvSpPr>
              <p:cNvPr id="16" name="Oval 15"/>
              <p:cNvSpPr/>
              <p:nvPr/>
            </p:nvSpPr>
            <p:spPr>
              <a:xfrm>
                <a:off x="3686186" y="1666867"/>
                <a:ext cx="152400" cy="1523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a:p>
            </p:txBody>
          </p:sp>
          <p:sp>
            <p:nvSpPr>
              <p:cNvPr id="17" name="Rounded Rectangle 16"/>
              <p:cNvSpPr/>
              <p:nvPr/>
            </p:nvSpPr>
            <p:spPr>
              <a:xfrm>
                <a:off x="3737893" y="1166322"/>
                <a:ext cx="48984"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a:p>
            </p:txBody>
          </p:sp>
        </p:grpSp>
      </p:grpSp>
      <p:grpSp>
        <p:nvGrpSpPr>
          <p:cNvPr id="4" name="Group 18"/>
          <p:cNvGrpSpPr/>
          <p:nvPr/>
        </p:nvGrpSpPr>
        <p:grpSpPr>
          <a:xfrm rot="3715793">
            <a:off x="1834847" y="3607134"/>
            <a:ext cx="3550693" cy="1057233"/>
            <a:chOff x="3047997" y="2196251"/>
            <a:chExt cx="2663020" cy="792925"/>
          </a:xfrm>
        </p:grpSpPr>
        <p:sp>
          <p:nvSpPr>
            <p:cNvPr id="54" name="Rounded Rectangle 53"/>
            <p:cNvSpPr/>
            <p:nvPr/>
          </p:nvSpPr>
          <p:spPr bwMode="auto">
            <a:xfrm>
              <a:off x="3616609" y="2238178"/>
              <a:ext cx="2094408" cy="750998"/>
            </a:xfrm>
            <a:prstGeom prst="roundRect">
              <a:avLst/>
            </a:prstGeom>
            <a:solidFill>
              <a:schemeClr val="accent2">
                <a:lumMod val="75000"/>
              </a:schemeClr>
            </a:solidFill>
            <a:ln w="9525">
              <a:noFill/>
              <a:round/>
            </a:ln>
          </p:spPr>
          <p:txBody>
            <a:bodyPr vert="horz" wrap="square" lIns="121920" tIns="60960" rIns="121920" bIns="60960" numCol="1" rtlCol="0" anchor="ctr" anchorCtr="0" compatLnSpc="1"/>
            <a:lstStyle/>
            <a:p>
              <a:pPr algn="ctr"/>
              <a:endParaRPr lang="en-US" sz="2400" b="1">
                <a:solidFill>
                  <a:schemeClr val="bg1"/>
                </a:solidFill>
              </a:endParaRPr>
            </a:p>
          </p:txBody>
        </p:sp>
        <p:sp>
          <p:nvSpPr>
            <p:cNvPr id="20" name="Rounded Rectangle 19"/>
            <p:cNvSpPr/>
            <p:nvPr/>
          </p:nvSpPr>
          <p:spPr bwMode="auto">
            <a:xfrm>
              <a:off x="3581401" y="2196251"/>
              <a:ext cx="2094408" cy="750998"/>
            </a:xfrm>
            <a:prstGeom prst="roundRect">
              <a:avLst/>
            </a:prstGeom>
            <a:solidFill>
              <a:schemeClr val="accent2"/>
            </a:solidFill>
            <a:ln w="9525">
              <a:noFill/>
              <a:round/>
            </a:ln>
          </p:spPr>
          <p:txBody>
            <a:bodyPr vert="horz" wrap="square" lIns="121920" tIns="60960" rIns="121920" bIns="60960" numCol="1" rtlCol="0" anchor="ctr" anchorCtr="0" compatLnSpc="1"/>
            <a:lstStyle/>
            <a:p>
              <a:pPr algn="ctr"/>
              <a:r>
                <a:rPr lang="en-US" sz="2400" b="1">
                  <a:solidFill>
                    <a:schemeClr val="bg1"/>
                  </a:solidFill>
                </a:rPr>
                <a:t>PLANING</a:t>
              </a:r>
            </a:p>
          </p:txBody>
        </p:sp>
        <p:grpSp>
          <p:nvGrpSpPr>
            <p:cNvPr id="9" name="Group 22"/>
            <p:cNvGrpSpPr/>
            <p:nvPr/>
          </p:nvGrpSpPr>
          <p:grpSpPr>
            <a:xfrm rot="16200000">
              <a:off x="3369277" y="2174270"/>
              <a:ext cx="195640" cy="838199"/>
              <a:chOff x="3686186" y="1166322"/>
              <a:chExt cx="152400" cy="652944"/>
            </a:xfrm>
          </p:grpSpPr>
          <p:sp>
            <p:nvSpPr>
              <p:cNvPr id="22" name="Oval 21"/>
              <p:cNvSpPr/>
              <p:nvPr/>
            </p:nvSpPr>
            <p:spPr>
              <a:xfrm>
                <a:off x="3686186" y="1666867"/>
                <a:ext cx="152400" cy="1523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a:p>
            </p:txBody>
          </p:sp>
          <p:sp>
            <p:nvSpPr>
              <p:cNvPr id="23" name="Rounded Rectangle 22"/>
              <p:cNvSpPr/>
              <p:nvPr/>
            </p:nvSpPr>
            <p:spPr>
              <a:xfrm>
                <a:off x="3738410" y="1166322"/>
                <a:ext cx="47949"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a:p>
            </p:txBody>
          </p:sp>
        </p:grpSp>
      </p:grpSp>
      <p:grpSp>
        <p:nvGrpSpPr>
          <p:cNvPr id="10" name="Group 28"/>
          <p:cNvGrpSpPr/>
          <p:nvPr/>
        </p:nvGrpSpPr>
        <p:grpSpPr>
          <a:xfrm rot="2521203">
            <a:off x="2406455" y="3078869"/>
            <a:ext cx="3553496" cy="1056540"/>
            <a:chOff x="3047997" y="2196251"/>
            <a:chExt cx="2665122" cy="792405"/>
          </a:xfrm>
        </p:grpSpPr>
        <p:sp>
          <p:nvSpPr>
            <p:cNvPr id="55" name="Rounded Rectangle 54"/>
            <p:cNvSpPr/>
            <p:nvPr/>
          </p:nvSpPr>
          <p:spPr bwMode="auto">
            <a:xfrm>
              <a:off x="3618711" y="2237658"/>
              <a:ext cx="2094408" cy="750998"/>
            </a:xfrm>
            <a:prstGeom prst="roundRect">
              <a:avLst/>
            </a:prstGeom>
            <a:solidFill>
              <a:schemeClr val="accent3">
                <a:lumMod val="75000"/>
              </a:schemeClr>
            </a:solidFill>
            <a:ln w="9525">
              <a:noFill/>
              <a:round/>
            </a:ln>
          </p:spPr>
          <p:txBody>
            <a:bodyPr vert="horz" wrap="square" lIns="121920" tIns="60960" rIns="121920" bIns="60960" numCol="1" rtlCol="0" anchor="ctr" anchorCtr="0" compatLnSpc="1"/>
            <a:lstStyle/>
            <a:p>
              <a:pPr algn="ctr"/>
              <a:endParaRPr lang="en-US" sz="2400" b="1">
                <a:solidFill>
                  <a:schemeClr val="bg1"/>
                </a:solidFill>
              </a:endParaRPr>
            </a:p>
          </p:txBody>
        </p:sp>
        <p:sp>
          <p:nvSpPr>
            <p:cNvPr id="31" name="Rounded Rectangle 30"/>
            <p:cNvSpPr/>
            <p:nvPr/>
          </p:nvSpPr>
          <p:spPr bwMode="auto">
            <a:xfrm>
              <a:off x="3581401" y="2196251"/>
              <a:ext cx="2094408" cy="750998"/>
            </a:xfrm>
            <a:prstGeom prst="roundRect">
              <a:avLst/>
            </a:prstGeom>
            <a:solidFill>
              <a:schemeClr val="accent3"/>
            </a:solidFill>
            <a:ln w="9525">
              <a:noFill/>
              <a:round/>
            </a:ln>
          </p:spPr>
          <p:txBody>
            <a:bodyPr vert="horz" wrap="square" lIns="121920" tIns="60960" rIns="121920" bIns="60960" numCol="1" rtlCol="0" anchor="ctr" anchorCtr="0" compatLnSpc="1"/>
            <a:lstStyle/>
            <a:p>
              <a:pPr algn="ctr"/>
              <a:r>
                <a:rPr lang="en-US" sz="2400" b="1">
                  <a:solidFill>
                    <a:schemeClr val="bg1"/>
                  </a:solidFill>
                </a:rPr>
                <a:t>REALIZATION</a:t>
              </a:r>
            </a:p>
          </p:txBody>
        </p:sp>
        <p:grpSp>
          <p:nvGrpSpPr>
            <p:cNvPr id="11" name="Group 22"/>
            <p:cNvGrpSpPr/>
            <p:nvPr/>
          </p:nvGrpSpPr>
          <p:grpSpPr>
            <a:xfrm rot="16200000">
              <a:off x="3369277" y="2174271"/>
              <a:ext cx="195640" cy="838199"/>
              <a:chOff x="3686186" y="1166322"/>
              <a:chExt cx="152400" cy="652944"/>
            </a:xfrm>
          </p:grpSpPr>
          <p:sp>
            <p:nvSpPr>
              <p:cNvPr id="33" name="Oval 32"/>
              <p:cNvSpPr/>
              <p:nvPr/>
            </p:nvSpPr>
            <p:spPr>
              <a:xfrm>
                <a:off x="3686186" y="1666867"/>
                <a:ext cx="152400" cy="1523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a:p>
            </p:txBody>
          </p:sp>
          <p:sp>
            <p:nvSpPr>
              <p:cNvPr id="34" name="Rounded Rectangle 33"/>
              <p:cNvSpPr/>
              <p:nvPr/>
            </p:nvSpPr>
            <p:spPr>
              <a:xfrm>
                <a:off x="3738410" y="1166322"/>
                <a:ext cx="47949"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a:p>
            </p:txBody>
          </p:sp>
        </p:grpSp>
      </p:grpSp>
      <p:grpSp>
        <p:nvGrpSpPr>
          <p:cNvPr id="12" name="Group 32"/>
          <p:cNvGrpSpPr/>
          <p:nvPr/>
        </p:nvGrpSpPr>
        <p:grpSpPr>
          <a:xfrm>
            <a:off x="7467099" y="1944536"/>
            <a:ext cx="3533231" cy="887064"/>
            <a:chOff x="5638262" y="1447368"/>
            <a:chExt cx="2649923" cy="665298"/>
          </a:xfrm>
        </p:grpSpPr>
        <p:sp>
          <p:nvSpPr>
            <p:cNvPr id="39" name="TextBox 38"/>
            <p:cNvSpPr txBox="1"/>
            <p:nvPr/>
          </p:nvSpPr>
          <p:spPr>
            <a:xfrm>
              <a:off x="5638263" y="1447368"/>
              <a:ext cx="1945051" cy="215492"/>
            </a:xfrm>
            <a:prstGeom prst="rect">
              <a:avLst/>
            </a:prstGeom>
            <a:noFill/>
          </p:spPr>
          <p:txBody>
            <a:bodyPr wrap="none" lIns="0" tIns="0" rIns="0" bIns="0" rtlCol="0" anchor="ctr">
              <a:spAutoFit/>
            </a:bodyPr>
            <a:lstStyle/>
            <a:p>
              <a:r>
                <a:rPr lang="en-US" sz="1865" b="1">
                  <a:solidFill>
                    <a:schemeClr val="accent1"/>
                  </a:solidFill>
                  <a:latin typeface="+mj-lt"/>
                </a:rPr>
                <a:t>Market Assessment</a:t>
              </a:r>
            </a:p>
          </p:txBody>
        </p:sp>
        <p:sp>
          <p:nvSpPr>
            <p:cNvPr id="40" name="TextBox 39"/>
            <p:cNvSpPr txBox="1"/>
            <p:nvPr/>
          </p:nvSpPr>
          <p:spPr>
            <a:xfrm>
              <a:off x="5638262" y="1651145"/>
              <a:ext cx="2649923" cy="461521"/>
            </a:xfrm>
            <a:prstGeom prst="rect">
              <a:avLst/>
            </a:prstGeom>
            <a:noFill/>
          </p:spPr>
          <p:txBody>
            <a:bodyPr wrap="square" lIns="0" tIns="0" rIns="0" bIns="0" rtlCol="0" anchor="t">
              <a:spAutoFit/>
            </a:bodyPr>
            <a:lstStyle/>
            <a:p>
              <a:pPr defTabSz="1219200">
                <a:spcBef>
                  <a:spcPct val="20000"/>
                </a:spcBef>
                <a:defRPr/>
              </a:pPr>
              <a:r>
                <a:rPr lang="en-US" sz="1335">
                  <a:solidFill>
                    <a:schemeClr val="tx1">
                      <a:lumMod val="50000"/>
                      <a:lumOff val="50000"/>
                    </a:schemeClr>
                  </a:solidFill>
                </a:rPr>
                <a:t>There are many variations of passages of lorem ipsum available, but the majority suffered alteration some form</a:t>
              </a:r>
            </a:p>
          </p:txBody>
        </p:sp>
      </p:grpSp>
      <p:grpSp>
        <p:nvGrpSpPr>
          <p:cNvPr id="13" name="Group 36"/>
          <p:cNvGrpSpPr/>
          <p:nvPr/>
        </p:nvGrpSpPr>
        <p:grpSpPr>
          <a:xfrm>
            <a:off x="7467099" y="3245223"/>
            <a:ext cx="3533231" cy="930543"/>
            <a:chOff x="5638262" y="2422883"/>
            <a:chExt cx="2649923" cy="697907"/>
          </a:xfrm>
        </p:grpSpPr>
        <p:sp>
          <p:nvSpPr>
            <p:cNvPr id="42" name="TextBox 41"/>
            <p:cNvSpPr txBox="1"/>
            <p:nvPr/>
          </p:nvSpPr>
          <p:spPr>
            <a:xfrm>
              <a:off x="5638263" y="2422883"/>
              <a:ext cx="1673535" cy="215492"/>
            </a:xfrm>
            <a:prstGeom prst="rect">
              <a:avLst/>
            </a:prstGeom>
            <a:noFill/>
          </p:spPr>
          <p:txBody>
            <a:bodyPr wrap="none" lIns="0" tIns="0" rIns="0" bIns="0" rtlCol="0" anchor="ctr">
              <a:spAutoFit/>
            </a:bodyPr>
            <a:lstStyle/>
            <a:p>
              <a:r>
                <a:rPr lang="en-US" sz="1865" b="1">
                  <a:solidFill>
                    <a:schemeClr val="accent2"/>
                  </a:solidFill>
                </a:rPr>
                <a:t>Regulatory Support</a:t>
              </a:r>
            </a:p>
          </p:txBody>
        </p:sp>
        <p:sp>
          <p:nvSpPr>
            <p:cNvPr id="43" name="TextBox 42"/>
            <p:cNvSpPr txBox="1"/>
            <p:nvPr/>
          </p:nvSpPr>
          <p:spPr>
            <a:xfrm>
              <a:off x="5638262" y="2659269"/>
              <a:ext cx="2649923" cy="461521"/>
            </a:xfrm>
            <a:prstGeom prst="rect">
              <a:avLst/>
            </a:prstGeom>
            <a:noFill/>
          </p:spPr>
          <p:txBody>
            <a:bodyPr wrap="square" lIns="0" tIns="0" rIns="0" bIns="0" rtlCol="0" anchor="t">
              <a:spAutoFit/>
            </a:bodyPr>
            <a:lstStyle/>
            <a:p>
              <a:pPr defTabSz="1219200">
                <a:spcBef>
                  <a:spcPct val="20000"/>
                </a:spcBef>
                <a:defRPr/>
              </a:pPr>
              <a:r>
                <a:rPr lang="en-US" sz="1335">
                  <a:solidFill>
                    <a:schemeClr val="tx1">
                      <a:lumMod val="50000"/>
                      <a:lumOff val="50000"/>
                    </a:schemeClr>
                  </a:solidFill>
                </a:rPr>
                <a:t>There are many variations of passages of lorem ipsum available, but the majority suffered alteration some form</a:t>
              </a:r>
            </a:p>
          </p:txBody>
        </p:sp>
      </p:grpSp>
      <p:grpSp>
        <p:nvGrpSpPr>
          <p:cNvPr id="14" name="Group 37"/>
          <p:cNvGrpSpPr/>
          <p:nvPr/>
        </p:nvGrpSpPr>
        <p:grpSpPr>
          <a:xfrm>
            <a:off x="7467099" y="4620162"/>
            <a:ext cx="3533231" cy="887065"/>
            <a:chOff x="5638262" y="3454088"/>
            <a:chExt cx="2649923" cy="665299"/>
          </a:xfrm>
        </p:grpSpPr>
        <p:sp>
          <p:nvSpPr>
            <p:cNvPr id="45" name="TextBox 44"/>
            <p:cNvSpPr txBox="1"/>
            <p:nvPr/>
          </p:nvSpPr>
          <p:spPr>
            <a:xfrm>
              <a:off x="5638263" y="3454088"/>
              <a:ext cx="1883929" cy="215492"/>
            </a:xfrm>
            <a:prstGeom prst="rect">
              <a:avLst/>
            </a:prstGeom>
            <a:noFill/>
          </p:spPr>
          <p:txBody>
            <a:bodyPr wrap="none" lIns="0" tIns="0" rIns="0" bIns="0" rtlCol="0" anchor="ctr">
              <a:spAutoFit/>
            </a:bodyPr>
            <a:lstStyle/>
            <a:p>
              <a:r>
                <a:rPr lang="en-US" sz="1865" b="1">
                  <a:solidFill>
                    <a:schemeClr val="accent3"/>
                  </a:solidFill>
                </a:rPr>
                <a:t>Program Management</a:t>
              </a:r>
            </a:p>
          </p:txBody>
        </p:sp>
        <p:sp>
          <p:nvSpPr>
            <p:cNvPr id="46" name="TextBox 45"/>
            <p:cNvSpPr txBox="1"/>
            <p:nvPr/>
          </p:nvSpPr>
          <p:spPr>
            <a:xfrm>
              <a:off x="5638262" y="3657866"/>
              <a:ext cx="2649923" cy="461521"/>
            </a:xfrm>
            <a:prstGeom prst="rect">
              <a:avLst/>
            </a:prstGeom>
            <a:noFill/>
          </p:spPr>
          <p:txBody>
            <a:bodyPr wrap="square" lIns="0" tIns="0" rIns="0" bIns="0" rtlCol="0" anchor="t">
              <a:spAutoFit/>
            </a:bodyPr>
            <a:lstStyle/>
            <a:p>
              <a:pPr defTabSz="1219200">
                <a:spcBef>
                  <a:spcPct val="20000"/>
                </a:spcBef>
                <a:defRPr/>
              </a:pPr>
              <a:r>
                <a:rPr lang="en-US" sz="1335">
                  <a:solidFill>
                    <a:schemeClr val="tx1">
                      <a:lumMod val="50000"/>
                      <a:lumOff val="50000"/>
                    </a:schemeClr>
                  </a:solidFill>
                </a:rPr>
                <a:t>There are many variations of passages of lorem ipsum available, but the majority suffered alteration some form</a:t>
              </a:r>
            </a:p>
          </p:txBody>
        </p:sp>
      </p:grpSp>
      <p:grpSp>
        <p:nvGrpSpPr>
          <p:cNvPr id="15" name="Group 51"/>
          <p:cNvGrpSpPr/>
          <p:nvPr/>
        </p:nvGrpSpPr>
        <p:grpSpPr>
          <a:xfrm>
            <a:off x="6271610" y="4619246"/>
            <a:ext cx="965063" cy="937436"/>
            <a:chOff x="4703707" y="3464434"/>
            <a:chExt cx="723797" cy="703077"/>
          </a:xfrm>
        </p:grpSpPr>
        <p:sp>
          <p:nvSpPr>
            <p:cNvPr id="37" name="Flowchart: Off-page Connector 36"/>
            <p:cNvSpPr/>
            <p:nvPr/>
          </p:nvSpPr>
          <p:spPr>
            <a:xfrm>
              <a:off x="4703707" y="3464434"/>
              <a:ext cx="723797" cy="703077"/>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5">
                    <a:lumMod val="50000"/>
                  </a:schemeClr>
                </a:solidFill>
              </a:endParaRPr>
            </a:p>
          </p:txBody>
        </p:sp>
        <p:sp>
          <p:nvSpPr>
            <p:cNvPr id="47" name="Freeform 5"/>
            <p:cNvSpPr>
              <a:spLocks noEditPoints="1"/>
            </p:cNvSpPr>
            <p:nvPr/>
          </p:nvSpPr>
          <p:spPr bwMode="auto">
            <a:xfrm>
              <a:off x="4880420" y="3630787"/>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8" name="Group 50"/>
          <p:cNvGrpSpPr/>
          <p:nvPr/>
        </p:nvGrpSpPr>
        <p:grpSpPr>
          <a:xfrm>
            <a:off x="6271610" y="3275083"/>
            <a:ext cx="965063" cy="937436"/>
            <a:chOff x="4703707" y="2456312"/>
            <a:chExt cx="723797" cy="703077"/>
          </a:xfrm>
        </p:grpSpPr>
        <p:sp>
          <p:nvSpPr>
            <p:cNvPr id="36" name="Flowchart: Off-page Connector 35"/>
            <p:cNvSpPr/>
            <p:nvPr/>
          </p:nvSpPr>
          <p:spPr>
            <a:xfrm>
              <a:off x="4703707" y="2456312"/>
              <a:ext cx="723797" cy="703077"/>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a:solidFill>
                  <a:schemeClr val="accent3">
                    <a:lumMod val="50000"/>
                  </a:schemeClr>
                </a:solidFill>
              </a:endParaRPr>
            </a:p>
          </p:txBody>
        </p:sp>
        <p:sp>
          <p:nvSpPr>
            <p:cNvPr id="48" name="Freeform 245"/>
            <p:cNvSpPr/>
            <p:nvPr/>
          </p:nvSpPr>
          <p:spPr bwMode="auto">
            <a:xfrm>
              <a:off x="4899799" y="2642044"/>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9" name="Group 49"/>
          <p:cNvGrpSpPr/>
          <p:nvPr/>
        </p:nvGrpSpPr>
        <p:grpSpPr>
          <a:xfrm>
            <a:off x="6271610" y="1932832"/>
            <a:ext cx="965063" cy="937433"/>
            <a:chOff x="4703707" y="1449623"/>
            <a:chExt cx="723797" cy="703075"/>
          </a:xfrm>
        </p:grpSpPr>
        <p:sp>
          <p:nvSpPr>
            <p:cNvPr id="35" name="Flowchart: Off-page Connector 34"/>
            <p:cNvSpPr/>
            <p:nvPr/>
          </p:nvSpPr>
          <p:spPr>
            <a:xfrm>
              <a:off x="4703707" y="1449623"/>
              <a:ext cx="723797" cy="70307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5" b="1">
                <a:solidFill>
                  <a:schemeClr val="accent1">
                    <a:lumMod val="50000"/>
                  </a:schemeClr>
                </a:solidFill>
                <a:latin typeface="FontAwesome" pitchFamily="2" charset="0"/>
              </a:endParaRPr>
            </a:p>
          </p:txBody>
        </p:sp>
        <p:sp>
          <p:nvSpPr>
            <p:cNvPr id="49" name="Freeform 48"/>
            <p:cNvSpPr>
              <a:spLocks noEditPoints="1"/>
            </p:cNvSpPr>
            <p:nvPr/>
          </p:nvSpPr>
          <p:spPr bwMode="auto">
            <a:xfrm>
              <a:off x="4917285" y="1584473"/>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7"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ppt_h/2"/>
                                          </p:val>
                                        </p:tav>
                                        <p:tav tm="100000">
                                          <p:val>
                                            <p:strVal val="#ppt_y"/>
                                          </p:val>
                                        </p:tav>
                                      </p:tavLst>
                                    </p:anim>
                                    <p:anim calcmode="lin" valueType="num">
                                      <p:cBhvr>
                                        <p:cTn id="16" dur="500" fill="hold"/>
                                        <p:tgtEl>
                                          <p:spTgt spid="2"/>
                                        </p:tgtEl>
                                        <p:attrNameLst>
                                          <p:attrName>ppt_w</p:attrName>
                                        </p:attrNameLst>
                                      </p:cBhvr>
                                      <p:tavLst>
                                        <p:tav tm="0">
                                          <p:val>
                                            <p:strVal val="#ppt_w"/>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7"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ppt_h/2"/>
                                          </p:val>
                                        </p:tav>
                                        <p:tav tm="100000">
                                          <p:val>
                                            <p:strVal val="#ppt_y"/>
                                          </p:val>
                                        </p:tav>
                                      </p:tavLst>
                                    </p:anim>
                                    <p:anim calcmode="lin" valueType="num">
                                      <p:cBhvr>
                                        <p:cTn id="23" dur="500" fill="hold"/>
                                        <p:tgtEl>
                                          <p:spTgt spid="4"/>
                                        </p:tgtEl>
                                        <p:attrNameLst>
                                          <p:attrName>ppt_w</p:attrName>
                                        </p:attrNameLst>
                                      </p:cBhvr>
                                      <p:tavLst>
                                        <p:tav tm="0">
                                          <p:val>
                                            <p:strVal val="#ppt_w"/>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17"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ppt_h/2"/>
                                          </p:val>
                                        </p:tav>
                                        <p:tav tm="100000">
                                          <p:val>
                                            <p:strVal val="#ppt_y"/>
                                          </p:val>
                                        </p:tav>
                                      </p:tavLst>
                                    </p:anim>
                                    <p:anim calcmode="lin" valueType="num">
                                      <p:cBhvr>
                                        <p:cTn id="30" dur="500" fill="hold"/>
                                        <p:tgtEl>
                                          <p:spTgt spid="10"/>
                                        </p:tgtEl>
                                        <p:attrNameLst>
                                          <p:attrName>ppt_w</p:attrName>
                                        </p:attrNameLst>
                                      </p:cBhvr>
                                      <p:tavLst>
                                        <p:tav tm="0">
                                          <p:val>
                                            <p:strVal val="#ppt_w"/>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2" presetClass="entr" presetSubtype="4" accel="50000" decel="5000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2" accel="50000" decel="5000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4" accel="50000" decel="5000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2" accel="50000" decel="5000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 presetClass="entr" presetSubtype="4" accel="50000" decel="5000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2" accel="50000" decel="5000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Survey Result</a:t>
            </a:r>
          </a:p>
        </p:txBody>
      </p:sp>
      <p:sp>
        <p:nvSpPr>
          <p:cNvPr id="8" name="Text Placeholder 7"/>
          <p:cNvSpPr>
            <a:spLocks noGrp="1"/>
          </p:cNvSpPr>
          <p:nvPr>
            <p:ph type="body" sz="half" idx="2"/>
          </p:nvPr>
        </p:nvSpPr>
        <p:spPr/>
        <p:txBody>
          <a:bodyPr/>
          <a:lstStyle/>
          <a:p>
            <a:r>
              <a:rPr lang="en-US"/>
              <a:t>Survey Result</a:t>
            </a:r>
          </a:p>
        </p:txBody>
      </p:sp>
      <p:sp>
        <p:nvSpPr>
          <p:cNvPr id="30" name="Slide Number Placeholder 29"/>
          <p:cNvSpPr>
            <a:spLocks noGrp="1"/>
          </p:cNvSpPr>
          <p:nvPr>
            <p:ph type="sldNum" sz="quarter" idx="12"/>
          </p:nvPr>
        </p:nvSpPr>
        <p:spPr/>
        <p:txBody>
          <a:bodyPr/>
          <a:lstStyle/>
          <a:p>
            <a:fld id="{C136B7D2-B98C-44FD-8D04-7EC62A564975}" type="slidenum">
              <a:rPr lang="en-US" smtClean="0"/>
              <a:t>21</a:t>
            </a:fld>
            <a:endParaRPr lang="en-US"/>
          </a:p>
        </p:txBody>
      </p:sp>
      <p:sp>
        <p:nvSpPr>
          <p:cNvPr id="5126" name="Freeform 6"/>
          <p:cNvSpPr>
            <a:spLocks noEditPoints="1"/>
          </p:cNvSpPr>
          <p:nvPr/>
        </p:nvSpPr>
        <p:spPr bwMode="auto">
          <a:xfrm>
            <a:off x="4309573" y="3302940"/>
            <a:ext cx="1422400" cy="1636809"/>
          </a:xfrm>
          <a:custGeom>
            <a:avLst/>
            <a:gdLst/>
            <a:ahLst/>
            <a:cxnLst>
              <a:cxn ang="0">
                <a:pos x="546" y="515"/>
              </a:cxn>
              <a:cxn ang="0">
                <a:pos x="418" y="435"/>
              </a:cxn>
              <a:cxn ang="0">
                <a:pos x="419" y="421"/>
              </a:cxn>
              <a:cxn ang="0">
                <a:pos x="424" y="421"/>
              </a:cxn>
              <a:cxn ang="0">
                <a:pos x="567" y="420"/>
              </a:cxn>
              <a:cxn ang="0">
                <a:pos x="512" y="176"/>
              </a:cxn>
              <a:cxn ang="0">
                <a:pos x="341" y="0"/>
              </a:cxn>
              <a:cxn ang="0">
                <a:pos x="338" y="0"/>
              </a:cxn>
              <a:cxn ang="0">
                <a:pos x="337" y="0"/>
              </a:cxn>
              <a:cxn ang="0">
                <a:pos x="337" y="0"/>
              </a:cxn>
              <a:cxn ang="0">
                <a:pos x="336" y="0"/>
              </a:cxn>
              <a:cxn ang="0">
                <a:pos x="336" y="0"/>
              </a:cxn>
              <a:cxn ang="0">
                <a:pos x="335" y="0"/>
              </a:cxn>
              <a:cxn ang="0">
                <a:pos x="335" y="0"/>
              </a:cxn>
              <a:cxn ang="0">
                <a:pos x="335" y="0"/>
              </a:cxn>
              <a:cxn ang="0">
                <a:pos x="334" y="0"/>
              </a:cxn>
              <a:cxn ang="0">
                <a:pos x="334" y="0"/>
              </a:cxn>
              <a:cxn ang="0">
                <a:pos x="333" y="0"/>
              </a:cxn>
              <a:cxn ang="0">
                <a:pos x="333" y="0"/>
              </a:cxn>
              <a:cxn ang="0">
                <a:pos x="332" y="0"/>
              </a:cxn>
              <a:cxn ang="0">
                <a:pos x="330" y="0"/>
              </a:cxn>
              <a:cxn ang="0">
                <a:pos x="159" y="176"/>
              </a:cxn>
              <a:cxn ang="0">
                <a:pos x="103" y="420"/>
              </a:cxn>
              <a:cxn ang="0">
                <a:pos x="247" y="421"/>
              </a:cxn>
              <a:cxn ang="0">
                <a:pos x="251" y="421"/>
              </a:cxn>
              <a:cxn ang="0">
                <a:pos x="252" y="435"/>
              </a:cxn>
              <a:cxn ang="0">
                <a:pos x="125" y="515"/>
              </a:cxn>
              <a:cxn ang="0">
                <a:pos x="0" y="610"/>
              </a:cxn>
              <a:cxn ang="0">
                <a:pos x="0" y="769"/>
              </a:cxn>
              <a:cxn ang="0">
                <a:pos x="670" y="769"/>
              </a:cxn>
              <a:cxn ang="0">
                <a:pos x="670" y="610"/>
              </a:cxn>
              <a:cxn ang="0">
                <a:pos x="546" y="515"/>
              </a:cxn>
              <a:cxn ang="0">
                <a:pos x="546" y="515"/>
              </a:cxn>
              <a:cxn ang="0">
                <a:pos x="546" y="515"/>
              </a:cxn>
            </a:cxnLst>
            <a:rect l="0" t="0" r="r" b="b"/>
            <a:pathLst>
              <a:path w="670" h="769">
                <a:moveTo>
                  <a:pt x="546" y="515"/>
                </a:moveTo>
                <a:cubicBezTo>
                  <a:pt x="449" y="480"/>
                  <a:pt x="418" y="498"/>
                  <a:pt x="418" y="435"/>
                </a:cubicBezTo>
                <a:cubicBezTo>
                  <a:pt x="418" y="432"/>
                  <a:pt x="419" y="426"/>
                  <a:pt x="419" y="421"/>
                </a:cubicBezTo>
                <a:cubicBezTo>
                  <a:pt x="424" y="421"/>
                  <a:pt x="424" y="421"/>
                  <a:pt x="424" y="421"/>
                </a:cubicBezTo>
                <a:cubicBezTo>
                  <a:pt x="489" y="425"/>
                  <a:pt x="553" y="430"/>
                  <a:pt x="567" y="420"/>
                </a:cubicBezTo>
                <a:cubicBezTo>
                  <a:pt x="590" y="404"/>
                  <a:pt x="512" y="380"/>
                  <a:pt x="512" y="176"/>
                </a:cubicBezTo>
                <a:cubicBezTo>
                  <a:pt x="512" y="73"/>
                  <a:pt x="444" y="0"/>
                  <a:pt x="341" y="0"/>
                </a:cubicBezTo>
                <a:cubicBezTo>
                  <a:pt x="340" y="0"/>
                  <a:pt x="339" y="0"/>
                  <a:pt x="338" y="0"/>
                </a:cubicBezTo>
                <a:cubicBezTo>
                  <a:pt x="338" y="0"/>
                  <a:pt x="338" y="0"/>
                  <a:pt x="337" y="0"/>
                </a:cubicBezTo>
                <a:cubicBezTo>
                  <a:pt x="337" y="0"/>
                  <a:pt x="337" y="0"/>
                  <a:pt x="337" y="0"/>
                </a:cubicBezTo>
                <a:cubicBezTo>
                  <a:pt x="337" y="0"/>
                  <a:pt x="337" y="0"/>
                  <a:pt x="336" y="0"/>
                </a:cubicBezTo>
                <a:cubicBezTo>
                  <a:pt x="336" y="0"/>
                  <a:pt x="336" y="0"/>
                  <a:pt x="336" y="0"/>
                </a:cubicBezTo>
                <a:cubicBezTo>
                  <a:pt x="336" y="0"/>
                  <a:pt x="336" y="0"/>
                  <a:pt x="335" y="0"/>
                </a:cubicBezTo>
                <a:cubicBezTo>
                  <a:pt x="335" y="0"/>
                  <a:pt x="335" y="0"/>
                  <a:pt x="335" y="0"/>
                </a:cubicBezTo>
                <a:cubicBezTo>
                  <a:pt x="335" y="0"/>
                  <a:pt x="335" y="0"/>
                  <a:pt x="335" y="0"/>
                </a:cubicBezTo>
                <a:cubicBezTo>
                  <a:pt x="335" y="0"/>
                  <a:pt x="334" y="0"/>
                  <a:pt x="334" y="0"/>
                </a:cubicBezTo>
                <a:cubicBezTo>
                  <a:pt x="334" y="0"/>
                  <a:pt x="334" y="0"/>
                  <a:pt x="334" y="0"/>
                </a:cubicBezTo>
                <a:cubicBezTo>
                  <a:pt x="334" y="0"/>
                  <a:pt x="333" y="0"/>
                  <a:pt x="333" y="0"/>
                </a:cubicBezTo>
                <a:cubicBezTo>
                  <a:pt x="333" y="0"/>
                  <a:pt x="333" y="0"/>
                  <a:pt x="333" y="0"/>
                </a:cubicBezTo>
                <a:cubicBezTo>
                  <a:pt x="333" y="0"/>
                  <a:pt x="332" y="0"/>
                  <a:pt x="332" y="0"/>
                </a:cubicBezTo>
                <a:cubicBezTo>
                  <a:pt x="331" y="0"/>
                  <a:pt x="330" y="0"/>
                  <a:pt x="330" y="0"/>
                </a:cubicBezTo>
                <a:cubicBezTo>
                  <a:pt x="226" y="0"/>
                  <a:pt x="159" y="73"/>
                  <a:pt x="159" y="176"/>
                </a:cubicBezTo>
                <a:cubicBezTo>
                  <a:pt x="159" y="380"/>
                  <a:pt x="80" y="404"/>
                  <a:pt x="103" y="420"/>
                </a:cubicBezTo>
                <a:cubicBezTo>
                  <a:pt x="117" y="430"/>
                  <a:pt x="181" y="425"/>
                  <a:pt x="247" y="421"/>
                </a:cubicBezTo>
                <a:cubicBezTo>
                  <a:pt x="251" y="421"/>
                  <a:pt x="251" y="421"/>
                  <a:pt x="251" y="421"/>
                </a:cubicBezTo>
                <a:cubicBezTo>
                  <a:pt x="252" y="426"/>
                  <a:pt x="252" y="432"/>
                  <a:pt x="252" y="435"/>
                </a:cubicBezTo>
                <a:cubicBezTo>
                  <a:pt x="252" y="498"/>
                  <a:pt x="221" y="480"/>
                  <a:pt x="125" y="515"/>
                </a:cubicBezTo>
                <a:cubicBezTo>
                  <a:pt x="28" y="550"/>
                  <a:pt x="0" y="586"/>
                  <a:pt x="0" y="610"/>
                </a:cubicBezTo>
                <a:cubicBezTo>
                  <a:pt x="0" y="769"/>
                  <a:pt x="0" y="769"/>
                  <a:pt x="0" y="769"/>
                </a:cubicBezTo>
                <a:cubicBezTo>
                  <a:pt x="670" y="769"/>
                  <a:pt x="670" y="769"/>
                  <a:pt x="670" y="769"/>
                </a:cubicBezTo>
                <a:cubicBezTo>
                  <a:pt x="670" y="610"/>
                  <a:pt x="670" y="610"/>
                  <a:pt x="670" y="610"/>
                </a:cubicBezTo>
                <a:cubicBezTo>
                  <a:pt x="670" y="586"/>
                  <a:pt x="642" y="550"/>
                  <a:pt x="546" y="515"/>
                </a:cubicBezTo>
                <a:close/>
                <a:moveTo>
                  <a:pt x="546" y="515"/>
                </a:moveTo>
                <a:cubicBezTo>
                  <a:pt x="546" y="515"/>
                  <a:pt x="546" y="515"/>
                  <a:pt x="546" y="515"/>
                </a:cubicBezTo>
              </a:path>
            </a:pathLst>
          </a:custGeom>
          <a:solidFill>
            <a:schemeClr val="bg1">
              <a:lumMod val="65000"/>
            </a:schemeClr>
          </a:solidFill>
          <a:ln w="3175">
            <a:noFill/>
            <a:round/>
          </a:ln>
        </p:spPr>
        <p:txBody>
          <a:bodyPr vert="horz" wrap="square" lIns="121920" tIns="60960" rIns="121920" bIns="60960" numCol="1" anchor="t" anchorCtr="0" compatLnSpc="1"/>
          <a:lstStyle/>
          <a:p>
            <a:endParaRPr lang="en-US" sz="2400"/>
          </a:p>
        </p:txBody>
      </p:sp>
      <p:sp>
        <p:nvSpPr>
          <p:cNvPr id="5125" name="Freeform 5"/>
          <p:cNvSpPr>
            <a:spLocks noEditPoints="1"/>
          </p:cNvSpPr>
          <p:nvPr/>
        </p:nvSpPr>
        <p:spPr bwMode="auto">
          <a:xfrm>
            <a:off x="3135481" y="3556167"/>
            <a:ext cx="1377292" cy="1383581"/>
          </a:xfrm>
          <a:custGeom>
            <a:avLst/>
            <a:gdLst/>
            <a:ahLst/>
            <a:cxnLst>
              <a:cxn ang="0">
                <a:pos x="705" y="598"/>
              </a:cxn>
              <a:cxn ang="0">
                <a:pos x="650" y="598"/>
              </a:cxn>
              <a:cxn ang="0">
                <a:pos x="542" y="490"/>
              </a:cxn>
              <a:cxn ang="0">
                <a:pos x="542" y="455"/>
              </a:cxn>
              <a:cxn ang="0">
                <a:pos x="594" y="357"/>
              </a:cxn>
              <a:cxn ang="0">
                <a:pos x="605" y="344"/>
              </a:cxn>
              <a:cxn ang="0">
                <a:pos x="614" y="263"/>
              </a:cxn>
              <a:cxn ang="0">
                <a:pos x="608" y="252"/>
              </a:cxn>
              <a:cxn ang="0">
                <a:pos x="608" y="156"/>
              </a:cxn>
              <a:cxn ang="0">
                <a:pos x="569" y="50"/>
              </a:cxn>
              <a:cxn ang="0">
                <a:pos x="487" y="7"/>
              </a:cxn>
              <a:cxn ang="0">
                <a:pos x="369" y="10"/>
              </a:cxn>
              <a:cxn ang="0">
                <a:pos x="285" y="67"/>
              </a:cxn>
              <a:cxn ang="0">
                <a:pos x="259" y="153"/>
              </a:cxn>
              <a:cxn ang="0">
                <a:pos x="259" y="250"/>
              </a:cxn>
              <a:cxn ang="0">
                <a:pos x="252" y="266"/>
              </a:cxn>
              <a:cxn ang="0">
                <a:pos x="267" y="348"/>
              </a:cxn>
              <a:cxn ang="0">
                <a:pos x="276" y="366"/>
              </a:cxn>
              <a:cxn ang="0">
                <a:pos x="325" y="454"/>
              </a:cxn>
              <a:cxn ang="0">
                <a:pos x="325" y="490"/>
              </a:cxn>
              <a:cxn ang="0">
                <a:pos x="217" y="598"/>
              </a:cxn>
              <a:cxn ang="0">
                <a:pos x="163" y="598"/>
              </a:cxn>
              <a:cxn ang="0">
                <a:pos x="0" y="761"/>
              </a:cxn>
              <a:cxn ang="0">
                <a:pos x="0" y="815"/>
              </a:cxn>
              <a:cxn ang="0">
                <a:pos x="54" y="869"/>
              </a:cxn>
              <a:cxn ang="0">
                <a:pos x="813" y="869"/>
              </a:cxn>
              <a:cxn ang="0">
                <a:pos x="867" y="815"/>
              </a:cxn>
              <a:cxn ang="0">
                <a:pos x="867" y="761"/>
              </a:cxn>
              <a:cxn ang="0">
                <a:pos x="705" y="598"/>
              </a:cxn>
              <a:cxn ang="0">
                <a:pos x="705" y="598"/>
              </a:cxn>
              <a:cxn ang="0">
                <a:pos x="705" y="598"/>
              </a:cxn>
            </a:cxnLst>
            <a:rect l="0" t="0" r="r" b="b"/>
            <a:pathLst>
              <a:path w="866" h="869">
                <a:moveTo>
                  <a:pt x="705" y="598"/>
                </a:moveTo>
                <a:cubicBezTo>
                  <a:pt x="650" y="598"/>
                  <a:pt x="650" y="598"/>
                  <a:pt x="650" y="598"/>
                </a:cubicBezTo>
                <a:cubicBezTo>
                  <a:pt x="591" y="598"/>
                  <a:pt x="542" y="550"/>
                  <a:pt x="542" y="490"/>
                </a:cubicBezTo>
                <a:cubicBezTo>
                  <a:pt x="542" y="455"/>
                  <a:pt x="542" y="455"/>
                  <a:pt x="542" y="455"/>
                </a:cubicBezTo>
                <a:cubicBezTo>
                  <a:pt x="566" y="426"/>
                  <a:pt x="583" y="393"/>
                  <a:pt x="594" y="357"/>
                </a:cubicBezTo>
                <a:cubicBezTo>
                  <a:pt x="595" y="351"/>
                  <a:pt x="601" y="348"/>
                  <a:pt x="605" y="344"/>
                </a:cubicBezTo>
                <a:cubicBezTo>
                  <a:pt x="625" y="323"/>
                  <a:pt x="629" y="288"/>
                  <a:pt x="614" y="263"/>
                </a:cubicBezTo>
                <a:cubicBezTo>
                  <a:pt x="612" y="260"/>
                  <a:pt x="608" y="256"/>
                  <a:pt x="608" y="252"/>
                </a:cubicBezTo>
                <a:cubicBezTo>
                  <a:pt x="608" y="220"/>
                  <a:pt x="608" y="188"/>
                  <a:pt x="608" y="156"/>
                </a:cubicBezTo>
                <a:cubicBezTo>
                  <a:pt x="607" y="118"/>
                  <a:pt x="596" y="78"/>
                  <a:pt x="569" y="50"/>
                </a:cubicBezTo>
                <a:cubicBezTo>
                  <a:pt x="548" y="27"/>
                  <a:pt x="518" y="13"/>
                  <a:pt x="487" y="7"/>
                </a:cubicBezTo>
                <a:cubicBezTo>
                  <a:pt x="448" y="0"/>
                  <a:pt x="408" y="0"/>
                  <a:pt x="369" y="10"/>
                </a:cubicBezTo>
                <a:cubicBezTo>
                  <a:pt x="336" y="18"/>
                  <a:pt x="304" y="38"/>
                  <a:pt x="285" y="67"/>
                </a:cubicBezTo>
                <a:cubicBezTo>
                  <a:pt x="268" y="92"/>
                  <a:pt x="260" y="123"/>
                  <a:pt x="259" y="153"/>
                </a:cubicBezTo>
                <a:cubicBezTo>
                  <a:pt x="259" y="185"/>
                  <a:pt x="259" y="217"/>
                  <a:pt x="259" y="250"/>
                </a:cubicBezTo>
                <a:cubicBezTo>
                  <a:pt x="260" y="256"/>
                  <a:pt x="254" y="261"/>
                  <a:pt x="252" y="266"/>
                </a:cubicBezTo>
                <a:cubicBezTo>
                  <a:pt x="237" y="293"/>
                  <a:pt x="244" y="329"/>
                  <a:pt x="267" y="348"/>
                </a:cubicBezTo>
                <a:cubicBezTo>
                  <a:pt x="273" y="352"/>
                  <a:pt x="274" y="360"/>
                  <a:pt x="276" y="366"/>
                </a:cubicBezTo>
                <a:cubicBezTo>
                  <a:pt x="287" y="398"/>
                  <a:pt x="304" y="428"/>
                  <a:pt x="325" y="454"/>
                </a:cubicBezTo>
                <a:cubicBezTo>
                  <a:pt x="325" y="490"/>
                  <a:pt x="325" y="490"/>
                  <a:pt x="325" y="490"/>
                </a:cubicBezTo>
                <a:cubicBezTo>
                  <a:pt x="325" y="550"/>
                  <a:pt x="277" y="598"/>
                  <a:pt x="217" y="598"/>
                </a:cubicBezTo>
                <a:cubicBezTo>
                  <a:pt x="163" y="598"/>
                  <a:pt x="163" y="598"/>
                  <a:pt x="163" y="598"/>
                </a:cubicBezTo>
                <a:cubicBezTo>
                  <a:pt x="163" y="598"/>
                  <a:pt x="64" y="625"/>
                  <a:pt x="0" y="761"/>
                </a:cubicBezTo>
                <a:cubicBezTo>
                  <a:pt x="0" y="815"/>
                  <a:pt x="0" y="815"/>
                  <a:pt x="0" y="815"/>
                </a:cubicBezTo>
                <a:cubicBezTo>
                  <a:pt x="0" y="845"/>
                  <a:pt x="24" y="869"/>
                  <a:pt x="54" y="869"/>
                </a:cubicBezTo>
                <a:cubicBezTo>
                  <a:pt x="813" y="869"/>
                  <a:pt x="813" y="869"/>
                  <a:pt x="813" y="869"/>
                </a:cubicBezTo>
                <a:cubicBezTo>
                  <a:pt x="843" y="869"/>
                  <a:pt x="867" y="845"/>
                  <a:pt x="867" y="815"/>
                </a:cubicBezTo>
                <a:cubicBezTo>
                  <a:pt x="867" y="761"/>
                  <a:pt x="867" y="761"/>
                  <a:pt x="867" y="761"/>
                </a:cubicBezTo>
                <a:cubicBezTo>
                  <a:pt x="803" y="625"/>
                  <a:pt x="705" y="598"/>
                  <a:pt x="705" y="598"/>
                </a:cubicBezTo>
                <a:close/>
                <a:moveTo>
                  <a:pt x="705" y="598"/>
                </a:moveTo>
                <a:cubicBezTo>
                  <a:pt x="705" y="598"/>
                  <a:pt x="705" y="598"/>
                  <a:pt x="705" y="598"/>
                </a:cubicBezTo>
              </a:path>
            </a:pathLst>
          </a:custGeom>
          <a:solidFill>
            <a:schemeClr val="tx1">
              <a:lumMod val="50000"/>
              <a:lumOff val="50000"/>
            </a:schemeClr>
          </a:solidFill>
          <a:ln w="3175">
            <a:noFill/>
            <a:round/>
          </a:ln>
        </p:spPr>
        <p:txBody>
          <a:bodyPr vert="horz" wrap="square" lIns="121920" tIns="60960" rIns="121920" bIns="60960" numCol="1" anchor="t" anchorCtr="0" compatLnSpc="1"/>
          <a:lstStyle/>
          <a:p>
            <a:endParaRPr lang="en-US" sz="2400"/>
          </a:p>
        </p:txBody>
      </p:sp>
      <p:sp>
        <p:nvSpPr>
          <p:cNvPr id="11" name="Freeform 6"/>
          <p:cNvSpPr>
            <a:spLocks noEditPoints="1"/>
          </p:cNvSpPr>
          <p:nvPr/>
        </p:nvSpPr>
        <p:spPr bwMode="auto">
          <a:xfrm>
            <a:off x="7154372" y="3302940"/>
            <a:ext cx="1422400" cy="1636809"/>
          </a:xfrm>
          <a:custGeom>
            <a:avLst/>
            <a:gdLst/>
            <a:ahLst/>
            <a:cxnLst>
              <a:cxn ang="0">
                <a:pos x="546" y="515"/>
              </a:cxn>
              <a:cxn ang="0">
                <a:pos x="418" y="435"/>
              </a:cxn>
              <a:cxn ang="0">
                <a:pos x="419" y="421"/>
              </a:cxn>
              <a:cxn ang="0">
                <a:pos x="424" y="421"/>
              </a:cxn>
              <a:cxn ang="0">
                <a:pos x="567" y="420"/>
              </a:cxn>
              <a:cxn ang="0">
                <a:pos x="512" y="176"/>
              </a:cxn>
              <a:cxn ang="0">
                <a:pos x="341" y="0"/>
              </a:cxn>
              <a:cxn ang="0">
                <a:pos x="338" y="0"/>
              </a:cxn>
              <a:cxn ang="0">
                <a:pos x="337" y="0"/>
              </a:cxn>
              <a:cxn ang="0">
                <a:pos x="337" y="0"/>
              </a:cxn>
              <a:cxn ang="0">
                <a:pos x="336" y="0"/>
              </a:cxn>
              <a:cxn ang="0">
                <a:pos x="336" y="0"/>
              </a:cxn>
              <a:cxn ang="0">
                <a:pos x="335" y="0"/>
              </a:cxn>
              <a:cxn ang="0">
                <a:pos x="335" y="0"/>
              </a:cxn>
              <a:cxn ang="0">
                <a:pos x="335" y="0"/>
              </a:cxn>
              <a:cxn ang="0">
                <a:pos x="334" y="0"/>
              </a:cxn>
              <a:cxn ang="0">
                <a:pos x="334" y="0"/>
              </a:cxn>
              <a:cxn ang="0">
                <a:pos x="333" y="0"/>
              </a:cxn>
              <a:cxn ang="0">
                <a:pos x="333" y="0"/>
              </a:cxn>
              <a:cxn ang="0">
                <a:pos x="332" y="0"/>
              </a:cxn>
              <a:cxn ang="0">
                <a:pos x="330" y="0"/>
              </a:cxn>
              <a:cxn ang="0">
                <a:pos x="159" y="176"/>
              </a:cxn>
              <a:cxn ang="0">
                <a:pos x="103" y="420"/>
              </a:cxn>
              <a:cxn ang="0">
                <a:pos x="247" y="421"/>
              </a:cxn>
              <a:cxn ang="0">
                <a:pos x="251" y="421"/>
              </a:cxn>
              <a:cxn ang="0">
                <a:pos x="252" y="435"/>
              </a:cxn>
              <a:cxn ang="0">
                <a:pos x="125" y="515"/>
              </a:cxn>
              <a:cxn ang="0">
                <a:pos x="0" y="610"/>
              </a:cxn>
              <a:cxn ang="0">
                <a:pos x="0" y="769"/>
              </a:cxn>
              <a:cxn ang="0">
                <a:pos x="670" y="769"/>
              </a:cxn>
              <a:cxn ang="0">
                <a:pos x="670" y="610"/>
              </a:cxn>
              <a:cxn ang="0">
                <a:pos x="546" y="515"/>
              </a:cxn>
              <a:cxn ang="0">
                <a:pos x="546" y="515"/>
              </a:cxn>
              <a:cxn ang="0">
                <a:pos x="546" y="515"/>
              </a:cxn>
            </a:cxnLst>
            <a:rect l="0" t="0" r="r" b="b"/>
            <a:pathLst>
              <a:path w="670" h="769">
                <a:moveTo>
                  <a:pt x="546" y="515"/>
                </a:moveTo>
                <a:cubicBezTo>
                  <a:pt x="449" y="480"/>
                  <a:pt x="418" y="498"/>
                  <a:pt x="418" y="435"/>
                </a:cubicBezTo>
                <a:cubicBezTo>
                  <a:pt x="418" y="432"/>
                  <a:pt x="419" y="426"/>
                  <a:pt x="419" y="421"/>
                </a:cubicBezTo>
                <a:cubicBezTo>
                  <a:pt x="424" y="421"/>
                  <a:pt x="424" y="421"/>
                  <a:pt x="424" y="421"/>
                </a:cubicBezTo>
                <a:cubicBezTo>
                  <a:pt x="489" y="425"/>
                  <a:pt x="553" y="430"/>
                  <a:pt x="567" y="420"/>
                </a:cubicBezTo>
                <a:cubicBezTo>
                  <a:pt x="590" y="404"/>
                  <a:pt x="512" y="380"/>
                  <a:pt x="512" y="176"/>
                </a:cubicBezTo>
                <a:cubicBezTo>
                  <a:pt x="512" y="73"/>
                  <a:pt x="444" y="0"/>
                  <a:pt x="341" y="0"/>
                </a:cubicBezTo>
                <a:cubicBezTo>
                  <a:pt x="340" y="0"/>
                  <a:pt x="339" y="0"/>
                  <a:pt x="338" y="0"/>
                </a:cubicBezTo>
                <a:cubicBezTo>
                  <a:pt x="338" y="0"/>
                  <a:pt x="338" y="0"/>
                  <a:pt x="337" y="0"/>
                </a:cubicBezTo>
                <a:cubicBezTo>
                  <a:pt x="337" y="0"/>
                  <a:pt x="337" y="0"/>
                  <a:pt x="337" y="0"/>
                </a:cubicBezTo>
                <a:cubicBezTo>
                  <a:pt x="337" y="0"/>
                  <a:pt x="337" y="0"/>
                  <a:pt x="336" y="0"/>
                </a:cubicBezTo>
                <a:cubicBezTo>
                  <a:pt x="336" y="0"/>
                  <a:pt x="336" y="0"/>
                  <a:pt x="336" y="0"/>
                </a:cubicBezTo>
                <a:cubicBezTo>
                  <a:pt x="336" y="0"/>
                  <a:pt x="336" y="0"/>
                  <a:pt x="335" y="0"/>
                </a:cubicBezTo>
                <a:cubicBezTo>
                  <a:pt x="335" y="0"/>
                  <a:pt x="335" y="0"/>
                  <a:pt x="335" y="0"/>
                </a:cubicBezTo>
                <a:cubicBezTo>
                  <a:pt x="335" y="0"/>
                  <a:pt x="335" y="0"/>
                  <a:pt x="335" y="0"/>
                </a:cubicBezTo>
                <a:cubicBezTo>
                  <a:pt x="335" y="0"/>
                  <a:pt x="334" y="0"/>
                  <a:pt x="334" y="0"/>
                </a:cubicBezTo>
                <a:cubicBezTo>
                  <a:pt x="334" y="0"/>
                  <a:pt x="334" y="0"/>
                  <a:pt x="334" y="0"/>
                </a:cubicBezTo>
                <a:cubicBezTo>
                  <a:pt x="334" y="0"/>
                  <a:pt x="333" y="0"/>
                  <a:pt x="333" y="0"/>
                </a:cubicBezTo>
                <a:cubicBezTo>
                  <a:pt x="333" y="0"/>
                  <a:pt x="333" y="0"/>
                  <a:pt x="333" y="0"/>
                </a:cubicBezTo>
                <a:cubicBezTo>
                  <a:pt x="333" y="0"/>
                  <a:pt x="332" y="0"/>
                  <a:pt x="332" y="0"/>
                </a:cubicBezTo>
                <a:cubicBezTo>
                  <a:pt x="331" y="0"/>
                  <a:pt x="330" y="0"/>
                  <a:pt x="330" y="0"/>
                </a:cubicBezTo>
                <a:cubicBezTo>
                  <a:pt x="226" y="0"/>
                  <a:pt x="159" y="73"/>
                  <a:pt x="159" y="176"/>
                </a:cubicBezTo>
                <a:cubicBezTo>
                  <a:pt x="159" y="380"/>
                  <a:pt x="80" y="404"/>
                  <a:pt x="103" y="420"/>
                </a:cubicBezTo>
                <a:cubicBezTo>
                  <a:pt x="117" y="430"/>
                  <a:pt x="181" y="425"/>
                  <a:pt x="247" y="421"/>
                </a:cubicBezTo>
                <a:cubicBezTo>
                  <a:pt x="251" y="421"/>
                  <a:pt x="251" y="421"/>
                  <a:pt x="251" y="421"/>
                </a:cubicBezTo>
                <a:cubicBezTo>
                  <a:pt x="252" y="426"/>
                  <a:pt x="252" y="432"/>
                  <a:pt x="252" y="435"/>
                </a:cubicBezTo>
                <a:cubicBezTo>
                  <a:pt x="252" y="498"/>
                  <a:pt x="221" y="480"/>
                  <a:pt x="125" y="515"/>
                </a:cubicBezTo>
                <a:cubicBezTo>
                  <a:pt x="28" y="550"/>
                  <a:pt x="0" y="586"/>
                  <a:pt x="0" y="610"/>
                </a:cubicBezTo>
                <a:cubicBezTo>
                  <a:pt x="0" y="769"/>
                  <a:pt x="0" y="769"/>
                  <a:pt x="0" y="769"/>
                </a:cubicBezTo>
                <a:cubicBezTo>
                  <a:pt x="670" y="769"/>
                  <a:pt x="670" y="769"/>
                  <a:pt x="670" y="769"/>
                </a:cubicBezTo>
                <a:cubicBezTo>
                  <a:pt x="670" y="610"/>
                  <a:pt x="670" y="610"/>
                  <a:pt x="670" y="610"/>
                </a:cubicBezTo>
                <a:cubicBezTo>
                  <a:pt x="670" y="586"/>
                  <a:pt x="642" y="550"/>
                  <a:pt x="546" y="515"/>
                </a:cubicBezTo>
                <a:close/>
                <a:moveTo>
                  <a:pt x="546" y="515"/>
                </a:moveTo>
                <a:cubicBezTo>
                  <a:pt x="546" y="515"/>
                  <a:pt x="546" y="515"/>
                  <a:pt x="546" y="515"/>
                </a:cubicBezTo>
              </a:path>
            </a:pathLst>
          </a:custGeom>
          <a:solidFill>
            <a:schemeClr val="bg1">
              <a:lumMod val="65000"/>
            </a:schemeClr>
          </a:solidFill>
          <a:ln w="3175">
            <a:noFill/>
            <a:round/>
          </a:ln>
        </p:spPr>
        <p:txBody>
          <a:bodyPr vert="horz" wrap="square" lIns="121920" tIns="60960" rIns="121920" bIns="60960" numCol="1" anchor="t" anchorCtr="0" compatLnSpc="1"/>
          <a:lstStyle/>
          <a:p>
            <a:endParaRPr lang="en-US" sz="2400"/>
          </a:p>
        </p:txBody>
      </p:sp>
      <p:sp>
        <p:nvSpPr>
          <p:cNvPr id="14" name="Freeform 6"/>
          <p:cNvSpPr>
            <a:spLocks noEditPoints="1"/>
          </p:cNvSpPr>
          <p:nvPr/>
        </p:nvSpPr>
        <p:spPr bwMode="auto">
          <a:xfrm>
            <a:off x="2497630" y="3906911"/>
            <a:ext cx="897543" cy="1032837"/>
          </a:xfrm>
          <a:custGeom>
            <a:avLst/>
            <a:gdLst/>
            <a:ahLst/>
            <a:cxnLst>
              <a:cxn ang="0">
                <a:pos x="546" y="515"/>
              </a:cxn>
              <a:cxn ang="0">
                <a:pos x="418" y="435"/>
              </a:cxn>
              <a:cxn ang="0">
                <a:pos x="419" y="421"/>
              </a:cxn>
              <a:cxn ang="0">
                <a:pos x="424" y="421"/>
              </a:cxn>
              <a:cxn ang="0">
                <a:pos x="567" y="420"/>
              </a:cxn>
              <a:cxn ang="0">
                <a:pos x="512" y="176"/>
              </a:cxn>
              <a:cxn ang="0">
                <a:pos x="341" y="0"/>
              </a:cxn>
              <a:cxn ang="0">
                <a:pos x="338" y="0"/>
              </a:cxn>
              <a:cxn ang="0">
                <a:pos x="337" y="0"/>
              </a:cxn>
              <a:cxn ang="0">
                <a:pos x="337" y="0"/>
              </a:cxn>
              <a:cxn ang="0">
                <a:pos x="336" y="0"/>
              </a:cxn>
              <a:cxn ang="0">
                <a:pos x="336" y="0"/>
              </a:cxn>
              <a:cxn ang="0">
                <a:pos x="335" y="0"/>
              </a:cxn>
              <a:cxn ang="0">
                <a:pos x="335" y="0"/>
              </a:cxn>
              <a:cxn ang="0">
                <a:pos x="335" y="0"/>
              </a:cxn>
              <a:cxn ang="0">
                <a:pos x="334" y="0"/>
              </a:cxn>
              <a:cxn ang="0">
                <a:pos x="334" y="0"/>
              </a:cxn>
              <a:cxn ang="0">
                <a:pos x="333" y="0"/>
              </a:cxn>
              <a:cxn ang="0">
                <a:pos x="333" y="0"/>
              </a:cxn>
              <a:cxn ang="0">
                <a:pos x="332" y="0"/>
              </a:cxn>
              <a:cxn ang="0">
                <a:pos x="330" y="0"/>
              </a:cxn>
              <a:cxn ang="0">
                <a:pos x="159" y="176"/>
              </a:cxn>
              <a:cxn ang="0">
                <a:pos x="103" y="420"/>
              </a:cxn>
              <a:cxn ang="0">
                <a:pos x="247" y="421"/>
              </a:cxn>
              <a:cxn ang="0">
                <a:pos x="251" y="421"/>
              </a:cxn>
              <a:cxn ang="0">
                <a:pos x="252" y="435"/>
              </a:cxn>
              <a:cxn ang="0">
                <a:pos x="125" y="515"/>
              </a:cxn>
              <a:cxn ang="0">
                <a:pos x="0" y="610"/>
              </a:cxn>
              <a:cxn ang="0">
                <a:pos x="0" y="769"/>
              </a:cxn>
              <a:cxn ang="0">
                <a:pos x="670" y="769"/>
              </a:cxn>
              <a:cxn ang="0">
                <a:pos x="670" y="610"/>
              </a:cxn>
              <a:cxn ang="0">
                <a:pos x="546" y="515"/>
              </a:cxn>
              <a:cxn ang="0">
                <a:pos x="546" y="515"/>
              </a:cxn>
              <a:cxn ang="0">
                <a:pos x="546" y="515"/>
              </a:cxn>
            </a:cxnLst>
            <a:rect l="0" t="0" r="r" b="b"/>
            <a:pathLst>
              <a:path w="670" h="769">
                <a:moveTo>
                  <a:pt x="546" y="515"/>
                </a:moveTo>
                <a:cubicBezTo>
                  <a:pt x="449" y="480"/>
                  <a:pt x="418" y="498"/>
                  <a:pt x="418" y="435"/>
                </a:cubicBezTo>
                <a:cubicBezTo>
                  <a:pt x="418" y="432"/>
                  <a:pt x="419" y="426"/>
                  <a:pt x="419" y="421"/>
                </a:cubicBezTo>
                <a:cubicBezTo>
                  <a:pt x="424" y="421"/>
                  <a:pt x="424" y="421"/>
                  <a:pt x="424" y="421"/>
                </a:cubicBezTo>
                <a:cubicBezTo>
                  <a:pt x="489" y="425"/>
                  <a:pt x="553" y="430"/>
                  <a:pt x="567" y="420"/>
                </a:cubicBezTo>
                <a:cubicBezTo>
                  <a:pt x="590" y="404"/>
                  <a:pt x="512" y="380"/>
                  <a:pt x="512" y="176"/>
                </a:cubicBezTo>
                <a:cubicBezTo>
                  <a:pt x="512" y="73"/>
                  <a:pt x="444" y="0"/>
                  <a:pt x="341" y="0"/>
                </a:cubicBezTo>
                <a:cubicBezTo>
                  <a:pt x="340" y="0"/>
                  <a:pt x="339" y="0"/>
                  <a:pt x="338" y="0"/>
                </a:cubicBezTo>
                <a:cubicBezTo>
                  <a:pt x="338" y="0"/>
                  <a:pt x="338" y="0"/>
                  <a:pt x="337" y="0"/>
                </a:cubicBezTo>
                <a:cubicBezTo>
                  <a:pt x="337" y="0"/>
                  <a:pt x="337" y="0"/>
                  <a:pt x="337" y="0"/>
                </a:cubicBezTo>
                <a:cubicBezTo>
                  <a:pt x="337" y="0"/>
                  <a:pt x="337" y="0"/>
                  <a:pt x="336" y="0"/>
                </a:cubicBezTo>
                <a:cubicBezTo>
                  <a:pt x="336" y="0"/>
                  <a:pt x="336" y="0"/>
                  <a:pt x="336" y="0"/>
                </a:cubicBezTo>
                <a:cubicBezTo>
                  <a:pt x="336" y="0"/>
                  <a:pt x="336" y="0"/>
                  <a:pt x="335" y="0"/>
                </a:cubicBezTo>
                <a:cubicBezTo>
                  <a:pt x="335" y="0"/>
                  <a:pt x="335" y="0"/>
                  <a:pt x="335" y="0"/>
                </a:cubicBezTo>
                <a:cubicBezTo>
                  <a:pt x="335" y="0"/>
                  <a:pt x="335" y="0"/>
                  <a:pt x="335" y="0"/>
                </a:cubicBezTo>
                <a:cubicBezTo>
                  <a:pt x="335" y="0"/>
                  <a:pt x="334" y="0"/>
                  <a:pt x="334" y="0"/>
                </a:cubicBezTo>
                <a:cubicBezTo>
                  <a:pt x="334" y="0"/>
                  <a:pt x="334" y="0"/>
                  <a:pt x="334" y="0"/>
                </a:cubicBezTo>
                <a:cubicBezTo>
                  <a:pt x="334" y="0"/>
                  <a:pt x="333" y="0"/>
                  <a:pt x="333" y="0"/>
                </a:cubicBezTo>
                <a:cubicBezTo>
                  <a:pt x="333" y="0"/>
                  <a:pt x="333" y="0"/>
                  <a:pt x="333" y="0"/>
                </a:cubicBezTo>
                <a:cubicBezTo>
                  <a:pt x="333" y="0"/>
                  <a:pt x="332" y="0"/>
                  <a:pt x="332" y="0"/>
                </a:cubicBezTo>
                <a:cubicBezTo>
                  <a:pt x="331" y="0"/>
                  <a:pt x="330" y="0"/>
                  <a:pt x="330" y="0"/>
                </a:cubicBezTo>
                <a:cubicBezTo>
                  <a:pt x="226" y="0"/>
                  <a:pt x="159" y="73"/>
                  <a:pt x="159" y="176"/>
                </a:cubicBezTo>
                <a:cubicBezTo>
                  <a:pt x="159" y="380"/>
                  <a:pt x="80" y="404"/>
                  <a:pt x="103" y="420"/>
                </a:cubicBezTo>
                <a:cubicBezTo>
                  <a:pt x="117" y="430"/>
                  <a:pt x="181" y="425"/>
                  <a:pt x="247" y="421"/>
                </a:cubicBezTo>
                <a:cubicBezTo>
                  <a:pt x="251" y="421"/>
                  <a:pt x="251" y="421"/>
                  <a:pt x="251" y="421"/>
                </a:cubicBezTo>
                <a:cubicBezTo>
                  <a:pt x="252" y="426"/>
                  <a:pt x="252" y="432"/>
                  <a:pt x="252" y="435"/>
                </a:cubicBezTo>
                <a:cubicBezTo>
                  <a:pt x="252" y="498"/>
                  <a:pt x="221" y="480"/>
                  <a:pt x="125" y="515"/>
                </a:cubicBezTo>
                <a:cubicBezTo>
                  <a:pt x="28" y="550"/>
                  <a:pt x="0" y="586"/>
                  <a:pt x="0" y="610"/>
                </a:cubicBezTo>
                <a:cubicBezTo>
                  <a:pt x="0" y="769"/>
                  <a:pt x="0" y="769"/>
                  <a:pt x="0" y="769"/>
                </a:cubicBezTo>
                <a:cubicBezTo>
                  <a:pt x="670" y="769"/>
                  <a:pt x="670" y="769"/>
                  <a:pt x="670" y="769"/>
                </a:cubicBezTo>
                <a:cubicBezTo>
                  <a:pt x="670" y="610"/>
                  <a:pt x="670" y="610"/>
                  <a:pt x="670" y="610"/>
                </a:cubicBezTo>
                <a:cubicBezTo>
                  <a:pt x="670" y="586"/>
                  <a:pt x="642" y="550"/>
                  <a:pt x="546" y="515"/>
                </a:cubicBezTo>
                <a:close/>
                <a:moveTo>
                  <a:pt x="546" y="515"/>
                </a:moveTo>
                <a:cubicBezTo>
                  <a:pt x="546" y="515"/>
                  <a:pt x="546" y="515"/>
                  <a:pt x="546" y="515"/>
                </a:cubicBezTo>
              </a:path>
            </a:pathLst>
          </a:custGeom>
          <a:solidFill>
            <a:schemeClr val="bg1">
              <a:lumMod val="65000"/>
            </a:schemeClr>
          </a:solidFill>
          <a:ln w="3175">
            <a:noFill/>
            <a:round/>
          </a:ln>
        </p:spPr>
        <p:txBody>
          <a:bodyPr vert="horz" wrap="square" lIns="121920" tIns="60960" rIns="121920" bIns="60960" numCol="1" anchor="t" anchorCtr="0" compatLnSpc="1"/>
          <a:lstStyle/>
          <a:p>
            <a:endParaRPr lang="en-US" sz="2400"/>
          </a:p>
        </p:txBody>
      </p:sp>
      <p:sp>
        <p:nvSpPr>
          <p:cNvPr id="10" name="Freeform 5"/>
          <p:cNvSpPr>
            <a:spLocks noEditPoints="1"/>
          </p:cNvSpPr>
          <p:nvPr/>
        </p:nvSpPr>
        <p:spPr bwMode="auto">
          <a:xfrm>
            <a:off x="5528772" y="3000534"/>
            <a:ext cx="1930400" cy="1939215"/>
          </a:xfrm>
          <a:custGeom>
            <a:avLst/>
            <a:gdLst/>
            <a:ahLst/>
            <a:cxnLst>
              <a:cxn ang="0">
                <a:pos x="705" y="598"/>
              </a:cxn>
              <a:cxn ang="0">
                <a:pos x="650" y="598"/>
              </a:cxn>
              <a:cxn ang="0">
                <a:pos x="542" y="490"/>
              </a:cxn>
              <a:cxn ang="0">
                <a:pos x="542" y="455"/>
              </a:cxn>
              <a:cxn ang="0">
                <a:pos x="594" y="357"/>
              </a:cxn>
              <a:cxn ang="0">
                <a:pos x="605" y="344"/>
              </a:cxn>
              <a:cxn ang="0">
                <a:pos x="614" y="263"/>
              </a:cxn>
              <a:cxn ang="0">
                <a:pos x="608" y="252"/>
              </a:cxn>
              <a:cxn ang="0">
                <a:pos x="608" y="156"/>
              </a:cxn>
              <a:cxn ang="0">
                <a:pos x="569" y="50"/>
              </a:cxn>
              <a:cxn ang="0">
                <a:pos x="487" y="7"/>
              </a:cxn>
              <a:cxn ang="0">
                <a:pos x="369" y="10"/>
              </a:cxn>
              <a:cxn ang="0">
                <a:pos x="285" y="67"/>
              </a:cxn>
              <a:cxn ang="0">
                <a:pos x="259" y="153"/>
              </a:cxn>
              <a:cxn ang="0">
                <a:pos x="259" y="250"/>
              </a:cxn>
              <a:cxn ang="0">
                <a:pos x="252" y="266"/>
              </a:cxn>
              <a:cxn ang="0">
                <a:pos x="267" y="348"/>
              </a:cxn>
              <a:cxn ang="0">
                <a:pos x="276" y="366"/>
              </a:cxn>
              <a:cxn ang="0">
                <a:pos x="325" y="454"/>
              </a:cxn>
              <a:cxn ang="0">
                <a:pos x="325" y="490"/>
              </a:cxn>
              <a:cxn ang="0">
                <a:pos x="217" y="598"/>
              </a:cxn>
              <a:cxn ang="0">
                <a:pos x="163" y="598"/>
              </a:cxn>
              <a:cxn ang="0">
                <a:pos x="0" y="761"/>
              </a:cxn>
              <a:cxn ang="0">
                <a:pos x="0" y="815"/>
              </a:cxn>
              <a:cxn ang="0">
                <a:pos x="54" y="869"/>
              </a:cxn>
              <a:cxn ang="0">
                <a:pos x="813" y="869"/>
              </a:cxn>
              <a:cxn ang="0">
                <a:pos x="867" y="815"/>
              </a:cxn>
              <a:cxn ang="0">
                <a:pos x="867" y="761"/>
              </a:cxn>
              <a:cxn ang="0">
                <a:pos x="705" y="598"/>
              </a:cxn>
              <a:cxn ang="0">
                <a:pos x="705" y="598"/>
              </a:cxn>
              <a:cxn ang="0">
                <a:pos x="705" y="598"/>
              </a:cxn>
            </a:cxnLst>
            <a:rect l="0" t="0" r="r" b="b"/>
            <a:pathLst>
              <a:path w="866" h="869">
                <a:moveTo>
                  <a:pt x="705" y="598"/>
                </a:moveTo>
                <a:cubicBezTo>
                  <a:pt x="650" y="598"/>
                  <a:pt x="650" y="598"/>
                  <a:pt x="650" y="598"/>
                </a:cubicBezTo>
                <a:cubicBezTo>
                  <a:pt x="591" y="598"/>
                  <a:pt x="542" y="550"/>
                  <a:pt x="542" y="490"/>
                </a:cubicBezTo>
                <a:cubicBezTo>
                  <a:pt x="542" y="455"/>
                  <a:pt x="542" y="455"/>
                  <a:pt x="542" y="455"/>
                </a:cubicBezTo>
                <a:cubicBezTo>
                  <a:pt x="566" y="426"/>
                  <a:pt x="583" y="393"/>
                  <a:pt x="594" y="357"/>
                </a:cubicBezTo>
                <a:cubicBezTo>
                  <a:pt x="595" y="351"/>
                  <a:pt x="601" y="348"/>
                  <a:pt x="605" y="344"/>
                </a:cubicBezTo>
                <a:cubicBezTo>
                  <a:pt x="625" y="323"/>
                  <a:pt x="629" y="288"/>
                  <a:pt x="614" y="263"/>
                </a:cubicBezTo>
                <a:cubicBezTo>
                  <a:pt x="612" y="260"/>
                  <a:pt x="608" y="256"/>
                  <a:pt x="608" y="252"/>
                </a:cubicBezTo>
                <a:cubicBezTo>
                  <a:pt x="608" y="220"/>
                  <a:pt x="608" y="188"/>
                  <a:pt x="608" y="156"/>
                </a:cubicBezTo>
                <a:cubicBezTo>
                  <a:pt x="607" y="118"/>
                  <a:pt x="596" y="78"/>
                  <a:pt x="569" y="50"/>
                </a:cubicBezTo>
                <a:cubicBezTo>
                  <a:pt x="548" y="27"/>
                  <a:pt x="518" y="13"/>
                  <a:pt x="487" y="7"/>
                </a:cubicBezTo>
                <a:cubicBezTo>
                  <a:pt x="448" y="0"/>
                  <a:pt x="408" y="0"/>
                  <a:pt x="369" y="10"/>
                </a:cubicBezTo>
                <a:cubicBezTo>
                  <a:pt x="336" y="18"/>
                  <a:pt x="304" y="38"/>
                  <a:pt x="285" y="67"/>
                </a:cubicBezTo>
                <a:cubicBezTo>
                  <a:pt x="268" y="92"/>
                  <a:pt x="260" y="123"/>
                  <a:pt x="259" y="153"/>
                </a:cubicBezTo>
                <a:cubicBezTo>
                  <a:pt x="259" y="185"/>
                  <a:pt x="259" y="217"/>
                  <a:pt x="259" y="250"/>
                </a:cubicBezTo>
                <a:cubicBezTo>
                  <a:pt x="260" y="256"/>
                  <a:pt x="254" y="261"/>
                  <a:pt x="252" y="266"/>
                </a:cubicBezTo>
                <a:cubicBezTo>
                  <a:pt x="237" y="293"/>
                  <a:pt x="244" y="329"/>
                  <a:pt x="267" y="348"/>
                </a:cubicBezTo>
                <a:cubicBezTo>
                  <a:pt x="273" y="352"/>
                  <a:pt x="274" y="360"/>
                  <a:pt x="276" y="366"/>
                </a:cubicBezTo>
                <a:cubicBezTo>
                  <a:pt x="287" y="398"/>
                  <a:pt x="304" y="428"/>
                  <a:pt x="325" y="454"/>
                </a:cubicBezTo>
                <a:cubicBezTo>
                  <a:pt x="325" y="490"/>
                  <a:pt x="325" y="490"/>
                  <a:pt x="325" y="490"/>
                </a:cubicBezTo>
                <a:cubicBezTo>
                  <a:pt x="325" y="550"/>
                  <a:pt x="277" y="598"/>
                  <a:pt x="217" y="598"/>
                </a:cubicBezTo>
                <a:cubicBezTo>
                  <a:pt x="163" y="598"/>
                  <a:pt x="163" y="598"/>
                  <a:pt x="163" y="598"/>
                </a:cubicBezTo>
                <a:cubicBezTo>
                  <a:pt x="163" y="598"/>
                  <a:pt x="64" y="625"/>
                  <a:pt x="0" y="761"/>
                </a:cubicBezTo>
                <a:cubicBezTo>
                  <a:pt x="0" y="815"/>
                  <a:pt x="0" y="815"/>
                  <a:pt x="0" y="815"/>
                </a:cubicBezTo>
                <a:cubicBezTo>
                  <a:pt x="0" y="845"/>
                  <a:pt x="24" y="869"/>
                  <a:pt x="54" y="869"/>
                </a:cubicBezTo>
                <a:cubicBezTo>
                  <a:pt x="813" y="869"/>
                  <a:pt x="813" y="869"/>
                  <a:pt x="813" y="869"/>
                </a:cubicBezTo>
                <a:cubicBezTo>
                  <a:pt x="843" y="869"/>
                  <a:pt x="867" y="845"/>
                  <a:pt x="867" y="815"/>
                </a:cubicBezTo>
                <a:cubicBezTo>
                  <a:pt x="867" y="761"/>
                  <a:pt x="867" y="761"/>
                  <a:pt x="867" y="761"/>
                </a:cubicBezTo>
                <a:cubicBezTo>
                  <a:pt x="803" y="625"/>
                  <a:pt x="705" y="598"/>
                  <a:pt x="705" y="598"/>
                </a:cubicBezTo>
                <a:close/>
                <a:moveTo>
                  <a:pt x="705" y="598"/>
                </a:moveTo>
                <a:cubicBezTo>
                  <a:pt x="705" y="598"/>
                  <a:pt x="705" y="598"/>
                  <a:pt x="705" y="598"/>
                </a:cubicBezTo>
              </a:path>
            </a:pathLst>
          </a:custGeom>
          <a:solidFill>
            <a:schemeClr val="tx1">
              <a:lumMod val="50000"/>
              <a:lumOff val="50000"/>
            </a:schemeClr>
          </a:solidFill>
          <a:ln w="3175">
            <a:noFill/>
            <a:round/>
          </a:ln>
        </p:spPr>
        <p:txBody>
          <a:bodyPr vert="horz" wrap="square" lIns="121920" tIns="60960" rIns="121920" bIns="60960" numCol="1" anchor="t" anchorCtr="0" compatLnSpc="1"/>
          <a:lstStyle/>
          <a:p>
            <a:endParaRPr lang="en-US" sz="2400"/>
          </a:p>
        </p:txBody>
      </p:sp>
      <p:sp>
        <p:nvSpPr>
          <p:cNvPr id="12" name="Freeform 5"/>
          <p:cNvSpPr>
            <a:spLocks noEditPoints="1"/>
          </p:cNvSpPr>
          <p:nvPr/>
        </p:nvSpPr>
        <p:spPr bwMode="auto">
          <a:xfrm>
            <a:off x="8271973" y="3556167"/>
            <a:ext cx="1377292" cy="1383581"/>
          </a:xfrm>
          <a:custGeom>
            <a:avLst/>
            <a:gdLst/>
            <a:ahLst/>
            <a:cxnLst>
              <a:cxn ang="0">
                <a:pos x="705" y="598"/>
              </a:cxn>
              <a:cxn ang="0">
                <a:pos x="650" y="598"/>
              </a:cxn>
              <a:cxn ang="0">
                <a:pos x="542" y="490"/>
              </a:cxn>
              <a:cxn ang="0">
                <a:pos x="542" y="455"/>
              </a:cxn>
              <a:cxn ang="0">
                <a:pos x="594" y="357"/>
              </a:cxn>
              <a:cxn ang="0">
                <a:pos x="605" y="344"/>
              </a:cxn>
              <a:cxn ang="0">
                <a:pos x="614" y="263"/>
              </a:cxn>
              <a:cxn ang="0">
                <a:pos x="608" y="252"/>
              </a:cxn>
              <a:cxn ang="0">
                <a:pos x="608" y="156"/>
              </a:cxn>
              <a:cxn ang="0">
                <a:pos x="569" y="50"/>
              </a:cxn>
              <a:cxn ang="0">
                <a:pos x="487" y="7"/>
              </a:cxn>
              <a:cxn ang="0">
                <a:pos x="369" y="10"/>
              </a:cxn>
              <a:cxn ang="0">
                <a:pos x="285" y="67"/>
              </a:cxn>
              <a:cxn ang="0">
                <a:pos x="259" y="153"/>
              </a:cxn>
              <a:cxn ang="0">
                <a:pos x="259" y="250"/>
              </a:cxn>
              <a:cxn ang="0">
                <a:pos x="252" y="266"/>
              </a:cxn>
              <a:cxn ang="0">
                <a:pos x="267" y="348"/>
              </a:cxn>
              <a:cxn ang="0">
                <a:pos x="276" y="366"/>
              </a:cxn>
              <a:cxn ang="0">
                <a:pos x="325" y="454"/>
              </a:cxn>
              <a:cxn ang="0">
                <a:pos x="325" y="490"/>
              </a:cxn>
              <a:cxn ang="0">
                <a:pos x="217" y="598"/>
              </a:cxn>
              <a:cxn ang="0">
                <a:pos x="163" y="598"/>
              </a:cxn>
              <a:cxn ang="0">
                <a:pos x="0" y="761"/>
              </a:cxn>
              <a:cxn ang="0">
                <a:pos x="0" y="815"/>
              </a:cxn>
              <a:cxn ang="0">
                <a:pos x="54" y="869"/>
              </a:cxn>
              <a:cxn ang="0">
                <a:pos x="813" y="869"/>
              </a:cxn>
              <a:cxn ang="0">
                <a:pos x="867" y="815"/>
              </a:cxn>
              <a:cxn ang="0">
                <a:pos x="867" y="761"/>
              </a:cxn>
              <a:cxn ang="0">
                <a:pos x="705" y="598"/>
              </a:cxn>
              <a:cxn ang="0">
                <a:pos x="705" y="598"/>
              </a:cxn>
              <a:cxn ang="0">
                <a:pos x="705" y="598"/>
              </a:cxn>
            </a:cxnLst>
            <a:rect l="0" t="0" r="r" b="b"/>
            <a:pathLst>
              <a:path w="866" h="869">
                <a:moveTo>
                  <a:pt x="705" y="598"/>
                </a:moveTo>
                <a:cubicBezTo>
                  <a:pt x="650" y="598"/>
                  <a:pt x="650" y="598"/>
                  <a:pt x="650" y="598"/>
                </a:cubicBezTo>
                <a:cubicBezTo>
                  <a:pt x="591" y="598"/>
                  <a:pt x="542" y="550"/>
                  <a:pt x="542" y="490"/>
                </a:cubicBezTo>
                <a:cubicBezTo>
                  <a:pt x="542" y="455"/>
                  <a:pt x="542" y="455"/>
                  <a:pt x="542" y="455"/>
                </a:cubicBezTo>
                <a:cubicBezTo>
                  <a:pt x="566" y="426"/>
                  <a:pt x="583" y="393"/>
                  <a:pt x="594" y="357"/>
                </a:cubicBezTo>
                <a:cubicBezTo>
                  <a:pt x="595" y="351"/>
                  <a:pt x="601" y="348"/>
                  <a:pt x="605" y="344"/>
                </a:cubicBezTo>
                <a:cubicBezTo>
                  <a:pt x="625" y="323"/>
                  <a:pt x="629" y="288"/>
                  <a:pt x="614" y="263"/>
                </a:cubicBezTo>
                <a:cubicBezTo>
                  <a:pt x="612" y="260"/>
                  <a:pt x="608" y="256"/>
                  <a:pt x="608" y="252"/>
                </a:cubicBezTo>
                <a:cubicBezTo>
                  <a:pt x="608" y="220"/>
                  <a:pt x="608" y="188"/>
                  <a:pt x="608" y="156"/>
                </a:cubicBezTo>
                <a:cubicBezTo>
                  <a:pt x="607" y="118"/>
                  <a:pt x="596" y="78"/>
                  <a:pt x="569" y="50"/>
                </a:cubicBezTo>
                <a:cubicBezTo>
                  <a:pt x="548" y="27"/>
                  <a:pt x="518" y="13"/>
                  <a:pt x="487" y="7"/>
                </a:cubicBezTo>
                <a:cubicBezTo>
                  <a:pt x="448" y="0"/>
                  <a:pt x="408" y="0"/>
                  <a:pt x="369" y="10"/>
                </a:cubicBezTo>
                <a:cubicBezTo>
                  <a:pt x="336" y="18"/>
                  <a:pt x="304" y="38"/>
                  <a:pt x="285" y="67"/>
                </a:cubicBezTo>
                <a:cubicBezTo>
                  <a:pt x="268" y="92"/>
                  <a:pt x="260" y="123"/>
                  <a:pt x="259" y="153"/>
                </a:cubicBezTo>
                <a:cubicBezTo>
                  <a:pt x="259" y="185"/>
                  <a:pt x="259" y="217"/>
                  <a:pt x="259" y="250"/>
                </a:cubicBezTo>
                <a:cubicBezTo>
                  <a:pt x="260" y="256"/>
                  <a:pt x="254" y="261"/>
                  <a:pt x="252" y="266"/>
                </a:cubicBezTo>
                <a:cubicBezTo>
                  <a:pt x="237" y="293"/>
                  <a:pt x="244" y="329"/>
                  <a:pt x="267" y="348"/>
                </a:cubicBezTo>
                <a:cubicBezTo>
                  <a:pt x="273" y="352"/>
                  <a:pt x="274" y="360"/>
                  <a:pt x="276" y="366"/>
                </a:cubicBezTo>
                <a:cubicBezTo>
                  <a:pt x="287" y="398"/>
                  <a:pt x="304" y="428"/>
                  <a:pt x="325" y="454"/>
                </a:cubicBezTo>
                <a:cubicBezTo>
                  <a:pt x="325" y="490"/>
                  <a:pt x="325" y="490"/>
                  <a:pt x="325" y="490"/>
                </a:cubicBezTo>
                <a:cubicBezTo>
                  <a:pt x="325" y="550"/>
                  <a:pt x="277" y="598"/>
                  <a:pt x="217" y="598"/>
                </a:cubicBezTo>
                <a:cubicBezTo>
                  <a:pt x="163" y="598"/>
                  <a:pt x="163" y="598"/>
                  <a:pt x="163" y="598"/>
                </a:cubicBezTo>
                <a:cubicBezTo>
                  <a:pt x="163" y="598"/>
                  <a:pt x="64" y="625"/>
                  <a:pt x="0" y="761"/>
                </a:cubicBezTo>
                <a:cubicBezTo>
                  <a:pt x="0" y="815"/>
                  <a:pt x="0" y="815"/>
                  <a:pt x="0" y="815"/>
                </a:cubicBezTo>
                <a:cubicBezTo>
                  <a:pt x="0" y="845"/>
                  <a:pt x="24" y="869"/>
                  <a:pt x="54" y="869"/>
                </a:cubicBezTo>
                <a:cubicBezTo>
                  <a:pt x="813" y="869"/>
                  <a:pt x="813" y="869"/>
                  <a:pt x="813" y="869"/>
                </a:cubicBezTo>
                <a:cubicBezTo>
                  <a:pt x="843" y="869"/>
                  <a:pt x="867" y="845"/>
                  <a:pt x="867" y="815"/>
                </a:cubicBezTo>
                <a:cubicBezTo>
                  <a:pt x="867" y="761"/>
                  <a:pt x="867" y="761"/>
                  <a:pt x="867" y="761"/>
                </a:cubicBezTo>
                <a:cubicBezTo>
                  <a:pt x="803" y="625"/>
                  <a:pt x="705" y="598"/>
                  <a:pt x="705" y="598"/>
                </a:cubicBezTo>
                <a:close/>
                <a:moveTo>
                  <a:pt x="705" y="598"/>
                </a:moveTo>
                <a:cubicBezTo>
                  <a:pt x="705" y="598"/>
                  <a:pt x="705" y="598"/>
                  <a:pt x="705" y="598"/>
                </a:cubicBezTo>
              </a:path>
            </a:pathLst>
          </a:custGeom>
          <a:solidFill>
            <a:schemeClr val="tx1">
              <a:lumMod val="50000"/>
              <a:lumOff val="50000"/>
            </a:schemeClr>
          </a:solidFill>
          <a:ln w="3175">
            <a:noFill/>
            <a:round/>
          </a:ln>
        </p:spPr>
        <p:txBody>
          <a:bodyPr vert="horz" wrap="square" lIns="121920" tIns="60960" rIns="121920" bIns="60960" numCol="1" anchor="t" anchorCtr="0" compatLnSpc="1"/>
          <a:lstStyle/>
          <a:p>
            <a:endParaRPr lang="en-US" sz="2400"/>
          </a:p>
        </p:txBody>
      </p:sp>
      <p:grpSp>
        <p:nvGrpSpPr>
          <p:cNvPr id="2" name="Group 30"/>
          <p:cNvGrpSpPr/>
          <p:nvPr/>
        </p:nvGrpSpPr>
        <p:grpSpPr>
          <a:xfrm rot="18850492">
            <a:off x="1600715" y="1753317"/>
            <a:ext cx="2090517" cy="2404280"/>
            <a:chOff x="2030935" y="1360587"/>
            <a:chExt cx="641350" cy="737609"/>
          </a:xfrm>
        </p:grpSpPr>
        <p:sp>
          <p:nvSpPr>
            <p:cNvPr id="28" name="Oval 24"/>
            <p:cNvSpPr>
              <a:spLocks noChangeArrowheads="1"/>
            </p:cNvSpPr>
            <p:nvPr/>
          </p:nvSpPr>
          <p:spPr bwMode="auto">
            <a:xfrm>
              <a:off x="2030935" y="1360587"/>
              <a:ext cx="641350" cy="642716"/>
            </a:xfrm>
            <a:prstGeom prst="ellipse">
              <a:avLst/>
            </a:pr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9" name="Freeform 25"/>
            <p:cNvSpPr/>
            <p:nvPr/>
          </p:nvSpPr>
          <p:spPr bwMode="auto">
            <a:xfrm rot="20590068">
              <a:off x="2253900" y="1945038"/>
              <a:ext cx="165466" cy="153158"/>
            </a:xfrm>
            <a:custGeom>
              <a:avLst/>
              <a:gdLst/>
              <a:ahLst/>
              <a:cxnLst>
                <a:cxn ang="0">
                  <a:pos x="0" y="0"/>
                </a:cxn>
                <a:cxn ang="0">
                  <a:pos x="10" y="112"/>
                </a:cxn>
                <a:cxn ang="0">
                  <a:pos x="121" y="19"/>
                </a:cxn>
                <a:cxn ang="0">
                  <a:pos x="0" y="0"/>
                </a:cxn>
              </a:cxnLst>
              <a:rect l="0" t="0" r="r" b="b"/>
              <a:pathLst>
                <a:path w="120" h="112">
                  <a:moveTo>
                    <a:pt x="0" y="0"/>
                  </a:moveTo>
                  <a:lnTo>
                    <a:pt x="10" y="112"/>
                  </a:lnTo>
                  <a:lnTo>
                    <a:pt x="121" y="19"/>
                  </a:ln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3" name="Group 34"/>
          <p:cNvGrpSpPr/>
          <p:nvPr/>
        </p:nvGrpSpPr>
        <p:grpSpPr>
          <a:xfrm rot="20591516" flipH="1">
            <a:off x="3675310" y="1367820"/>
            <a:ext cx="1722965" cy="1981563"/>
            <a:chOff x="2030935" y="1360587"/>
            <a:chExt cx="641350" cy="737609"/>
          </a:xfrm>
          <a:solidFill>
            <a:schemeClr val="accent2"/>
          </a:solidFill>
        </p:grpSpPr>
        <p:sp>
          <p:nvSpPr>
            <p:cNvPr id="36" name="Oval 24"/>
            <p:cNvSpPr>
              <a:spLocks noChangeArrowheads="1"/>
            </p:cNvSpPr>
            <p:nvPr/>
          </p:nvSpPr>
          <p:spPr bwMode="auto">
            <a:xfrm>
              <a:off x="2030935" y="1360587"/>
              <a:ext cx="641350" cy="642716"/>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37" name="Freeform 25"/>
            <p:cNvSpPr/>
            <p:nvPr/>
          </p:nvSpPr>
          <p:spPr bwMode="auto">
            <a:xfrm rot="20590068">
              <a:off x="2253900" y="1945038"/>
              <a:ext cx="165466" cy="153158"/>
            </a:xfrm>
            <a:custGeom>
              <a:avLst/>
              <a:gdLst/>
              <a:ahLst/>
              <a:cxnLst>
                <a:cxn ang="0">
                  <a:pos x="0" y="0"/>
                </a:cxn>
                <a:cxn ang="0">
                  <a:pos x="10" y="112"/>
                </a:cxn>
                <a:cxn ang="0">
                  <a:pos x="121" y="19"/>
                </a:cxn>
                <a:cxn ang="0">
                  <a:pos x="0" y="0"/>
                </a:cxn>
              </a:cxnLst>
              <a:rect l="0" t="0" r="r" b="b"/>
              <a:pathLst>
                <a:path w="120" h="112">
                  <a:moveTo>
                    <a:pt x="0" y="0"/>
                  </a:moveTo>
                  <a:lnTo>
                    <a:pt x="10" y="112"/>
                  </a:lnTo>
                  <a:lnTo>
                    <a:pt x="121" y="19"/>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4" name="Group 37"/>
          <p:cNvGrpSpPr/>
          <p:nvPr/>
        </p:nvGrpSpPr>
        <p:grpSpPr>
          <a:xfrm rot="1223415" flipH="1">
            <a:off x="6491028" y="1715290"/>
            <a:ext cx="1203384" cy="1383997"/>
            <a:chOff x="2030935" y="1360587"/>
            <a:chExt cx="641350" cy="737609"/>
          </a:xfrm>
          <a:solidFill>
            <a:schemeClr val="accent3"/>
          </a:solidFill>
        </p:grpSpPr>
        <p:sp>
          <p:nvSpPr>
            <p:cNvPr id="39" name="Oval 24"/>
            <p:cNvSpPr>
              <a:spLocks noChangeArrowheads="1"/>
            </p:cNvSpPr>
            <p:nvPr/>
          </p:nvSpPr>
          <p:spPr bwMode="auto">
            <a:xfrm>
              <a:off x="2030935" y="1360587"/>
              <a:ext cx="641350" cy="642716"/>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40" name="Freeform 25"/>
            <p:cNvSpPr/>
            <p:nvPr/>
          </p:nvSpPr>
          <p:spPr bwMode="auto">
            <a:xfrm rot="20590068">
              <a:off x="2253900" y="1945038"/>
              <a:ext cx="165466" cy="153158"/>
            </a:xfrm>
            <a:custGeom>
              <a:avLst/>
              <a:gdLst/>
              <a:ahLst/>
              <a:cxnLst>
                <a:cxn ang="0">
                  <a:pos x="0" y="0"/>
                </a:cxn>
                <a:cxn ang="0">
                  <a:pos x="10" y="112"/>
                </a:cxn>
                <a:cxn ang="0">
                  <a:pos x="121" y="19"/>
                </a:cxn>
                <a:cxn ang="0">
                  <a:pos x="0" y="0"/>
                </a:cxn>
              </a:cxnLst>
              <a:rect l="0" t="0" r="r" b="b"/>
              <a:pathLst>
                <a:path w="120" h="112">
                  <a:moveTo>
                    <a:pt x="0" y="0"/>
                  </a:moveTo>
                  <a:lnTo>
                    <a:pt x="10" y="112"/>
                  </a:lnTo>
                  <a:lnTo>
                    <a:pt x="121" y="19"/>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5" name="Group 40"/>
          <p:cNvGrpSpPr/>
          <p:nvPr/>
        </p:nvGrpSpPr>
        <p:grpSpPr>
          <a:xfrm rot="2333069" flipH="1">
            <a:off x="9067074" y="2332131"/>
            <a:ext cx="1722965" cy="1981563"/>
            <a:chOff x="2030935" y="1360587"/>
            <a:chExt cx="641350" cy="737609"/>
          </a:xfrm>
          <a:solidFill>
            <a:schemeClr val="accent5"/>
          </a:solidFill>
        </p:grpSpPr>
        <p:sp>
          <p:nvSpPr>
            <p:cNvPr id="42" name="Oval 24"/>
            <p:cNvSpPr>
              <a:spLocks noChangeArrowheads="1"/>
            </p:cNvSpPr>
            <p:nvPr/>
          </p:nvSpPr>
          <p:spPr bwMode="auto">
            <a:xfrm>
              <a:off x="2030935" y="1360587"/>
              <a:ext cx="641350" cy="642716"/>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43" name="Freeform 25"/>
            <p:cNvSpPr/>
            <p:nvPr/>
          </p:nvSpPr>
          <p:spPr bwMode="auto">
            <a:xfrm rot="20590068">
              <a:off x="2253900" y="1945038"/>
              <a:ext cx="165466" cy="153158"/>
            </a:xfrm>
            <a:custGeom>
              <a:avLst/>
              <a:gdLst/>
              <a:ahLst/>
              <a:cxnLst>
                <a:cxn ang="0">
                  <a:pos x="0" y="0"/>
                </a:cxn>
                <a:cxn ang="0">
                  <a:pos x="10" y="112"/>
                </a:cxn>
                <a:cxn ang="0">
                  <a:pos x="121" y="19"/>
                </a:cxn>
                <a:cxn ang="0">
                  <a:pos x="0" y="0"/>
                </a:cxn>
              </a:cxnLst>
              <a:rect l="0" t="0" r="r" b="b"/>
              <a:pathLst>
                <a:path w="120" h="112">
                  <a:moveTo>
                    <a:pt x="0" y="0"/>
                  </a:moveTo>
                  <a:lnTo>
                    <a:pt x="10" y="112"/>
                  </a:lnTo>
                  <a:lnTo>
                    <a:pt x="121" y="19"/>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6" name="Group 43"/>
          <p:cNvGrpSpPr/>
          <p:nvPr/>
        </p:nvGrpSpPr>
        <p:grpSpPr>
          <a:xfrm rot="1845968" flipH="1">
            <a:off x="8052964" y="2398108"/>
            <a:ext cx="1047613" cy="1204848"/>
            <a:chOff x="2030935" y="1360587"/>
            <a:chExt cx="641350" cy="737609"/>
          </a:xfrm>
          <a:solidFill>
            <a:schemeClr val="accent4"/>
          </a:solidFill>
        </p:grpSpPr>
        <p:sp>
          <p:nvSpPr>
            <p:cNvPr id="45" name="Oval 24"/>
            <p:cNvSpPr>
              <a:spLocks noChangeArrowheads="1"/>
            </p:cNvSpPr>
            <p:nvPr/>
          </p:nvSpPr>
          <p:spPr bwMode="auto">
            <a:xfrm>
              <a:off x="2030935" y="1360587"/>
              <a:ext cx="641350" cy="642716"/>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46" name="Freeform 25"/>
            <p:cNvSpPr/>
            <p:nvPr/>
          </p:nvSpPr>
          <p:spPr bwMode="auto">
            <a:xfrm rot="20590068">
              <a:off x="2253900" y="1945038"/>
              <a:ext cx="165466" cy="153158"/>
            </a:xfrm>
            <a:custGeom>
              <a:avLst/>
              <a:gdLst/>
              <a:ahLst/>
              <a:cxnLst>
                <a:cxn ang="0">
                  <a:pos x="0" y="0"/>
                </a:cxn>
                <a:cxn ang="0">
                  <a:pos x="10" y="112"/>
                </a:cxn>
                <a:cxn ang="0">
                  <a:pos x="121" y="19"/>
                </a:cxn>
                <a:cxn ang="0">
                  <a:pos x="0" y="0"/>
                </a:cxn>
              </a:cxnLst>
              <a:rect l="0" t="0" r="r" b="b"/>
              <a:pathLst>
                <a:path w="120" h="112">
                  <a:moveTo>
                    <a:pt x="0" y="0"/>
                  </a:moveTo>
                  <a:lnTo>
                    <a:pt x="10" y="112"/>
                  </a:lnTo>
                  <a:lnTo>
                    <a:pt x="121" y="19"/>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9" name="Group 25"/>
          <p:cNvGrpSpPr/>
          <p:nvPr/>
        </p:nvGrpSpPr>
        <p:grpSpPr>
          <a:xfrm>
            <a:off x="978660" y="5222896"/>
            <a:ext cx="1798869" cy="1038516"/>
            <a:chOff x="764014" y="1593668"/>
            <a:chExt cx="1408928" cy="778887"/>
          </a:xfrm>
        </p:grpSpPr>
        <p:sp>
          <p:nvSpPr>
            <p:cNvPr id="48" name="Text Placeholder 3"/>
            <p:cNvSpPr txBox="1"/>
            <p:nvPr/>
          </p:nvSpPr>
          <p:spPr>
            <a:xfrm>
              <a:off x="879840"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1"/>
                  </a:solidFill>
                </a:rPr>
                <a:t>Title Goes Here</a:t>
              </a:r>
              <a:endParaRPr lang="en-US" sz="2135" b="1">
                <a:solidFill>
                  <a:schemeClr val="accent1"/>
                </a:solidFill>
              </a:endParaRPr>
            </a:p>
          </p:txBody>
        </p:sp>
        <p:sp>
          <p:nvSpPr>
            <p:cNvPr id="49" name="Text Placeholder 3"/>
            <p:cNvSpPr txBox="1"/>
            <p:nvPr/>
          </p:nvSpPr>
          <p:spPr>
            <a:xfrm>
              <a:off x="764014"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13" name="Group 25"/>
          <p:cNvGrpSpPr/>
          <p:nvPr/>
        </p:nvGrpSpPr>
        <p:grpSpPr>
          <a:xfrm>
            <a:off x="3068338" y="5222896"/>
            <a:ext cx="1798869" cy="1038516"/>
            <a:chOff x="764014" y="1593668"/>
            <a:chExt cx="1408928" cy="778887"/>
          </a:xfrm>
        </p:grpSpPr>
        <p:sp>
          <p:nvSpPr>
            <p:cNvPr id="51" name="Text Placeholder 3"/>
            <p:cNvSpPr txBox="1"/>
            <p:nvPr/>
          </p:nvSpPr>
          <p:spPr>
            <a:xfrm>
              <a:off x="879840"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2"/>
                  </a:solidFill>
                </a:rPr>
                <a:t>Title Goes Here</a:t>
              </a:r>
              <a:endParaRPr lang="en-US" sz="2135" b="1">
                <a:solidFill>
                  <a:schemeClr val="accent2"/>
                </a:solidFill>
              </a:endParaRPr>
            </a:p>
          </p:txBody>
        </p:sp>
        <p:sp>
          <p:nvSpPr>
            <p:cNvPr id="52" name="Text Placeholder 3"/>
            <p:cNvSpPr txBox="1"/>
            <p:nvPr/>
          </p:nvSpPr>
          <p:spPr>
            <a:xfrm>
              <a:off x="764014"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15" name="Group 25"/>
          <p:cNvGrpSpPr/>
          <p:nvPr/>
        </p:nvGrpSpPr>
        <p:grpSpPr>
          <a:xfrm>
            <a:off x="5158017" y="5222896"/>
            <a:ext cx="1798869" cy="1038516"/>
            <a:chOff x="764014" y="1593668"/>
            <a:chExt cx="1408928" cy="778887"/>
          </a:xfrm>
        </p:grpSpPr>
        <p:sp>
          <p:nvSpPr>
            <p:cNvPr id="54" name="Text Placeholder 3"/>
            <p:cNvSpPr txBox="1"/>
            <p:nvPr/>
          </p:nvSpPr>
          <p:spPr>
            <a:xfrm>
              <a:off x="879840"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3"/>
                  </a:solidFill>
                </a:rPr>
                <a:t>Title Goes Here</a:t>
              </a:r>
              <a:endParaRPr lang="en-US" sz="2135" b="1">
                <a:solidFill>
                  <a:schemeClr val="accent3"/>
                </a:solidFill>
              </a:endParaRPr>
            </a:p>
          </p:txBody>
        </p:sp>
        <p:sp>
          <p:nvSpPr>
            <p:cNvPr id="55" name="Text Placeholder 3"/>
            <p:cNvSpPr txBox="1"/>
            <p:nvPr/>
          </p:nvSpPr>
          <p:spPr>
            <a:xfrm>
              <a:off x="764014"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16" name="Group 25"/>
          <p:cNvGrpSpPr/>
          <p:nvPr/>
        </p:nvGrpSpPr>
        <p:grpSpPr>
          <a:xfrm>
            <a:off x="7247696" y="5222896"/>
            <a:ext cx="1798869" cy="1038516"/>
            <a:chOff x="764014" y="1593668"/>
            <a:chExt cx="1408928" cy="778887"/>
          </a:xfrm>
        </p:grpSpPr>
        <p:sp>
          <p:nvSpPr>
            <p:cNvPr id="57" name="Text Placeholder 3"/>
            <p:cNvSpPr txBox="1"/>
            <p:nvPr/>
          </p:nvSpPr>
          <p:spPr>
            <a:xfrm>
              <a:off x="879840"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4"/>
                  </a:solidFill>
                </a:rPr>
                <a:t>Title Goes Here</a:t>
              </a:r>
              <a:endParaRPr lang="en-US" sz="2135" b="1">
                <a:solidFill>
                  <a:schemeClr val="accent4"/>
                </a:solidFill>
              </a:endParaRPr>
            </a:p>
          </p:txBody>
        </p:sp>
        <p:sp>
          <p:nvSpPr>
            <p:cNvPr id="58" name="Text Placeholder 3"/>
            <p:cNvSpPr txBox="1"/>
            <p:nvPr/>
          </p:nvSpPr>
          <p:spPr>
            <a:xfrm>
              <a:off x="764014"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17" name="Group 25"/>
          <p:cNvGrpSpPr/>
          <p:nvPr/>
        </p:nvGrpSpPr>
        <p:grpSpPr>
          <a:xfrm>
            <a:off x="9337376" y="5222896"/>
            <a:ext cx="1798869" cy="1038516"/>
            <a:chOff x="764014" y="1593668"/>
            <a:chExt cx="1408928" cy="778887"/>
          </a:xfrm>
        </p:grpSpPr>
        <p:sp>
          <p:nvSpPr>
            <p:cNvPr id="60" name="Text Placeholder 3"/>
            <p:cNvSpPr txBox="1"/>
            <p:nvPr/>
          </p:nvSpPr>
          <p:spPr>
            <a:xfrm>
              <a:off x="879840"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5"/>
                  </a:solidFill>
                </a:rPr>
                <a:t>Title Goes Here</a:t>
              </a:r>
              <a:endParaRPr lang="en-US" sz="2135" b="1">
                <a:solidFill>
                  <a:schemeClr val="accent5"/>
                </a:solidFill>
              </a:endParaRPr>
            </a:p>
          </p:txBody>
        </p:sp>
        <p:sp>
          <p:nvSpPr>
            <p:cNvPr id="61" name="Text Placeholder 3"/>
            <p:cNvSpPr txBox="1"/>
            <p:nvPr/>
          </p:nvSpPr>
          <p:spPr>
            <a:xfrm>
              <a:off x="764014"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sp>
        <p:nvSpPr>
          <p:cNvPr id="62" name="Rectangle 61"/>
          <p:cNvSpPr/>
          <p:nvPr/>
        </p:nvSpPr>
        <p:spPr>
          <a:xfrm>
            <a:off x="2019654" y="2492512"/>
            <a:ext cx="1232710" cy="738664"/>
          </a:xfrm>
          <a:prstGeom prst="rect">
            <a:avLst/>
          </a:prstGeom>
        </p:spPr>
        <p:txBody>
          <a:bodyPr wrap="none" lIns="0" tIns="0" rIns="0" bIns="0">
            <a:spAutoFit/>
          </a:bodyPr>
          <a:lstStyle/>
          <a:p>
            <a:r>
              <a:rPr lang="en-US" sz="4800" b="1">
                <a:solidFill>
                  <a:schemeClr val="bg1"/>
                </a:solidFill>
              </a:rPr>
              <a:t>80%</a:t>
            </a:r>
            <a:endParaRPr lang="en-US" sz="3200" b="1">
              <a:solidFill>
                <a:schemeClr val="bg1"/>
              </a:solidFill>
            </a:endParaRPr>
          </a:p>
        </p:txBody>
      </p:sp>
      <p:sp>
        <p:nvSpPr>
          <p:cNvPr id="63" name="Rectangle 62"/>
          <p:cNvSpPr/>
          <p:nvPr/>
        </p:nvSpPr>
        <p:spPr>
          <a:xfrm>
            <a:off x="4048561" y="1913155"/>
            <a:ext cx="1096454" cy="656655"/>
          </a:xfrm>
          <a:prstGeom prst="rect">
            <a:avLst/>
          </a:prstGeom>
        </p:spPr>
        <p:txBody>
          <a:bodyPr wrap="none" lIns="0" tIns="0" rIns="0" bIns="0">
            <a:spAutoFit/>
          </a:bodyPr>
          <a:lstStyle/>
          <a:p>
            <a:r>
              <a:rPr lang="en-US" sz="4265" b="1">
                <a:solidFill>
                  <a:schemeClr val="bg1"/>
                </a:solidFill>
              </a:rPr>
              <a:t>60%</a:t>
            </a:r>
            <a:endParaRPr lang="en-US" sz="2400" b="1">
              <a:solidFill>
                <a:schemeClr val="bg1"/>
              </a:solidFill>
            </a:endParaRPr>
          </a:p>
        </p:txBody>
      </p:sp>
      <p:sp>
        <p:nvSpPr>
          <p:cNvPr id="64" name="Rectangle 63"/>
          <p:cNvSpPr/>
          <p:nvPr/>
        </p:nvSpPr>
        <p:spPr>
          <a:xfrm>
            <a:off x="9636644" y="2950521"/>
            <a:ext cx="958596" cy="574453"/>
          </a:xfrm>
          <a:prstGeom prst="rect">
            <a:avLst/>
          </a:prstGeom>
        </p:spPr>
        <p:txBody>
          <a:bodyPr wrap="none" lIns="0" tIns="0" rIns="0" bIns="0">
            <a:spAutoFit/>
          </a:bodyPr>
          <a:lstStyle/>
          <a:p>
            <a:r>
              <a:rPr lang="en-US" sz="3735" b="1">
                <a:solidFill>
                  <a:schemeClr val="bg1"/>
                </a:solidFill>
              </a:rPr>
              <a:t>50%</a:t>
            </a:r>
            <a:endParaRPr lang="en-US" sz="2400" b="1">
              <a:solidFill>
                <a:schemeClr val="bg1"/>
              </a:solidFill>
            </a:endParaRPr>
          </a:p>
        </p:txBody>
      </p:sp>
      <p:sp>
        <p:nvSpPr>
          <p:cNvPr id="65" name="Rectangle 64"/>
          <p:cNvSpPr/>
          <p:nvPr/>
        </p:nvSpPr>
        <p:spPr>
          <a:xfrm>
            <a:off x="8361766" y="2741675"/>
            <a:ext cx="617157" cy="369332"/>
          </a:xfrm>
          <a:prstGeom prst="rect">
            <a:avLst/>
          </a:prstGeom>
        </p:spPr>
        <p:txBody>
          <a:bodyPr wrap="none" lIns="0" tIns="0" rIns="0" bIns="0">
            <a:spAutoFit/>
          </a:bodyPr>
          <a:lstStyle/>
          <a:p>
            <a:r>
              <a:rPr lang="en-US" sz="2400" b="1">
                <a:solidFill>
                  <a:schemeClr val="bg1"/>
                </a:solidFill>
              </a:rPr>
              <a:t>30%</a:t>
            </a:r>
            <a:endParaRPr lang="en-US" sz="1865" b="1">
              <a:solidFill>
                <a:schemeClr val="bg1"/>
              </a:solidFill>
            </a:endParaRPr>
          </a:p>
        </p:txBody>
      </p:sp>
      <p:sp>
        <p:nvSpPr>
          <p:cNvPr id="66" name="Rectangle 65"/>
          <p:cNvSpPr/>
          <p:nvPr/>
        </p:nvSpPr>
        <p:spPr>
          <a:xfrm>
            <a:off x="6770770" y="2076710"/>
            <a:ext cx="820738" cy="492443"/>
          </a:xfrm>
          <a:prstGeom prst="rect">
            <a:avLst/>
          </a:prstGeom>
        </p:spPr>
        <p:txBody>
          <a:bodyPr wrap="none" lIns="0" tIns="0" rIns="0" bIns="0">
            <a:spAutoFit/>
          </a:bodyPr>
          <a:lstStyle/>
          <a:p>
            <a:r>
              <a:rPr lang="en-US" sz="3200" b="1">
                <a:solidFill>
                  <a:schemeClr val="bg1"/>
                </a:solidFill>
              </a:rPr>
              <a:t>40%</a:t>
            </a:r>
            <a:endParaRPr lang="en-US" sz="2135"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5126"/>
                                        </p:tgtEl>
                                        <p:attrNameLst>
                                          <p:attrName>style.visibility</p:attrName>
                                        </p:attrNameLst>
                                      </p:cBhvr>
                                      <p:to>
                                        <p:strVal val="visible"/>
                                      </p:to>
                                    </p:set>
                                    <p:anim calcmode="lin" valueType="num">
                                      <p:cBhvr additive="base">
                                        <p:cTn id="17" dur="500" fill="hold"/>
                                        <p:tgtEl>
                                          <p:spTgt spid="5126"/>
                                        </p:tgtEl>
                                        <p:attrNameLst>
                                          <p:attrName>ppt_x</p:attrName>
                                        </p:attrNameLst>
                                      </p:cBhvr>
                                      <p:tavLst>
                                        <p:tav tm="0">
                                          <p:val>
                                            <p:strVal val="#ppt_x"/>
                                          </p:val>
                                        </p:tav>
                                        <p:tav tm="100000">
                                          <p:val>
                                            <p:strVal val="#ppt_x"/>
                                          </p:val>
                                        </p:tav>
                                      </p:tavLst>
                                    </p:anim>
                                    <p:anim calcmode="lin" valueType="num">
                                      <p:cBhvr additive="base">
                                        <p:cTn id="18" dur="500" fill="hold"/>
                                        <p:tgtEl>
                                          <p:spTgt spid="51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p:cTn id="55" dur="500" fill="hold"/>
                                        <p:tgtEl>
                                          <p:spTgt spid="63"/>
                                        </p:tgtEl>
                                        <p:attrNameLst>
                                          <p:attrName>ppt_w</p:attrName>
                                        </p:attrNameLst>
                                      </p:cBhvr>
                                      <p:tavLst>
                                        <p:tav tm="0">
                                          <p:val>
                                            <p:fltVal val="0"/>
                                          </p:val>
                                        </p:tav>
                                        <p:tav tm="100000">
                                          <p:val>
                                            <p:strVal val="#ppt_w"/>
                                          </p:val>
                                        </p:tav>
                                      </p:tavLst>
                                    </p:anim>
                                    <p:anim calcmode="lin" valueType="num">
                                      <p:cBhvr>
                                        <p:cTn id="56" dur="500" fill="hold"/>
                                        <p:tgtEl>
                                          <p:spTgt spid="63"/>
                                        </p:tgtEl>
                                        <p:attrNameLst>
                                          <p:attrName>ppt_h</p:attrName>
                                        </p:attrNameLst>
                                      </p:cBhvr>
                                      <p:tavLst>
                                        <p:tav tm="0">
                                          <p:val>
                                            <p:fltVal val="0"/>
                                          </p:val>
                                        </p:tav>
                                        <p:tav tm="100000">
                                          <p:val>
                                            <p:strVal val="#ppt_h"/>
                                          </p:val>
                                        </p:tav>
                                      </p:tavLst>
                                    </p:anim>
                                    <p:animEffect transition="in" filter="fade">
                                      <p:cBhvr>
                                        <p:cTn id="57" dur="500"/>
                                        <p:tgtEl>
                                          <p:spTgt spid="63"/>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ppt_w</p:attrName>
                                        </p:attrNameLst>
                                      </p:cBhvr>
                                      <p:tavLst>
                                        <p:tav tm="0">
                                          <p:val>
                                            <p:fltVal val="0"/>
                                          </p:val>
                                        </p:tav>
                                        <p:tav tm="100000">
                                          <p:val>
                                            <p:strVal val="#ppt_w"/>
                                          </p:val>
                                        </p:tav>
                                      </p:tavLst>
                                    </p:anim>
                                    <p:anim calcmode="lin" valueType="num">
                                      <p:cBhvr>
                                        <p:cTn id="80" dur="500" fill="hold"/>
                                        <p:tgtEl>
                                          <p:spTgt spid="65"/>
                                        </p:tgtEl>
                                        <p:attrNameLst>
                                          <p:attrName>ppt_h</p:attrName>
                                        </p:attrNameLst>
                                      </p:cBhvr>
                                      <p:tavLst>
                                        <p:tav tm="0">
                                          <p:val>
                                            <p:fltVal val="0"/>
                                          </p:val>
                                        </p:tav>
                                        <p:tav tm="100000">
                                          <p:val>
                                            <p:strVal val="#ppt_h"/>
                                          </p:val>
                                        </p:tav>
                                      </p:tavLst>
                                    </p:anim>
                                    <p:animEffect transition="in" filter="fade">
                                      <p:cBhvr>
                                        <p:cTn id="81" dur="500"/>
                                        <p:tgtEl>
                                          <p:spTgt spid="65"/>
                                        </p:tgtEl>
                                      </p:cBhvr>
                                    </p:animEffect>
                                  </p:childTnLst>
                                </p:cTn>
                              </p:par>
                            </p:childTnLst>
                          </p:cTn>
                        </p:par>
                        <p:par>
                          <p:cTn id="82" fill="hold">
                            <p:stCondLst>
                              <p:cond delay="7000"/>
                            </p:stCondLst>
                            <p:childTnLst>
                              <p:par>
                                <p:cTn id="83" presetID="53" presetClass="entr" presetSubtype="16"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p:cTn id="85" dur="500" fill="hold"/>
                                        <p:tgtEl>
                                          <p:spTgt spid="5"/>
                                        </p:tgtEl>
                                        <p:attrNameLst>
                                          <p:attrName>ppt_w</p:attrName>
                                        </p:attrNameLst>
                                      </p:cBhvr>
                                      <p:tavLst>
                                        <p:tav tm="0">
                                          <p:val>
                                            <p:fltVal val="0"/>
                                          </p:val>
                                        </p:tav>
                                        <p:tav tm="100000">
                                          <p:val>
                                            <p:strVal val="#ppt_w"/>
                                          </p:val>
                                        </p:tav>
                                      </p:tavLst>
                                    </p:anim>
                                    <p:anim calcmode="lin" valueType="num">
                                      <p:cBhvr>
                                        <p:cTn id="86" dur="500" fill="hold"/>
                                        <p:tgtEl>
                                          <p:spTgt spid="5"/>
                                        </p:tgtEl>
                                        <p:attrNameLst>
                                          <p:attrName>ppt_h</p:attrName>
                                        </p:attrNameLst>
                                      </p:cBhvr>
                                      <p:tavLst>
                                        <p:tav tm="0">
                                          <p:val>
                                            <p:fltVal val="0"/>
                                          </p:val>
                                        </p:tav>
                                        <p:tav tm="100000">
                                          <p:val>
                                            <p:strVal val="#ppt_h"/>
                                          </p:val>
                                        </p:tav>
                                      </p:tavLst>
                                    </p:anim>
                                    <p:animEffect transition="in" filter="fade">
                                      <p:cBhvr>
                                        <p:cTn id="87" dur="500"/>
                                        <p:tgtEl>
                                          <p:spTgt spid="5"/>
                                        </p:tgtEl>
                                      </p:cBhvr>
                                    </p:animEffect>
                                  </p:childTnLst>
                                </p:cTn>
                              </p:par>
                            </p:childTnLst>
                          </p:cTn>
                        </p:par>
                        <p:par>
                          <p:cTn id="88" fill="hold">
                            <p:stCondLst>
                              <p:cond delay="7500"/>
                            </p:stCondLst>
                            <p:childTnLst>
                              <p:par>
                                <p:cTn id="89" presetID="53" presetClass="entr" presetSubtype="16"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p:cTn id="91" dur="500" fill="hold"/>
                                        <p:tgtEl>
                                          <p:spTgt spid="64"/>
                                        </p:tgtEl>
                                        <p:attrNameLst>
                                          <p:attrName>ppt_w</p:attrName>
                                        </p:attrNameLst>
                                      </p:cBhvr>
                                      <p:tavLst>
                                        <p:tav tm="0">
                                          <p:val>
                                            <p:fltVal val="0"/>
                                          </p:val>
                                        </p:tav>
                                        <p:tav tm="100000">
                                          <p:val>
                                            <p:strVal val="#ppt_w"/>
                                          </p:val>
                                        </p:tav>
                                      </p:tavLst>
                                    </p:anim>
                                    <p:anim calcmode="lin" valueType="num">
                                      <p:cBhvr>
                                        <p:cTn id="92" dur="500" fill="hold"/>
                                        <p:tgtEl>
                                          <p:spTgt spid="64"/>
                                        </p:tgtEl>
                                        <p:attrNameLst>
                                          <p:attrName>ppt_h</p:attrName>
                                        </p:attrNameLst>
                                      </p:cBhvr>
                                      <p:tavLst>
                                        <p:tav tm="0">
                                          <p:val>
                                            <p:fltVal val="0"/>
                                          </p:val>
                                        </p:tav>
                                        <p:tav tm="100000">
                                          <p:val>
                                            <p:strVal val="#ppt_h"/>
                                          </p:val>
                                        </p:tav>
                                      </p:tavLst>
                                    </p:anim>
                                    <p:animEffect transition="in" filter="fade">
                                      <p:cBhvr>
                                        <p:cTn id="93" dur="500"/>
                                        <p:tgtEl>
                                          <p:spTgt spid="64"/>
                                        </p:tgtEl>
                                      </p:cBhvr>
                                    </p:animEffect>
                                  </p:childTnLst>
                                </p:cTn>
                              </p:par>
                            </p:childTnLst>
                          </p:cTn>
                        </p:par>
                        <p:par>
                          <p:cTn id="94" fill="hold">
                            <p:stCondLst>
                              <p:cond delay="8000"/>
                            </p:stCondLst>
                            <p:childTnLst>
                              <p:par>
                                <p:cTn id="95" presetID="2" presetClass="entr" presetSubtype="4" accel="50000" decel="50000" fill="hold"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ppt_x"/>
                                          </p:val>
                                        </p:tav>
                                        <p:tav tm="100000">
                                          <p:val>
                                            <p:strVal val="#ppt_x"/>
                                          </p:val>
                                        </p:tav>
                                      </p:tavLst>
                                    </p:anim>
                                    <p:anim calcmode="lin" valueType="num">
                                      <p:cBhvr additive="base">
                                        <p:cTn id="98" dur="500" fill="hold"/>
                                        <p:tgtEl>
                                          <p:spTgt spid="9"/>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additive="base">
                                        <p:cTn id="102" dur="500" fill="hold"/>
                                        <p:tgtEl>
                                          <p:spTgt spid="13"/>
                                        </p:tgtEl>
                                        <p:attrNameLst>
                                          <p:attrName>ppt_x</p:attrName>
                                        </p:attrNameLst>
                                      </p:cBhvr>
                                      <p:tavLst>
                                        <p:tav tm="0">
                                          <p:val>
                                            <p:strVal val="#ppt_x"/>
                                          </p:val>
                                        </p:tav>
                                        <p:tav tm="100000">
                                          <p:val>
                                            <p:strVal val="#ppt_x"/>
                                          </p:val>
                                        </p:tav>
                                      </p:tavLst>
                                    </p:anim>
                                    <p:anim calcmode="lin" valueType="num">
                                      <p:cBhvr additive="base">
                                        <p:cTn id="103" dur="500" fill="hold"/>
                                        <p:tgtEl>
                                          <p:spTgt spid="13"/>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4" accel="50000" decel="5000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fill="hold"/>
                                        <p:tgtEl>
                                          <p:spTgt spid="15"/>
                                        </p:tgtEl>
                                        <p:attrNameLst>
                                          <p:attrName>ppt_x</p:attrName>
                                        </p:attrNameLst>
                                      </p:cBhvr>
                                      <p:tavLst>
                                        <p:tav tm="0">
                                          <p:val>
                                            <p:strVal val="#ppt_x"/>
                                          </p:val>
                                        </p:tav>
                                        <p:tav tm="100000">
                                          <p:val>
                                            <p:strVal val="#ppt_x"/>
                                          </p:val>
                                        </p:tav>
                                      </p:tavLst>
                                    </p:anim>
                                    <p:anim calcmode="lin" valueType="num">
                                      <p:cBhvr additive="base">
                                        <p:cTn id="108" dur="500" fill="hold"/>
                                        <p:tgtEl>
                                          <p:spTgt spid="15"/>
                                        </p:tgtEl>
                                        <p:attrNameLst>
                                          <p:attrName>ppt_y</p:attrName>
                                        </p:attrNameLst>
                                      </p:cBhvr>
                                      <p:tavLst>
                                        <p:tav tm="0">
                                          <p:val>
                                            <p:strVal val="1+#ppt_h/2"/>
                                          </p:val>
                                        </p:tav>
                                        <p:tav tm="100000">
                                          <p:val>
                                            <p:strVal val="#ppt_y"/>
                                          </p:val>
                                        </p:tav>
                                      </p:tavLst>
                                    </p:anim>
                                  </p:childTnLst>
                                </p:cTn>
                              </p:par>
                            </p:childTnLst>
                          </p:cTn>
                        </p:par>
                        <p:par>
                          <p:cTn id="109" fill="hold">
                            <p:stCondLst>
                              <p:cond delay="9500"/>
                            </p:stCondLst>
                            <p:childTnLst>
                              <p:par>
                                <p:cTn id="110" presetID="2" presetClass="entr" presetSubtype="4" accel="50000" decel="50000" fill="hold" nodeType="afterEffect">
                                  <p:stCondLst>
                                    <p:cond delay="0"/>
                                  </p:stCondLst>
                                  <p:childTnLst>
                                    <p:set>
                                      <p:cBhvr>
                                        <p:cTn id="111" dur="1" fill="hold">
                                          <p:stCondLst>
                                            <p:cond delay="0"/>
                                          </p:stCondLst>
                                        </p:cTn>
                                        <p:tgtEl>
                                          <p:spTgt spid="16"/>
                                        </p:tgtEl>
                                        <p:attrNameLst>
                                          <p:attrName>style.visibility</p:attrName>
                                        </p:attrNameLst>
                                      </p:cBhvr>
                                      <p:to>
                                        <p:strVal val="visible"/>
                                      </p:to>
                                    </p:set>
                                    <p:anim calcmode="lin" valueType="num">
                                      <p:cBhvr additive="base">
                                        <p:cTn id="112" dur="500" fill="hold"/>
                                        <p:tgtEl>
                                          <p:spTgt spid="16"/>
                                        </p:tgtEl>
                                        <p:attrNameLst>
                                          <p:attrName>ppt_x</p:attrName>
                                        </p:attrNameLst>
                                      </p:cBhvr>
                                      <p:tavLst>
                                        <p:tav tm="0">
                                          <p:val>
                                            <p:strVal val="#ppt_x"/>
                                          </p:val>
                                        </p:tav>
                                        <p:tav tm="100000">
                                          <p:val>
                                            <p:strVal val="#ppt_x"/>
                                          </p:val>
                                        </p:tav>
                                      </p:tavLst>
                                    </p:anim>
                                    <p:anim calcmode="lin" valueType="num">
                                      <p:cBhvr additive="base">
                                        <p:cTn id="113" dur="500" fill="hold"/>
                                        <p:tgtEl>
                                          <p:spTgt spid="16"/>
                                        </p:tgtEl>
                                        <p:attrNameLst>
                                          <p:attrName>ppt_y</p:attrName>
                                        </p:attrNameLst>
                                      </p:cBhvr>
                                      <p:tavLst>
                                        <p:tav tm="0">
                                          <p:val>
                                            <p:strVal val="1+#ppt_h/2"/>
                                          </p:val>
                                        </p:tav>
                                        <p:tav tm="100000">
                                          <p:val>
                                            <p:strVal val="#ppt_y"/>
                                          </p:val>
                                        </p:tav>
                                      </p:tavLst>
                                    </p:anim>
                                  </p:childTnLst>
                                </p:cTn>
                              </p:par>
                            </p:childTnLst>
                          </p:cTn>
                        </p:par>
                        <p:par>
                          <p:cTn id="114" fill="hold">
                            <p:stCondLst>
                              <p:cond delay="10000"/>
                            </p:stCondLst>
                            <p:childTnLst>
                              <p:par>
                                <p:cTn id="115" presetID="2" presetClass="entr" presetSubtype="4" accel="50000" decel="50000" fill="hold" nodeType="after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fill="hold"/>
                                        <p:tgtEl>
                                          <p:spTgt spid="17"/>
                                        </p:tgtEl>
                                        <p:attrNameLst>
                                          <p:attrName>ppt_x</p:attrName>
                                        </p:attrNameLst>
                                      </p:cBhvr>
                                      <p:tavLst>
                                        <p:tav tm="0">
                                          <p:val>
                                            <p:strVal val="#ppt_x"/>
                                          </p:val>
                                        </p:tav>
                                        <p:tav tm="100000">
                                          <p:val>
                                            <p:strVal val="#ppt_x"/>
                                          </p:val>
                                        </p:tav>
                                      </p:tavLst>
                                    </p:anim>
                                    <p:anim calcmode="lin" valueType="num">
                                      <p:cBhvr additive="base">
                                        <p:cTn id="1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5" grpId="0" animBg="1"/>
      <p:bldP spid="11" grpId="0" animBg="1"/>
      <p:bldP spid="14" grpId="0" animBg="1"/>
      <p:bldP spid="10" grpId="0" animBg="1"/>
      <p:bldP spid="12" grpId="0" animBg="1"/>
      <p:bldP spid="62" grpId="0"/>
      <p:bldP spid="63" grpId="0"/>
      <p:bldP spid="64" grpId="0"/>
      <p:bldP spid="65"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Line buttom"/>
          <p:cNvCxnSpPr/>
          <p:nvPr/>
        </p:nvCxnSpPr>
        <p:spPr>
          <a:xfrm>
            <a:off x="914400" y="2905348"/>
            <a:ext cx="10363200"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p:nvPr>
        </p:nvSpPr>
        <p:spPr/>
        <p:txBody>
          <a:bodyPr/>
          <a:lstStyle/>
          <a:p>
            <a:r>
              <a:rPr lang="en-US"/>
              <a:t>Social Media Infographic</a:t>
            </a:r>
          </a:p>
        </p:txBody>
      </p:sp>
      <p:sp>
        <p:nvSpPr>
          <p:cNvPr id="23" name="Text Placeholder 22"/>
          <p:cNvSpPr>
            <a:spLocks noGrp="1"/>
          </p:cNvSpPr>
          <p:nvPr>
            <p:ph type="body" sz="half" idx="2"/>
          </p:nvPr>
        </p:nvSpPr>
        <p:spPr/>
        <p:txBody>
          <a:bodyPr/>
          <a:lstStyle/>
          <a:p>
            <a:r>
              <a:rPr lang="en-US"/>
              <a:t>Social Media Infographic</a:t>
            </a:r>
          </a:p>
        </p:txBody>
      </p:sp>
      <p:sp>
        <p:nvSpPr>
          <p:cNvPr id="35" name="Slide Number Placeholder 34"/>
          <p:cNvSpPr>
            <a:spLocks noGrp="1"/>
          </p:cNvSpPr>
          <p:nvPr>
            <p:ph type="sldNum" sz="quarter" idx="12"/>
          </p:nvPr>
        </p:nvSpPr>
        <p:spPr/>
        <p:txBody>
          <a:bodyPr/>
          <a:lstStyle/>
          <a:p>
            <a:fld id="{C136B7D2-B98C-44FD-8D04-7EC62A564975}" type="slidenum">
              <a:rPr lang="en-US" smtClean="0"/>
              <a:t>22</a:t>
            </a:fld>
            <a:endParaRPr lang="en-US"/>
          </a:p>
        </p:txBody>
      </p:sp>
      <p:grpSp>
        <p:nvGrpSpPr>
          <p:cNvPr id="2" name="Group 25"/>
          <p:cNvGrpSpPr/>
          <p:nvPr/>
        </p:nvGrpSpPr>
        <p:grpSpPr>
          <a:xfrm>
            <a:off x="668537" y="4119639"/>
            <a:ext cx="1972137" cy="946116"/>
            <a:chOff x="764014" y="1586048"/>
            <a:chExt cx="1544637" cy="709587"/>
          </a:xfrm>
        </p:grpSpPr>
        <p:sp>
          <p:nvSpPr>
            <p:cNvPr id="27" name="Text Placeholder 3"/>
            <p:cNvSpPr txBox="1"/>
            <p:nvPr/>
          </p:nvSpPr>
          <p:spPr>
            <a:xfrm>
              <a:off x="1188553" y="1586048"/>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tx1">
                      <a:lumMod val="75000"/>
                      <a:lumOff val="25000"/>
                    </a:schemeClr>
                  </a:solidFill>
                </a:rPr>
                <a:t>459,769K</a:t>
              </a:r>
              <a:endParaRPr lang="en-US" sz="2135" b="1">
                <a:solidFill>
                  <a:schemeClr val="tx1">
                    <a:lumMod val="75000"/>
                    <a:lumOff val="25000"/>
                  </a:schemeClr>
                </a:solidFill>
              </a:endParaRPr>
            </a:p>
          </p:txBody>
        </p:sp>
        <p:sp>
          <p:nvSpPr>
            <p:cNvPr id="28"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65000"/>
                      <a:lumOff val="35000"/>
                    </a:schemeClr>
                  </a:solidFill>
                </a:rPr>
                <a:t>There are many variations</a:t>
              </a:r>
            </a:p>
            <a:p>
              <a:pPr defTabSz="1219200">
                <a:spcBef>
                  <a:spcPct val="20000"/>
                </a:spcBef>
                <a:defRPr/>
              </a:pPr>
              <a:r>
                <a:rPr lang="en-US" sz="1335">
                  <a:solidFill>
                    <a:schemeClr val="tx1">
                      <a:lumMod val="65000"/>
                      <a:lumOff val="35000"/>
                    </a:schemeClr>
                  </a:solidFill>
                </a:rPr>
                <a:t> of passages of lorem</a:t>
              </a:r>
            </a:p>
            <a:p>
              <a:pPr defTabSz="1219200">
                <a:spcBef>
                  <a:spcPct val="20000"/>
                </a:spcBef>
                <a:defRPr/>
              </a:pPr>
              <a:r>
                <a:rPr lang="en-US" sz="1335">
                  <a:solidFill>
                    <a:schemeClr val="tx1">
                      <a:lumMod val="65000"/>
                      <a:lumOff val="35000"/>
                    </a:schemeClr>
                  </a:solidFill>
                </a:rPr>
                <a:t> ipsum available</a:t>
              </a:r>
            </a:p>
          </p:txBody>
        </p:sp>
      </p:grpSp>
      <p:sp>
        <p:nvSpPr>
          <p:cNvPr id="75" name="Oval 74"/>
          <p:cNvSpPr/>
          <p:nvPr/>
        </p:nvSpPr>
        <p:spPr>
          <a:xfrm>
            <a:off x="1472741" y="5215933"/>
            <a:ext cx="363729" cy="3637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 name="Group 25"/>
          <p:cNvGrpSpPr/>
          <p:nvPr/>
        </p:nvGrpSpPr>
        <p:grpSpPr>
          <a:xfrm>
            <a:off x="2835288" y="4119639"/>
            <a:ext cx="1972137" cy="946116"/>
            <a:chOff x="764014" y="1586048"/>
            <a:chExt cx="1544637" cy="709587"/>
          </a:xfrm>
        </p:grpSpPr>
        <p:sp>
          <p:nvSpPr>
            <p:cNvPr id="53" name="Text Placeholder 3"/>
            <p:cNvSpPr txBox="1"/>
            <p:nvPr/>
          </p:nvSpPr>
          <p:spPr>
            <a:xfrm>
              <a:off x="1188553" y="1586048"/>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tx1">
                      <a:lumMod val="75000"/>
                      <a:lumOff val="25000"/>
                    </a:schemeClr>
                  </a:solidFill>
                </a:rPr>
                <a:t>459,769K</a:t>
              </a:r>
            </a:p>
          </p:txBody>
        </p:sp>
        <p:sp>
          <p:nvSpPr>
            <p:cNvPr id="54"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65000"/>
                      <a:lumOff val="35000"/>
                    </a:schemeClr>
                  </a:solidFill>
                </a:rPr>
                <a:t>There are many variations</a:t>
              </a:r>
            </a:p>
            <a:p>
              <a:pPr defTabSz="1219200">
                <a:spcBef>
                  <a:spcPct val="20000"/>
                </a:spcBef>
                <a:defRPr/>
              </a:pPr>
              <a:r>
                <a:rPr lang="en-US" sz="1335">
                  <a:solidFill>
                    <a:schemeClr val="tx1">
                      <a:lumMod val="65000"/>
                      <a:lumOff val="35000"/>
                    </a:schemeClr>
                  </a:solidFill>
                </a:rPr>
                <a:t> of passages of lorem</a:t>
              </a:r>
            </a:p>
            <a:p>
              <a:pPr defTabSz="1219200">
                <a:spcBef>
                  <a:spcPct val="20000"/>
                </a:spcBef>
                <a:defRPr/>
              </a:pPr>
              <a:r>
                <a:rPr lang="en-US" sz="1335">
                  <a:solidFill>
                    <a:schemeClr val="tx1">
                      <a:lumMod val="65000"/>
                      <a:lumOff val="35000"/>
                    </a:schemeClr>
                  </a:solidFill>
                </a:rPr>
                <a:t> ipsum available</a:t>
              </a:r>
            </a:p>
          </p:txBody>
        </p:sp>
      </p:grpSp>
      <p:sp>
        <p:nvSpPr>
          <p:cNvPr id="76" name="Oval 75"/>
          <p:cNvSpPr/>
          <p:nvPr/>
        </p:nvSpPr>
        <p:spPr>
          <a:xfrm>
            <a:off x="3639492" y="5215933"/>
            <a:ext cx="363729" cy="363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25"/>
          <p:cNvGrpSpPr/>
          <p:nvPr/>
        </p:nvGrpSpPr>
        <p:grpSpPr>
          <a:xfrm>
            <a:off x="5002038" y="4119639"/>
            <a:ext cx="1972137" cy="946116"/>
            <a:chOff x="764014" y="1586048"/>
            <a:chExt cx="1544637" cy="709587"/>
          </a:xfrm>
        </p:grpSpPr>
        <p:sp>
          <p:nvSpPr>
            <p:cNvPr id="56" name="Text Placeholder 3"/>
            <p:cNvSpPr txBox="1"/>
            <p:nvPr/>
          </p:nvSpPr>
          <p:spPr>
            <a:xfrm>
              <a:off x="1188553" y="1586048"/>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tx1">
                      <a:lumMod val="75000"/>
                      <a:lumOff val="25000"/>
                    </a:schemeClr>
                  </a:solidFill>
                </a:rPr>
                <a:t>459,769K</a:t>
              </a:r>
            </a:p>
          </p:txBody>
        </p:sp>
        <p:sp>
          <p:nvSpPr>
            <p:cNvPr id="68"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65000"/>
                      <a:lumOff val="35000"/>
                    </a:schemeClr>
                  </a:solidFill>
                </a:rPr>
                <a:t>There are many variations</a:t>
              </a:r>
            </a:p>
            <a:p>
              <a:pPr defTabSz="1219200">
                <a:spcBef>
                  <a:spcPct val="20000"/>
                </a:spcBef>
                <a:defRPr/>
              </a:pPr>
              <a:r>
                <a:rPr lang="en-US" sz="1335">
                  <a:solidFill>
                    <a:schemeClr val="tx1">
                      <a:lumMod val="65000"/>
                      <a:lumOff val="35000"/>
                    </a:schemeClr>
                  </a:solidFill>
                </a:rPr>
                <a:t> of passages of lorem</a:t>
              </a:r>
            </a:p>
            <a:p>
              <a:pPr defTabSz="1219200">
                <a:spcBef>
                  <a:spcPct val="20000"/>
                </a:spcBef>
                <a:defRPr/>
              </a:pPr>
              <a:r>
                <a:rPr lang="en-US" sz="1335">
                  <a:solidFill>
                    <a:schemeClr val="tx1">
                      <a:lumMod val="65000"/>
                      <a:lumOff val="35000"/>
                    </a:schemeClr>
                  </a:solidFill>
                </a:rPr>
                <a:t> ipsum available</a:t>
              </a:r>
            </a:p>
          </p:txBody>
        </p:sp>
      </p:grpSp>
      <p:sp>
        <p:nvSpPr>
          <p:cNvPr id="77" name="Oval 76"/>
          <p:cNvSpPr/>
          <p:nvPr/>
        </p:nvSpPr>
        <p:spPr>
          <a:xfrm>
            <a:off x="5806242" y="5215933"/>
            <a:ext cx="363729" cy="3637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25"/>
          <p:cNvGrpSpPr/>
          <p:nvPr/>
        </p:nvGrpSpPr>
        <p:grpSpPr>
          <a:xfrm>
            <a:off x="7168789" y="4119639"/>
            <a:ext cx="1972137" cy="946116"/>
            <a:chOff x="764014" y="1586048"/>
            <a:chExt cx="1544637" cy="709587"/>
          </a:xfrm>
        </p:grpSpPr>
        <p:sp>
          <p:nvSpPr>
            <p:cNvPr id="70" name="Text Placeholder 3"/>
            <p:cNvSpPr txBox="1"/>
            <p:nvPr/>
          </p:nvSpPr>
          <p:spPr>
            <a:xfrm>
              <a:off x="1188553" y="1586048"/>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tx1">
                      <a:lumMod val="75000"/>
                      <a:lumOff val="25000"/>
                    </a:schemeClr>
                  </a:solidFill>
                </a:rPr>
                <a:t>459,769K</a:t>
              </a:r>
            </a:p>
          </p:txBody>
        </p:sp>
        <p:sp>
          <p:nvSpPr>
            <p:cNvPr id="71"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65000"/>
                      <a:lumOff val="35000"/>
                    </a:schemeClr>
                  </a:solidFill>
                </a:rPr>
                <a:t>There are many variations</a:t>
              </a:r>
            </a:p>
            <a:p>
              <a:pPr defTabSz="1219200">
                <a:spcBef>
                  <a:spcPct val="20000"/>
                </a:spcBef>
                <a:defRPr/>
              </a:pPr>
              <a:r>
                <a:rPr lang="en-US" sz="1335">
                  <a:solidFill>
                    <a:schemeClr val="tx1">
                      <a:lumMod val="65000"/>
                      <a:lumOff val="35000"/>
                    </a:schemeClr>
                  </a:solidFill>
                </a:rPr>
                <a:t> of passages of lorem</a:t>
              </a:r>
            </a:p>
            <a:p>
              <a:pPr defTabSz="1219200">
                <a:spcBef>
                  <a:spcPct val="20000"/>
                </a:spcBef>
                <a:defRPr/>
              </a:pPr>
              <a:r>
                <a:rPr lang="en-US" sz="1335">
                  <a:solidFill>
                    <a:schemeClr val="tx1">
                      <a:lumMod val="65000"/>
                      <a:lumOff val="35000"/>
                    </a:schemeClr>
                  </a:solidFill>
                </a:rPr>
                <a:t> ipsum available</a:t>
              </a:r>
            </a:p>
          </p:txBody>
        </p:sp>
      </p:grpSp>
      <p:sp>
        <p:nvSpPr>
          <p:cNvPr id="78" name="Oval 77"/>
          <p:cNvSpPr/>
          <p:nvPr/>
        </p:nvSpPr>
        <p:spPr>
          <a:xfrm>
            <a:off x="7972993" y="5215933"/>
            <a:ext cx="363729" cy="3637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 name="Group 25"/>
          <p:cNvGrpSpPr/>
          <p:nvPr/>
        </p:nvGrpSpPr>
        <p:grpSpPr>
          <a:xfrm>
            <a:off x="9335540" y="4119639"/>
            <a:ext cx="1972137" cy="946116"/>
            <a:chOff x="764014" y="1586048"/>
            <a:chExt cx="1544637" cy="709587"/>
          </a:xfrm>
        </p:grpSpPr>
        <p:sp>
          <p:nvSpPr>
            <p:cNvPr id="73" name="Text Placeholder 3"/>
            <p:cNvSpPr txBox="1"/>
            <p:nvPr/>
          </p:nvSpPr>
          <p:spPr>
            <a:xfrm>
              <a:off x="1188553" y="1586048"/>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tx1">
                      <a:lumMod val="75000"/>
                      <a:lumOff val="25000"/>
                    </a:schemeClr>
                  </a:solidFill>
                </a:rPr>
                <a:t>459,769K</a:t>
              </a:r>
            </a:p>
          </p:txBody>
        </p:sp>
        <p:sp>
          <p:nvSpPr>
            <p:cNvPr id="74"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65000"/>
                      <a:lumOff val="35000"/>
                    </a:schemeClr>
                  </a:solidFill>
                </a:rPr>
                <a:t>There are many variations</a:t>
              </a:r>
            </a:p>
            <a:p>
              <a:pPr defTabSz="1219200">
                <a:spcBef>
                  <a:spcPct val="20000"/>
                </a:spcBef>
                <a:defRPr/>
              </a:pPr>
              <a:r>
                <a:rPr lang="en-US" sz="1335">
                  <a:solidFill>
                    <a:schemeClr val="tx1">
                      <a:lumMod val="65000"/>
                      <a:lumOff val="35000"/>
                    </a:schemeClr>
                  </a:solidFill>
                </a:rPr>
                <a:t> of passages of lorem</a:t>
              </a:r>
            </a:p>
            <a:p>
              <a:pPr defTabSz="1219200">
                <a:spcBef>
                  <a:spcPct val="20000"/>
                </a:spcBef>
                <a:defRPr/>
              </a:pPr>
              <a:r>
                <a:rPr lang="en-US" sz="1335">
                  <a:solidFill>
                    <a:schemeClr val="tx1">
                      <a:lumMod val="65000"/>
                      <a:lumOff val="35000"/>
                    </a:schemeClr>
                  </a:solidFill>
                </a:rPr>
                <a:t> ipsum available</a:t>
              </a:r>
            </a:p>
          </p:txBody>
        </p:sp>
      </p:grpSp>
      <p:sp>
        <p:nvSpPr>
          <p:cNvPr id="79" name="Oval 78"/>
          <p:cNvSpPr/>
          <p:nvPr/>
        </p:nvSpPr>
        <p:spPr>
          <a:xfrm>
            <a:off x="10139744" y="5215933"/>
            <a:ext cx="363729" cy="3637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40"/>
          <p:cNvGrpSpPr/>
          <p:nvPr/>
        </p:nvGrpSpPr>
        <p:grpSpPr>
          <a:xfrm>
            <a:off x="2216891" y="2327400"/>
            <a:ext cx="1113973" cy="1170717"/>
            <a:chOff x="1662668" y="1672705"/>
            <a:chExt cx="835480" cy="878038"/>
          </a:xfrm>
        </p:grpSpPr>
        <p:sp>
          <p:nvSpPr>
            <p:cNvPr id="36" name="Oval 35"/>
            <p:cNvSpPr/>
            <p:nvPr/>
          </p:nvSpPr>
          <p:spPr>
            <a:xfrm>
              <a:off x="1662668" y="1715265"/>
              <a:ext cx="835480" cy="83547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latin typeface="FontAwesome" pitchFamily="2" charset="0"/>
              </a:endParaRPr>
            </a:p>
          </p:txBody>
        </p:sp>
        <p:sp>
          <p:nvSpPr>
            <p:cNvPr id="5" name="Oval 4"/>
            <p:cNvSpPr/>
            <p:nvPr/>
          </p:nvSpPr>
          <p:spPr>
            <a:xfrm>
              <a:off x="1662668" y="1672705"/>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latin typeface="FontAwesome" pitchFamily="2" charset="0"/>
              </a:endParaRPr>
            </a:p>
          </p:txBody>
        </p:sp>
      </p:grpSp>
      <p:grpSp>
        <p:nvGrpSpPr>
          <p:cNvPr id="10" name="Group 41"/>
          <p:cNvGrpSpPr/>
          <p:nvPr/>
        </p:nvGrpSpPr>
        <p:grpSpPr>
          <a:xfrm>
            <a:off x="3536387" y="2154565"/>
            <a:ext cx="1459644" cy="1516273"/>
            <a:chOff x="2652290" y="1543078"/>
            <a:chExt cx="1094733" cy="1137205"/>
          </a:xfrm>
        </p:grpSpPr>
        <p:sp>
          <p:nvSpPr>
            <p:cNvPr id="37" name="Oval 36"/>
            <p:cNvSpPr/>
            <p:nvPr/>
          </p:nvSpPr>
          <p:spPr>
            <a:xfrm>
              <a:off x="2652290" y="1585550"/>
              <a:ext cx="1094733" cy="109473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2">
                    <a:lumMod val="50000"/>
                  </a:schemeClr>
                </a:solidFill>
                <a:latin typeface="FontAwesome" pitchFamily="2" charset="0"/>
              </a:endParaRPr>
            </a:p>
          </p:txBody>
        </p:sp>
        <p:sp>
          <p:nvSpPr>
            <p:cNvPr id="9" name="Oval 8"/>
            <p:cNvSpPr/>
            <p:nvPr/>
          </p:nvSpPr>
          <p:spPr>
            <a:xfrm>
              <a:off x="2652290" y="1543078"/>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2">
                    <a:lumMod val="50000"/>
                  </a:schemeClr>
                </a:solidFill>
                <a:latin typeface="FontAwesome" pitchFamily="2" charset="0"/>
              </a:endParaRPr>
            </a:p>
          </p:txBody>
        </p:sp>
      </p:grpSp>
      <p:grpSp>
        <p:nvGrpSpPr>
          <p:cNvPr id="11" name="Group 42"/>
          <p:cNvGrpSpPr/>
          <p:nvPr/>
        </p:nvGrpSpPr>
        <p:grpSpPr>
          <a:xfrm>
            <a:off x="5201554" y="1989940"/>
            <a:ext cx="1795839" cy="1851915"/>
            <a:chOff x="3901165" y="1419610"/>
            <a:chExt cx="1346879" cy="1388936"/>
          </a:xfrm>
        </p:grpSpPr>
        <p:sp>
          <p:nvSpPr>
            <p:cNvPr id="38" name="Oval 37"/>
            <p:cNvSpPr/>
            <p:nvPr/>
          </p:nvSpPr>
          <p:spPr>
            <a:xfrm>
              <a:off x="3906374" y="1466878"/>
              <a:ext cx="1341670" cy="134166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3">
                    <a:lumMod val="50000"/>
                  </a:schemeClr>
                </a:solidFill>
                <a:latin typeface="FontAwesome" pitchFamily="2" charset="0"/>
              </a:endParaRPr>
            </a:p>
          </p:txBody>
        </p:sp>
        <p:sp>
          <p:nvSpPr>
            <p:cNvPr id="13" name="Oval 12"/>
            <p:cNvSpPr/>
            <p:nvPr/>
          </p:nvSpPr>
          <p:spPr>
            <a:xfrm>
              <a:off x="3901165" y="1419610"/>
              <a:ext cx="1341670" cy="13416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3">
                    <a:lumMod val="50000"/>
                  </a:schemeClr>
                </a:solidFill>
                <a:latin typeface="FontAwesome" pitchFamily="2" charset="0"/>
              </a:endParaRPr>
            </a:p>
          </p:txBody>
        </p:sp>
      </p:grpSp>
      <p:grpSp>
        <p:nvGrpSpPr>
          <p:cNvPr id="12" name="Group 43"/>
          <p:cNvGrpSpPr/>
          <p:nvPr/>
        </p:nvGrpSpPr>
        <p:grpSpPr>
          <a:xfrm>
            <a:off x="7195970" y="2154565"/>
            <a:ext cx="1461015" cy="1529919"/>
            <a:chOff x="5396977" y="1543078"/>
            <a:chExt cx="1095761" cy="1147439"/>
          </a:xfrm>
        </p:grpSpPr>
        <p:sp>
          <p:nvSpPr>
            <p:cNvPr id="39" name="Oval 38"/>
            <p:cNvSpPr/>
            <p:nvPr/>
          </p:nvSpPr>
          <p:spPr>
            <a:xfrm>
              <a:off x="5398005" y="1595784"/>
              <a:ext cx="1094733" cy="109473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4">
                    <a:lumMod val="50000"/>
                  </a:schemeClr>
                </a:solidFill>
                <a:latin typeface="FontAwesome" pitchFamily="2" charset="0"/>
              </a:endParaRPr>
            </a:p>
          </p:txBody>
        </p:sp>
        <p:sp>
          <p:nvSpPr>
            <p:cNvPr id="17" name="Oval 16"/>
            <p:cNvSpPr/>
            <p:nvPr/>
          </p:nvSpPr>
          <p:spPr>
            <a:xfrm>
              <a:off x="5396977" y="1543078"/>
              <a:ext cx="1094733" cy="10947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accent4">
                    <a:lumMod val="50000"/>
                  </a:schemeClr>
                </a:solidFill>
                <a:latin typeface="FontAwesome" pitchFamily="2" charset="0"/>
              </a:endParaRPr>
            </a:p>
          </p:txBody>
        </p:sp>
      </p:grpSp>
      <p:grpSp>
        <p:nvGrpSpPr>
          <p:cNvPr id="14" name="Group 44"/>
          <p:cNvGrpSpPr/>
          <p:nvPr/>
        </p:nvGrpSpPr>
        <p:grpSpPr>
          <a:xfrm>
            <a:off x="8855447" y="2327400"/>
            <a:ext cx="1119663" cy="1174931"/>
            <a:chOff x="6641585" y="1672705"/>
            <a:chExt cx="839747" cy="881198"/>
          </a:xfrm>
        </p:grpSpPr>
        <p:sp>
          <p:nvSpPr>
            <p:cNvPr id="40" name="Oval 39"/>
            <p:cNvSpPr/>
            <p:nvPr/>
          </p:nvSpPr>
          <p:spPr>
            <a:xfrm>
              <a:off x="6641585" y="1718425"/>
              <a:ext cx="835480" cy="83547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5">
                    <a:lumMod val="50000"/>
                  </a:schemeClr>
                </a:solidFill>
                <a:latin typeface="FontAwesome" pitchFamily="2" charset="0"/>
              </a:endParaRPr>
            </a:p>
          </p:txBody>
        </p:sp>
        <p:sp>
          <p:nvSpPr>
            <p:cNvPr id="20" name="Oval 19"/>
            <p:cNvSpPr/>
            <p:nvPr/>
          </p:nvSpPr>
          <p:spPr>
            <a:xfrm>
              <a:off x="6645852" y="1672705"/>
              <a:ext cx="835480" cy="8354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5">
                    <a:lumMod val="50000"/>
                  </a:schemeClr>
                </a:solidFill>
                <a:latin typeface="FontAwesome" pitchFamily="2" charset="0"/>
              </a:endParaRPr>
            </a:p>
          </p:txBody>
        </p:sp>
      </p:grpSp>
      <p:sp>
        <p:nvSpPr>
          <p:cNvPr id="47" name="Freeform 78"/>
          <p:cNvSpPr/>
          <p:nvPr/>
        </p:nvSpPr>
        <p:spPr bwMode="auto">
          <a:xfrm>
            <a:off x="2676571" y="2690540"/>
            <a:ext cx="194613" cy="371304"/>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8" name="Freeform 154"/>
          <p:cNvSpPr/>
          <p:nvPr/>
        </p:nvSpPr>
        <p:spPr bwMode="auto">
          <a:xfrm>
            <a:off x="3958075" y="2687457"/>
            <a:ext cx="616267" cy="491227"/>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9" name="Freeform 141"/>
          <p:cNvSpPr>
            <a:spLocks noEditPoints="1"/>
          </p:cNvSpPr>
          <p:nvPr/>
        </p:nvSpPr>
        <p:spPr bwMode="auto">
          <a:xfrm>
            <a:off x="5711468" y="2591718"/>
            <a:ext cx="776008" cy="559569"/>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0" name="Freeform 117"/>
          <p:cNvSpPr>
            <a:spLocks noEditPoints="1"/>
          </p:cNvSpPr>
          <p:nvPr/>
        </p:nvSpPr>
        <p:spPr bwMode="auto">
          <a:xfrm>
            <a:off x="9241040" y="2692661"/>
            <a:ext cx="348475" cy="336761"/>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2">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1" name="Freeform 65"/>
          <p:cNvSpPr>
            <a:spLocks noEditPoints="1"/>
          </p:cNvSpPr>
          <p:nvPr/>
        </p:nvSpPr>
        <p:spPr bwMode="auto">
          <a:xfrm>
            <a:off x="7701801" y="2627503"/>
            <a:ext cx="449353" cy="473549"/>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2">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500"/>
                                  </p:stCondLst>
                                  <p:childTnLst>
                                    <p:set>
                                      <p:cBhvr>
                                        <p:cTn id="6" dur="1" fill="hold">
                                          <p:stCondLst>
                                            <p:cond delay="0"/>
                                          </p:stCondLst>
                                        </p:cTn>
                                        <p:tgtEl>
                                          <p:spTgt spid="46"/>
                                        </p:tgtEl>
                                        <p:attrNameLst>
                                          <p:attrName>style.visibility</p:attrName>
                                        </p:attrNameLst>
                                      </p:cBhvr>
                                      <p:to>
                                        <p:strVal val="visible"/>
                                      </p:to>
                                    </p:set>
                                    <p:animEffect transition="in" filter="plus(in)">
                                      <p:cBhvr>
                                        <p:cTn id="7" dur="500"/>
                                        <p:tgtEl>
                                          <p:spTgt spid="4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6000"/>
                            </p:stCondLst>
                            <p:childTnLst>
                              <p:par>
                                <p:cTn id="69" presetID="2" presetClass="entr" presetSubtype="4" accel="50000" decel="50000"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75"/>
                                        </p:tgtEl>
                                        <p:attrNameLst>
                                          <p:attrName>style.visibility</p:attrName>
                                        </p:attrNameLst>
                                      </p:cBhvr>
                                      <p:to>
                                        <p:strVal val="visible"/>
                                      </p:to>
                                    </p:set>
                                    <p:anim calcmode="lin" valueType="num">
                                      <p:cBhvr>
                                        <p:cTn id="76" dur="500" fill="hold"/>
                                        <p:tgtEl>
                                          <p:spTgt spid="75"/>
                                        </p:tgtEl>
                                        <p:attrNameLst>
                                          <p:attrName>ppt_w</p:attrName>
                                        </p:attrNameLst>
                                      </p:cBhvr>
                                      <p:tavLst>
                                        <p:tav tm="0">
                                          <p:val>
                                            <p:fltVal val="0"/>
                                          </p:val>
                                        </p:tav>
                                        <p:tav tm="100000">
                                          <p:val>
                                            <p:strVal val="#ppt_w"/>
                                          </p:val>
                                        </p:tav>
                                      </p:tavLst>
                                    </p:anim>
                                    <p:anim calcmode="lin" valueType="num">
                                      <p:cBhvr>
                                        <p:cTn id="77" dur="500" fill="hold"/>
                                        <p:tgtEl>
                                          <p:spTgt spid="75"/>
                                        </p:tgtEl>
                                        <p:attrNameLst>
                                          <p:attrName>ppt_h</p:attrName>
                                        </p:attrNameLst>
                                      </p:cBhvr>
                                      <p:tavLst>
                                        <p:tav tm="0">
                                          <p:val>
                                            <p:fltVal val="0"/>
                                          </p:val>
                                        </p:tav>
                                        <p:tav tm="100000">
                                          <p:val>
                                            <p:strVal val="#ppt_h"/>
                                          </p:val>
                                        </p:tav>
                                      </p:tavLst>
                                    </p:anim>
                                    <p:animEffect transition="in" filter="fade">
                                      <p:cBhvr>
                                        <p:cTn id="78" dur="500"/>
                                        <p:tgtEl>
                                          <p:spTgt spid="75"/>
                                        </p:tgtEl>
                                      </p:cBhvr>
                                    </p:animEffect>
                                  </p:childTnLst>
                                </p:cTn>
                              </p:par>
                            </p:childTnLst>
                          </p:cTn>
                        </p:par>
                        <p:par>
                          <p:cTn id="79" fill="hold">
                            <p:stCondLst>
                              <p:cond delay="7000"/>
                            </p:stCondLst>
                            <p:childTnLst>
                              <p:par>
                                <p:cTn id="80" presetID="2" presetClass="entr" presetSubtype="4" accel="50000" decel="50000"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additive="base">
                                        <p:cTn id="82" dur="500" fill="hold"/>
                                        <p:tgtEl>
                                          <p:spTgt spid="3"/>
                                        </p:tgtEl>
                                        <p:attrNameLst>
                                          <p:attrName>ppt_x</p:attrName>
                                        </p:attrNameLst>
                                      </p:cBhvr>
                                      <p:tavLst>
                                        <p:tav tm="0">
                                          <p:val>
                                            <p:strVal val="#ppt_x"/>
                                          </p:val>
                                        </p:tav>
                                        <p:tav tm="100000">
                                          <p:val>
                                            <p:strVal val="#ppt_x"/>
                                          </p:val>
                                        </p:tav>
                                      </p:tavLst>
                                    </p:anim>
                                    <p:anim calcmode="lin" valueType="num">
                                      <p:cBhvr additive="base">
                                        <p:cTn id="83" dur="500" fill="hold"/>
                                        <p:tgtEl>
                                          <p:spTgt spid="3"/>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p:cTn id="87" dur="500" fill="hold"/>
                                        <p:tgtEl>
                                          <p:spTgt spid="76"/>
                                        </p:tgtEl>
                                        <p:attrNameLst>
                                          <p:attrName>ppt_w</p:attrName>
                                        </p:attrNameLst>
                                      </p:cBhvr>
                                      <p:tavLst>
                                        <p:tav tm="0">
                                          <p:val>
                                            <p:fltVal val="0"/>
                                          </p:val>
                                        </p:tav>
                                        <p:tav tm="100000">
                                          <p:val>
                                            <p:strVal val="#ppt_w"/>
                                          </p:val>
                                        </p:tav>
                                      </p:tavLst>
                                    </p:anim>
                                    <p:anim calcmode="lin" valueType="num">
                                      <p:cBhvr>
                                        <p:cTn id="88" dur="500" fill="hold"/>
                                        <p:tgtEl>
                                          <p:spTgt spid="76"/>
                                        </p:tgtEl>
                                        <p:attrNameLst>
                                          <p:attrName>ppt_h</p:attrName>
                                        </p:attrNameLst>
                                      </p:cBhvr>
                                      <p:tavLst>
                                        <p:tav tm="0">
                                          <p:val>
                                            <p:fltVal val="0"/>
                                          </p:val>
                                        </p:tav>
                                        <p:tav tm="100000">
                                          <p:val>
                                            <p:strVal val="#ppt_h"/>
                                          </p:val>
                                        </p:tav>
                                      </p:tavLst>
                                    </p:anim>
                                    <p:animEffect transition="in" filter="fade">
                                      <p:cBhvr>
                                        <p:cTn id="89" dur="500"/>
                                        <p:tgtEl>
                                          <p:spTgt spid="76"/>
                                        </p:tgtEl>
                                      </p:cBhvr>
                                    </p:animEffect>
                                  </p:childTnLst>
                                </p:cTn>
                              </p:par>
                            </p:childTnLst>
                          </p:cTn>
                        </p:par>
                        <p:par>
                          <p:cTn id="90" fill="hold">
                            <p:stCondLst>
                              <p:cond delay="8000"/>
                            </p:stCondLst>
                            <p:childTnLst>
                              <p:par>
                                <p:cTn id="91" presetID="2" presetClass="entr" presetSubtype="4" accel="50000" decel="50000" fill="hold"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77"/>
                                        </p:tgtEl>
                                        <p:attrNameLst>
                                          <p:attrName>style.visibility</p:attrName>
                                        </p:attrNameLst>
                                      </p:cBhvr>
                                      <p:to>
                                        <p:strVal val="visible"/>
                                      </p:to>
                                    </p:set>
                                    <p:anim calcmode="lin" valueType="num">
                                      <p:cBhvr>
                                        <p:cTn id="98" dur="500" fill="hold"/>
                                        <p:tgtEl>
                                          <p:spTgt spid="77"/>
                                        </p:tgtEl>
                                        <p:attrNameLst>
                                          <p:attrName>ppt_w</p:attrName>
                                        </p:attrNameLst>
                                      </p:cBhvr>
                                      <p:tavLst>
                                        <p:tav tm="0">
                                          <p:val>
                                            <p:fltVal val="0"/>
                                          </p:val>
                                        </p:tav>
                                        <p:tav tm="100000">
                                          <p:val>
                                            <p:strVal val="#ppt_w"/>
                                          </p:val>
                                        </p:tav>
                                      </p:tavLst>
                                    </p:anim>
                                    <p:anim calcmode="lin" valueType="num">
                                      <p:cBhvr>
                                        <p:cTn id="99" dur="500" fill="hold"/>
                                        <p:tgtEl>
                                          <p:spTgt spid="77"/>
                                        </p:tgtEl>
                                        <p:attrNameLst>
                                          <p:attrName>ppt_h</p:attrName>
                                        </p:attrNameLst>
                                      </p:cBhvr>
                                      <p:tavLst>
                                        <p:tav tm="0">
                                          <p:val>
                                            <p:fltVal val="0"/>
                                          </p:val>
                                        </p:tav>
                                        <p:tav tm="100000">
                                          <p:val>
                                            <p:strVal val="#ppt_h"/>
                                          </p:val>
                                        </p:tav>
                                      </p:tavLst>
                                    </p:anim>
                                    <p:animEffect transition="in" filter="fade">
                                      <p:cBhvr>
                                        <p:cTn id="100" dur="500"/>
                                        <p:tgtEl>
                                          <p:spTgt spid="77"/>
                                        </p:tgtEl>
                                      </p:cBhvr>
                                    </p:animEffect>
                                  </p:childTnLst>
                                </p:cTn>
                              </p:par>
                            </p:childTnLst>
                          </p:cTn>
                        </p:par>
                        <p:par>
                          <p:cTn id="101" fill="hold">
                            <p:stCondLst>
                              <p:cond delay="9000"/>
                            </p:stCondLst>
                            <p:childTnLst>
                              <p:par>
                                <p:cTn id="102" presetID="2" presetClass="entr" presetSubtype="4" accel="50000" decel="50000" fill="hold" nodeType="afterEffect">
                                  <p:stCondLst>
                                    <p:cond delay="0"/>
                                  </p:stCondLst>
                                  <p:childTnLst>
                                    <p:set>
                                      <p:cBhvr>
                                        <p:cTn id="103" dur="1" fill="hold">
                                          <p:stCondLst>
                                            <p:cond delay="0"/>
                                          </p:stCondLst>
                                        </p:cTn>
                                        <p:tgtEl>
                                          <p:spTgt spid="6"/>
                                        </p:tgtEl>
                                        <p:attrNameLst>
                                          <p:attrName>style.visibility</p:attrName>
                                        </p:attrNameLst>
                                      </p:cBhvr>
                                      <p:to>
                                        <p:strVal val="visible"/>
                                      </p:to>
                                    </p:set>
                                    <p:anim calcmode="lin" valueType="num">
                                      <p:cBhvr additive="base">
                                        <p:cTn id="104" dur="500" fill="hold"/>
                                        <p:tgtEl>
                                          <p:spTgt spid="6"/>
                                        </p:tgtEl>
                                        <p:attrNameLst>
                                          <p:attrName>ppt_x</p:attrName>
                                        </p:attrNameLst>
                                      </p:cBhvr>
                                      <p:tavLst>
                                        <p:tav tm="0">
                                          <p:val>
                                            <p:strVal val="#ppt_x"/>
                                          </p:val>
                                        </p:tav>
                                        <p:tav tm="100000">
                                          <p:val>
                                            <p:strVal val="#ppt_x"/>
                                          </p:val>
                                        </p:tav>
                                      </p:tavLst>
                                    </p:anim>
                                    <p:anim calcmode="lin" valueType="num">
                                      <p:cBhvr additive="base">
                                        <p:cTn id="105" dur="500" fill="hold"/>
                                        <p:tgtEl>
                                          <p:spTgt spid="6"/>
                                        </p:tgtEl>
                                        <p:attrNameLst>
                                          <p:attrName>ppt_y</p:attrName>
                                        </p:attrNameLst>
                                      </p:cBhvr>
                                      <p:tavLst>
                                        <p:tav tm="0">
                                          <p:val>
                                            <p:strVal val="1+#ppt_h/2"/>
                                          </p:val>
                                        </p:tav>
                                        <p:tav tm="100000">
                                          <p:val>
                                            <p:strVal val="#ppt_y"/>
                                          </p:val>
                                        </p:tav>
                                      </p:tavLst>
                                    </p:anim>
                                  </p:childTnLst>
                                </p:cTn>
                              </p:par>
                            </p:childTnLst>
                          </p:cTn>
                        </p:par>
                        <p:par>
                          <p:cTn id="106" fill="hold">
                            <p:stCondLst>
                              <p:cond delay="9500"/>
                            </p:stCondLst>
                            <p:childTnLst>
                              <p:par>
                                <p:cTn id="107" presetID="53" presetClass="entr" presetSubtype="16" fill="hold" grpId="0" nodeType="afterEffect">
                                  <p:stCondLst>
                                    <p:cond delay="0"/>
                                  </p:stCondLst>
                                  <p:childTnLst>
                                    <p:set>
                                      <p:cBhvr>
                                        <p:cTn id="108" dur="1" fill="hold">
                                          <p:stCondLst>
                                            <p:cond delay="0"/>
                                          </p:stCondLst>
                                        </p:cTn>
                                        <p:tgtEl>
                                          <p:spTgt spid="78"/>
                                        </p:tgtEl>
                                        <p:attrNameLst>
                                          <p:attrName>style.visibility</p:attrName>
                                        </p:attrNameLst>
                                      </p:cBhvr>
                                      <p:to>
                                        <p:strVal val="visible"/>
                                      </p:to>
                                    </p:set>
                                    <p:anim calcmode="lin" valueType="num">
                                      <p:cBhvr>
                                        <p:cTn id="109" dur="500" fill="hold"/>
                                        <p:tgtEl>
                                          <p:spTgt spid="78"/>
                                        </p:tgtEl>
                                        <p:attrNameLst>
                                          <p:attrName>ppt_w</p:attrName>
                                        </p:attrNameLst>
                                      </p:cBhvr>
                                      <p:tavLst>
                                        <p:tav tm="0">
                                          <p:val>
                                            <p:fltVal val="0"/>
                                          </p:val>
                                        </p:tav>
                                        <p:tav tm="100000">
                                          <p:val>
                                            <p:strVal val="#ppt_w"/>
                                          </p:val>
                                        </p:tav>
                                      </p:tavLst>
                                    </p:anim>
                                    <p:anim calcmode="lin" valueType="num">
                                      <p:cBhvr>
                                        <p:cTn id="110" dur="500" fill="hold"/>
                                        <p:tgtEl>
                                          <p:spTgt spid="78"/>
                                        </p:tgtEl>
                                        <p:attrNameLst>
                                          <p:attrName>ppt_h</p:attrName>
                                        </p:attrNameLst>
                                      </p:cBhvr>
                                      <p:tavLst>
                                        <p:tav tm="0">
                                          <p:val>
                                            <p:fltVal val="0"/>
                                          </p:val>
                                        </p:tav>
                                        <p:tav tm="100000">
                                          <p:val>
                                            <p:strVal val="#ppt_h"/>
                                          </p:val>
                                        </p:tav>
                                      </p:tavLst>
                                    </p:anim>
                                    <p:animEffect transition="in" filter="fade">
                                      <p:cBhvr>
                                        <p:cTn id="111" dur="500"/>
                                        <p:tgtEl>
                                          <p:spTgt spid="78"/>
                                        </p:tgtEl>
                                      </p:cBhvr>
                                    </p:animEffect>
                                  </p:childTnLst>
                                </p:cTn>
                              </p:par>
                            </p:childTnLst>
                          </p:cTn>
                        </p:par>
                        <p:par>
                          <p:cTn id="112" fill="hold">
                            <p:stCondLst>
                              <p:cond delay="10000"/>
                            </p:stCondLst>
                            <p:childTnLst>
                              <p:par>
                                <p:cTn id="113" presetID="2" presetClass="entr" presetSubtype="4" accel="50000" decel="50000" fill="hold" nodeType="after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ppt_x"/>
                                          </p:val>
                                        </p:tav>
                                        <p:tav tm="100000">
                                          <p:val>
                                            <p:strVal val="#ppt_x"/>
                                          </p:val>
                                        </p:tav>
                                      </p:tavLst>
                                    </p:anim>
                                    <p:anim calcmode="lin" valueType="num">
                                      <p:cBhvr additive="base">
                                        <p:cTn id="116" dur="500" fill="hold"/>
                                        <p:tgtEl>
                                          <p:spTgt spid="7"/>
                                        </p:tgtEl>
                                        <p:attrNameLst>
                                          <p:attrName>ppt_y</p:attrName>
                                        </p:attrNameLst>
                                      </p:cBhvr>
                                      <p:tavLst>
                                        <p:tav tm="0">
                                          <p:val>
                                            <p:strVal val="1+#ppt_h/2"/>
                                          </p:val>
                                        </p:tav>
                                        <p:tav tm="100000">
                                          <p:val>
                                            <p:strVal val="#ppt_y"/>
                                          </p:val>
                                        </p:tav>
                                      </p:tavLst>
                                    </p:anim>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79"/>
                                        </p:tgtEl>
                                        <p:attrNameLst>
                                          <p:attrName>style.visibility</p:attrName>
                                        </p:attrNameLst>
                                      </p:cBhvr>
                                      <p:to>
                                        <p:strVal val="visible"/>
                                      </p:to>
                                    </p:set>
                                    <p:anim calcmode="lin" valueType="num">
                                      <p:cBhvr>
                                        <p:cTn id="120" dur="500" fill="hold"/>
                                        <p:tgtEl>
                                          <p:spTgt spid="79"/>
                                        </p:tgtEl>
                                        <p:attrNameLst>
                                          <p:attrName>ppt_w</p:attrName>
                                        </p:attrNameLst>
                                      </p:cBhvr>
                                      <p:tavLst>
                                        <p:tav tm="0">
                                          <p:val>
                                            <p:fltVal val="0"/>
                                          </p:val>
                                        </p:tav>
                                        <p:tav tm="100000">
                                          <p:val>
                                            <p:strVal val="#ppt_w"/>
                                          </p:val>
                                        </p:tav>
                                      </p:tavLst>
                                    </p:anim>
                                    <p:anim calcmode="lin" valueType="num">
                                      <p:cBhvr>
                                        <p:cTn id="121" dur="500" fill="hold"/>
                                        <p:tgtEl>
                                          <p:spTgt spid="79"/>
                                        </p:tgtEl>
                                        <p:attrNameLst>
                                          <p:attrName>ppt_h</p:attrName>
                                        </p:attrNameLst>
                                      </p:cBhvr>
                                      <p:tavLst>
                                        <p:tav tm="0">
                                          <p:val>
                                            <p:fltVal val="0"/>
                                          </p:val>
                                        </p:tav>
                                        <p:tav tm="100000">
                                          <p:val>
                                            <p:strVal val="#ppt_h"/>
                                          </p:val>
                                        </p:tav>
                                      </p:tavLst>
                                    </p:anim>
                                    <p:animEffect transition="in" filter="fade">
                                      <p:cBhvr>
                                        <p:cTn id="1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47" grpId="0" animBg="1"/>
      <p:bldP spid="48" grpId="0" animBg="1"/>
      <p:bldP spid="49" grpId="0" animBg="1"/>
      <p:bldP spid="50" grpId="0"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Social Media Infographic</a:t>
            </a:r>
          </a:p>
        </p:txBody>
      </p:sp>
      <p:sp>
        <p:nvSpPr>
          <p:cNvPr id="3" name="Text Placeholder 2"/>
          <p:cNvSpPr>
            <a:spLocks noGrp="1"/>
          </p:cNvSpPr>
          <p:nvPr>
            <p:ph type="body" sz="half" idx="2"/>
          </p:nvPr>
        </p:nvSpPr>
        <p:spPr/>
        <p:txBody>
          <a:bodyPr/>
          <a:lstStyle/>
          <a:p>
            <a:r>
              <a:rPr lang="en-US"/>
              <a:t>Social Media Infographic</a:t>
            </a:r>
          </a:p>
        </p:txBody>
      </p:sp>
      <p:sp>
        <p:nvSpPr>
          <p:cNvPr id="18" name="Slide Number Placeholder 17"/>
          <p:cNvSpPr>
            <a:spLocks noGrp="1"/>
          </p:cNvSpPr>
          <p:nvPr>
            <p:ph type="sldNum" sz="quarter" idx="12"/>
          </p:nvPr>
        </p:nvSpPr>
        <p:spPr/>
        <p:txBody>
          <a:bodyPr/>
          <a:lstStyle/>
          <a:p>
            <a:fld id="{C136B7D2-B98C-44FD-8D04-7EC62A564975}" type="slidenum">
              <a:rPr lang="en-US" smtClean="0"/>
              <a:t>23</a:t>
            </a:fld>
            <a:endParaRPr lang="en-US"/>
          </a:p>
        </p:txBody>
      </p:sp>
      <p:sp>
        <p:nvSpPr>
          <p:cNvPr id="5" name="Hexagon 4"/>
          <p:cNvSpPr/>
          <p:nvPr/>
        </p:nvSpPr>
        <p:spPr>
          <a:xfrm>
            <a:off x="2094354" y="3338492"/>
            <a:ext cx="2316572" cy="1997043"/>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7" name="Hexagon 6"/>
          <p:cNvSpPr/>
          <p:nvPr/>
        </p:nvSpPr>
        <p:spPr>
          <a:xfrm>
            <a:off x="7831278" y="2263161"/>
            <a:ext cx="2316572" cy="199704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8" name="Hexagon 7"/>
          <p:cNvSpPr/>
          <p:nvPr/>
        </p:nvSpPr>
        <p:spPr>
          <a:xfrm>
            <a:off x="4005541" y="2263703"/>
            <a:ext cx="2316572" cy="199704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1" name="Hexagon 10"/>
          <p:cNvSpPr/>
          <p:nvPr/>
        </p:nvSpPr>
        <p:spPr>
          <a:xfrm>
            <a:off x="5917834" y="3300324"/>
            <a:ext cx="2316572" cy="199704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3" name="Freeform 83"/>
          <p:cNvSpPr/>
          <p:nvPr/>
        </p:nvSpPr>
        <p:spPr bwMode="auto">
          <a:xfrm>
            <a:off x="2966616" y="3830783"/>
            <a:ext cx="572045" cy="572045"/>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4" name="Freeform 23"/>
          <p:cNvSpPr>
            <a:spLocks noEditPoints="1"/>
          </p:cNvSpPr>
          <p:nvPr/>
        </p:nvSpPr>
        <p:spPr bwMode="auto">
          <a:xfrm>
            <a:off x="4897457" y="2782943"/>
            <a:ext cx="532736" cy="53273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5" name="Freeform 104"/>
          <p:cNvSpPr>
            <a:spLocks noEditPoints="1"/>
          </p:cNvSpPr>
          <p:nvPr/>
        </p:nvSpPr>
        <p:spPr bwMode="auto">
          <a:xfrm>
            <a:off x="8703541" y="2750069"/>
            <a:ext cx="572043" cy="57204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6" name="Freeform 211"/>
          <p:cNvSpPr>
            <a:spLocks noEditPoints="1"/>
          </p:cNvSpPr>
          <p:nvPr/>
        </p:nvSpPr>
        <p:spPr bwMode="auto">
          <a:xfrm>
            <a:off x="6807623" y="3825970"/>
            <a:ext cx="536992" cy="532733"/>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7" h="57">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7" name="TextBox 16"/>
          <p:cNvSpPr txBox="1"/>
          <p:nvPr/>
        </p:nvSpPr>
        <p:spPr>
          <a:xfrm>
            <a:off x="2694795" y="4502518"/>
            <a:ext cx="1115690" cy="287323"/>
          </a:xfrm>
          <a:prstGeom prst="rect">
            <a:avLst/>
          </a:prstGeom>
          <a:noFill/>
        </p:spPr>
        <p:txBody>
          <a:bodyPr wrap="none" lIns="0" tIns="0" rIns="0" bIns="0" rtlCol="0">
            <a:spAutoFit/>
          </a:bodyPr>
          <a:lstStyle/>
          <a:p>
            <a:pPr algn="ctr"/>
            <a:r>
              <a:rPr lang="en-US" sz="1865" b="1">
                <a:solidFill>
                  <a:schemeClr val="bg1"/>
                </a:solidFill>
              </a:rPr>
              <a:t>Facebook</a:t>
            </a:r>
          </a:p>
        </p:txBody>
      </p:sp>
      <p:sp>
        <p:nvSpPr>
          <p:cNvPr id="19" name="TextBox 18"/>
          <p:cNvSpPr txBox="1"/>
          <p:nvPr/>
        </p:nvSpPr>
        <p:spPr>
          <a:xfrm>
            <a:off x="4780772" y="3397418"/>
            <a:ext cx="766107" cy="287323"/>
          </a:xfrm>
          <a:prstGeom prst="rect">
            <a:avLst/>
          </a:prstGeom>
          <a:noFill/>
        </p:spPr>
        <p:txBody>
          <a:bodyPr wrap="none" lIns="0" tIns="0" rIns="0" bIns="0" rtlCol="0">
            <a:spAutoFit/>
          </a:bodyPr>
          <a:lstStyle/>
          <a:p>
            <a:pPr algn="ctr"/>
            <a:r>
              <a:rPr lang="en-US" sz="1865" b="1">
                <a:solidFill>
                  <a:schemeClr val="bg1"/>
                </a:solidFill>
              </a:rPr>
              <a:t>Twitter</a:t>
            </a:r>
          </a:p>
        </p:txBody>
      </p:sp>
      <p:sp>
        <p:nvSpPr>
          <p:cNvPr id="20" name="TextBox 19"/>
          <p:cNvSpPr txBox="1"/>
          <p:nvPr/>
        </p:nvSpPr>
        <p:spPr>
          <a:xfrm>
            <a:off x="8482636" y="3405640"/>
            <a:ext cx="981038" cy="287323"/>
          </a:xfrm>
          <a:prstGeom prst="rect">
            <a:avLst/>
          </a:prstGeom>
          <a:noFill/>
        </p:spPr>
        <p:txBody>
          <a:bodyPr wrap="none" lIns="0" tIns="0" rIns="0" bIns="0" rtlCol="0">
            <a:spAutoFit/>
          </a:bodyPr>
          <a:lstStyle/>
          <a:p>
            <a:pPr algn="ctr"/>
            <a:r>
              <a:rPr lang="en-US" sz="1865" b="1">
                <a:solidFill>
                  <a:schemeClr val="bg1"/>
                </a:solidFill>
              </a:rPr>
              <a:t>LinkedIn</a:t>
            </a:r>
          </a:p>
        </p:txBody>
      </p:sp>
      <p:sp>
        <p:nvSpPr>
          <p:cNvPr id="21" name="TextBox 20"/>
          <p:cNvSpPr txBox="1"/>
          <p:nvPr/>
        </p:nvSpPr>
        <p:spPr>
          <a:xfrm>
            <a:off x="6517130" y="4445556"/>
            <a:ext cx="1142941" cy="287323"/>
          </a:xfrm>
          <a:prstGeom prst="rect">
            <a:avLst/>
          </a:prstGeom>
          <a:noFill/>
        </p:spPr>
        <p:txBody>
          <a:bodyPr wrap="none" lIns="0" tIns="0" rIns="0" bIns="0" rtlCol="0">
            <a:spAutoFit/>
          </a:bodyPr>
          <a:lstStyle/>
          <a:p>
            <a:pPr algn="ctr"/>
            <a:r>
              <a:rPr lang="en-US" sz="1865" b="1">
                <a:solidFill>
                  <a:schemeClr val="bg1"/>
                </a:solidFill>
              </a:rPr>
              <a:t>Instagram</a:t>
            </a:r>
          </a:p>
        </p:txBody>
      </p:sp>
      <p:grpSp>
        <p:nvGrpSpPr>
          <p:cNvPr id="4" name="Group 31"/>
          <p:cNvGrpSpPr/>
          <p:nvPr/>
        </p:nvGrpSpPr>
        <p:grpSpPr>
          <a:xfrm>
            <a:off x="1875054" y="3396472"/>
            <a:ext cx="821877" cy="821877"/>
            <a:chOff x="2138721" y="2867884"/>
            <a:chExt cx="616408" cy="616408"/>
          </a:xfrm>
        </p:grpSpPr>
        <p:grpSp>
          <p:nvGrpSpPr>
            <p:cNvPr id="6" name="Group 21"/>
            <p:cNvGrpSpPr/>
            <p:nvPr/>
          </p:nvGrpSpPr>
          <p:grpSpPr>
            <a:xfrm>
              <a:off x="2138721" y="2867884"/>
              <a:ext cx="616408" cy="616408"/>
              <a:chOff x="2786183" y="1189182"/>
              <a:chExt cx="921712" cy="921712"/>
            </a:xfrm>
          </p:grpSpPr>
          <p:sp>
            <p:nvSpPr>
              <p:cNvPr id="23" name="Oval 22"/>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Freeform 9"/>
            <p:cNvSpPr>
              <a:spLocks noEditPoints="1"/>
            </p:cNvSpPr>
            <p:nvPr/>
          </p:nvSpPr>
          <p:spPr bwMode="auto">
            <a:xfrm>
              <a:off x="2299058" y="2994314"/>
              <a:ext cx="284074" cy="324058"/>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9" name="Group 32"/>
          <p:cNvGrpSpPr/>
          <p:nvPr/>
        </p:nvGrpSpPr>
        <p:grpSpPr>
          <a:xfrm>
            <a:off x="4752887" y="1879115"/>
            <a:ext cx="821877" cy="821877"/>
            <a:chOff x="6412691" y="2896967"/>
            <a:chExt cx="616408" cy="616408"/>
          </a:xfrm>
        </p:grpSpPr>
        <p:grpSp>
          <p:nvGrpSpPr>
            <p:cNvPr id="10" name="Group 25"/>
            <p:cNvGrpSpPr/>
            <p:nvPr/>
          </p:nvGrpSpPr>
          <p:grpSpPr>
            <a:xfrm>
              <a:off x="6412691" y="2896967"/>
              <a:ext cx="616408" cy="616408"/>
              <a:chOff x="2786183" y="1189182"/>
              <a:chExt cx="921712" cy="921712"/>
            </a:xfrm>
          </p:grpSpPr>
          <p:sp>
            <p:nvSpPr>
              <p:cNvPr id="27" name="Oval 26"/>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28"/>
            <p:cNvGrpSpPr/>
            <p:nvPr/>
          </p:nvGrpSpPr>
          <p:grpSpPr>
            <a:xfrm>
              <a:off x="6566423" y="3063819"/>
              <a:ext cx="319678" cy="300106"/>
              <a:chOff x="504825" y="971550"/>
              <a:chExt cx="1089026" cy="1022350"/>
            </a:xfrm>
            <a:solidFill>
              <a:schemeClr val="accent4"/>
            </a:solidFill>
          </p:grpSpPr>
          <p:sp>
            <p:nvSpPr>
              <p:cNvPr id="30" name="Freeform 29"/>
              <p:cNvSpPr>
                <a:spLocks noEditPoints="1"/>
              </p:cNvSpPr>
              <p:nvPr/>
            </p:nvSpPr>
            <p:spPr bwMode="auto">
              <a:xfrm>
                <a:off x="782638" y="971550"/>
                <a:ext cx="811213" cy="841375"/>
              </a:xfrm>
              <a:custGeom>
                <a:avLst/>
                <a:gdLst/>
                <a:ahLst/>
                <a:cxnLst>
                  <a:cxn ang="0">
                    <a:pos x="0" y="0"/>
                  </a:cxn>
                  <a:cxn ang="0">
                    <a:pos x="0" y="382"/>
                  </a:cxn>
                  <a:cxn ang="0">
                    <a:pos x="286" y="382"/>
                  </a:cxn>
                  <a:cxn ang="0">
                    <a:pos x="420" y="530"/>
                  </a:cxn>
                  <a:cxn ang="0">
                    <a:pos x="420" y="382"/>
                  </a:cxn>
                  <a:cxn ang="0">
                    <a:pos x="511" y="382"/>
                  </a:cxn>
                  <a:cxn ang="0">
                    <a:pos x="511" y="0"/>
                  </a:cxn>
                  <a:cxn ang="0">
                    <a:pos x="0" y="0"/>
                  </a:cxn>
                  <a:cxn ang="0">
                    <a:pos x="0" y="0"/>
                  </a:cxn>
                  <a:cxn ang="0">
                    <a:pos x="0" y="0"/>
                  </a:cxn>
                </a:cxnLst>
                <a:rect l="0" t="0" r="r" b="b"/>
                <a:pathLst>
                  <a:path w="511" h="530">
                    <a:moveTo>
                      <a:pt x="0" y="0"/>
                    </a:moveTo>
                    <a:lnTo>
                      <a:pt x="0" y="382"/>
                    </a:lnTo>
                    <a:lnTo>
                      <a:pt x="286" y="382"/>
                    </a:lnTo>
                    <a:lnTo>
                      <a:pt x="420" y="530"/>
                    </a:lnTo>
                    <a:lnTo>
                      <a:pt x="420" y="382"/>
                    </a:lnTo>
                    <a:lnTo>
                      <a:pt x="511" y="382"/>
                    </a:lnTo>
                    <a:lnTo>
                      <a:pt x="511" y="0"/>
                    </a:lnTo>
                    <a:lnTo>
                      <a:pt x="0" y="0"/>
                    </a:lnTo>
                    <a:close/>
                    <a:moveTo>
                      <a:pt x="0" y="0"/>
                    </a:moveTo>
                    <a:lnTo>
                      <a:pt x="0"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1" name="Freeform 31"/>
              <p:cNvSpPr>
                <a:spLocks noEditPoints="1"/>
              </p:cNvSpPr>
              <p:nvPr/>
            </p:nvSpPr>
            <p:spPr bwMode="auto">
              <a:xfrm>
                <a:off x="504825" y="1274763"/>
                <a:ext cx="695325" cy="719137"/>
              </a:xfrm>
              <a:custGeom>
                <a:avLst/>
                <a:gdLst/>
                <a:ahLst/>
                <a:cxnLst>
                  <a:cxn ang="0">
                    <a:pos x="426" y="226"/>
                  </a:cxn>
                  <a:cxn ang="0">
                    <a:pos x="139" y="226"/>
                  </a:cxn>
                  <a:cxn ang="0">
                    <a:pos x="139" y="0"/>
                  </a:cxn>
                  <a:cxn ang="0">
                    <a:pos x="0" y="0"/>
                  </a:cxn>
                  <a:cxn ang="0">
                    <a:pos x="0" y="327"/>
                  </a:cxn>
                  <a:cxn ang="0">
                    <a:pos x="79" y="327"/>
                  </a:cxn>
                  <a:cxn ang="0">
                    <a:pos x="79" y="453"/>
                  </a:cxn>
                  <a:cxn ang="0">
                    <a:pos x="192" y="327"/>
                  </a:cxn>
                  <a:cxn ang="0">
                    <a:pos x="438" y="327"/>
                  </a:cxn>
                  <a:cxn ang="0">
                    <a:pos x="438" y="241"/>
                  </a:cxn>
                  <a:cxn ang="0">
                    <a:pos x="426" y="226"/>
                  </a:cxn>
                  <a:cxn ang="0">
                    <a:pos x="426" y="226"/>
                  </a:cxn>
                  <a:cxn ang="0">
                    <a:pos x="426" y="226"/>
                  </a:cxn>
                </a:cxnLst>
                <a:rect l="0" t="0" r="r" b="b"/>
                <a:pathLst>
                  <a:path w="438" h="452">
                    <a:moveTo>
                      <a:pt x="426" y="226"/>
                    </a:moveTo>
                    <a:lnTo>
                      <a:pt x="139" y="226"/>
                    </a:lnTo>
                    <a:lnTo>
                      <a:pt x="139" y="0"/>
                    </a:lnTo>
                    <a:lnTo>
                      <a:pt x="0" y="0"/>
                    </a:lnTo>
                    <a:lnTo>
                      <a:pt x="0" y="327"/>
                    </a:lnTo>
                    <a:lnTo>
                      <a:pt x="79" y="327"/>
                    </a:lnTo>
                    <a:lnTo>
                      <a:pt x="79" y="453"/>
                    </a:lnTo>
                    <a:lnTo>
                      <a:pt x="192" y="327"/>
                    </a:lnTo>
                    <a:lnTo>
                      <a:pt x="438" y="327"/>
                    </a:lnTo>
                    <a:lnTo>
                      <a:pt x="438" y="241"/>
                    </a:lnTo>
                    <a:lnTo>
                      <a:pt x="426" y="226"/>
                    </a:lnTo>
                    <a:close/>
                    <a:moveTo>
                      <a:pt x="426" y="226"/>
                    </a:moveTo>
                    <a:lnTo>
                      <a:pt x="426" y="226"/>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grpSp>
        <p:nvGrpSpPr>
          <p:cNvPr id="22" name="Group 41"/>
          <p:cNvGrpSpPr/>
          <p:nvPr/>
        </p:nvGrpSpPr>
        <p:grpSpPr>
          <a:xfrm>
            <a:off x="6665180" y="4875690"/>
            <a:ext cx="821877" cy="821877"/>
            <a:chOff x="5664096" y="2537414"/>
            <a:chExt cx="616408" cy="616408"/>
          </a:xfrm>
        </p:grpSpPr>
        <p:grpSp>
          <p:nvGrpSpPr>
            <p:cNvPr id="26" name="Group 33"/>
            <p:cNvGrpSpPr/>
            <p:nvPr/>
          </p:nvGrpSpPr>
          <p:grpSpPr>
            <a:xfrm>
              <a:off x="5664096" y="2537414"/>
              <a:ext cx="616408" cy="616408"/>
              <a:chOff x="2786183" y="1189182"/>
              <a:chExt cx="921712" cy="921712"/>
            </a:xfrm>
          </p:grpSpPr>
          <p:sp>
            <p:nvSpPr>
              <p:cNvPr id="35" name="Oval 34"/>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Oval 3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9" name="Group 36"/>
            <p:cNvGrpSpPr/>
            <p:nvPr/>
          </p:nvGrpSpPr>
          <p:grpSpPr>
            <a:xfrm>
              <a:off x="5828448" y="2733085"/>
              <a:ext cx="308466" cy="233388"/>
              <a:chOff x="6629400" y="2008188"/>
              <a:chExt cx="600075" cy="454025"/>
            </a:xfrm>
            <a:solidFill>
              <a:schemeClr val="accent3"/>
            </a:solidFill>
          </p:grpSpPr>
          <p:sp>
            <p:nvSpPr>
              <p:cNvPr id="38" name="Freeform 17"/>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close/>
                    <a:moveTo>
                      <a:pt x="354" y="262"/>
                    </a:moveTo>
                    <a:lnTo>
                      <a:pt x="24" y="262"/>
                    </a:lnTo>
                    <a:lnTo>
                      <a:pt x="24" y="24"/>
                    </a:lnTo>
                    <a:lnTo>
                      <a:pt x="354" y="24"/>
                    </a:lnTo>
                    <a:lnTo>
                      <a:pt x="354" y="262"/>
                    </a:lnTo>
                    <a:close/>
                    <a:moveTo>
                      <a:pt x="354" y="262"/>
                    </a:moveTo>
                    <a:lnTo>
                      <a:pt x="354" y="262"/>
                    </a:lnTo>
                    <a:close/>
                  </a:path>
                </a:pathLst>
              </a:custGeom>
              <a:grpFill/>
              <a:ln w="9525">
                <a:noFill/>
                <a:round/>
              </a:ln>
            </p:spPr>
            <p:txBody>
              <a:bodyPr vert="horz" wrap="square" lIns="121920" tIns="60960" rIns="121920" bIns="60960" numCol="1" anchor="t" anchorCtr="0" compatLnSpc="1"/>
              <a:lstStyle/>
              <a:p>
                <a:endParaRPr lang="en-US" sz="2400"/>
              </a:p>
            </p:txBody>
          </p:sp>
          <p:sp>
            <p:nvSpPr>
              <p:cNvPr id="39" name="Freeform 18"/>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moveTo>
                      <a:pt x="354" y="262"/>
                    </a:moveTo>
                    <a:lnTo>
                      <a:pt x="24" y="262"/>
                    </a:lnTo>
                    <a:lnTo>
                      <a:pt x="24" y="24"/>
                    </a:lnTo>
                    <a:lnTo>
                      <a:pt x="354" y="24"/>
                    </a:lnTo>
                    <a:lnTo>
                      <a:pt x="354" y="262"/>
                    </a:lnTo>
                    <a:moveTo>
                      <a:pt x="354" y="262"/>
                    </a:moveTo>
                    <a:lnTo>
                      <a:pt x="354" y="262"/>
                    </a:ln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0" name="Freeform 19"/>
              <p:cNvSpPr>
                <a:spLocks noEditPoints="1"/>
              </p:cNvSpPr>
              <p:nvPr/>
            </p:nvSpPr>
            <p:spPr bwMode="auto">
              <a:xfrm>
                <a:off x="7042150" y="2084388"/>
                <a:ext cx="111125" cy="112713"/>
              </a:xfrm>
              <a:custGeom>
                <a:avLst/>
                <a:gdLst/>
                <a:ahLst/>
                <a:cxnLst>
                  <a:cxn ang="0">
                    <a:pos x="29" y="15"/>
                  </a:cxn>
                  <a:cxn ang="0">
                    <a:pos x="15" y="29"/>
                  </a:cxn>
                  <a:cxn ang="0">
                    <a:pos x="0" y="15"/>
                  </a:cxn>
                  <a:cxn ang="0">
                    <a:pos x="15" y="0"/>
                  </a:cxn>
                  <a:cxn ang="0">
                    <a:pos x="29" y="15"/>
                  </a:cxn>
                  <a:cxn ang="0">
                    <a:pos x="29" y="15"/>
                  </a:cxn>
                  <a:cxn ang="0">
                    <a:pos x="29" y="15"/>
                  </a:cxn>
                </a:cxnLst>
                <a:rect l="0" t="0" r="r" b="b"/>
                <a:pathLst>
                  <a:path w="28" h="28">
                    <a:moveTo>
                      <a:pt x="29" y="15"/>
                    </a:moveTo>
                    <a:cubicBezTo>
                      <a:pt x="29" y="23"/>
                      <a:pt x="23" y="29"/>
                      <a:pt x="15" y="29"/>
                    </a:cubicBezTo>
                    <a:cubicBezTo>
                      <a:pt x="7" y="29"/>
                      <a:pt x="0" y="23"/>
                      <a:pt x="0" y="15"/>
                    </a:cubicBezTo>
                    <a:cubicBezTo>
                      <a:pt x="0" y="7"/>
                      <a:pt x="7" y="0"/>
                      <a:pt x="15" y="0"/>
                    </a:cubicBezTo>
                    <a:cubicBezTo>
                      <a:pt x="23" y="0"/>
                      <a:pt x="29" y="7"/>
                      <a:pt x="29" y="15"/>
                    </a:cubicBezTo>
                    <a:close/>
                    <a:moveTo>
                      <a:pt x="29" y="15"/>
                    </a:moveTo>
                    <a:cubicBezTo>
                      <a:pt x="29" y="15"/>
                      <a:pt x="29" y="15"/>
                      <a:pt x="29" y="15"/>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1" name="Freeform 20"/>
              <p:cNvSpPr>
                <a:spLocks noEditPoints="1"/>
              </p:cNvSpPr>
              <p:nvPr/>
            </p:nvSpPr>
            <p:spPr bwMode="auto">
              <a:xfrm>
                <a:off x="6705600" y="2122488"/>
                <a:ext cx="455613" cy="266700"/>
              </a:xfrm>
              <a:custGeom>
                <a:avLst/>
                <a:gdLst/>
                <a:ahLst/>
                <a:cxnLst>
                  <a:cxn ang="0">
                    <a:pos x="79" y="29"/>
                  </a:cxn>
                  <a:cxn ang="0">
                    <a:pos x="59" y="48"/>
                  </a:cxn>
                  <a:cxn ang="0">
                    <a:pos x="25" y="0"/>
                  </a:cxn>
                  <a:cxn ang="0">
                    <a:pos x="0" y="69"/>
                  </a:cxn>
                  <a:cxn ang="0">
                    <a:pos x="119" y="69"/>
                  </a:cxn>
                  <a:cxn ang="0">
                    <a:pos x="79" y="29"/>
                  </a:cxn>
                  <a:cxn ang="0">
                    <a:pos x="79" y="29"/>
                  </a:cxn>
                  <a:cxn ang="0">
                    <a:pos x="79" y="29"/>
                  </a:cxn>
                </a:cxnLst>
                <a:rect l="0" t="0" r="r" b="b"/>
                <a:pathLst>
                  <a:path w="119" h="69">
                    <a:moveTo>
                      <a:pt x="79" y="29"/>
                    </a:moveTo>
                    <a:cubicBezTo>
                      <a:pt x="70" y="29"/>
                      <a:pt x="71" y="48"/>
                      <a:pt x="59" y="48"/>
                    </a:cubicBezTo>
                    <a:cubicBezTo>
                      <a:pt x="47" y="48"/>
                      <a:pt x="40" y="0"/>
                      <a:pt x="25" y="0"/>
                    </a:cubicBezTo>
                    <a:cubicBezTo>
                      <a:pt x="10" y="0"/>
                      <a:pt x="0" y="69"/>
                      <a:pt x="0" y="69"/>
                    </a:cubicBezTo>
                    <a:cubicBezTo>
                      <a:pt x="119" y="69"/>
                      <a:pt x="119" y="69"/>
                      <a:pt x="119" y="69"/>
                    </a:cubicBezTo>
                    <a:cubicBezTo>
                      <a:pt x="119" y="69"/>
                      <a:pt x="88" y="29"/>
                      <a:pt x="79" y="29"/>
                    </a:cubicBezTo>
                    <a:close/>
                    <a:moveTo>
                      <a:pt x="79" y="29"/>
                    </a:moveTo>
                    <a:cubicBezTo>
                      <a:pt x="79" y="29"/>
                      <a:pt x="79" y="29"/>
                      <a:pt x="79" y="29"/>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grpSp>
      <p:grpSp>
        <p:nvGrpSpPr>
          <p:cNvPr id="32" name="Group 48"/>
          <p:cNvGrpSpPr/>
          <p:nvPr/>
        </p:nvGrpSpPr>
        <p:grpSpPr>
          <a:xfrm>
            <a:off x="9540843" y="2304258"/>
            <a:ext cx="842781" cy="842781"/>
            <a:chOff x="3323671" y="3667874"/>
            <a:chExt cx="632086" cy="632086"/>
          </a:xfrm>
        </p:grpSpPr>
        <p:grpSp>
          <p:nvGrpSpPr>
            <p:cNvPr id="33" name="Group 42"/>
            <p:cNvGrpSpPr/>
            <p:nvPr/>
          </p:nvGrpSpPr>
          <p:grpSpPr>
            <a:xfrm>
              <a:off x="3323671" y="3667874"/>
              <a:ext cx="632086" cy="632086"/>
              <a:chOff x="2786183" y="1189182"/>
              <a:chExt cx="921712" cy="921712"/>
            </a:xfrm>
          </p:grpSpPr>
          <p:sp>
            <p:nvSpPr>
              <p:cNvPr id="44" name="Oval 43"/>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4" name="Group 45"/>
            <p:cNvGrpSpPr/>
            <p:nvPr/>
          </p:nvGrpSpPr>
          <p:grpSpPr>
            <a:xfrm>
              <a:off x="3534447" y="3803607"/>
              <a:ext cx="210535" cy="360620"/>
              <a:chOff x="1668463" y="3354388"/>
              <a:chExt cx="641350" cy="1098550"/>
            </a:xfrm>
            <a:solidFill>
              <a:schemeClr val="accent3"/>
            </a:solidFill>
          </p:grpSpPr>
          <p:sp>
            <p:nvSpPr>
              <p:cNvPr id="47" name="Freeform 36"/>
              <p:cNvSpPr>
                <a:spLocks noEditPoints="1"/>
              </p:cNvSpPr>
              <p:nvPr/>
            </p:nvSpPr>
            <p:spPr bwMode="auto">
              <a:xfrm>
                <a:off x="1752600" y="3438526"/>
                <a:ext cx="473075" cy="768350"/>
              </a:xfrm>
              <a:custGeom>
                <a:avLst/>
                <a:gdLst/>
                <a:ahLst/>
                <a:cxnLst>
                  <a:cxn ang="0">
                    <a:pos x="13" y="197"/>
                  </a:cxn>
                  <a:cxn ang="0">
                    <a:pos x="27" y="191"/>
                  </a:cxn>
                  <a:cxn ang="0">
                    <a:pos x="29" y="189"/>
                  </a:cxn>
                  <a:cxn ang="0">
                    <a:pos x="32" y="181"/>
                  </a:cxn>
                  <a:cxn ang="0">
                    <a:pos x="36" y="176"/>
                  </a:cxn>
                  <a:cxn ang="0">
                    <a:pos x="37" y="174"/>
                  </a:cxn>
                  <a:cxn ang="0">
                    <a:pos x="39" y="162"/>
                  </a:cxn>
                  <a:cxn ang="0">
                    <a:pos x="38" y="160"/>
                  </a:cxn>
                  <a:cxn ang="0">
                    <a:pos x="31" y="146"/>
                  </a:cxn>
                  <a:cxn ang="0">
                    <a:pos x="29" y="138"/>
                  </a:cxn>
                  <a:cxn ang="0">
                    <a:pos x="26" y="127"/>
                  </a:cxn>
                  <a:cxn ang="0">
                    <a:pos x="26" y="124"/>
                  </a:cxn>
                  <a:cxn ang="0">
                    <a:pos x="28" y="119"/>
                  </a:cxn>
                  <a:cxn ang="0">
                    <a:pos x="29" y="117"/>
                  </a:cxn>
                  <a:cxn ang="0">
                    <a:pos x="29" y="100"/>
                  </a:cxn>
                  <a:cxn ang="0">
                    <a:pos x="29" y="89"/>
                  </a:cxn>
                  <a:cxn ang="0">
                    <a:pos x="38" y="74"/>
                  </a:cxn>
                  <a:cxn ang="0">
                    <a:pos x="63" y="63"/>
                  </a:cxn>
                  <a:cxn ang="0">
                    <a:pos x="77" y="61"/>
                  </a:cxn>
                  <a:cxn ang="0">
                    <a:pos x="81" y="61"/>
                  </a:cxn>
                  <a:cxn ang="0">
                    <a:pos x="81" y="62"/>
                  </a:cxn>
                  <a:cxn ang="0">
                    <a:pos x="78" y="64"/>
                  </a:cxn>
                  <a:cxn ang="0">
                    <a:pos x="79" y="69"/>
                  </a:cxn>
                  <a:cxn ang="0">
                    <a:pos x="91" y="80"/>
                  </a:cxn>
                  <a:cxn ang="0">
                    <a:pos x="96" y="92"/>
                  </a:cxn>
                  <a:cxn ang="0">
                    <a:pos x="96" y="117"/>
                  </a:cxn>
                  <a:cxn ang="0">
                    <a:pos x="98" y="121"/>
                  </a:cxn>
                  <a:cxn ang="0">
                    <a:pos x="99" y="122"/>
                  </a:cxn>
                  <a:cxn ang="0">
                    <a:pos x="98" y="135"/>
                  </a:cxn>
                  <a:cxn ang="0">
                    <a:pos x="98" y="136"/>
                  </a:cxn>
                  <a:cxn ang="0">
                    <a:pos x="91" y="154"/>
                  </a:cxn>
                  <a:cxn ang="0">
                    <a:pos x="90" y="155"/>
                  </a:cxn>
                  <a:cxn ang="0">
                    <a:pos x="87" y="174"/>
                  </a:cxn>
                  <a:cxn ang="0">
                    <a:pos x="88" y="176"/>
                  </a:cxn>
                  <a:cxn ang="0">
                    <a:pos x="91" y="181"/>
                  </a:cxn>
                  <a:cxn ang="0">
                    <a:pos x="94" y="190"/>
                  </a:cxn>
                  <a:cxn ang="0">
                    <a:pos x="97" y="192"/>
                  </a:cxn>
                  <a:cxn ang="0">
                    <a:pos x="124" y="203"/>
                  </a:cxn>
                  <a:cxn ang="0">
                    <a:pos x="124" y="0"/>
                  </a:cxn>
                  <a:cxn ang="0">
                    <a:pos x="0" y="0"/>
                  </a:cxn>
                  <a:cxn ang="0">
                    <a:pos x="0" y="203"/>
                  </a:cxn>
                  <a:cxn ang="0">
                    <a:pos x="13" y="197"/>
                  </a:cxn>
                  <a:cxn ang="0">
                    <a:pos x="13" y="197"/>
                  </a:cxn>
                  <a:cxn ang="0">
                    <a:pos x="13" y="197"/>
                  </a:cxn>
                </a:cxnLst>
                <a:rect l="0" t="0" r="r" b="b"/>
                <a:pathLst>
                  <a:path w="124" h="203">
                    <a:moveTo>
                      <a:pt x="13" y="197"/>
                    </a:moveTo>
                    <a:cubicBezTo>
                      <a:pt x="17" y="195"/>
                      <a:pt x="22" y="194"/>
                      <a:pt x="27" y="191"/>
                    </a:cubicBezTo>
                    <a:cubicBezTo>
                      <a:pt x="28" y="191"/>
                      <a:pt x="29" y="190"/>
                      <a:pt x="29" y="189"/>
                    </a:cubicBezTo>
                    <a:cubicBezTo>
                      <a:pt x="30" y="187"/>
                      <a:pt x="31" y="184"/>
                      <a:pt x="32" y="181"/>
                    </a:cubicBezTo>
                    <a:cubicBezTo>
                      <a:pt x="33" y="179"/>
                      <a:pt x="33" y="177"/>
                      <a:pt x="36" y="176"/>
                    </a:cubicBezTo>
                    <a:cubicBezTo>
                      <a:pt x="36" y="176"/>
                      <a:pt x="37" y="175"/>
                      <a:pt x="37" y="174"/>
                    </a:cubicBezTo>
                    <a:cubicBezTo>
                      <a:pt x="38" y="170"/>
                      <a:pt x="38" y="166"/>
                      <a:pt x="39" y="162"/>
                    </a:cubicBezTo>
                    <a:cubicBezTo>
                      <a:pt x="39" y="161"/>
                      <a:pt x="38" y="160"/>
                      <a:pt x="38" y="160"/>
                    </a:cubicBezTo>
                    <a:cubicBezTo>
                      <a:pt x="34" y="156"/>
                      <a:pt x="32" y="151"/>
                      <a:pt x="31" y="146"/>
                    </a:cubicBezTo>
                    <a:cubicBezTo>
                      <a:pt x="31" y="143"/>
                      <a:pt x="29" y="141"/>
                      <a:pt x="29" y="138"/>
                    </a:cubicBezTo>
                    <a:cubicBezTo>
                      <a:pt x="28" y="135"/>
                      <a:pt x="27" y="131"/>
                      <a:pt x="26" y="127"/>
                    </a:cubicBezTo>
                    <a:cubicBezTo>
                      <a:pt x="26" y="126"/>
                      <a:pt x="26" y="125"/>
                      <a:pt x="26" y="124"/>
                    </a:cubicBezTo>
                    <a:cubicBezTo>
                      <a:pt x="25" y="122"/>
                      <a:pt x="25" y="120"/>
                      <a:pt x="28" y="119"/>
                    </a:cubicBezTo>
                    <a:cubicBezTo>
                      <a:pt x="28" y="119"/>
                      <a:pt x="29" y="118"/>
                      <a:pt x="29" y="117"/>
                    </a:cubicBezTo>
                    <a:cubicBezTo>
                      <a:pt x="29" y="111"/>
                      <a:pt x="29" y="105"/>
                      <a:pt x="29" y="100"/>
                    </a:cubicBezTo>
                    <a:cubicBezTo>
                      <a:pt x="29" y="96"/>
                      <a:pt x="29" y="93"/>
                      <a:pt x="29" y="89"/>
                    </a:cubicBezTo>
                    <a:cubicBezTo>
                      <a:pt x="30" y="83"/>
                      <a:pt x="34" y="78"/>
                      <a:pt x="38" y="74"/>
                    </a:cubicBezTo>
                    <a:cubicBezTo>
                      <a:pt x="46" y="68"/>
                      <a:pt x="54" y="65"/>
                      <a:pt x="63" y="63"/>
                    </a:cubicBezTo>
                    <a:cubicBezTo>
                      <a:pt x="68" y="62"/>
                      <a:pt x="72" y="62"/>
                      <a:pt x="77" y="61"/>
                    </a:cubicBezTo>
                    <a:cubicBezTo>
                      <a:pt x="78" y="61"/>
                      <a:pt x="79" y="61"/>
                      <a:pt x="81" y="61"/>
                    </a:cubicBezTo>
                    <a:cubicBezTo>
                      <a:pt x="81" y="61"/>
                      <a:pt x="81" y="61"/>
                      <a:pt x="81" y="62"/>
                    </a:cubicBezTo>
                    <a:cubicBezTo>
                      <a:pt x="80" y="62"/>
                      <a:pt x="79" y="63"/>
                      <a:pt x="78" y="64"/>
                    </a:cubicBezTo>
                    <a:cubicBezTo>
                      <a:pt x="77" y="66"/>
                      <a:pt x="77" y="67"/>
                      <a:pt x="79" y="69"/>
                    </a:cubicBezTo>
                    <a:cubicBezTo>
                      <a:pt x="83" y="72"/>
                      <a:pt x="87" y="76"/>
                      <a:pt x="91" y="80"/>
                    </a:cubicBezTo>
                    <a:cubicBezTo>
                      <a:pt x="95" y="83"/>
                      <a:pt x="96" y="87"/>
                      <a:pt x="96" y="92"/>
                    </a:cubicBezTo>
                    <a:cubicBezTo>
                      <a:pt x="96" y="100"/>
                      <a:pt x="96" y="109"/>
                      <a:pt x="96" y="117"/>
                    </a:cubicBezTo>
                    <a:cubicBezTo>
                      <a:pt x="96" y="118"/>
                      <a:pt x="96" y="120"/>
                      <a:pt x="98" y="121"/>
                    </a:cubicBezTo>
                    <a:cubicBezTo>
                      <a:pt x="99" y="121"/>
                      <a:pt x="99" y="122"/>
                      <a:pt x="99" y="122"/>
                    </a:cubicBezTo>
                    <a:cubicBezTo>
                      <a:pt x="99" y="127"/>
                      <a:pt x="98" y="131"/>
                      <a:pt x="98" y="135"/>
                    </a:cubicBezTo>
                    <a:cubicBezTo>
                      <a:pt x="98" y="135"/>
                      <a:pt x="98" y="135"/>
                      <a:pt x="98" y="136"/>
                    </a:cubicBezTo>
                    <a:cubicBezTo>
                      <a:pt x="94" y="141"/>
                      <a:pt x="93" y="148"/>
                      <a:pt x="91" y="154"/>
                    </a:cubicBezTo>
                    <a:cubicBezTo>
                      <a:pt x="91" y="154"/>
                      <a:pt x="91" y="154"/>
                      <a:pt x="90" y="155"/>
                    </a:cubicBezTo>
                    <a:cubicBezTo>
                      <a:pt x="85" y="160"/>
                      <a:pt x="87" y="168"/>
                      <a:pt x="87" y="174"/>
                    </a:cubicBezTo>
                    <a:cubicBezTo>
                      <a:pt x="87" y="175"/>
                      <a:pt x="87" y="176"/>
                      <a:pt x="88" y="176"/>
                    </a:cubicBezTo>
                    <a:cubicBezTo>
                      <a:pt x="90" y="177"/>
                      <a:pt x="91" y="179"/>
                      <a:pt x="91" y="181"/>
                    </a:cubicBezTo>
                    <a:cubicBezTo>
                      <a:pt x="92" y="184"/>
                      <a:pt x="93" y="187"/>
                      <a:pt x="94" y="190"/>
                    </a:cubicBezTo>
                    <a:cubicBezTo>
                      <a:pt x="95" y="191"/>
                      <a:pt x="96" y="191"/>
                      <a:pt x="97" y="192"/>
                    </a:cubicBezTo>
                    <a:cubicBezTo>
                      <a:pt x="106" y="195"/>
                      <a:pt x="115" y="199"/>
                      <a:pt x="124" y="203"/>
                    </a:cubicBezTo>
                    <a:cubicBezTo>
                      <a:pt x="124" y="0"/>
                      <a:pt x="124" y="0"/>
                      <a:pt x="124" y="0"/>
                    </a:cubicBezTo>
                    <a:cubicBezTo>
                      <a:pt x="0" y="0"/>
                      <a:pt x="0" y="0"/>
                      <a:pt x="0" y="0"/>
                    </a:cubicBezTo>
                    <a:cubicBezTo>
                      <a:pt x="0" y="203"/>
                      <a:pt x="0" y="203"/>
                      <a:pt x="0" y="203"/>
                    </a:cubicBezTo>
                    <a:cubicBezTo>
                      <a:pt x="4" y="201"/>
                      <a:pt x="8" y="199"/>
                      <a:pt x="13" y="197"/>
                    </a:cubicBezTo>
                    <a:close/>
                    <a:moveTo>
                      <a:pt x="13" y="197"/>
                    </a:moveTo>
                    <a:cubicBezTo>
                      <a:pt x="13" y="197"/>
                      <a:pt x="13" y="197"/>
                      <a:pt x="13" y="197"/>
                    </a:cubicBezTo>
                  </a:path>
                </a:pathLst>
              </a:custGeom>
              <a:grpFill/>
              <a:ln w="9525">
                <a:noFill/>
                <a:round/>
              </a:ln>
            </p:spPr>
            <p:txBody>
              <a:bodyPr vert="horz" wrap="square" lIns="121920" tIns="60960" rIns="121920" bIns="60960" numCol="1" anchor="t" anchorCtr="0" compatLnSpc="1"/>
              <a:lstStyle/>
              <a:p>
                <a:endParaRPr lang="en-US" sz="2400"/>
              </a:p>
            </p:txBody>
          </p:sp>
          <p:sp>
            <p:nvSpPr>
              <p:cNvPr id="48" name="Freeform 37"/>
              <p:cNvSpPr>
                <a:spLocks noEditPoints="1"/>
              </p:cNvSpPr>
              <p:nvPr/>
            </p:nvSpPr>
            <p:spPr bwMode="auto">
              <a:xfrm>
                <a:off x="1668463" y="3354388"/>
                <a:ext cx="641350" cy="1098550"/>
              </a:xfrm>
              <a:custGeom>
                <a:avLst/>
                <a:gdLst/>
                <a:ahLst/>
                <a:cxnLst>
                  <a:cxn ang="0">
                    <a:pos x="149" y="0"/>
                  </a:cxn>
                  <a:cxn ang="0">
                    <a:pos x="20" y="0"/>
                  </a:cxn>
                  <a:cxn ang="0">
                    <a:pos x="0" y="20"/>
                  </a:cxn>
                  <a:cxn ang="0">
                    <a:pos x="0" y="270"/>
                  </a:cxn>
                  <a:cxn ang="0">
                    <a:pos x="20" y="290"/>
                  </a:cxn>
                  <a:cxn ang="0">
                    <a:pos x="149" y="290"/>
                  </a:cxn>
                  <a:cxn ang="0">
                    <a:pos x="168" y="270"/>
                  </a:cxn>
                  <a:cxn ang="0">
                    <a:pos x="168" y="20"/>
                  </a:cxn>
                  <a:cxn ang="0">
                    <a:pos x="149" y="0"/>
                  </a:cxn>
                  <a:cxn ang="0">
                    <a:pos x="55" y="276"/>
                  </a:cxn>
                  <a:cxn ang="0">
                    <a:pos x="39" y="276"/>
                  </a:cxn>
                  <a:cxn ang="0">
                    <a:pos x="33" y="270"/>
                  </a:cxn>
                  <a:cxn ang="0">
                    <a:pos x="39" y="265"/>
                  </a:cxn>
                  <a:cxn ang="0">
                    <a:pos x="55" y="265"/>
                  </a:cxn>
                  <a:cxn ang="0">
                    <a:pos x="61" y="270"/>
                  </a:cxn>
                  <a:cxn ang="0">
                    <a:pos x="55" y="276"/>
                  </a:cxn>
                  <a:cxn ang="0">
                    <a:pos x="84" y="280"/>
                  </a:cxn>
                  <a:cxn ang="0">
                    <a:pos x="74" y="270"/>
                  </a:cxn>
                  <a:cxn ang="0">
                    <a:pos x="84" y="261"/>
                  </a:cxn>
                  <a:cxn ang="0">
                    <a:pos x="94" y="270"/>
                  </a:cxn>
                  <a:cxn ang="0">
                    <a:pos x="84" y="280"/>
                  </a:cxn>
                  <a:cxn ang="0">
                    <a:pos x="129" y="276"/>
                  </a:cxn>
                  <a:cxn ang="0">
                    <a:pos x="113" y="276"/>
                  </a:cxn>
                  <a:cxn ang="0">
                    <a:pos x="107" y="270"/>
                  </a:cxn>
                  <a:cxn ang="0">
                    <a:pos x="113" y="265"/>
                  </a:cxn>
                  <a:cxn ang="0">
                    <a:pos x="129" y="265"/>
                  </a:cxn>
                  <a:cxn ang="0">
                    <a:pos x="135" y="270"/>
                  </a:cxn>
                  <a:cxn ang="0">
                    <a:pos x="129" y="276"/>
                  </a:cxn>
                  <a:cxn ang="0">
                    <a:pos x="155" y="254"/>
                  </a:cxn>
                  <a:cxn ang="0">
                    <a:pos x="14" y="254"/>
                  </a:cxn>
                  <a:cxn ang="0">
                    <a:pos x="14" y="13"/>
                  </a:cxn>
                  <a:cxn ang="0">
                    <a:pos x="155" y="13"/>
                  </a:cxn>
                  <a:cxn ang="0">
                    <a:pos x="155" y="254"/>
                  </a:cxn>
                  <a:cxn ang="0">
                    <a:pos x="155" y="254"/>
                  </a:cxn>
                  <a:cxn ang="0">
                    <a:pos x="155" y="254"/>
                  </a:cxn>
                </a:cxnLst>
                <a:rect l="0" t="0" r="r" b="b"/>
                <a:pathLst>
                  <a:path w="168" h="290">
                    <a:moveTo>
                      <a:pt x="149" y="0"/>
                    </a:moveTo>
                    <a:cubicBezTo>
                      <a:pt x="20" y="0"/>
                      <a:pt x="20" y="0"/>
                      <a:pt x="20" y="0"/>
                    </a:cubicBezTo>
                    <a:cubicBezTo>
                      <a:pt x="9" y="0"/>
                      <a:pt x="0" y="9"/>
                      <a:pt x="0" y="20"/>
                    </a:cubicBezTo>
                    <a:cubicBezTo>
                      <a:pt x="0" y="270"/>
                      <a:pt x="0" y="270"/>
                      <a:pt x="0" y="270"/>
                    </a:cubicBezTo>
                    <a:cubicBezTo>
                      <a:pt x="0" y="281"/>
                      <a:pt x="9" y="290"/>
                      <a:pt x="20" y="290"/>
                    </a:cubicBezTo>
                    <a:cubicBezTo>
                      <a:pt x="149" y="290"/>
                      <a:pt x="149" y="290"/>
                      <a:pt x="149" y="290"/>
                    </a:cubicBezTo>
                    <a:cubicBezTo>
                      <a:pt x="159" y="290"/>
                      <a:pt x="168" y="281"/>
                      <a:pt x="168" y="270"/>
                    </a:cubicBezTo>
                    <a:cubicBezTo>
                      <a:pt x="168" y="20"/>
                      <a:pt x="168" y="20"/>
                      <a:pt x="168" y="20"/>
                    </a:cubicBezTo>
                    <a:cubicBezTo>
                      <a:pt x="168" y="9"/>
                      <a:pt x="159" y="0"/>
                      <a:pt x="149" y="0"/>
                    </a:cubicBezTo>
                    <a:close/>
                    <a:moveTo>
                      <a:pt x="55" y="276"/>
                    </a:moveTo>
                    <a:cubicBezTo>
                      <a:pt x="39" y="276"/>
                      <a:pt x="39" y="276"/>
                      <a:pt x="39" y="276"/>
                    </a:cubicBezTo>
                    <a:cubicBezTo>
                      <a:pt x="36" y="276"/>
                      <a:pt x="33" y="273"/>
                      <a:pt x="33" y="270"/>
                    </a:cubicBezTo>
                    <a:cubicBezTo>
                      <a:pt x="33" y="267"/>
                      <a:pt x="36" y="265"/>
                      <a:pt x="39" y="265"/>
                    </a:cubicBezTo>
                    <a:cubicBezTo>
                      <a:pt x="55" y="265"/>
                      <a:pt x="55" y="265"/>
                      <a:pt x="55" y="265"/>
                    </a:cubicBezTo>
                    <a:cubicBezTo>
                      <a:pt x="58" y="265"/>
                      <a:pt x="61" y="267"/>
                      <a:pt x="61" y="270"/>
                    </a:cubicBezTo>
                    <a:cubicBezTo>
                      <a:pt x="61" y="273"/>
                      <a:pt x="58" y="276"/>
                      <a:pt x="55" y="276"/>
                    </a:cubicBezTo>
                    <a:close/>
                    <a:moveTo>
                      <a:pt x="84" y="280"/>
                    </a:moveTo>
                    <a:cubicBezTo>
                      <a:pt x="79" y="280"/>
                      <a:pt x="74" y="276"/>
                      <a:pt x="74" y="270"/>
                    </a:cubicBezTo>
                    <a:cubicBezTo>
                      <a:pt x="74" y="265"/>
                      <a:pt x="79" y="261"/>
                      <a:pt x="84" y="261"/>
                    </a:cubicBezTo>
                    <a:cubicBezTo>
                      <a:pt x="90" y="261"/>
                      <a:pt x="94" y="265"/>
                      <a:pt x="94" y="270"/>
                    </a:cubicBezTo>
                    <a:cubicBezTo>
                      <a:pt x="94" y="276"/>
                      <a:pt x="90" y="280"/>
                      <a:pt x="84" y="280"/>
                    </a:cubicBezTo>
                    <a:close/>
                    <a:moveTo>
                      <a:pt x="129" y="276"/>
                    </a:moveTo>
                    <a:cubicBezTo>
                      <a:pt x="113" y="276"/>
                      <a:pt x="113" y="276"/>
                      <a:pt x="113" y="276"/>
                    </a:cubicBezTo>
                    <a:cubicBezTo>
                      <a:pt x="110" y="276"/>
                      <a:pt x="107" y="273"/>
                      <a:pt x="107" y="270"/>
                    </a:cubicBezTo>
                    <a:cubicBezTo>
                      <a:pt x="107" y="267"/>
                      <a:pt x="110" y="265"/>
                      <a:pt x="113" y="265"/>
                    </a:cubicBezTo>
                    <a:cubicBezTo>
                      <a:pt x="129" y="265"/>
                      <a:pt x="129" y="265"/>
                      <a:pt x="129" y="265"/>
                    </a:cubicBezTo>
                    <a:cubicBezTo>
                      <a:pt x="132" y="265"/>
                      <a:pt x="135" y="267"/>
                      <a:pt x="135" y="270"/>
                    </a:cubicBezTo>
                    <a:cubicBezTo>
                      <a:pt x="135" y="273"/>
                      <a:pt x="132" y="276"/>
                      <a:pt x="129" y="276"/>
                    </a:cubicBezTo>
                    <a:close/>
                    <a:moveTo>
                      <a:pt x="155" y="254"/>
                    </a:moveTo>
                    <a:cubicBezTo>
                      <a:pt x="14" y="254"/>
                      <a:pt x="14" y="254"/>
                      <a:pt x="14" y="254"/>
                    </a:cubicBezTo>
                    <a:cubicBezTo>
                      <a:pt x="14" y="13"/>
                      <a:pt x="14" y="13"/>
                      <a:pt x="14" y="13"/>
                    </a:cubicBezTo>
                    <a:cubicBezTo>
                      <a:pt x="155" y="13"/>
                      <a:pt x="155" y="13"/>
                      <a:pt x="155" y="13"/>
                    </a:cubicBezTo>
                    <a:lnTo>
                      <a:pt x="155" y="254"/>
                    </a:lnTo>
                    <a:close/>
                    <a:moveTo>
                      <a:pt x="155" y="254"/>
                    </a:moveTo>
                    <a:cubicBezTo>
                      <a:pt x="155" y="254"/>
                      <a:pt x="155" y="254"/>
                      <a:pt x="155" y="254"/>
                    </a:cubicBezTo>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37" name="Group 25"/>
          <p:cNvGrpSpPr/>
          <p:nvPr/>
        </p:nvGrpSpPr>
        <p:grpSpPr>
          <a:xfrm>
            <a:off x="4230241" y="4534391"/>
            <a:ext cx="1972137" cy="946116"/>
            <a:chOff x="764014" y="1586048"/>
            <a:chExt cx="1544637" cy="709587"/>
          </a:xfrm>
        </p:grpSpPr>
        <p:sp>
          <p:nvSpPr>
            <p:cNvPr id="51" name="Text Placeholder 3"/>
            <p:cNvSpPr txBox="1"/>
            <p:nvPr/>
          </p:nvSpPr>
          <p:spPr>
            <a:xfrm>
              <a:off x="1188553" y="1586048"/>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tx1">
                      <a:lumMod val="75000"/>
                      <a:lumOff val="25000"/>
                    </a:schemeClr>
                  </a:solidFill>
                </a:rPr>
                <a:t>459,769K</a:t>
              </a:r>
              <a:endParaRPr lang="en-US" sz="2135" b="1">
                <a:solidFill>
                  <a:schemeClr val="tx1">
                    <a:lumMod val="75000"/>
                    <a:lumOff val="25000"/>
                  </a:schemeClr>
                </a:solidFill>
              </a:endParaRPr>
            </a:p>
          </p:txBody>
        </p:sp>
        <p:sp>
          <p:nvSpPr>
            <p:cNvPr id="52"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65000"/>
                      <a:lumOff val="35000"/>
                    </a:schemeClr>
                  </a:solidFill>
                </a:rPr>
                <a:t>There are many variations</a:t>
              </a:r>
            </a:p>
            <a:p>
              <a:pPr defTabSz="1219200">
                <a:spcBef>
                  <a:spcPct val="20000"/>
                </a:spcBef>
                <a:defRPr/>
              </a:pPr>
              <a:r>
                <a:rPr lang="en-US" sz="1335">
                  <a:solidFill>
                    <a:schemeClr val="tx1">
                      <a:lumMod val="65000"/>
                      <a:lumOff val="35000"/>
                    </a:schemeClr>
                  </a:solidFill>
                </a:rPr>
                <a:t> of passages of lorem</a:t>
              </a:r>
            </a:p>
            <a:p>
              <a:pPr defTabSz="1219200">
                <a:spcBef>
                  <a:spcPct val="20000"/>
                </a:spcBef>
                <a:defRPr/>
              </a:pPr>
              <a:r>
                <a:rPr lang="en-US" sz="1335">
                  <a:solidFill>
                    <a:schemeClr val="tx1">
                      <a:lumMod val="65000"/>
                      <a:lumOff val="35000"/>
                    </a:schemeClr>
                  </a:solidFill>
                </a:rPr>
                <a:t> ipsum available</a:t>
              </a:r>
            </a:p>
          </p:txBody>
        </p:sp>
      </p:grpSp>
      <p:grpSp>
        <p:nvGrpSpPr>
          <p:cNvPr id="42" name="Group 25"/>
          <p:cNvGrpSpPr/>
          <p:nvPr/>
        </p:nvGrpSpPr>
        <p:grpSpPr>
          <a:xfrm>
            <a:off x="6085253" y="2149282"/>
            <a:ext cx="1972137" cy="946116"/>
            <a:chOff x="764014" y="1586048"/>
            <a:chExt cx="1544637" cy="709587"/>
          </a:xfrm>
        </p:grpSpPr>
        <p:sp>
          <p:nvSpPr>
            <p:cNvPr id="54" name="Text Placeholder 3"/>
            <p:cNvSpPr txBox="1"/>
            <p:nvPr/>
          </p:nvSpPr>
          <p:spPr>
            <a:xfrm>
              <a:off x="1188553" y="1586048"/>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tx1">
                      <a:lumMod val="75000"/>
                      <a:lumOff val="25000"/>
                    </a:schemeClr>
                  </a:solidFill>
                </a:rPr>
                <a:t>459,769K</a:t>
              </a:r>
              <a:endParaRPr lang="en-US" sz="2135" b="1">
                <a:solidFill>
                  <a:schemeClr val="tx1">
                    <a:lumMod val="75000"/>
                    <a:lumOff val="25000"/>
                  </a:schemeClr>
                </a:solidFill>
              </a:endParaRPr>
            </a:p>
          </p:txBody>
        </p:sp>
        <p:sp>
          <p:nvSpPr>
            <p:cNvPr id="55"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65000"/>
                      <a:lumOff val="35000"/>
                    </a:schemeClr>
                  </a:solidFill>
                </a:rPr>
                <a:t>There are many variations</a:t>
              </a:r>
            </a:p>
            <a:p>
              <a:pPr defTabSz="1219200">
                <a:spcBef>
                  <a:spcPct val="20000"/>
                </a:spcBef>
                <a:defRPr/>
              </a:pPr>
              <a:r>
                <a:rPr lang="en-US" sz="1335">
                  <a:solidFill>
                    <a:schemeClr val="tx1">
                      <a:lumMod val="65000"/>
                      <a:lumOff val="35000"/>
                    </a:schemeClr>
                  </a:solidFill>
                </a:rPr>
                <a:t> of passages of lorem</a:t>
              </a:r>
            </a:p>
            <a:p>
              <a:pPr defTabSz="1219200">
                <a:spcBef>
                  <a:spcPct val="20000"/>
                </a:spcBef>
                <a:defRPr/>
              </a:pPr>
              <a:r>
                <a:rPr lang="en-US" sz="1335">
                  <a:solidFill>
                    <a:schemeClr val="tx1">
                      <a:lumMod val="65000"/>
                      <a:lumOff val="35000"/>
                    </a:schemeClr>
                  </a:solidFill>
                </a:rPr>
                <a:t> ipsum available</a:t>
              </a:r>
            </a:p>
          </p:txBody>
        </p:sp>
      </p:grpSp>
      <p:grpSp>
        <p:nvGrpSpPr>
          <p:cNvPr id="43" name="Group 25"/>
          <p:cNvGrpSpPr/>
          <p:nvPr/>
        </p:nvGrpSpPr>
        <p:grpSpPr>
          <a:xfrm>
            <a:off x="8109633" y="4534391"/>
            <a:ext cx="1972137" cy="946116"/>
            <a:chOff x="764014" y="1586048"/>
            <a:chExt cx="1544637" cy="709587"/>
          </a:xfrm>
        </p:grpSpPr>
        <p:sp>
          <p:nvSpPr>
            <p:cNvPr id="57" name="Text Placeholder 3"/>
            <p:cNvSpPr txBox="1"/>
            <p:nvPr/>
          </p:nvSpPr>
          <p:spPr>
            <a:xfrm>
              <a:off x="1188553" y="1586048"/>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tx1">
                      <a:lumMod val="75000"/>
                      <a:lumOff val="25000"/>
                    </a:schemeClr>
                  </a:solidFill>
                </a:rPr>
                <a:t>459,769K</a:t>
              </a:r>
              <a:endParaRPr lang="en-US" sz="2135" b="1">
                <a:solidFill>
                  <a:schemeClr val="tx1">
                    <a:lumMod val="75000"/>
                    <a:lumOff val="25000"/>
                  </a:schemeClr>
                </a:solidFill>
              </a:endParaRPr>
            </a:p>
          </p:txBody>
        </p:sp>
        <p:sp>
          <p:nvSpPr>
            <p:cNvPr id="58"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65000"/>
                      <a:lumOff val="35000"/>
                    </a:schemeClr>
                  </a:solidFill>
                </a:rPr>
                <a:t>There are many variations</a:t>
              </a:r>
            </a:p>
            <a:p>
              <a:pPr defTabSz="1219200">
                <a:spcBef>
                  <a:spcPct val="20000"/>
                </a:spcBef>
                <a:defRPr/>
              </a:pPr>
              <a:r>
                <a:rPr lang="en-US" sz="1335">
                  <a:solidFill>
                    <a:schemeClr val="tx1">
                      <a:lumMod val="65000"/>
                      <a:lumOff val="35000"/>
                    </a:schemeClr>
                  </a:solidFill>
                </a:rPr>
                <a:t> of passages of lorem</a:t>
              </a:r>
            </a:p>
            <a:p>
              <a:pPr defTabSz="1219200">
                <a:spcBef>
                  <a:spcPct val="20000"/>
                </a:spcBef>
                <a:defRPr/>
              </a:pPr>
              <a:r>
                <a:rPr lang="en-US" sz="1335">
                  <a:solidFill>
                    <a:schemeClr val="tx1">
                      <a:lumMod val="65000"/>
                      <a:lumOff val="35000"/>
                    </a:schemeClr>
                  </a:solidFill>
                </a:rPr>
                <a:t> ipsum available</a:t>
              </a:r>
            </a:p>
          </p:txBody>
        </p:sp>
      </p:grpSp>
      <p:grpSp>
        <p:nvGrpSpPr>
          <p:cNvPr id="46" name="Group 25"/>
          <p:cNvGrpSpPr/>
          <p:nvPr/>
        </p:nvGrpSpPr>
        <p:grpSpPr>
          <a:xfrm>
            <a:off x="2258104" y="2149282"/>
            <a:ext cx="1972137" cy="946116"/>
            <a:chOff x="764014" y="1586048"/>
            <a:chExt cx="1544637" cy="709587"/>
          </a:xfrm>
        </p:grpSpPr>
        <p:sp>
          <p:nvSpPr>
            <p:cNvPr id="60" name="Text Placeholder 3"/>
            <p:cNvSpPr txBox="1"/>
            <p:nvPr/>
          </p:nvSpPr>
          <p:spPr>
            <a:xfrm>
              <a:off x="1188553" y="1586048"/>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tx1">
                      <a:lumMod val="75000"/>
                      <a:lumOff val="25000"/>
                    </a:schemeClr>
                  </a:solidFill>
                </a:rPr>
                <a:t>459,769K</a:t>
              </a:r>
              <a:endParaRPr lang="en-US" sz="2135" b="1">
                <a:solidFill>
                  <a:schemeClr val="tx1">
                    <a:lumMod val="75000"/>
                    <a:lumOff val="25000"/>
                  </a:schemeClr>
                </a:solidFill>
              </a:endParaRPr>
            </a:p>
          </p:txBody>
        </p:sp>
        <p:sp>
          <p:nvSpPr>
            <p:cNvPr id="61"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65000"/>
                      <a:lumOff val="35000"/>
                    </a:schemeClr>
                  </a:solidFill>
                </a:rPr>
                <a:t>There are many variations</a:t>
              </a:r>
            </a:p>
            <a:p>
              <a:pPr defTabSz="1219200">
                <a:spcBef>
                  <a:spcPct val="20000"/>
                </a:spcBef>
                <a:defRPr/>
              </a:pPr>
              <a:r>
                <a:rPr lang="en-US" sz="1335">
                  <a:solidFill>
                    <a:schemeClr val="tx1">
                      <a:lumMod val="65000"/>
                      <a:lumOff val="35000"/>
                    </a:schemeClr>
                  </a:solidFill>
                </a:rPr>
                <a:t> of passages of lorem</a:t>
              </a:r>
            </a:p>
            <a:p>
              <a:pPr defTabSz="1219200">
                <a:spcBef>
                  <a:spcPct val="20000"/>
                </a:spcBef>
                <a:defRPr/>
              </a:pPr>
              <a:r>
                <a:rPr lang="en-US" sz="1335">
                  <a:solidFill>
                    <a:schemeClr val="tx1">
                      <a:lumMod val="65000"/>
                      <a:lumOff val="35000"/>
                    </a:schemeClr>
                  </a:solidFill>
                </a:rPr>
                <a:t> ipsum available</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500"/>
                            </p:stCondLst>
                            <p:childTnLst>
                              <p:par>
                                <p:cTn id="28" presetID="2" presetClass="entr" presetSubtype="1" accel="50000" decel="5000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ppt_x"/>
                                          </p:val>
                                        </p:tav>
                                        <p:tav tm="100000">
                                          <p:val>
                                            <p:strVal val="#ppt_x"/>
                                          </p:val>
                                        </p:tav>
                                      </p:tavLst>
                                    </p:anim>
                                    <p:anim calcmode="lin" valueType="num">
                                      <p:cBhvr additive="base">
                                        <p:cTn id="31" dur="500" fill="hold"/>
                                        <p:tgtEl>
                                          <p:spTgt spid="46"/>
                                        </p:tgtEl>
                                        <p:attrNameLst>
                                          <p:attrName>ppt_y</p:attrName>
                                        </p:attrNameLst>
                                      </p:cBhvr>
                                      <p:tavLst>
                                        <p:tav tm="0">
                                          <p:val>
                                            <p:strVal val="0-#ppt_h/2"/>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3500"/>
                            </p:stCondLst>
                            <p:childTnLst>
                              <p:par>
                                <p:cTn id="56" presetID="2" presetClass="entr" presetSubtype="4" accel="50000" decel="5000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anim calcmode="lin" valueType="num">
                                      <p:cBhvr>
                                        <p:cTn id="75" dur="500" fill="hold"/>
                                        <p:tgtEl>
                                          <p:spTgt spid="21"/>
                                        </p:tgtEl>
                                        <p:attrNameLst>
                                          <p:attrName>ppt_x</p:attrName>
                                        </p:attrNameLst>
                                      </p:cBhvr>
                                      <p:tavLst>
                                        <p:tav tm="0">
                                          <p:val>
                                            <p:strVal val="#ppt_x"/>
                                          </p:val>
                                        </p:tav>
                                        <p:tav tm="100000">
                                          <p:val>
                                            <p:strVal val="#ppt_x"/>
                                          </p:val>
                                        </p:tav>
                                      </p:tavLst>
                                    </p:anim>
                                    <p:anim calcmode="lin" valueType="num">
                                      <p:cBhvr>
                                        <p:cTn id="76" dur="500" fill="hold"/>
                                        <p:tgtEl>
                                          <p:spTgt spid="21"/>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53" presetClass="entr" presetSubtype="16"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childTnLst>
                                </p:cTn>
                              </p:par>
                            </p:childTnLst>
                          </p:cTn>
                        </p:par>
                        <p:par>
                          <p:cTn id="83" fill="hold">
                            <p:stCondLst>
                              <p:cond delay="5500"/>
                            </p:stCondLst>
                            <p:childTnLst>
                              <p:par>
                                <p:cTn id="84" presetID="2" presetClass="entr" presetSubtype="1" accel="50000" decel="50000" fill="hold"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500" fill="hold"/>
                                        <p:tgtEl>
                                          <p:spTgt spid="42"/>
                                        </p:tgtEl>
                                        <p:attrNameLst>
                                          <p:attrName>ppt_x</p:attrName>
                                        </p:attrNameLst>
                                      </p:cBhvr>
                                      <p:tavLst>
                                        <p:tav tm="0">
                                          <p:val>
                                            <p:strVal val="#ppt_x"/>
                                          </p:val>
                                        </p:tav>
                                        <p:tav tm="100000">
                                          <p:val>
                                            <p:strVal val="#ppt_x"/>
                                          </p:val>
                                        </p:tav>
                                      </p:tavLst>
                                    </p:anim>
                                    <p:anim calcmode="lin" valueType="num">
                                      <p:cBhvr additive="base">
                                        <p:cTn id="87" dur="500" fill="hold"/>
                                        <p:tgtEl>
                                          <p:spTgt spid="42"/>
                                        </p:tgtEl>
                                        <p:attrNameLst>
                                          <p:attrName>ppt_y</p:attrName>
                                        </p:attrNameLst>
                                      </p:cBhvr>
                                      <p:tavLst>
                                        <p:tav tm="0">
                                          <p:val>
                                            <p:strVal val="0-#ppt_h/2"/>
                                          </p:val>
                                        </p:tav>
                                        <p:tav tm="100000">
                                          <p:val>
                                            <p:strVal val="#ppt_y"/>
                                          </p:val>
                                        </p:tav>
                                      </p:tavLst>
                                    </p:anim>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Effect transition="in" filter="fade">
                                      <p:cBhvr>
                                        <p:cTn id="99" dur="500"/>
                                        <p:tgtEl>
                                          <p:spTgt spid="15"/>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anim calcmode="lin" valueType="num">
                                      <p:cBhvr>
                                        <p:cTn id="103" dur="500" fill="hold"/>
                                        <p:tgtEl>
                                          <p:spTgt spid="20"/>
                                        </p:tgtEl>
                                        <p:attrNameLst>
                                          <p:attrName>ppt_x</p:attrName>
                                        </p:attrNameLst>
                                      </p:cBhvr>
                                      <p:tavLst>
                                        <p:tav tm="0">
                                          <p:val>
                                            <p:strVal val="#ppt_x"/>
                                          </p:val>
                                        </p:tav>
                                        <p:tav tm="100000">
                                          <p:val>
                                            <p:strVal val="#ppt_x"/>
                                          </p:val>
                                        </p:tav>
                                      </p:tavLst>
                                    </p:anim>
                                    <p:anim calcmode="lin" valueType="num">
                                      <p:cBhvr>
                                        <p:cTn id="104" dur="500" fill="hold"/>
                                        <p:tgtEl>
                                          <p:spTgt spid="20"/>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53" presetClass="entr" presetSubtype="16" fill="hold" nodeType="after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childTnLst>
                          </p:cTn>
                        </p:par>
                        <p:par>
                          <p:cTn id="111" fill="hold">
                            <p:stCondLst>
                              <p:cond delay="7500"/>
                            </p:stCondLst>
                            <p:childTnLst>
                              <p:par>
                                <p:cTn id="112" presetID="2" presetClass="entr" presetSubtype="4" accel="50000" decel="50000" fill="hold" nodeType="after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additive="base">
                                        <p:cTn id="114" dur="500" fill="hold"/>
                                        <p:tgtEl>
                                          <p:spTgt spid="43"/>
                                        </p:tgtEl>
                                        <p:attrNameLst>
                                          <p:attrName>ppt_x</p:attrName>
                                        </p:attrNameLst>
                                      </p:cBhvr>
                                      <p:tavLst>
                                        <p:tav tm="0">
                                          <p:val>
                                            <p:strVal val="#ppt_x"/>
                                          </p:val>
                                        </p:tav>
                                        <p:tav tm="100000">
                                          <p:val>
                                            <p:strVal val="#ppt_x"/>
                                          </p:val>
                                        </p:tav>
                                      </p:tavLst>
                                    </p:anim>
                                    <p:anim calcmode="lin" valueType="num">
                                      <p:cBhvr additive="base">
                                        <p:cTn id="11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3" grpId="0" animBg="1"/>
      <p:bldP spid="14" grpId="0" animBg="1"/>
      <p:bldP spid="15" grpId="0" animBg="1"/>
      <p:bldP spid="16" grpId="0" animBg="1"/>
      <p:bldP spid="17"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1931880" y="1641731"/>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122026" y="1854890"/>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44250" y="2508526"/>
              <a:ext cx="1712328" cy="1862048"/>
            </a:xfrm>
            <a:prstGeom prst="rect">
              <a:avLst/>
            </a:prstGeom>
            <a:noFill/>
          </p:spPr>
          <p:txBody>
            <a:bodyPr wrap="none" rtlCol="0">
              <a:spAutoFit/>
            </a:bodyPr>
            <a:lstStyle/>
            <a:p>
              <a:r>
                <a:rPr lang="en-US" altLang="zh-CN" sz="11500">
                  <a:solidFill>
                    <a:schemeClr val="bg1"/>
                  </a:solidFill>
                  <a:latin typeface="Impact" panose="020B0806030902050204" pitchFamily="34" charset="0"/>
                </a:rPr>
                <a:t>04</a:t>
              </a:r>
              <a:endParaRPr lang="zh-CN" altLang="en-US" sz="11500">
                <a:solidFill>
                  <a:schemeClr val="bg1"/>
                </a:solidFill>
                <a:latin typeface="Impact" panose="020B0806030902050204" pitchFamily="34" charset="0"/>
              </a:endParaRPr>
            </a:p>
          </p:txBody>
        </p:sp>
      </p:grpSp>
      <p:sp>
        <p:nvSpPr>
          <p:cNvPr id="6" name="文本框 5"/>
          <p:cNvSpPr txBox="1"/>
          <p:nvPr/>
        </p:nvSpPr>
        <p:spPr>
          <a:xfrm>
            <a:off x="4701668" y="2357505"/>
            <a:ext cx="4493538" cy="830997"/>
          </a:xfrm>
          <a:prstGeom prst="rect">
            <a:avLst/>
          </a:prstGeom>
          <a:noFill/>
        </p:spPr>
        <p:txBody>
          <a:bodyPr wrap="none"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rPr>
              <a:t>单击添加过渡页</a:t>
            </a:r>
          </a:p>
        </p:txBody>
      </p:sp>
      <p:sp>
        <p:nvSpPr>
          <p:cNvPr id="7" name="TextBox 24"/>
          <p:cNvSpPr txBox="1"/>
          <p:nvPr/>
        </p:nvSpPr>
        <p:spPr>
          <a:xfrm>
            <a:off x="4634064" y="3250833"/>
            <a:ext cx="1289223"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8" name="TextBox 25"/>
          <p:cNvSpPr txBox="1"/>
          <p:nvPr/>
        </p:nvSpPr>
        <p:spPr>
          <a:xfrm>
            <a:off x="6176098" y="3247682"/>
            <a:ext cx="1331236"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9" name="TextBox 26"/>
          <p:cNvSpPr txBox="1"/>
          <p:nvPr/>
        </p:nvSpPr>
        <p:spPr>
          <a:xfrm>
            <a:off x="7714974" y="3250832"/>
            <a:ext cx="1457613"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0" name="TextBox 27"/>
          <p:cNvSpPr txBox="1"/>
          <p:nvPr/>
        </p:nvSpPr>
        <p:spPr>
          <a:xfrm>
            <a:off x="4634064" y="3663757"/>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1" name="TextBox 28"/>
          <p:cNvSpPr txBox="1"/>
          <p:nvPr/>
        </p:nvSpPr>
        <p:spPr>
          <a:xfrm>
            <a:off x="6176098" y="3678775"/>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2" name="TextBox 29"/>
          <p:cNvSpPr txBox="1"/>
          <p:nvPr/>
        </p:nvSpPr>
        <p:spPr>
          <a:xfrm>
            <a:off x="7735496" y="3663757"/>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Facebook Infographic</a:t>
            </a:r>
          </a:p>
        </p:txBody>
      </p:sp>
      <p:sp>
        <p:nvSpPr>
          <p:cNvPr id="3" name="Text Placeholder 2"/>
          <p:cNvSpPr>
            <a:spLocks noGrp="1"/>
          </p:cNvSpPr>
          <p:nvPr>
            <p:ph type="body" sz="half" idx="2"/>
          </p:nvPr>
        </p:nvSpPr>
        <p:spPr/>
        <p:txBody>
          <a:bodyPr/>
          <a:lstStyle/>
          <a:p>
            <a:r>
              <a:rPr lang="en-US"/>
              <a:t>Facebook Infographic</a:t>
            </a:r>
          </a:p>
        </p:txBody>
      </p:sp>
      <p:sp>
        <p:nvSpPr>
          <p:cNvPr id="50" name="Slide Number Placeholder 49"/>
          <p:cNvSpPr>
            <a:spLocks noGrp="1"/>
          </p:cNvSpPr>
          <p:nvPr>
            <p:ph type="sldNum" sz="quarter" idx="12"/>
          </p:nvPr>
        </p:nvSpPr>
        <p:spPr/>
        <p:txBody>
          <a:bodyPr/>
          <a:lstStyle/>
          <a:p>
            <a:fld id="{C136B7D2-B98C-44FD-8D04-7EC62A564975}" type="slidenum">
              <a:rPr lang="en-US" smtClean="0"/>
              <a:t>25</a:t>
            </a:fld>
            <a:endParaRPr lang="en-US"/>
          </a:p>
        </p:txBody>
      </p:sp>
      <p:sp>
        <p:nvSpPr>
          <p:cNvPr id="1029" name="Freeform 5"/>
          <p:cNvSpPr>
            <a:spLocks noEditPoints="1"/>
          </p:cNvSpPr>
          <p:nvPr/>
        </p:nvSpPr>
        <p:spPr bwMode="auto">
          <a:xfrm>
            <a:off x="4956494" y="2597517"/>
            <a:ext cx="2339973" cy="2334320"/>
          </a:xfrm>
          <a:custGeom>
            <a:avLst/>
            <a:gdLst/>
            <a:ahLst/>
            <a:cxnLst>
              <a:cxn ang="0">
                <a:pos x="323" y="0"/>
              </a:cxn>
              <a:cxn ang="0">
                <a:pos x="646" y="323"/>
              </a:cxn>
              <a:cxn ang="0">
                <a:pos x="364" y="644"/>
              </a:cxn>
              <a:cxn ang="0">
                <a:pos x="364" y="404"/>
              </a:cxn>
              <a:cxn ang="0">
                <a:pos x="475" y="404"/>
              </a:cxn>
              <a:cxn ang="0">
                <a:pos x="485" y="323"/>
              </a:cxn>
              <a:cxn ang="0">
                <a:pos x="364" y="323"/>
              </a:cxn>
              <a:cxn ang="0">
                <a:pos x="364" y="283"/>
              </a:cxn>
              <a:cxn ang="0">
                <a:pos x="404" y="242"/>
              </a:cxn>
              <a:cxn ang="0">
                <a:pos x="485" y="242"/>
              </a:cxn>
              <a:cxn ang="0">
                <a:pos x="485" y="162"/>
              </a:cxn>
              <a:cxn ang="0">
                <a:pos x="404" y="162"/>
              </a:cxn>
              <a:cxn ang="0">
                <a:pos x="283" y="283"/>
              </a:cxn>
              <a:cxn ang="0">
                <a:pos x="283" y="323"/>
              </a:cxn>
              <a:cxn ang="0">
                <a:pos x="222" y="323"/>
              </a:cxn>
              <a:cxn ang="0">
                <a:pos x="222" y="404"/>
              </a:cxn>
              <a:cxn ang="0">
                <a:pos x="283" y="404"/>
              </a:cxn>
              <a:cxn ang="0">
                <a:pos x="283" y="644"/>
              </a:cxn>
              <a:cxn ang="0">
                <a:pos x="0" y="323"/>
              </a:cxn>
              <a:cxn ang="0">
                <a:pos x="323" y="0"/>
              </a:cxn>
              <a:cxn ang="0">
                <a:pos x="323" y="0"/>
              </a:cxn>
              <a:cxn ang="0">
                <a:pos x="323" y="0"/>
              </a:cxn>
            </a:cxnLst>
            <a:rect l="0" t="0" r="r" b="b"/>
            <a:pathLst>
              <a:path w="646" h="644">
                <a:moveTo>
                  <a:pt x="323" y="0"/>
                </a:moveTo>
                <a:cubicBezTo>
                  <a:pt x="502" y="0"/>
                  <a:pt x="646" y="145"/>
                  <a:pt x="646" y="323"/>
                </a:cubicBezTo>
                <a:cubicBezTo>
                  <a:pt x="646" y="488"/>
                  <a:pt x="523" y="624"/>
                  <a:pt x="364" y="644"/>
                </a:cubicBezTo>
                <a:cubicBezTo>
                  <a:pt x="364" y="404"/>
                  <a:pt x="364" y="404"/>
                  <a:pt x="364" y="404"/>
                </a:cubicBezTo>
                <a:cubicBezTo>
                  <a:pt x="475" y="404"/>
                  <a:pt x="475" y="404"/>
                  <a:pt x="475" y="404"/>
                </a:cubicBezTo>
                <a:cubicBezTo>
                  <a:pt x="485" y="323"/>
                  <a:pt x="485" y="323"/>
                  <a:pt x="485" y="323"/>
                </a:cubicBezTo>
                <a:cubicBezTo>
                  <a:pt x="364" y="323"/>
                  <a:pt x="364" y="323"/>
                  <a:pt x="364" y="323"/>
                </a:cubicBezTo>
                <a:cubicBezTo>
                  <a:pt x="364" y="283"/>
                  <a:pt x="364" y="283"/>
                  <a:pt x="364" y="283"/>
                </a:cubicBezTo>
                <a:cubicBezTo>
                  <a:pt x="364" y="261"/>
                  <a:pt x="382" y="242"/>
                  <a:pt x="404" y="242"/>
                </a:cubicBezTo>
                <a:cubicBezTo>
                  <a:pt x="485" y="242"/>
                  <a:pt x="485" y="242"/>
                  <a:pt x="485" y="242"/>
                </a:cubicBezTo>
                <a:cubicBezTo>
                  <a:pt x="485" y="162"/>
                  <a:pt x="485" y="162"/>
                  <a:pt x="485" y="162"/>
                </a:cubicBezTo>
                <a:cubicBezTo>
                  <a:pt x="404" y="162"/>
                  <a:pt x="404" y="162"/>
                  <a:pt x="404" y="162"/>
                </a:cubicBezTo>
                <a:cubicBezTo>
                  <a:pt x="337" y="162"/>
                  <a:pt x="283" y="216"/>
                  <a:pt x="283" y="283"/>
                </a:cubicBezTo>
                <a:cubicBezTo>
                  <a:pt x="283" y="323"/>
                  <a:pt x="283" y="323"/>
                  <a:pt x="283" y="323"/>
                </a:cubicBezTo>
                <a:cubicBezTo>
                  <a:pt x="222" y="323"/>
                  <a:pt x="222" y="323"/>
                  <a:pt x="222" y="323"/>
                </a:cubicBezTo>
                <a:cubicBezTo>
                  <a:pt x="222" y="404"/>
                  <a:pt x="222" y="404"/>
                  <a:pt x="222" y="404"/>
                </a:cubicBezTo>
                <a:cubicBezTo>
                  <a:pt x="283" y="404"/>
                  <a:pt x="283" y="404"/>
                  <a:pt x="283" y="404"/>
                </a:cubicBezTo>
                <a:cubicBezTo>
                  <a:pt x="283" y="644"/>
                  <a:pt x="283" y="644"/>
                  <a:pt x="283" y="644"/>
                </a:cubicBezTo>
                <a:cubicBezTo>
                  <a:pt x="123" y="624"/>
                  <a:pt x="0" y="488"/>
                  <a:pt x="0" y="323"/>
                </a:cubicBezTo>
                <a:cubicBezTo>
                  <a:pt x="0" y="145"/>
                  <a:pt x="145" y="0"/>
                  <a:pt x="323" y="0"/>
                </a:cubicBezTo>
                <a:close/>
                <a:moveTo>
                  <a:pt x="323" y="0"/>
                </a:moveTo>
                <a:cubicBezTo>
                  <a:pt x="323" y="0"/>
                  <a:pt x="323" y="0"/>
                  <a:pt x="323" y="0"/>
                </a:cubicBezTo>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400"/>
          </a:p>
        </p:txBody>
      </p:sp>
      <p:sp>
        <p:nvSpPr>
          <p:cNvPr id="9" name="Arc 8"/>
          <p:cNvSpPr/>
          <p:nvPr/>
        </p:nvSpPr>
        <p:spPr>
          <a:xfrm>
            <a:off x="4289894" y="1928091"/>
            <a:ext cx="3673173" cy="3673173"/>
          </a:xfrm>
          <a:prstGeom prst="arc">
            <a:avLst>
              <a:gd name="adj1" fmla="val 21578092"/>
              <a:gd name="adj2" fmla="val 21526726"/>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nvGrpSpPr>
          <p:cNvPr id="4" name="Group 9"/>
          <p:cNvGrpSpPr/>
          <p:nvPr/>
        </p:nvGrpSpPr>
        <p:grpSpPr>
          <a:xfrm>
            <a:off x="4431561" y="1877131"/>
            <a:ext cx="1027347" cy="1027347"/>
            <a:chOff x="2786183" y="1189182"/>
            <a:chExt cx="921712" cy="921712"/>
          </a:xfrm>
        </p:grpSpPr>
        <p:sp>
          <p:nvSpPr>
            <p:cNvPr id="11" name="Oval 10"/>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 name="Group 12"/>
          <p:cNvGrpSpPr/>
          <p:nvPr/>
        </p:nvGrpSpPr>
        <p:grpSpPr>
          <a:xfrm>
            <a:off x="6743092" y="1877131"/>
            <a:ext cx="1027347" cy="1027347"/>
            <a:chOff x="2786183" y="1189182"/>
            <a:chExt cx="921712" cy="921712"/>
          </a:xfrm>
        </p:grpSpPr>
        <p:sp>
          <p:nvSpPr>
            <p:cNvPr id="15" name="Oval 14"/>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16"/>
          <p:cNvGrpSpPr/>
          <p:nvPr/>
        </p:nvGrpSpPr>
        <p:grpSpPr>
          <a:xfrm>
            <a:off x="4431561" y="4705933"/>
            <a:ext cx="1027347" cy="1027347"/>
            <a:chOff x="2786183" y="1189182"/>
            <a:chExt cx="921712" cy="921712"/>
          </a:xfrm>
        </p:grpSpPr>
        <p:sp>
          <p:nvSpPr>
            <p:cNvPr id="18" name="Oval 17"/>
            <p:cNvSpPr/>
            <p:nvPr/>
          </p:nvSpPr>
          <p:spPr>
            <a:xfrm>
              <a:off x="2786183" y="1189182"/>
              <a:ext cx="921712" cy="9217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19"/>
          <p:cNvGrpSpPr/>
          <p:nvPr/>
        </p:nvGrpSpPr>
        <p:grpSpPr>
          <a:xfrm>
            <a:off x="6743092" y="4705933"/>
            <a:ext cx="1027347" cy="1027347"/>
            <a:chOff x="2786183" y="1189182"/>
            <a:chExt cx="921712" cy="921712"/>
          </a:xfrm>
        </p:grpSpPr>
        <p:sp>
          <p:nvSpPr>
            <p:cNvPr id="21" name="Oval 20"/>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22"/>
          <p:cNvGrpSpPr/>
          <p:nvPr/>
        </p:nvGrpSpPr>
        <p:grpSpPr>
          <a:xfrm>
            <a:off x="7449393" y="3280484"/>
            <a:ext cx="1027347" cy="1027347"/>
            <a:chOff x="2786183" y="1189182"/>
            <a:chExt cx="921712" cy="921712"/>
          </a:xfrm>
        </p:grpSpPr>
        <p:sp>
          <p:nvSpPr>
            <p:cNvPr id="24" name="Oval 23"/>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25"/>
          <p:cNvGrpSpPr/>
          <p:nvPr/>
        </p:nvGrpSpPr>
        <p:grpSpPr>
          <a:xfrm>
            <a:off x="3776220" y="3280484"/>
            <a:ext cx="1027347" cy="1027347"/>
            <a:chOff x="2786183" y="1189182"/>
            <a:chExt cx="921712" cy="921712"/>
          </a:xfrm>
        </p:grpSpPr>
        <p:sp>
          <p:nvSpPr>
            <p:cNvPr id="27" name="Oval 26"/>
            <p:cNvSpPr/>
            <p:nvPr/>
          </p:nvSpPr>
          <p:spPr>
            <a:xfrm>
              <a:off x="2786183" y="1189182"/>
              <a:ext cx="921712" cy="9217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7" name="Rectangle 36"/>
          <p:cNvSpPr/>
          <p:nvPr/>
        </p:nvSpPr>
        <p:spPr>
          <a:xfrm>
            <a:off x="7862616" y="1990059"/>
            <a:ext cx="1593385" cy="492443"/>
          </a:xfrm>
          <a:prstGeom prst="rect">
            <a:avLst/>
          </a:prstGeom>
        </p:spPr>
        <p:txBody>
          <a:bodyPr wrap="none" lIns="0" tIns="0" rIns="0" bIns="0">
            <a:spAutoFit/>
          </a:bodyPr>
          <a:lstStyle/>
          <a:p>
            <a:r>
              <a:rPr lang="en-US" sz="3200" b="1">
                <a:solidFill>
                  <a:schemeClr val="accent2"/>
                </a:solidFill>
              </a:rPr>
              <a:t>2 Billion</a:t>
            </a:r>
          </a:p>
        </p:txBody>
      </p:sp>
      <p:sp>
        <p:nvSpPr>
          <p:cNvPr id="40" name="Rectangle 39"/>
          <p:cNvSpPr/>
          <p:nvPr/>
        </p:nvSpPr>
        <p:spPr>
          <a:xfrm>
            <a:off x="2736001" y="1953275"/>
            <a:ext cx="1593385" cy="492443"/>
          </a:xfrm>
          <a:prstGeom prst="rect">
            <a:avLst/>
          </a:prstGeom>
        </p:spPr>
        <p:txBody>
          <a:bodyPr wrap="none" lIns="0" tIns="0" rIns="0" bIns="0">
            <a:spAutoFit/>
          </a:bodyPr>
          <a:lstStyle/>
          <a:p>
            <a:pPr algn="r"/>
            <a:r>
              <a:rPr lang="en-US" sz="3200" b="1">
                <a:solidFill>
                  <a:schemeClr val="accent1"/>
                </a:solidFill>
              </a:rPr>
              <a:t>1 Billion</a:t>
            </a:r>
          </a:p>
        </p:txBody>
      </p:sp>
      <p:sp>
        <p:nvSpPr>
          <p:cNvPr id="1033" name="Freeform 9"/>
          <p:cNvSpPr>
            <a:spLocks noEditPoints="1"/>
          </p:cNvSpPr>
          <p:nvPr/>
        </p:nvSpPr>
        <p:spPr bwMode="auto">
          <a:xfrm>
            <a:off x="4700733" y="2094429"/>
            <a:ext cx="473456" cy="540097"/>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37" name="Freeform 13"/>
          <p:cNvSpPr>
            <a:spLocks noEditPoints="1"/>
          </p:cNvSpPr>
          <p:nvPr/>
        </p:nvSpPr>
        <p:spPr bwMode="auto">
          <a:xfrm>
            <a:off x="7003793" y="2101390"/>
            <a:ext cx="534651" cy="478591"/>
          </a:xfrm>
          <a:custGeom>
            <a:avLst/>
            <a:gdLst/>
            <a:ahLst/>
            <a:cxnLst>
              <a:cxn ang="0">
                <a:pos x="205" y="90"/>
              </a:cxn>
              <a:cxn ang="0">
                <a:pos x="170" y="67"/>
              </a:cxn>
              <a:cxn ang="0">
                <a:pos x="149" y="67"/>
              </a:cxn>
              <a:cxn ang="0">
                <a:pos x="156" y="35"/>
              </a:cxn>
              <a:cxn ang="0">
                <a:pos x="155" y="23"/>
              </a:cxn>
              <a:cxn ang="0">
                <a:pos x="126" y="1"/>
              </a:cxn>
              <a:cxn ang="0">
                <a:pos x="113" y="21"/>
              </a:cxn>
              <a:cxn ang="0">
                <a:pos x="95" y="61"/>
              </a:cxn>
              <a:cxn ang="0">
                <a:pos x="68" y="82"/>
              </a:cxn>
              <a:cxn ang="0">
                <a:pos x="68" y="81"/>
              </a:cxn>
              <a:cxn ang="0">
                <a:pos x="0" y="81"/>
              </a:cxn>
              <a:cxn ang="0">
                <a:pos x="0" y="179"/>
              </a:cxn>
              <a:cxn ang="0">
                <a:pos x="68" y="179"/>
              </a:cxn>
              <a:cxn ang="0">
                <a:pos x="68" y="174"/>
              </a:cxn>
              <a:cxn ang="0">
                <a:pos x="86" y="174"/>
              </a:cxn>
              <a:cxn ang="0">
                <a:pos x="99" y="181"/>
              </a:cxn>
              <a:cxn ang="0">
                <a:pos x="108" y="187"/>
              </a:cxn>
              <a:cxn ang="0">
                <a:pos x="172" y="189"/>
              </a:cxn>
              <a:cxn ang="0">
                <a:pos x="198" y="169"/>
              </a:cxn>
              <a:cxn ang="0">
                <a:pos x="205" y="90"/>
              </a:cxn>
              <a:cxn ang="0">
                <a:pos x="186" y="165"/>
              </a:cxn>
              <a:cxn ang="0">
                <a:pos x="170" y="176"/>
              </a:cxn>
              <a:cxn ang="0">
                <a:pos x="114" y="175"/>
              </a:cxn>
              <a:cxn ang="0">
                <a:pos x="106" y="170"/>
              </a:cxn>
              <a:cxn ang="0">
                <a:pos x="91" y="162"/>
              </a:cxn>
              <a:cxn ang="0">
                <a:pos x="68" y="161"/>
              </a:cxn>
              <a:cxn ang="0">
                <a:pos x="68" y="96"/>
              </a:cxn>
              <a:cxn ang="0">
                <a:pos x="106" y="68"/>
              </a:cxn>
              <a:cxn ang="0">
                <a:pos x="126" y="26"/>
              </a:cxn>
              <a:cxn ang="0">
                <a:pos x="130" y="14"/>
              </a:cxn>
              <a:cxn ang="0">
                <a:pos x="142" y="26"/>
              </a:cxn>
              <a:cxn ang="0">
                <a:pos x="143" y="35"/>
              </a:cxn>
              <a:cxn ang="0">
                <a:pos x="133" y="70"/>
              </a:cxn>
              <a:cxn ang="0">
                <a:pos x="126" y="80"/>
              </a:cxn>
              <a:cxn ang="0">
                <a:pos x="170" y="80"/>
              </a:cxn>
              <a:cxn ang="0">
                <a:pos x="193" y="94"/>
              </a:cxn>
              <a:cxn ang="0">
                <a:pos x="186" y="165"/>
              </a:cxn>
              <a:cxn ang="0">
                <a:pos x="186" y="165"/>
              </a:cxn>
              <a:cxn ang="0">
                <a:pos x="186" y="165"/>
              </a:cxn>
            </a:cxnLst>
            <a:rect l="0" t="0" r="r" b="b"/>
            <a:pathLst>
              <a:path w="215" h="192">
                <a:moveTo>
                  <a:pt x="205" y="90"/>
                </a:moveTo>
                <a:cubicBezTo>
                  <a:pt x="199" y="75"/>
                  <a:pt x="187" y="67"/>
                  <a:pt x="170" y="67"/>
                </a:cubicBezTo>
                <a:cubicBezTo>
                  <a:pt x="149" y="67"/>
                  <a:pt x="149" y="67"/>
                  <a:pt x="149" y="67"/>
                </a:cubicBezTo>
                <a:cubicBezTo>
                  <a:pt x="153" y="59"/>
                  <a:pt x="156" y="48"/>
                  <a:pt x="156" y="35"/>
                </a:cubicBezTo>
                <a:cubicBezTo>
                  <a:pt x="156" y="31"/>
                  <a:pt x="156" y="27"/>
                  <a:pt x="155" y="23"/>
                </a:cubicBezTo>
                <a:cubicBezTo>
                  <a:pt x="153" y="8"/>
                  <a:pt x="142" y="0"/>
                  <a:pt x="126" y="1"/>
                </a:cubicBezTo>
                <a:cubicBezTo>
                  <a:pt x="120" y="2"/>
                  <a:pt x="118" y="8"/>
                  <a:pt x="113" y="21"/>
                </a:cubicBezTo>
                <a:cubicBezTo>
                  <a:pt x="109" y="33"/>
                  <a:pt x="103" y="48"/>
                  <a:pt x="95" y="61"/>
                </a:cubicBezTo>
                <a:cubicBezTo>
                  <a:pt x="88" y="70"/>
                  <a:pt x="77" y="78"/>
                  <a:pt x="68" y="82"/>
                </a:cubicBezTo>
                <a:cubicBezTo>
                  <a:pt x="68" y="81"/>
                  <a:pt x="68" y="81"/>
                  <a:pt x="68" y="81"/>
                </a:cubicBezTo>
                <a:cubicBezTo>
                  <a:pt x="0" y="81"/>
                  <a:pt x="0" y="81"/>
                  <a:pt x="0" y="81"/>
                </a:cubicBezTo>
                <a:cubicBezTo>
                  <a:pt x="0" y="179"/>
                  <a:pt x="0" y="179"/>
                  <a:pt x="0" y="179"/>
                </a:cubicBezTo>
                <a:cubicBezTo>
                  <a:pt x="68" y="179"/>
                  <a:pt x="68" y="179"/>
                  <a:pt x="68" y="179"/>
                </a:cubicBezTo>
                <a:cubicBezTo>
                  <a:pt x="68" y="174"/>
                  <a:pt x="68" y="174"/>
                  <a:pt x="68" y="174"/>
                </a:cubicBezTo>
                <a:cubicBezTo>
                  <a:pt x="79" y="174"/>
                  <a:pt x="85" y="174"/>
                  <a:pt x="86" y="174"/>
                </a:cubicBezTo>
                <a:cubicBezTo>
                  <a:pt x="99" y="181"/>
                  <a:pt x="99" y="181"/>
                  <a:pt x="99" y="181"/>
                </a:cubicBezTo>
                <a:cubicBezTo>
                  <a:pt x="108" y="187"/>
                  <a:pt x="108" y="187"/>
                  <a:pt x="108" y="187"/>
                </a:cubicBezTo>
                <a:cubicBezTo>
                  <a:pt x="116" y="191"/>
                  <a:pt x="155" y="192"/>
                  <a:pt x="172" y="189"/>
                </a:cubicBezTo>
                <a:cubicBezTo>
                  <a:pt x="193" y="186"/>
                  <a:pt x="198" y="169"/>
                  <a:pt x="198" y="169"/>
                </a:cubicBezTo>
                <a:cubicBezTo>
                  <a:pt x="200" y="163"/>
                  <a:pt x="215" y="112"/>
                  <a:pt x="205" y="90"/>
                </a:cubicBezTo>
                <a:close/>
                <a:moveTo>
                  <a:pt x="186" y="165"/>
                </a:moveTo>
                <a:cubicBezTo>
                  <a:pt x="186" y="165"/>
                  <a:pt x="182" y="175"/>
                  <a:pt x="170" y="176"/>
                </a:cubicBezTo>
                <a:cubicBezTo>
                  <a:pt x="152" y="179"/>
                  <a:pt x="119" y="177"/>
                  <a:pt x="114" y="175"/>
                </a:cubicBezTo>
                <a:cubicBezTo>
                  <a:pt x="114" y="175"/>
                  <a:pt x="106" y="170"/>
                  <a:pt x="106" y="170"/>
                </a:cubicBezTo>
                <a:cubicBezTo>
                  <a:pt x="91" y="162"/>
                  <a:pt x="91" y="162"/>
                  <a:pt x="91" y="162"/>
                </a:cubicBezTo>
                <a:cubicBezTo>
                  <a:pt x="87" y="161"/>
                  <a:pt x="79" y="161"/>
                  <a:pt x="68" y="161"/>
                </a:cubicBezTo>
                <a:cubicBezTo>
                  <a:pt x="68" y="96"/>
                  <a:pt x="68" y="96"/>
                  <a:pt x="68" y="96"/>
                </a:cubicBezTo>
                <a:cubicBezTo>
                  <a:pt x="79" y="92"/>
                  <a:pt x="96" y="83"/>
                  <a:pt x="106" y="68"/>
                </a:cubicBezTo>
                <a:cubicBezTo>
                  <a:pt x="115" y="54"/>
                  <a:pt x="121" y="38"/>
                  <a:pt x="126" y="26"/>
                </a:cubicBezTo>
                <a:cubicBezTo>
                  <a:pt x="126" y="26"/>
                  <a:pt x="129" y="16"/>
                  <a:pt x="130" y="14"/>
                </a:cubicBezTo>
                <a:cubicBezTo>
                  <a:pt x="137" y="14"/>
                  <a:pt x="141" y="18"/>
                  <a:pt x="142" y="26"/>
                </a:cubicBezTo>
                <a:cubicBezTo>
                  <a:pt x="143" y="29"/>
                  <a:pt x="143" y="32"/>
                  <a:pt x="143" y="35"/>
                </a:cubicBezTo>
                <a:cubicBezTo>
                  <a:pt x="143" y="54"/>
                  <a:pt x="133" y="70"/>
                  <a:pt x="133" y="70"/>
                </a:cubicBezTo>
                <a:cubicBezTo>
                  <a:pt x="126" y="80"/>
                  <a:pt x="126" y="80"/>
                  <a:pt x="126" y="80"/>
                </a:cubicBezTo>
                <a:cubicBezTo>
                  <a:pt x="170" y="80"/>
                  <a:pt x="170" y="80"/>
                  <a:pt x="170" y="80"/>
                </a:cubicBezTo>
                <a:cubicBezTo>
                  <a:pt x="181" y="80"/>
                  <a:pt x="189" y="84"/>
                  <a:pt x="193" y="94"/>
                </a:cubicBezTo>
                <a:cubicBezTo>
                  <a:pt x="199" y="110"/>
                  <a:pt x="190" y="151"/>
                  <a:pt x="186" y="165"/>
                </a:cubicBezTo>
                <a:close/>
                <a:moveTo>
                  <a:pt x="186" y="165"/>
                </a:moveTo>
                <a:cubicBezTo>
                  <a:pt x="186" y="165"/>
                  <a:pt x="186" y="165"/>
                  <a:pt x="186" y="165"/>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56" name="Rectangle 55"/>
          <p:cNvSpPr/>
          <p:nvPr/>
        </p:nvSpPr>
        <p:spPr>
          <a:xfrm>
            <a:off x="2803519" y="2412569"/>
            <a:ext cx="1525867" cy="225767"/>
          </a:xfrm>
          <a:prstGeom prst="rect">
            <a:avLst/>
          </a:prstGeom>
        </p:spPr>
        <p:txBody>
          <a:bodyPr wrap="none" lIns="0" tIns="0" rIns="0" bIns="0">
            <a:spAutoFit/>
          </a:bodyPr>
          <a:lstStyle/>
          <a:p>
            <a:pPr algn="r"/>
            <a:r>
              <a:rPr lang="en-US" sz="1465" b="1">
                <a:solidFill>
                  <a:schemeClr val="bg1">
                    <a:lumMod val="75000"/>
                  </a:schemeClr>
                </a:solidFill>
              </a:rPr>
              <a:t>Users Worldwide</a:t>
            </a:r>
          </a:p>
        </p:txBody>
      </p:sp>
      <p:sp>
        <p:nvSpPr>
          <p:cNvPr id="57" name="Rectangle 56"/>
          <p:cNvSpPr/>
          <p:nvPr/>
        </p:nvSpPr>
        <p:spPr>
          <a:xfrm>
            <a:off x="7862615" y="2443634"/>
            <a:ext cx="2095125" cy="225767"/>
          </a:xfrm>
          <a:prstGeom prst="rect">
            <a:avLst/>
          </a:prstGeom>
        </p:spPr>
        <p:txBody>
          <a:bodyPr wrap="none" lIns="0" tIns="0" rIns="0" bIns="0">
            <a:spAutoFit/>
          </a:bodyPr>
          <a:lstStyle/>
          <a:p>
            <a:r>
              <a:rPr lang="en-US" sz="1465" b="1">
                <a:solidFill>
                  <a:schemeClr val="bg1">
                    <a:lumMod val="75000"/>
                  </a:schemeClr>
                </a:solidFill>
              </a:rPr>
              <a:t>Posts are liked on daily</a:t>
            </a:r>
          </a:p>
        </p:txBody>
      </p:sp>
      <p:sp>
        <p:nvSpPr>
          <p:cNvPr id="58" name="Rectangle 57"/>
          <p:cNvSpPr/>
          <p:nvPr/>
        </p:nvSpPr>
        <p:spPr>
          <a:xfrm>
            <a:off x="8582973" y="3383219"/>
            <a:ext cx="2093522" cy="492443"/>
          </a:xfrm>
          <a:prstGeom prst="rect">
            <a:avLst/>
          </a:prstGeom>
        </p:spPr>
        <p:txBody>
          <a:bodyPr wrap="none" lIns="0" tIns="0" rIns="0" bIns="0">
            <a:spAutoFit/>
          </a:bodyPr>
          <a:lstStyle/>
          <a:p>
            <a:r>
              <a:rPr lang="en-US" sz="3200" b="1">
                <a:solidFill>
                  <a:schemeClr val="accent3"/>
                </a:solidFill>
              </a:rPr>
              <a:t>250 Million</a:t>
            </a:r>
          </a:p>
        </p:txBody>
      </p:sp>
      <p:sp>
        <p:nvSpPr>
          <p:cNvPr id="59" name="Rectangle 58"/>
          <p:cNvSpPr/>
          <p:nvPr/>
        </p:nvSpPr>
        <p:spPr>
          <a:xfrm>
            <a:off x="8582974" y="3836794"/>
            <a:ext cx="2651367" cy="225767"/>
          </a:xfrm>
          <a:prstGeom prst="rect">
            <a:avLst/>
          </a:prstGeom>
        </p:spPr>
        <p:txBody>
          <a:bodyPr wrap="none" lIns="0" tIns="0" rIns="0" bIns="0">
            <a:spAutoFit/>
          </a:bodyPr>
          <a:lstStyle/>
          <a:p>
            <a:r>
              <a:rPr lang="en-US" sz="1465" b="1">
                <a:solidFill>
                  <a:schemeClr val="bg1">
                    <a:lumMod val="75000"/>
                  </a:schemeClr>
                </a:solidFill>
              </a:rPr>
              <a:t>Photos are Uploaded on daily</a:t>
            </a:r>
          </a:p>
        </p:txBody>
      </p:sp>
      <p:grpSp>
        <p:nvGrpSpPr>
          <p:cNvPr id="13" name="Group 66"/>
          <p:cNvGrpSpPr/>
          <p:nvPr/>
        </p:nvGrpSpPr>
        <p:grpSpPr>
          <a:xfrm>
            <a:off x="7719856" y="3605216"/>
            <a:ext cx="514105" cy="388979"/>
            <a:chOff x="6629400" y="2008188"/>
            <a:chExt cx="600075" cy="454025"/>
          </a:xfrm>
          <a:solidFill>
            <a:schemeClr val="accent3"/>
          </a:solidFill>
        </p:grpSpPr>
        <p:sp>
          <p:nvSpPr>
            <p:cNvPr id="1041" name="Freeform 17"/>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close/>
                  <a:moveTo>
                    <a:pt x="354" y="262"/>
                  </a:moveTo>
                  <a:lnTo>
                    <a:pt x="24" y="262"/>
                  </a:lnTo>
                  <a:lnTo>
                    <a:pt x="24" y="24"/>
                  </a:lnTo>
                  <a:lnTo>
                    <a:pt x="354" y="24"/>
                  </a:lnTo>
                  <a:lnTo>
                    <a:pt x="354" y="262"/>
                  </a:lnTo>
                  <a:close/>
                  <a:moveTo>
                    <a:pt x="354" y="262"/>
                  </a:moveTo>
                  <a:lnTo>
                    <a:pt x="354" y="262"/>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42" name="Freeform 18"/>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moveTo>
                    <a:pt x="354" y="262"/>
                  </a:moveTo>
                  <a:lnTo>
                    <a:pt x="24" y="262"/>
                  </a:lnTo>
                  <a:lnTo>
                    <a:pt x="24" y="24"/>
                  </a:lnTo>
                  <a:lnTo>
                    <a:pt x="354" y="24"/>
                  </a:lnTo>
                  <a:lnTo>
                    <a:pt x="354" y="262"/>
                  </a:lnTo>
                  <a:moveTo>
                    <a:pt x="354" y="262"/>
                  </a:moveTo>
                  <a:lnTo>
                    <a:pt x="354" y="262"/>
                  </a:lnTo>
                </a:path>
              </a:pathLst>
            </a:custGeom>
            <a:grpFill/>
            <a:ln w="9525">
              <a:noFill/>
              <a:round/>
            </a:ln>
          </p:spPr>
          <p:txBody>
            <a:bodyPr vert="horz" wrap="square" lIns="121920" tIns="60960" rIns="121920" bIns="60960" numCol="1" anchor="t" anchorCtr="0" compatLnSpc="1"/>
            <a:lstStyle/>
            <a:p>
              <a:endParaRPr lang="en-US" sz="2400"/>
            </a:p>
          </p:txBody>
        </p:sp>
        <p:sp>
          <p:nvSpPr>
            <p:cNvPr id="1043" name="Freeform 19"/>
            <p:cNvSpPr>
              <a:spLocks noEditPoints="1"/>
            </p:cNvSpPr>
            <p:nvPr/>
          </p:nvSpPr>
          <p:spPr bwMode="auto">
            <a:xfrm>
              <a:off x="7042150" y="2084388"/>
              <a:ext cx="111125" cy="112713"/>
            </a:xfrm>
            <a:custGeom>
              <a:avLst/>
              <a:gdLst/>
              <a:ahLst/>
              <a:cxnLst>
                <a:cxn ang="0">
                  <a:pos x="29" y="15"/>
                </a:cxn>
                <a:cxn ang="0">
                  <a:pos x="15" y="29"/>
                </a:cxn>
                <a:cxn ang="0">
                  <a:pos x="0" y="15"/>
                </a:cxn>
                <a:cxn ang="0">
                  <a:pos x="15" y="0"/>
                </a:cxn>
                <a:cxn ang="0">
                  <a:pos x="29" y="15"/>
                </a:cxn>
                <a:cxn ang="0">
                  <a:pos x="29" y="15"/>
                </a:cxn>
                <a:cxn ang="0">
                  <a:pos x="29" y="15"/>
                </a:cxn>
              </a:cxnLst>
              <a:rect l="0" t="0" r="r" b="b"/>
              <a:pathLst>
                <a:path w="28" h="28">
                  <a:moveTo>
                    <a:pt x="29" y="15"/>
                  </a:moveTo>
                  <a:cubicBezTo>
                    <a:pt x="29" y="23"/>
                    <a:pt x="23" y="29"/>
                    <a:pt x="15" y="29"/>
                  </a:cubicBezTo>
                  <a:cubicBezTo>
                    <a:pt x="7" y="29"/>
                    <a:pt x="0" y="23"/>
                    <a:pt x="0" y="15"/>
                  </a:cubicBezTo>
                  <a:cubicBezTo>
                    <a:pt x="0" y="7"/>
                    <a:pt x="7" y="0"/>
                    <a:pt x="15" y="0"/>
                  </a:cubicBezTo>
                  <a:cubicBezTo>
                    <a:pt x="23" y="0"/>
                    <a:pt x="29" y="7"/>
                    <a:pt x="29" y="15"/>
                  </a:cubicBezTo>
                  <a:close/>
                  <a:moveTo>
                    <a:pt x="29" y="15"/>
                  </a:moveTo>
                  <a:cubicBezTo>
                    <a:pt x="29" y="15"/>
                    <a:pt x="29" y="15"/>
                    <a:pt x="29" y="15"/>
                  </a:cubicBezTo>
                </a:path>
              </a:pathLst>
            </a:custGeom>
            <a:grpFill/>
            <a:ln w="9525">
              <a:noFill/>
              <a:round/>
            </a:ln>
          </p:spPr>
          <p:txBody>
            <a:bodyPr vert="horz" wrap="square" lIns="121920" tIns="60960" rIns="121920" bIns="60960" numCol="1" anchor="t" anchorCtr="0" compatLnSpc="1"/>
            <a:lstStyle/>
            <a:p>
              <a:endParaRPr lang="en-US" sz="2400"/>
            </a:p>
          </p:txBody>
        </p:sp>
        <p:sp>
          <p:nvSpPr>
            <p:cNvPr id="1044" name="Freeform 20"/>
            <p:cNvSpPr>
              <a:spLocks noEditPoints="1"/>
            </p:cNvSpPr>
            <p:nvPr/>
          </p:nvSpPr>
          <p:spPr bwMode="auto">
            <a:xfrm>
              <a:off x="6705600" y="2122488"/>
              <a:ext cx="455613" cy="266700"/>
            </a:xfrm>
            <a:custGeom>
              <a:avLst/>
              <a:gdLst/>
              <a:ahLst/>
              <a:cxnLst>
                <a:cxn ang="0">
                  <a:pos x="79" y="29"/>
                </a:cxn>
                <a:cxn ang="0">
                  <a:pos x="59" y="48"/>
                </a:cxn>
                <a:cxn ang="0">
                  <a:pos x="25" y="0"/>
                </a:cxn>
                <a:cxn ang="0">
                  <a:pos x="0" y="69"/>
                </a:cxn>
                <a:cxn ang="0">
                  <a:pos x="119" y="69"/>
                </a:cxn>
                <a:cxn ang="0">
                  <a:pos x="79" y="29"/>
                </a:cxn>
                <a:cxn ang="0">
                  <a:pos x="79" y="29"/>
                </a:cxn>
                <a:cxn ang="0">
                  <a:pos x="79" y="29"/>
                </a:cxn>
              </a:cxnLst>
              <a:rect l="0" t="0" r="r" b="b"/>
              <a:pathLst>
                <a:path w="119" h="69">
                  <a:moveTo>
                    <a:pt x="79" y="29"/>
                  </a:moveTo>
                  <a:cubicBezTo>
                    <a:pt x="70" y="29"/>
                    <a:pt x="71" y="48"/>
                    <a:pt x="59" y="48"/>
                  </a:cubicBezTo>
                  <a:cubicBezTo>
                    <a:pt x="47" y="48"/>
                    <a:pt x="40" y="0"/>
                    <a:pt x="25" y="0"/>
                  </a:cubicBezTo>
                  <a:cubicBezTo>
                    <a:pt x="10" y="0"/>
                    <a:pt x="0" y="69"/>
                    <a:pt x="0" y="69"/>
                  </a:cubicBezTo>
                  <a:cubicBezTo>
                    <a:pt x="119" y="69"/>
                    <a:pt x="119" y="69"/>
                    <a:pt x="119" y="69"/>
                  </a:cubicBezTo>
                  <a:cubicBezTo>
                    <a:pt x="119" y="69"/>
                    <a:pt x="88" y="29"/>
                    <a:pt x="79" y="29"/>
                  </a:cubicBezTo>
                  <a:close/>
                  <a:moveTo>
                    <a:pt x="79" y="29"/>
                  </a:moveTo>
                  <a:cubicBezTo>
                    <a:pt x="79" y="29"/>
                    <a:pt x="79" y="29"/>
                    <a:pt x="79" y="29"/>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1048" name="Freeform 24"/>
          <p:cNvSpPr>
            <a:spLocks noEditPoints="1"/>
          </p:cNvSpPr>
          <p:nvPr/>
        </p:nvSpPr>
        <p:spPr bwMode="auto">
          <a:xfrm>
            <a:off x="4046200" y="3570927"/>
            <a:ext cx="457733" cy="435176"/>
          </a:xfrm>
          <a:custGeom>
            <a:avLst/>
            <a:gdLst/>
            <a:ahLst/>
            <a:cxnLst>
              <a:cxn ang="0">
                <a:pos x="791" y="27"/>
              </a:cxn>
              <a:cxn ang="0">
                <a:pos x="734" y="0"/>
              </a:cxn>
              <a:cxn ang="0">
                <a:pos x="98" y="27"/>
              </a:cxn>
              <a:cxn ang="0">
                <a:pos x="41" y="0"/>
              </a:cxn>
              <a:cxn ang="0">
                <a:pos x="0" y="791"/>
              </a:cxn>
              <a:cxn ang="0">
                <a:pos x="41" y="765"/>
              </a:cxn>
              <a:cxn ang="0">
                <a:pos x="98" y="791"/>
              </a:cxn>
              <a:cxn ang="0">
                <a:pos x="734" y="765"/>
              </a:cxn>
              <a:cxn ang="0">
                <a:pos x="791" y="791"/>
              </a:cxn>
              <a:cxn ang="0">
                <a:pos x="832" y="0"/>
              </a:cxn>
              <a:cxn ang="0">
                <a:pos x="98" y="679"/>
              </a:cxn>
              <a:cxn ang="0">
                <a:pos x="41" y="634"/>
              </a:cxn>
              <a:cxn ang="0">
                <a:pos x="98" y="679"/>
              </a:cxn>
              <a:cxn ang="0">
                <a:pos x="41" y="551"/>
              </a:cxn>
              <a:cxn ang="0">
                <a:pos x="98" y="503"/>
              </a:cxn>
              <a:cxn ang="0">
                <a:pos x="98" y="420"/>
              </a:cxn>
              <a:cxn ang="0">
                <a:pos x="41" y="372"/>
              </a:cxn>
              <a:cxn ang="0">
                <a:pos x="98" y="420"/>
              </a:cxn>
              <a:cxn ang="0">
                <a:pos x="41" y="289"/>
              </a:cxn>
              <a:cxn ang="0">
                <a:pos x="98" y="241"/>
              </a:cxn>
              <a:cxn ang="0">
                <a:pos x="98" y="158"/>
              </a:cxn>
              <a:cxn ang="0">
                <a:pos x="41" y="112"/>
              </a:cxn>
              <a:cxn ang="0">
                <a:pos x="98" y="158"/>
              </a:cxn>
              <a:cxn ang="0">
                <a:pos x="158" y="782"/>
              </a:cxn>
              <a:cxn ang="0">
                <a:pos x="672" y="643"/>
              </a:cxn>
              <a:cxn ang="0">
                <a:pos x="672" y="574"/>
              </a:cxn>
              <a:cxn ang="0">
                <a:pos x="158" y="217"/>
              </a:cxn>
              <a:cxn ang="0">
                <a:pos x="672" y="574"/>
              </a:cxn>
              <a:cxn ang="0">
                <a:pos x="158" y="148"/>
              </a:cxn>
              <a:cxn ang="0">
                <a:pos x="672" y="10"/>
              </a:cxn>
              <a:cxn ang="0">
                <a:pos x="791" y="679"/>
              </a:cxn>
              <a:cxn ang="0">
                <a:pos x="734" y="634"/>
              </a:cxn>
              <a:cxn ang="0">
                <a:pos x="791" y="679"/>
              </a:cxn>
              <a:cxn ang="0">
                <a:pos x="734" y="551"/>
              </a:cxn>
              <a:cxn ang="0">
                <a:pos x="791" y="503"/>
              </a:cxn>
              <a:cxn ang="0">
                <a:pos x="791" y="420"/>
              </a:cxn>
              <a:cxn ang="0">
                <a:pos x="734" y="372"/>
              </a:cxn>
              <a:cxn ang="0">
                <a:pos x="791" y="420"/>
              </a:cxn>
              <a:cxn ang="0">
                <a:pos x="734" y="289"/>
              </a:cxn>
              <a:cxn ang="0">
                <a:pos x="791" y="241"/>
              </a:cxn>
              <a:cxn ang="0">
                <a:pos x="791" y="158"/>
              </a:cxn>
              <a:cxn ang="0">
                <a:pos x="734" y="112"/>
              </a:cxn>
              <a:cxn ang="0">
                <a:pos x="791" y="158"/>
              </a:cxn>
              <a:cxn ang="0">
                <a:pos x="791" y="158"/>
              </a:cxn>
            </a:cxnLst>
            <a:rect l="0" t="0" r="r" b="b"/>
            <a:pathLst>
              <a:path w="832" h="791">
                <a:moveTo>
                  <a:pt x="791" y="0"/>
                </a:moveTo>
                <a:lnTo>
                  <a:pt x="791" y="27"/>
                </a:lnTo>
                <a:lnTo>
                  <a:pt x="734" y="27"/>
                </a:lnTo>
                <a:lnTo>
                  <a:pt x="734" y="0"/>
                </a:lnTo>
                <a:lnTo>
                  <a:pt x="98" y="0"/>
                </a:lnTo>
                <a:lnTo>
                  <a:pt x="98" y="27"/>
                </a:lnTo>
                <a:lnTo>
                  <a:pt x="41" y="27"/>
                </a:lnTo>
                <a:lnTo>
                  <a:pt x="41" y="0"/>
                </a:lnTo>
                <a:lnTo>
                  <a:pt x="0" y="0"/>
                </a:lnTo>
                <a:lnTo>
                  <a:pt x="0" y="791"/>
                </a:lnTo>
                <a:lnTo>
                  <a:pt x="41" y="791"/>
                </a:lnTo>
                <a:lnTo>
                  <a:pt x="41" y="765"/>
                </a:lnTo>
                <a:lnTo>
                  <a:pt x="98" y="765"/>
                </a:lnTo>
                <a:lnTo>
                  <a:pt x="98" y="791"/>
                </a:lnTo>
                <a:lnTo>
                  <a:pt x="734" y="791"/>
                </a:lnTo>
                <a:lnTo>
                  <a:pt x="734" y="765"/>
                </a:lnTo>
                <a:lnTo>
                  <a:pt x="791" y="765"/>
                </a:lnTo>
                <a:lnTo>
                  <a:pt x="791" y="791"/>
                </a:lnTo>
                <a:lnTo>
                  <a:pt x="832" y="791"/>
                </a:lnTo>
                <a:lnTo>
                  <a:pt x="832" y="0"/>
                </a:lnTo>
                <a:lnTo>
                  <a:pt x="791" y="0"/>
                </a:lnTo>
                <a:close/>
                <a:moveTo>
                  <a:pt x="98" y="679"/>
                </a:moveTo>
                <a:lnTo>
                  <a:pt x="41" y="679"/>
                </a:lnTo>
                <a:lnTo>
                  <a:pt x="41" y="634"/>
                </a:lnTo>
                <a:lnTo>
                  <a:pt x="98" y="634"/>
                </a:lnTo>
                <a:lnTo>
                  <a:pt x="98" y="679"/>
                </a:lnTo>
                <a:close/>
                <a:moveTo>
                  <a:pt x="98" y="551"/>
                </a:moveTo>
                <a:lnTo>
                  <a:pt x="41" y="551"/>
                </a:lnTo>
                <a:lnTo>
                  <a:pt x="41" y="503"/>
                </a:lnTo>
                <a:lnTo>
                  <a:pt x="98" y="503"/>
                </a:lnTo>
                <a:lnTo>
                  <a:pt x="98" y="551"/>
                </a:lnTo>
                <a:close/>
                <a:moveTo>
                  <a:pt x="98" y="420"/>
                </a:moveTo>
                <a:lnTo>
                  <a:pt x="41" y="420"/>
                </a:lnTo>
                <a:lnTo>
                  <a:pt x="41" y="372"/>
                </a:lnTo>
                <a:lnTo>
                  <a:pt x="98" y="372"/>
                </a:lnTo>
                <a:lnTo>
                  <a:pt x="98" y="420"/>
                </a:lnTo>
                <a:close/>
                <a:moveTo>
                  <a:pt x="98" y="289"/>
                </a:moveTo>
                <a:lnTo>
                  <a:pt x="41" y="289"/>
                </a:lnTo>
                <a:lnTo>
                  <a:pt x="41" y="241"/>
                </a:lnTo>
                <a:lnTo>
                  <a:pt x="98" y="241"/>
                </a:lnTo>
                <a:lnTo>
                  <a:pt x="98" y="289"/>
                </a:lnTo>
                <a:close/>
                <a:moveTo>
                  <a:pt x="98" y="158"/>
                </a:moveTo>
                <a:lnTo>
                  <a:pt x="41" y="158"/>
                </a:lnTo>
                <a:lnTo>
                  <a:pt x="41" y="112"/>
                </a:lnTo>
                <a:lnTo>
                  <a:pt x="98" y="112"/>
                </a:lnTo>
                <a:lnTo>
                  <a:pt x="98" y="158"/>
                </a:lnTo>
                <a:close/>
                <a:moveTo>
                  <a:pt x="672" y="782"/>
                </a:moveTo>
                <a:lnTo>
                  <a:pt x="158" y="782"/>
                </a:lnTo>
                <a:lnTo>
                  <a:pt x="158" y="643"/>
                </a:lnTo>
                <a:lnTo>
                  <a:pt x="672" y="643"/>
                </a:lnTo>
                <a:lnTo>
                  <a:pt x="672" y="782"/>
                </a:lnTo>
                <a:close/>
                <a:moveTo>
                  <a:pt x="672" y="574"/>
                </a:moveTo>
                <a:lnTo>
                  <a:pt x="158" y="574"/>
                </a:lnTo>
                <a:lnTo>
                  <a:pt x="158" y="217"/>
                </a:lnTo>
                <a:lnTo>
                  <a:pt x="672" y="217"/>
                </a:lnTo>
                <a:lnTo>
                  <a:pt x="672" y="574"/>
                </a:lnTo>
                <a:close/>
                <a:moveTo>
                  <a:pt x="672" y="148"/>
                </a:moveTo>
                <a:lnTo>
                  <a:pt x="158" y="148"/>
                </a:lnTo>
                <a:lnTo>
                  <a:pt x="158" y="10"/>
                </a:lnTo>
                <a:lnTo>
                  <a:pt x="672" y="10"/>
                </a:lnTo>
                <a:lnTo>
                  <a:pt x="672" y="148"/>
                </a:lnTo>
                <a:close/>
                <a:moveTo>
                  <a:pt x="791" y="679"/>
                </a:moveTo>
                <a:lnTo>
                  <a:pt x="734" y="679"/>
                </a:lnTo>
                <a:lnTo>
                  <a:pt x="734" y="634"/>
                </a:lnTo>
                <a:lnTo>
                  <a:pt x="791" y="634"/>
                </a:lnTo>
                <a:lnTo>
                  <a:pt x="791" y="679"/>
                </a:lnTo>
                <a:close/>
                <a:moveTo>
                  <a:pt x="791" y="551"/>
                </a:moveTo>
                <a:lnTo>
                  <a:pt x="734" y="551"/>
                </a:lnTo>
                <a:lnTo>
                  <a:pt x="734" y="503"/>
                </a:lnTo>
                <a:lnTo>
                  <a:pt x="791" y="503"/>
                </a:lnTo>
                <a:lnTo>
                  <a:pt x="791" y="551"/>
                </a:lnTo>
                <a:close/>
                <a:moveTo>
                  <a:pt x="791" y="420"/>
                </a:moveTo>
                <a:lnTo>
                  <a:pt x="734" y="420"/>
                </a:lnTo>
                <a:lnTo>
                  <a:pt x="734" y="372"/>
                </a:lnTo>
                <a:lnTo>
                  <a:pt x="791" y="372"/>
                </a:lnTo>
                <a:lnTo>
                  <a:pt x="791" y="420"/>
                </a:lnTo>
                <a:close/>
                <a:moveTo>
                  <a:pt x="791" y="289"/>
                </a:moveTo>
                <a:lnTo>
                  <a:pt x="734" y="289"/>
                </a:lnTo>
                <a:lnTo>
                  <a:pt x="734" y="241"/>
                </a:lnTo>
                <a:lnTo>
                  <a:pt x="791" y="241"/>
                </a:lnTo>
                <a:lnTo>
                  <a:pt x="791" y="289"/>
                </a:lnTo>
                <a:close/>
                <a:moveTo>
                  <a:pt x="791" y="158"/>
                </a:moveTo>
                <a:lnTo>
                  <a:pt x="734" y="158"/>
                </a:lnTo>
                <a:lnTo>
                  <a:pt x="734" y="112"/>
                </a:lnTo>
                <a:lnTo>
                  <a:pt x="791" y="112"/>
                </a:lnTo>
                <a:lnTo>
                  <a:pt x="791" y="158"/>
                </a:lnTo>
                <a:close/>
                <a:moveTo>
                  <a:pt x="791" y="158"/>
                </a:moveTo>
                <a:lnTo>
                  <a:pt x="791" y="158"/>
                </a:ln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73" name="Rectangle 72"/>
          <p:cNvSpPr/>
          <p:nvPr/>
        </p:nvSpPr>
        <p:spPr>
          <a:xfrm>
            <a:off x="1544580" y="3383219"/>
            <a:ext cx="2093522" cy="492443"/>
          </a:xfrm>
          <a:prstGeom prst="rect">
            <a:avLst/>
          </a:prstGeom>
        </p:spPr>
        <p:txBody>
          <a:bodyPr wrap="none" lIns="0" tIns="0" rIns="0" bIns="0">
            <a:spAutoFit/>
          </a:bodyPr>
          <a:lstStyle/>
          <a:p>
            <a:pPr algn="r"/>
            <a:r>
              <a:rPr lang="en-US" sz="3200" b="1">
                <a:solidFill>
                  <a:schemeClr val="accent6"/>
                </a:solidFill>
              </a:rPr>
              <a:t>350 Million</a:t>
            </a:r>
          </a:p>
        </p:txBody>
      </p:sp>
      <p:sp>
        <p:nvSpPr>
          <p:cNvPr id="74" name="Rectangle 73"/>
          <p:cNvSpPr/>
          <p:nvPr/>
        </p:nvSpPr>
        <p:spPr>
          <a:xfrm>
            <a:off x="1010973" y="3836794"/>
            <a:ext cx="2627129" cy="225767"/>
          </a:xfrm>
          <a:prstGeom prst="rect">
            <a:avLst/>
          </a:prstGeom>
        </p:spPr>
        <p:txBody>
          <a:bodyPr wrap="none" lIns="0" tIns="0" rIns="0" bIns="0">
            <a:spAutoFit/>
          </a:bodyPr>
          <a:lstStyle/>
          <a:p>
            <a:pPr algn="r"/>
            <a:r>
              <a:rPr lang="en-US" sz="1465" b="1">
                <a:solidFill>
                  <a:schemeClr val="bg1">
                    <a:lumMod val="75000"/>
                  </a:schemeClr>
                </a:solidFill>
              </a:rPr>
              <a:t>Videos are Uploaded on daily</a:t>
            </a:r>
          </a:p>
        </p:txBody>
      </p:sp>
      <p:grpSp>
        <p:nvGrpSpPr>
          <p:cNvPr id="14" name="Group 81"/>
          <p:cNvGrpSpPr/>
          <p:nvPr/>
        </p:nvGrpSpPr>
        <p:grpSpPr>
          <a:xfrm>
            <a:off x="7009883" y="5006835"/>
            <a:ext cx="532795" cy="500175"/>
            <a:chOff x="504825" y="971550"/>
            <a:chExt cx="1089026" cy="1022350"/>
          </a:xfrm>
          <a:solidFill>
            <a:schemeClr val="accent4"/>
          </a:solidFill>
        </p:grpSpPr>
        <p:sp>
          <p:nvSpPr>
            <p:cNvPr id="1053" name="Freeform 29"/>
            <p:cNvSpPr>
              <a:spLocks noEditPoints="1"/>
            </p:cNvSpPr>
            <p:nvPr/>
          </p:nvSpPr>
          <p:spPr bwMode="auto">
            <a:xfrm>
              <a:off x="782638" y="971550"/>
              <a:ext cx="811213" cy="841375"/>
            </a:xfrm>
            <a:custGeom>
              <a:avLst/>
              <a:gdLst/>
              <a:ahLst/>
              <a:cxnLst>
                <a:cxn ang="0">
                  <a:pos x="0" y="0"/>
                </a:cxn>
                <a:cxn ang="0">
                  <a:pos x="0" y="382"/>
                </a:cxn>
                <a:cxn ang="0">
                  <a:pos x="286" y="382"/>
                </a:cxn>
                <a:cxn ang="0">
                  <a:pos x="420" y="530"/>
                </a:cxn>
                <a:cxn ang="0">
                  <a:pos x="420" y="382"/>
                </a:cxn>
                <a:cxn ang="0">
                  <a:pos x="511" y="382"/>
                </a:cxn>
                <a:cxn ang="0">
                  <a:pos x="511" y="0"/>
                </a:cxn>
                <a:cxn ang="0">
                  <a:pos x="0" y="0"/>
                </a:cxn>
                <a:cxn ang="0">
                  <a:pos x="0" y="0"/>
                </a:cxn>
                <a:cxn ang="0">
                  <a:pos x="0" y="0"/>
                </a:cxn>
              </a:cxnLst>
              <a:rect l="0" t="0" r="r" b="b"/>
              <a:pathLst>
                <a:path w="511" h="530">
                  <a:moveTo>
                    <a:pt x="0" y="0"/>
                  </a:moveTo>
                  <a:lnTo>
                    <a:pt x="0" y="382"/>
                  </a:lnTo>
                  <a:lnTo>
                    <a:pt x="286" y="382"/>
                  </a:lnTo>
                  <a:lnTo>
                    <a:pt x="420" y="530"/>
                  </a:lnTo>
                  <a:lnTo>
                    <a:pt x="420" y="382"/>
                  </a:lnTo>
                  <a:lnTo>
                    <a:pt x="511" y="382"/>
                  </a:lnTo>
                  <a:lnTo>
                    <a:pt x="511" y="0"/>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55" name="Freeform 31"/>
            <p:cNvSpPr>
              <a:spLocks noEditPoints="1"/>
            </p:cNvSpPr>
            <p:nvPr/>
          </p:nvSpPr>
          <p:spPr bwMode="auto">
            <a:xfrm>
              <a:off x="504825" y="1274763"/>
              <a:ext cx="695325" cy="719137"/>
            </a:xfrm>
            <a:custGeom>
              <a:avLst/>
              <a:gdLst/>
              <a:ahLst/>
              <a:cxnLst>
                <a:cxn ang="0">
                  <a:pos x="426" y="226"/>
                </a:cxn>
                <a:cxn ang="0">
                  <a:pos x="139" y="226"/>
                </a:cxn>
                <a:cxn ang="0">
                  <a:pos x="139" y="0"/>
                </a:cxn>
                <a:cxn ang="0">
                  <a:pos x="0" y="0"/>
                </a:cxn>
                <a:cxn ang="0">
                  <a:pos x="0" y="327"/>
                </a:cxn>
                <a:cxn ang="0">
                  <a:pos x="79" y="327"/>
                </a:cxn>
                <a:cxn ang="0">
                  <a:pos x="79" y="453"/>
                </a:cxn>
                <a:cxn ang="0">
                  <a:pos x="192" y="327"/>
                </a:cxn>
                <a:cxn ang="0">
                  <a:pos x="438" y="327"/>
                </a:cxn>
                <a:cxn ang="0">
                  <a:pos x="438" y="241"/>
                </a:cxn>
                <a:cxn ang="0">
                  <a:pos x="426" y="226"/>
                </a:cxn>
                <a:cxn ang="0">
                  <a:pos x="426" y="226"/>
                </a:cxn>
                <a:cxn ang="0">
                  <a:pos x="426" y="226"/>
                </a:cxn>
              </a:cxnLst>
              <a:rect l="0" t="0" r="r" b="b"/>
              <a:pathLst>
                <a:path w="438" h="452">
                  <a:moveTo>
                    <a:pt x="426" y="226"/>
                  </a:moveTo>
                  <a:lnTo>
                    <a:pt x="139" y="226"/>
                  </a:lnTo>
                  <a:lnTo>
                    <a:pt x="139" y="0"/>
                  </a:lnTo>
                  <a:lnTo>
                    <a:pt x="0" y="0"/>
                  </a:lnTo>
                  <a:lnTo>
                    <a:pt x="0" y="327"/>
                  </a:lnTo>
                  <a:lnTo>
                    <a:pt x="79" y="327"/>
                  </a:lnTo>
                  <a:lnTo>
                    <a:pt x="79" y="453"/>
                  </a:lnTo>
                  <a:lnTo>
                    <a:pt x="192" y="327"/>
                  </a:lnTo>
                  <a:lnTo>
                    <a:pt x="438" y="327"/>
                  </a:lnTo>
                  <a:lnTo>
                    <a:pt x="438" y="241"/>
                  </a:lnTo>
                  <a:lnTo>
                    <a:pt x="426" y="226"/>
                  </a:lnTo>
                  <a:close/>
                  <a:moveTo>
                    <a:pt x="426" y="226"/>
                  </a:moveTo>
                  <a:lnTo>
                    <a:pt x="426" y="226"/>
                  </a:ln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83" name="Rectangle 82"/>
          <p:cNvSpPr/>
          <p:nvPr/>
        </p:nvSpPr>
        <p:spPr>
          <a:xfrm>
            <a:off x="7908789" y="4841785"/>
            <a:ext cx="1593385" cy="492443"/>
          </a:xfrm>
          <a:prstGeom prst="rect">
            <a:avLst/>
          </a:prstGeom>
        </p:spPr>
        <p:txBody>
          <a:bodyPr wrap="none" lIns="0" tIns="0" rIns="0" bIns="0">
            <a:spAutoFit/>
          </a:bodyPr>
          <a:lstStyle/>
          <a:p>
            <a:r>
              <a:rPr lang="en-US" sz="3200" b="1">
                <a:solidFill>
                  <a:schemeClr val="accent4"/>
                </a:solidFill>
              </a:rPr>
              <a:t>3 Billion</a:t>
            </a:r>
          </a:p>
        </p:txBody>
      </p:sp>
      <p:sp>
        <p:nvSpPr>
          <p:cNvPr id="84" name="Rectangle 83"/>
          <p:cNvSpPr/>
          <p:nvPr/>
        </p:nvSpPr>
        <p:spPr>
          <a:xfrm>
            <a:off x="7908788" y="5295359"/>
            <a:ext cx="2636940" cy="225767"/>
          </a:xfrm>
          <a:prstGeom prst="rect">
            <a:avLst/>
          </a:prstGeom>
        </p:spPr>
        <p:txBody>
          <a:bodyPr wrap="none" lIns="0" tIns="0" rIns="0" bIns="0">
            <a:spAutoFit/>
          </a:bodyPr>
          <a:lstStyle/>
          <a:p>
            <a:r>
              <a:rPr lang="en-US" sz="1465" b="1">
                <a:solidFill>
                  <a:schemeClr val="bg1">
                    <a:lumMod val="75000"/>
                  </a:schemeClr>
                </a:solidFill>
              </a:rPr>
              <a:t>Posts are Comments on daily</a:t>
            </a:r>
          </a:p>
        </p:txBody>
      </p:sp>
      <p:grpSp>
        <p:nvGrpSpPr>
          <p:cNvPr id="17" name="Group 90"/>
          <p:cNvGrpSpPr/>
          <p:nvPr/>
        </p:nvGrpSpPr>
        <p:grpSpPr>
          <a:xfrm>
            <a:off x="4773309" y="4937208"/>
            <a:ext cx="342188" cy="586125"/>
            <a:chOff x="1668463" y="3354388"/>
            <a:chExt cx="641350" cy="1098550"/>
          </a:xfrm>
          <a:solidFill>
            <a:schemeClr val="accent5"/>
          </a:solidFill>
        </p:grpSpPr>
        <p:sp>
          <p:nvSpPr>
            <p:cNvPr id="1060" name="Freeform 36"/>
            <p:cNvSpPr>
              <a:spLocks noEditPoints="1"/>
            </p:cNvSpPr>
            <p:nvPr/>
          </p:nvSpPr>
          <p:spPr bwMode="auto">
            <a:xfrm>
              <a:off x="1752600" y="3438526"/>
              <a:ext cx="473075" cy="768350"/>
            </a:xfrm>
            <a:custGeom>
              <a:avLst/>
              <a:gdLst/>
              <a:ahLst/>
              <a:cxnLst>
                <a:cxn ang="0">
                  <a:pos x="13" y="197"/>
                </a:cxn>
                <a:cxn ang="0">
                  <a:pos x="27" y="191"/>
                </a:cxn>
                <a:cxn ang="0">
                  <a:pos x="29" y="189"/>
                </a:cxn>
                <a:cxn ang="0">
                  <a:pos x="32" y="181"/>
                </a:cxn>
                <a:cxn ang="0">
                  <a:pos x="36" y="176"/>
                </a:cxn>
                <a:cxn ang="0">
                  <a:pos x="37" y="174"/>
                </a:cxn>
                <a:cxn ang="0">
                  <a:pos x="39" y="162"/>
                </a:cxn>
                <a:cxn ang="0">
                  <a:pos x="38" y="160"/>
                </a:cxn>
                <a:cxn ang="0">
                  <a:pos x="31" y="146"/>
                </a:cxn>
                <a:cxn ang="0">
                  <a:pos x="29" y="138"/>
                </a:cxn>
                <a:cxn ang="0">
                  <a:pos x="26" y="127"/>
                </a:cxn>
                <a:cxn ang="0">
                  <a:pos x="26" y="124"/>
                </a:cxn>
                <a:cxn ang="0">
                  <a:pos x="28" y="119"/>
                </a:cxn>
                <a:cxn ang="0">
                  <a:pos x="29" y="117"/>
                </a:cxn>
                <a:cxn ang="0">
                  <a:pos x="29" y="100"/>
                </a:cxn>
                <a:cxn ang="0">
                  <a:pos x="29" y="89"/>
                </a:cxn>
                <a:cxn ang="0">
                  <a:pos x="38" y="74"/>
                </a:cxn>
                <a:cxn ang="0">
                  <a:pos x="63" y="63"/>
                </a:cxn>
                <a:cxn ang="0">
                  <a:pos x="77" y="61"/>
                </a:cxn>
                <a:cxn ang="0">
                  <a:pos x="81" y="61"/>
                </a:cxn>
                <a:cxn ang="0">
                  <a:pos x="81" y="62"/>
                </a:cxn>
                <a:cxn ang="0">
                  <a:pos x="78" y="64"/>
                </a:cxn>
                <a:cxn ang="0">
                  <a:pos x="79" y="69"/>
                </a:cxn>
                <a:cxn ang="0">
                  <a:pos x="91" y="80"/>
                </a:cxn>
                <a:cxn ang="0">
                  <a:pos x="96" y="92"/>
                </a:cxn>
                <a:cxn ang="0">
                  <a:pos x="96" y="117"/>
                </a:cxn>
                <a:cxn ang="0">
                  <a:pos x="98" y="121"/>
                </a:cxn>
                <a:cxn ang="0">
                  <a:pos x="99" y="122"/>
                </a:cxn>
                <a:cxn ang="0">
                  <a:pos x="98" y="135"/>
                </a:cxn>
                <a:cxn ang="0">
                  <a:pos x="98" y="136"/>
                </a:cxn>
                <a:cxn ang="0">
                  <a:pos x="91" y="154"/>
                </a:cxn>
                <a:cxn ang="0">
                  <a:pos x="90" y="155"/>
                </a:cxn>
                <a:cxn ang="0">
                  <a:pos x="87" y="174"/>
                </a:cxn>
                <a:cxn ang="0">
                  <a:pos x="88" y="176"/>
                </a:cxn>
                <a:cxn ang="0">
                  <a:pos x="91" y="181"/>
                </a:cxn>
                <a:cxn ang="0">
                  <a:pos x="94" y="190"/>
                </a:cxn>
                <a:cxn ang="0">
                  <a:pos x="97" y="192"/>
                </a:cxn>
                <a:cxn ang="0">
                  <a:pos x="124" y="203"/>
                </a:cxn>
                <a:cxn ang="0">
                  <a:pos x="124" y="0"/>
                </a:cxn>
                <a:cxn ang="0">
                  <a:pos x="0" y="0"/>
                </a:cxn>
                <a:cxn ang="0">
                  <a:pos x="0" y="203"/>
                </a:cxn>
                <a:cxn ang="0">
                  <a:pos x="13" y="197"/>
                </a:cxn>
                <a:cxn ang="0">
                  <a:pos x="13" y="197"/>
                </a:cxn>
                <a:cxn ang="0">
                  <a:pos x="13" y="197"/>
                </a:cxn>
              </a:cxnLst>
              <a:rect l="0" t="0" r="r" b="b"/>
              <a:pathLst>
                <a:path w="124" h="203">
                  <a:moveTo>
                    <a:pt x="13" y="197"/>
                  </a:moveTo>
                  <a:cubicBezTo>
                    <a:pt x="17" y="195"/>
                    <a:pt x="22" y="194"/>
                    <a:pt x="27" y="191"/>
                  </a:cubicBezTo>
                  <a:cubicBezTo>
                    <a:pt x="28" y="191"/>
                    <a:pt x="29" y="190"/>
                    <a:pt x="29" y="189"/>
                  </a:cubicBezTo>
                  <a:cubicBezTo>
                    <a:pt x="30" y="187"/>
                    <a:pt x="31" y="184"/>
                    <a:pt x="32" y="181"/>
                  </a:cubicBezTo>
                  <a:cubicBezTo>
                    <a:pt x="33" y="179"/>
                    <a:pt x="33" y="177"/>
                    <a:pt x="36" y="176"/>
                  </a:cubicBezTo>
                  <a:cubicBezTo>
                    <a:pt x="36" y="176"/>
                    <a:pt x="37" y="175"/>
                    <a:pt x="37" y="174"/>
                  </a:cubicBezTo>
                  <a:cubicBezTo>
                    <a:pt x="38" y="170"/>
                    <a:pt x="38" y="166"/>
                    <a:pt x="39" y="162"/>
                  </a:cubicBezTo>
                  <a:cubicBezTo>
                    <a:pt x="39" y="161"/>
                    <a:pt x="38" y="160"/>
                    <a:pt x="38" y="160"/>
                  </a:cubicBezTo>
                  <a:cubicBezTo>
                    <a:pt x="34" y="156"/>
                    <a:pt x="32" y="151"/>
                    <a:pt x="31" y="146"/>
                  </a:cubicBezTo>
                  <a:cubicBezTo>
                    <a:pt x="31" y="143"/>
                    <a:pt x="29" y="141"/>
                    <a:pt x="29" y="138"/>
                  </a:cubicBezTo>
                  <a:cubicBezTo>
                    <a:pt x="28" y="135"/>
                    <a:pt x="27" y="131"/>
                    <a:pt x="26" y="127"/>
                  </a:cubicBezTo>
                  <a:cubicBezTo>
                    <a:pt x="26" y="126"/>
                    <a:pt x="26" y="125"/>
                    <a:pt x="26" y="124"/>
                  </a:cubicBezTo>
                  <a:cubicBezTo>
                    <a:pt x="25" y="122"/>
                    <a:pt x="25" y="120"/>
                    <a:pt x="28" y="119"/>
                  </a:cubicBezTo>
                  <a:cubicBezTo>
                    <a:pt x="28" y="119"/>
                    <a:pt x="29" y="118"/>
                    <a:pt x="29" y="117"/>
                  </a:cubicBezTo>
                  <a:cubicBezTo>
                    <a:pt x="29" y="111"/>
                    <a:pt x="29" y="105"/>
                    <a:pt x="29" y="100"/>
                  </a:cubicBezTo>
                  <a:cubicBezTo>
                    <a:pt x="29" y="96"/>
                    <a:pt x="29" y="93"/>
                    <a:pt x="29" y="89"/>
                  </a:cubicBezTo>
                  <a:cubicBezTo>
                    <a:pt x="30" y="83"/>
                    <a:pt x="34" y="78"/>
                    <a:pt x="38" y="74"/>
                  </a:cubicBezTo>
                  <a:cubicBezTo>
                    <a:pt x="46" y="68"/>
                    <a:pt x="54" y="65"/>
                    <a:pt x="63" y="63"/>
                  </a:cubicBezTo>
                  <a:cubicBezTo>
                    <a:pt x="68" y="62"/>
                    <a:pt x="72" y="62"/>
                    <a:pt x="77" y="61"/>
                  </a:cubicBezTo>
                  <a:cubicBezTo>
                    <a:pt x="78" y="61"/>
                    <a:pt x="79" y="61"/>
                    <a:pt x="81" y="61"/>
                  </a:cubicBezTo>
                  <a:cubicBezTo>
                    <a:pt x="81" y="61"/>
                    <a:pt x="81" y="61"/>
                    <a:pt x="81" y="62"/>
                  </a:cubicBezTo>
                  <a:cubicBezTo>
                    <a:pt x="80" y="62"/>
                    <a:pt x="79" y="63"/>
                    <a:pt x="78" y="64"/>
                  </a:cubicBezTo>
                  <a:cubicBezTo>
                    <a:pt x="77" y="66"/>
                    <a:pt x="77" y="67"/>
                    <a:pt x="79" y="69"/>
                  </a:cubicBezTo>
                  <a:cubicBezTo>
                    <a:pt x="83" y="72"/>
                    <a:pt x="87" y="76"/>
                    <a:pt x="91" y="80"/>
                  </a:cubicBezTo>
                  <a:cubicBezTo>
                    <a:pt x="95" y="83"/>
                    <a:pt x="96" y="87"/>
                    <a:pt x="96" y="92"/>
                  </a:cubicBezTo>
                  <a:cubicBezTo>
                    <a:pt x="96" y="100"/>
                    <a:pt x="96" y="109"/>
                    <a:pt x="96" y="117"/>
                  </a:cubicBezTo>
                  <a:cubicBezTo>
                    <a:pt x="96" y="118"/>
                    <a:pt x="96" y="120"/>
                    <a:pt x="98" y="121"/>
                  </a:cubicBezTo>
                  <a:cubicBezTo>
                    <a:pt x="99" y="121"/>
                    <a:pt x="99" y="122"/>
                    <a:pt x="99" y="122"/>
                  </a:cubicBezTo>
                  <a:cubicBezTo>
                    <a:pt x="99" y="127"/>
                    <a:pt x="98" y="131"/>
                    <a:pt x="98" y="135"/>
                  </a:cubicBezTo>
                  <a:cubicBezTo>
                    <a:pt x="98" y="135"/>
                    <a:pt x="98" y="135"/>
                    <a:pt x="98" y="136"/>
                  </a:cubicBezTo>
                  <a:cubicBezTo>
                    <a:pt x="94" y="141"/>
                    <a:pt x="93" y="148"/>
                    <a:pt x="91" y="154"/>
                  </a:cubicBezTo>
                  <a:cubicBezTo>
                    <a:pt x="91" y="154"/>
                    <a:pt x="91" y="154"/>
                    <a:pt x="90" y="155"/>
                  </a:cubicBezTo>
                  <a:cubicBezTo>
                    <a:pt x="85" y="160"/>
                    <a:pt x="87" y="168"/>
                    <a:pt x="87" y="174"/>
                  </a:cubicBezTo>
                  <a:cubicBezTo>
                    <a:pt x="87" y="175"/>
                    <a:pt x="87" y="176"/>
                    <a:pt x="88" y="176"/>
                  </a:cubicBezTo>
                  <a:cubicBezTo>
                    <a:pt x="90" y="177"/>
                    <a:pt x="91" y="179"/>
                    <a:pt x="91" y="181"/>
                  </a:cubicBezTo>
                  <a:cubicBezTo>
                    <a:pt x="92" y="184"/>
                    <a:pt x="93" y="187"/>
                    <a:pt x="94" y="190"/>
                  </a:cubicBezTo>
                  <a:cubicBezTo>
                    <a:pt x="95" y="191"/>
                    <a:pt x="96" y="191"/>
                    <a:pt x="97" y="192"/>
                  </a:cubicBezTo>
                  <a:cubicBezTo>
                    <a:pt x="106" y="195"/>
                    <a:pt x="115" y="199"/>
                    <a:pt x="124" y="203"/>
                  </a:cubicBezTo>
                  <a:cubicBezTo>
                    <a:pt x="124" y="0"/>
                    <a:pt x="124" y="0"/>
                    <a:pt x="124" y="0"/>
                  </a:cubicBezTo>
                  <a:cubicBezTo>
                    <a:pt x="0" y="0"/>
                    <a:pt x="0" y="0"/>
                    <a:pt x="0" y="0"/>
                  </a:cubicBezTo>
                  <a:cubicBezTo>
                    <a:pt x="0" y="203"/>
                    <a:pt x="0" y="203"/>
                    <a:pt x="0" y="203"/>
                  </a:cubicBezTo>
                  <a:cubicBezTo>
                    <a:pt x="4" y="201"/>
                    <a:pt x="8" y="199"/>
                    <a:pt x="13" y="197"/>
                  </a:cubicBezTo>
                  <a:close/>
                  <a:moveTo>
                    <a:pt x="13" y="197"/>
                  </a:moveTo>
                  <a:cubicBezTo>
                    <a:pt x="13" y="197"/>
                    <a:pt x="13" y="197"/>
                    <a:pt x="13" y="197"/>
                  </a:cubicBezTo>
                </a:path>
              </a:pathLst>
            </a:custGeom>
            <a:grpFill/>
            <a:ln w="9525">
              <a:noFill/>
              <a:round/>
            </a:ln>
          </p:spPr>
          <p:txBody>
            <a:bodyPr vert="horz" wrap="square" lIns="121920" tIns="60960" rIns="121920" bIns="60960" numCol="1" anchor="t" anchorCtr="0" compatLnSpc="1"/>
            <a:lstStyle/>
            <a:p>
              <a:endParaRPr lang="en-US" sz="2400"/>
            </a:p>
          </p:txBody>
        </p:sp>
        <p:sp>
          <p:nvSpPr>
            <p:cNvPr id="1061" name="Freeform 37"/>
            <p:cNvSpPr>
              <a:spLocks noEditPoints="1"/>
            </p:cNvSpPr>
            <p:nvPr/>
          </p:nvSpPr>
          <p:spPr bwMode="auto">
            <a:xfrm>
              <a:off x="1668463" y="3354388"/>
              <a:ext cx="641350" cy="1098550"/>
            </a:xfrm>
            <a:custGeom>
              <a:avLst/>
              <a:gdLst/>
              <a:ahLst/>
              <a:cxnLst>
                <a:cxn ang="0">
                  <a:pos x="149" y="0"/>
                </a:cxn>
                <a:cxn ang="0">
                  <a:pos x="20" y="0"/>
                </a:cxn>
                <a:cxn ang="0">
                  <a:pos x="0" y="20"/>
                </a:cxn>
                <a:cxn ang="0">
                  <a:pos x="0" y="270"/>
                </a:cxn>
                <a:cxn ang="0">
                  <a:pos x="20" y="290"/>
                </a:cxn>
                <a:cxn ang="0">
                  <a:pos x="149" y="290"/>
                </a:cxn>
                <a:cxn ang="0">
                  <a:pos x="168" y="270"/>
                </a:cxn>
                <a:cxn ang="0">
                  <a:pos x="168" y="20"/>
                </a:cxn>
                <a:cxn ang="0">
                  <a:pos x="149" y="0"/>
                </a:cxn>
                <a:cxn ang="0">
                  <a:pos x="55" y="276"/>
                </a:cxn>
                <a:cxn ang="0">
                  <a:pos x="39" y="276"/>
                </a:cxn>
                <a:cxn ang="0">
                  <a:pos x="33" y="270"/>
                </a:cxn>
                <a:cxn ang="0">
                  <a:pos x="39" y="265"/>
                </a:cxn>
                <a:cxn ang="0">
                  <a:pos x="55" y="265"/>
                </a:cxn>
                <a:cxn ang="0">
                  <a:pos x="61" y="270"/>
                </a:cxn>
                <a:cxn ang="0">
                  <a:pos x="55" y="276"/>
                </a:cxn>
                <a:cxn ang="0">
                  <a:pos x="84" y="280"/>
                </a:cxn>
                <a:cxn ang="0">
                  <a:pos x="74" y="270"/>
                </a:cxn>
                <a:cxn ang="0">
                  <a:pos x="84" y="261"/>
                </a:cxn>
                <a:cxn ang="0">
                  <a:pos x="94" y="270"/>
                </a:cxn>
                <a:cxn ang="0">
                  <a:pos x="84" y="280"/>
                </a:cxn>
                <a:cxn ang="0">
                  <a:pos x="129" y="276"/>
                </a:cxn>
                <a:cxn ang="0">
                  <a:pos x="113" y="276"/>
                </a:cxn>
                <a:cxn ang="0">
                  <a:pos x="107" y="270"/>
                </a:cxn>
                <a:cxn ang="0">
                  <a:pos x="113" y="265"/>
                </a:cxn>
                <a:cxn ang="0">
                  <a:pos x="129" y="265"/>
                </a:cxn>
                <a:cxn ang="0">
                  <a:pos x="135" y="270"/>
                </a:cxn>
                <a:cxn ang="0">
                  <a:pos x="129" y="276"/>
                </a:cxn>
                <a:cxn ang="0">
                  <a:pos x="155" y="254"/>
                </a:cxn>
                <a:cxn ang="0">
                  <a:pos x="14" y="254"/>
                </a:cxn>
                <a:cxn ang="0">
                  <a:pos x="14" y="13"/>
                </a:cxn>
                <a:cxn ang="0">
                  <a:pos x="155" y="13"/>
                </a:cxn>
                <a:cxn ang="0">
                  <a:pos x="155" y="254"/>
                </a:cxn>
                <a:cxn ang="0">
                  <a:pos x="155" y="254"/>
                </a:cxn>
                <a:cxn ang="0">
                  <a:pos x="155" y="254"/>
                </a:cxn>
              </a:cxnLst>
              <a:rect l="0" t="0" r="r" b="b"/>
              <a:pathLst>
                <a:path w="168" h="290">
                  <a:moveTo>
                    <a:pt x="149" y="0"/>
                  </a:moveTo>
                  <a:cubicBezTo>
                    <a:pt x="20" y="0"/>
                    <a:pt x="20" y="0"/>
                    <a:pt x="20" y="0"/>
                  </a:cubicBezTo>
                  <a:cubicBezTo>
                    <a:pt x="9" y="0"/>
                    <a:pt x="0" y="9"/>
                    <a:pt x="0" y="20"/>
                  </a:cubicBezTo>
                  <a:cubicBezTo>
                    <a:pt x="0" y="270"/>
                    <a:pt x="0" y="270"/>
                    <a:pt x="0" y="270"/>
                  </a:cubicBezTo>
                  <a:cubicBezTo>
                    <a:pt x="0" y="281"/>
                    <a:pt x="9" y="290"/>
                    <a:pt x="20" y="290"/>
                  </a:cubicBezTo>
                  <a:cubicBezTo>
                    <a:pt x="149" y="290"/>
                    <a:pt x="149" y="290"/>
                    <a:pt x="149" y="290"/>
                  </a:cubicBezTo>
                  <a:cubicBezTo>
                    <a:pt x="159" y="290"/>
                    <a:pt x="168" y="281"/>
                    <a:pt x="168" y="270"/>
                  </a:cubicBezTo>
                  <a:cubicBezTo>
                    <a:pt x="168" y="20"/>
                    <a:pt x="168" y="20"/>
                    <a:pt x="168" y="20"/>
                  </a:cubicBezTo>
                  <a:cubicBezTo>
                    <a:pt x="168" y="9"/>
                    <a:pt x="159" y="0"/>
                    <a:pt x="149" y="0"/>
                  </a:cubicBezTo>
                  <a:close/>
                  <a:moveTo>
                    <a:pt x="55" y="276"/>
                  </a:moveTo>
                  <a:cubicBezTo>
                    <a:pt x="39" y="276"/>
                    <a:pt x="39" y="276"/>
                    <a:pt x="39" y="276"/>
                  </a:cubicBezTo>
                  <a:cubicBezTo>
                    <a:pt x="36" y="276"/>
                    <a:pt x="33" y="273"/>
                    <a:pt x="33" y="270"/>
                  </a:cubicBezTo>
                  <a:cubicBezTo>
                    <a:pt x="33" y="267"/>
                    <a:pt x="36" y="265"/>
                    <a:pt x="39" y="265"/>
                  </a:cubicBezTo>
                  <a:cubicBezTo>
                    <a:pt x="55" y="265"/>
                    <a:pt x="55" y="265"/>
                    <a:pt x="55" y="265"/>
                  </a:cubicBezTo>
                  <a:cubicBezTo>
                    <a:pt x="58" y="265"/>
                    <a:pt x="61" y="267"/>
                    <a:pt x="61" y="270"/>
                  </a:cubicBezTo>
                  <a:cubicBezTo>
                    <a:pt x="61" y="273"/>
                    <a:pt x="58" y="276"/>
                    <a:pt x="55" y="276"/>
                  </a:cubicBezTo>
                  <a:close/>
                  <a:moveTo>
                    <a:pt x="84" y="280"/>
                  </a:moveTo>
                  <a:cubicBezTo>
                    <a:pt x="79" y="280"/>
                    <a:pt x="74" y="276"/>
                    <a:pt x="74" y="270"/>
                  </a:cubicBezTo>
                  <a:cubicBezTo>
                    <a:pt x="74" y="265"/>
                    <a:pt x="79" y="261"/>
                    <a:pt x="84" y="261"/>
                  </a:cubicBezTo>
                  <a:cubicBezTo>
                    <a:pt x="90" y="261"/>
                    <a:pt x="94" y="265"/>
                    <a:pt x="94" y="270"/>
                  </a:cubicBezTo>
                  <a:cubicBezTo>
                    <a:pt x="94" y="276"/>
                    <a:pt x="90" y="280"/>
                    <a:pt x="84" y="280"/>
                  </a:cubicBezTo>
                  <a:close/>
                  <a:moveTo>
                    <a:pt x="129" y="276"/>
                  </a:moveTo>
                  <a:cubicBezTo>
                    <a:pt x="113" y="276"/>
                    <a:pt x="113" y="276"/>
                    <a:pt x="113" y="276"/>
                  </a:cubicBezTo>
                  <a:cubicBezTo>
                    <a:pt x="110" y="276"/>
                    <a:pt x="107" y="273"/>
                    <a:pt x="107" y="270"/>
                  </a:cubicBezTo>
                  <a:cubicBezTo>
                    <a:pt x="107" y="267"/>
                    <a:pt x="110" y="265"/>
                    <a:pt x="113" y="265"/>
                  </a:cubicBezTo>
                  <a:cubicBezTo>
                    <a:pt x="129" y="265"/>
                    <a:pt x="129" y="265"/>
                    <a:pt x="129" y="265"/>
                  </a:cubicBezTo>
                  <a:cubicBezTo>
                    <a:pt x="132" y="265"/>
                    <a:pt x="135" y="267"/>
                    <a:pt x="135" y="270"/>
                  </a:cubicBezTo>
                  <a:cubicBezTo>
                    <a:pt x="135" y="273"/>
                    <a:pt x="132" y="276"/>
                    <a:pt x="129" y="276"/>
                  </a:cubicBezTo>
                  <a:close/>
                  <a:moveTo>
                    <a:pt x="155" y="254"/>
                  </a:moveTo>
                  <a:cubicBezTo>
                    <a:pt x="14" y="254"/>
                    <a:pt x="14" y="254"/>
                    <a:pt x="14" y="254"/>
                  </a:cubicBezTo>
                  <a:cubicBezTo>
                    <a:pt x="14" y="13"/>
                    <a:pt x="14" y="13"/>
                    <a:pt x="14" y="13"/>
                  </a:cubicBezTo>
                  <a:cubicBezTo>
                    <a:pt x="155" y="13"/>
                    <a:pt x="155" y="13"/>
                    <a:pt x="155" y="13"/>
                  </a:cubicBezTo>
                  <a:lnTo>
                    <a:pt x="155" y="254"/>
                  </a:lnTo>
                  <a:close/>
                  <a:moveTo>
                    <a:pt x="155" y="254"/>
                  </a:moveTo>
                  <a:cubicBezTo>
                    <a:pt x="155" y="254"/>
                    <a:pt x="155" y="254"/>
                    <a:pt x="155" y="254"/>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92" name="Rectangle 91"/>
          <p:cNvSpPr/>
          <p:nvPr/>
        </p:nvSpPr>
        <p:spPr>
          <a:xfrm>
            <a:off x="2736001" y="4841785"/>
            <a:ext cx="1593385" cy="492443"/>
          </a:xfrm>
          <a:prstGeom prst="rect">
            <a:avLst/>
          </a:prstGeom>
        </p:spPr>
        <p:txBody>
          <a:bodyPr wrap="none" lIns="0" tIns="0" rIns="0" bIns="0">
            <a:spAutoFit/>
          </a:bodyPr>
          <a:lstStyle/>
          <a:p>
            <a:pPr algn="r"/>
            <a:r>
              <a:rPr lang="en-US" sz="3200" b="1">
                <a:solidFill>
                  <a:schemeClr val="accent5"/>
                </a:solidFill>
              </a:rPr>
              <a:t>7 Billion</a:t>
            </a:r>
          </a:p>
        </p:txBody>
      </p:sp>
      <p:sp>
        <p:nvSpPr>
          <p:cNvPr id="93" name="Rectangle 92"/>
          <p:cNvSpPr/>
          <p:nvPr/>
        </p:nvSpPr>
        <p:spPr>
          <a:xfrm>
            <a:off x="1692446" y="5301078"/>
            <a:ext cx="2636939" cy="225767"/>
          </a:xfrm>
          <a:prstGeom prst="rect">
            <a:avLst/>
          </a:prstGeom>
        </p:spPr>
        <p:txBody>
          <a:bodyPr wrap="none" lIns="0" tIns="0" rIns="0" bIns="0">
            <a:spAutoFit/>
          </a:bodyPr>
          <a:lstStyle/>
          <a:p>
            <a:pPr algn="r"/>
            <a:r>
              <a:rPr lang="en-US" sz="1465" b="1">
                <a:solidFill>
                  <a:schemeClr val="bg1">
                    <a:lumMod val="75000"/>
                  </a:schemeClr>
                </a:solidFill>
              </a:rPr>
              <a:t>apps and websites integrated</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29"/>
                                        </p:tgtEl>
                                        <p:attrNameLst>
                                          <p:attrName>style.visibility</p:attrName>
                                        </p:attrNameLst>
                                      </p:cBhvr>
                                      <p:to>
                                        <p:strVal val="visible"/>
                                      </p:to>
                                    </p:set>
                                    <p:anim calcmode="lin" valueType="num">
                                      <p:cBhvr>
                                        <p:cTn id="11" dur="500" fill="hold"/>
                                        <p:tgtEl>
                                          <p:spTgt spid="1029"/>
                                        </p:tgtEl>
                                        <p:attrNameLst>
                                          <p:attrName>ppt_w</p:attrName>
                                        </p:attrNameLst>
                                      </p:cBhvr>
                                      <p:tavLst>
                                        <p:tav tm="0">
                                          <p:val>
                                            <p:fltVal val="0"/>
                                          </p:val>
                                        </p:tav>
                                        <p:tav tm="100000">
                                          <p:val>
                                            <p:strVal val="#ppt_w"/>
                                          </p:val>
                                        </p:tav>
                                      </p:tavLst>
                                    </p:anim>
                                    <p:anim calcmode="lin" valueType="num">
                                      <p:cBhvr>
                                        <p:cTn id="12" dur="500" fill="hold"/>
                                        <p:tgtEl>
                                          <p:spTgt spid="1029"/>
                                        </p:tgtEl>
                                        <p:attrNameLst>
                                          <p:attrName>ppt_h</p:attrName>
                                        </p:attrNameLst>
                                      </p:cBhvr>
                                      <p:tavLst>
                                        <p:tav tm="0">
                                          <p:val>
                                            <p:fltVal val="0"/>
                                          </p:val>
                                        </p:tav>
                                        <p:tav tm="100000">
                                          <p:val>
                                            <p:strVal val="#ppt_h"/>
                                          </p:val>
                                        </p:tav>
                                      </p:tavLst>
                                    </p:anim>
                                    <p:animEffect transition="in" filter="fade">
                                      <p:cBhvr>
                                        <p:cTn id="13" dur="500"/>
                                        <p:tgtEl>
                                          <p:spTgt spid="102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033"/>
                                        </p:tgtEl>
                                        <p:attrNameLst>
                                          <p:attrName>style.visibility</p:attrName>
                                        </p:attrNameLst>
                                      </p:cBhvr>
                                      <p:to>
                                        <p:strVal val="visible"/>
                                      </p:to>
                                    </p:set>
                                    <p:anim calcmode="lin" valueType="num">
                                      <p:cBhvr>
                                        <p:cTn id="23" dur="500" fill="hold"/>
                                        <p:tgtEl>
                                          <p:spTgt spid="1033"/>
                                        </p:tgtEl>
                                        <p:attrNameLst>
                                          <p:attrName>ppt_w</p:attrName>
                                        </p:attrNameLst>
                                      </p:cBhvr>
                                      <p:tavLst>
                                        <p:tav tm="0">
                                          <p:val>
                                            <p:fltVal val="0"/>
                                          </p:val>
                                        </p:tav>
                                        <p:tav tm="100000">
                                          <p:val>
                                            <p:strVal val="#ppt_w"/>
                                          </p:val>
                                        </p:tav>
                                      </p:tavLst>
                                    </p:anim>
                                    <p:anim calcmode="lin" valueType="num">
                                      <p:cBhvr>
                                        <p:cTn id="24" dur="500" fill="hold"/>
                                        <p:tgtEl>
                                          <p:spTgt spid="1033"/>
                                        </p:tgtEl>
                                        <p:attrNameLst>
                                          <p:attrName>ppt_h</p:attrName>
                                        </p:attrNameLst>
                                      </p:cBhvr>
                                      <p:tavLst>
                                        <p:tav tm="0">
                                          <p:val>
                                            <p:fltVal val="0"/>
                                          </p:val>
                                        </p:tav>
                                        <p:tav tm="100000">
                                          <p:val>
                                            <p:strVal val="#ppt_h"/>
                                          </p:val>
                                        </p:tav>
                                      </p:tavLst>
                                    </p:anim>
                                    <p:animEffect transition="in" filter="fade">
                                      <p:cBhvr>
                                        <p:cTn id="25" dur="500"/>
                                        <p:tgtEl>
                                          <p:spTgt spid="1033"/>
                                        </p:tgtEl>
                                      </p:cBhvr>
                                    </p:animEffect>
                                  </p:childTnLst>
                                </p:cTn>
                              </p:par>
                            </p:childTnLst>
                          </p:cTn>
                        </p:par>
                        <p:par>
                          <p:cTn id="26" fill="hold">
                            <p:stCondLst>
                              <p:cond delay="2500"/>
                            </p:stCondLst>
                            <p:childTnLst>
                              <p:par>
                                <p:cTn id="27" presetID="2" presetClass="entr" presetSubtype="8" accel="50000" decel="5000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0-#ppt_w/2"/>
                                          </p:val>
                                        </p:tav>
                                        <p:tav tm="100000">
                                          <p:val>
                                            <p:strVal val="#ppt_x"/>
                                          </p:val>
                                        </p:tav>
                                      </p:tavLst>
                                    </p:anim>
                                    <p:anim calcmode="lin" valueType="num">
                                      <p:cBhvr additive="base">
                                        <p:cTn id="30" dur="500" fill="hold"/>
                                        <p:tgtEl>
                                          <p:spTgt spid="4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accel="50000" decel="5000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0-#ppt_w/2"/>
                                          </p:val>
                                        </p:tav>
                                        <p:tav tm="100000">
                                          <p:val>
                                            <p:strVal val="#ppt_x"/>
                                          </p:val>
                                        </p:tav>
                                      </p:tavLst>
                                    </p:anim>
                                    <p:anim calcmode="lin" valueType="num">
                                      <p:cBhvr additive="base">
                                        <p:cTn id="35" dur="500" fill="hold"/>
                                        <p:tgtEl>
                                          <p:spTgt spid="56"/>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037"/>
                                        </p:tgtEl>
                                        <p:attrNameLst>
                                          <p:attrName>style.visibility</p:attrName>
                                        </p:attrNameLst>
                                      </p:cBhvr>
                                      <p:to>
                                        <p:strVal val="visible"/>
                                      </p:to>
                                    </p:set>
                                    <p:anim calcmode="lin" valueType="num">
                                      <p:cBhvr>
                                        <p:cTn id="45" dur="500" fill="hold"/>
                                        <p:tgtEl>
                                          <p:spTgt spid="1037"/>
                                        </p:tgtEl>
                                        <p:attrNameLst>
                                          <p:attrName>ppt_w</p:attrName>
                                        </p:attrNameLst>
                                      </p:cBhvr>
                                      <p:tavLst>
                                        <p:tav tm="0">
                                          <p:val>
                                            <p:fltVal val="0"/>
                                          </p:val>
                                        </p:tav>
                                        <p:tav tm="100000">
                                          <p:val>
                                            <p:strVal val="#ppt_w"/>
                                          </p:val>
                                        </p:tav>
                                      </p:tavLst>
                                    </p:anim>
                                    <p:anim calcmode="lin" valueType="num">
                                      <p:cBhvr>
                                        <p:cTn id="46" dur="500" fill="hold"/>
                                        <p:tgtEl>
                                          <p:spTgt spid="1037"/>
                                        </p:tgtEl>
                                        <p:attrNameLst>
                                          <p:attrName>ppt_h</p:attrName>
                                        </p:attrNameLst>
                                      </p:cBhvr>
                                      <p:tavLst>
                                        <p:tav tm="0">
                                          <p:val>
                                            <p:fltVal val="0"/>
                                          </p:val>
                                        </p:tav>
                                        <p:tav tm="100000">
                                          <p:val>
                                            <p:strVal val="#ppt_h"/>
                                          </p:val>
                                        </p:tav>
                                      </p:tavLst>
                                    </p:anim>
                                    <p:animEffect transition="in" filter="fade">
                                      <p:cBhvr>
                                        <p:cTn id="47" dur="500"/>
                                        <p:tgtEl>
                                          <p:spTgt spid="1037"/>
                                        </p:tgtEl>
                                      </p:cBhvr>
                                    </p:animEffect>
                                  </p:childTnLst>
                                </p:cTn>
                              </p:par>
                            </p:childTnLst>
                          </p:cTn>
                        </p:par>
                        <p:par>
                          <p:cTn id="48" fill="hold">
                            <p:stCondLst>
                              <p:cond delay="4500"/>
                            </p:stCondLst>
                            <p:childTnLst>
                              <p:par>
                                <p:cTn id="49" presetID="2" presetClass="entr" presetSubtype="2" accel="50000" decel="5000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1+#ppt_w/2"/>
                                          </p:val>
                                        </p:tav>
                                        <p:tav tm="100000">
                                          <p:val>
                                            <p:strVal val="#ppt_x"/>
                                          </p:val>
                                        </p:tav>
                                      </p:tavLst>
                                    </p:anim>
                                    <p:anim calcmode="lin" valueType="num">
                                      <p:cBhvr additive="base">
                                        <p:cTn id="52" dur="500" fill="hold"/>
                                        <p:tgtEl>
                                          <p:spTgt spid="37"/>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2" accel="50000" decel="5000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1+#ppt_w/2"/>
                                          </p:val>
                                        </p:tav>
                                        <p:tav tm="100000">
                                          <p:val>
                                            <p:strVal val="#ppt_x"/>
                                          </p:val>
                                        </p:tav>
                                      </p:tavLst>
                                    </p:anim>
                                    <p:anim calcmode="lin" valueType="num">
                                      <p:cBhvr additive="base">
                                        <p:cTn id="57" dur="500" fill="hold"/>
                                        <p:tgtEl>
                                          <p:spTgt spid="57"/>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48"/>
                                        </p:tgtEl>
                                        <p:attrNameLst>
                                          <p:attrName>style.visibility</p:attrName>
                                        </p:attrNameLst>
                                      </p:cBhvr>
                                      <p:to>
                                        <p:strVal val="visible"/>
                                      </p:to>
                                    </p:set>
                                    <p:anim calcmode="lin" valueType="num">
                                      <p:cBhvr>
                                        <p:cTn id="67" dur="500" fill="hold"/>
                                        <p:tgtEl>
                                          <p:spTgt spid="1048"/>
                                        </p:tgtEl>
                                        <p:attrNameLst>
                                          <p:attrName>ppt_w</p:attrName>
                                        </p:attrNameLst>
                                      </p:cBhvr>
                                      <p:tavLst>
                                        <p:tav tm="0">
                                          <p:val>
                                            <p:fltVal val="0"/>
                                          </p:val>
                                        </p:tav>
                                        <p:tav tm="100000">
                                          <p:val>
                                            <p:strVal val="#ppt_w"/>
                                          </p:val>
                                        </p:tav>
                                      </p:tavLst>
                                    </p:anim>
                                    <p:anim calcmode="lin" valueType="num">
                                      <p:cBhvr>
                                        <p:cTn id="68" dur="500" fill="hold"/>
                                        <p:tgtEl>
                                          <p:spTgt spid="1048"/>
                                        </p:tgtEl>
                                        <p:attrNameLst>
                                          <p:attrName>ppt_h</p:attrName>
                                        </p:attrNameLst>
                                      </p:cBhvr>
                                      <p:tavLst>
                                        <p:tav tm="0">
                                          <p:val>
                                            <p:fltVal val="0"/>
                                          </p:val>
                                        </p:tav>
                                        <p:tav tm="100000">
                                          <p:val>
                                            <p:strVal val="#ppt_h"/>
                                          </p:val>
                                        </p:tav>
                                      </p:tavLst>
                                    </p:anim>
                                    <p:animEffect transition="in" filter="fade">
                                      <p:cBhvr>
                                        <p:cTn id="69" dur="500"/>
                                        <p:tgtEl>
                                          <p:spTgt spid="1048"/>
                                        </p:tgtEl>
                                      </p:cBhvr>
                                    </p:animEffect>
                                  </p:childTnLst>
                                </p:cTn>
                              </p:par>
                            </p:childTnLst>
                          </p:cTn>
                        </p:par>
                        <p:par>
                          <p:cTn id="70" fill="hold">
                            <p:stCondLst>
                              <p:cond delay="6500"/>
                            </p:stCondLst>
                            <p:childTnLst>
                              <p:par>
                                <p:cTn id="71" presetID="2" presetClass="entr" presetSubtype="8" accel="50000" decel="50000" fill="hold" grpId="0" nodeType="after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fill="hold"/>
                                        <p:tgtEl>
                                          <p:spTgt spid="73"/>
                                        </p:tgtEl>
                                        <p:attrNameLst>
                                          <p:attrName>ppt_x</p:attrName>
                                        </p:attrNameLst>
                                      </p:cBhvr>
                                      <p:tavLst>
                                        <p:tav tm="0">
                                          <p:val>
                                            <p:strVal val="0-#ppt_w/2"/>
                                          </p:val>
                                        </p:tav>
                                        <p:tav tm="100000">
                                          <p:val>
                                            <p:strVal val="#ppt_x"/>
                                          </p:val>
                                        </p:tav>
                                      </p:tavLst>
                                    </p:anim>
                                    <p:anim calcmode="lin" valueType="num">
                                      <p:cBhvr additive="base">
                                        <p:cTn id="74" dur="500" fill="hold"/>
                                        <p:tgtEl>
                                          <p:spTgt spid="73"/>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2" presetClass="entr" presetSubtype="8" accel="50000" decel="50000"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500" fill="hold"/>
                                        <p:tgtEl>
                                          <p:spTgt spid="74"/>
                                        </p:tgtEl>
                                        <p:attrNameLst>
                                          <p:attrName>ppt_x</p:attrName>
                                        </p:attrNameLst>
                                      </p:cBhvr>
                                      <p:tavLst>
                                        <p:tav tm="0">
                                          <p:val>
                                            <p:strVal val="0-#ppt_w/2"/>
                                          </p:val>
                                        </p:tav>
                                        <p:tav tm="100000">
                                          <p:val>
                                            <p:strVal val="#ppt_x"/>
                                          </p:val>
                                        </p:tav>
                                      </p:tavLst>
                                    </p:anim>
                                    <p:anim calcmode="lin" valueType="num">
                                      <p:cBhvr additive="base">
                                        <p:cTn id="79" dur="500" fill="hold"/>
                                        <p:tgtEl>
                                          <p:spTgt spid="74"/>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fltVal val="0"/>
                                          </p:val>
                                        </p:tav>
                                        <p:tav tm="100000">
                                          <p:val>
                                            <p:strVal val="#ppt_w"/>
                                          </p:val>
                                        </p:tav>
                                      </p:tavLst>
                                    </p:anim>
                                    <p:anim calcmode="lin" valueType="num">
                                      <p:cBhvr>
                                        <p:cTn id="84" dur="500" fill="hold"/>
                                        <p:tgtEl>
                                          <p:spTgt spid="8"/>
                                        </p:tgtEl>
                                        <p:attrNameLst>
                                          <p:attrName>ppt_h</p:attrName>
                                        </p:attrNameLst>
                                      </p:cBhvr>
                                      <p:tavLst>
                                        <p:tav tm="0">
                                          <p:val>
                                            <p:fltVal val="0"/>
                                          </p:val>
                                        </p:tav>
                                        <p:tav tm="100000">
                                          <p:val>
                                            <p:strVal val="#ppt_h"/>
                                          </p:val>
                                        </p:tav>
                                      </p:tavLst>
                                    </p:anim>
                                    <p:animEffect transition="in" filter="fade">
                                      <p:cBhvr>
                                        <p:cTn id="85" dur="500"/>
                                        <p:tgtEl>
                                          <p:spTgt spid="8"/>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p:cTn id="89" dur="500" fill="hold"/>
                                        <p:tgtEl>
                                          <p:spTgt spid="13"/>
                                        </p:tgtEl>
                                        <p:attrNameLst>
                                          <p:attrName>ppt_w</p:attrName>
                                        </p:attrNameLst>
                                      </p:cBhvr>
                                      <p:tavLst>
                                        <p:tav tm="0">
                                          <p:val>
                                            <p:fltVal val="0"/>
                                          </p:val>
                                        </p:tav>
                                        <p:tav tm="100000">
                                          <p:val>
                                            <p:strVal val="#ppt_w"/>
                                          </p:val>
                                        </p:tav>
                                      </p:tavLst>
                                    </p:anim>
                                    <p:anim calcmode="lin" valueType="num">
                                      <p:cBhvr>
                                        <p:cTn id="90" dur="500" fill="hold"/>
                                        <p:tgtEl>
                                          <p:spTgt spid="13"/>
                                        </p:tgtEl>
                                        <p:attrNameLst>
                                          <p:attrName>ppt_h</p:attrName>
                                        </p:attrNameLst>
                                      </p:cBhvr>
                                      <p:tavLst>
                                        <p:tav tm="0">
                                          <p:val>
                                            <p:fltVal val="0"/>
                                          </p:val>
                                        </p:tav>
                                        <p:tav tm="100000">
                                          <p:val>
                                            <p:strVal val="#ppt_h"/>
                                          </p:val>
                                        </p:tav>
                                      </p:tavLst>
                                    </p:anim>
                                    <p:animEffect transition="in" filter="fade">
                                      <p:cBhvr>
                                        <p:cTn id="91" dur="500"/>
                                        <p:tgtEl>
                                          <p:spTgt spid="13"/>
                                        </p:tgtEl>
                                      </p:cBhvr>
                                    </p:animEffect>
                                  </p:childTnLst>
                                </p:cTn>
                              </p:par>
                            </p:childTnLst>
                          </p:cTn>
                        </p:par>
                        <p:par>
                          <p:cTn id="92" fill="hold">
                            <p:stCondLst>
                              <p:cond delay="8500"/>
                            </p:stCondLst>
                            <p:childTnLst>
                              <p:par>
                                <p:cTn id="93" presetID="2" presetClass="entr" presetSubtype="2" accel="50000" decel="5000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additive="base">
                                        <p:cTn id="95" dur="500" fill="hold"/>
                                        <p:tgtEl>
                                          <p:spTgt spid="58"/>
                                        </p:tgtEl>
                                        <p:attrNameLst>
                                          <p:attrName>ppt_x</p:attrName>
                                        </p:attrNameLst>
                                      </p:cBhvr>
                                      <p:tavLst>
                                        <p:tav tm="0">
                                          <p:val>
                                            <p:strVal val="1+#ppt_w/2"/>
                                          </p:val>
                                        </p:tav>
                                        <p:tav tm="100000">
                                          <p:val>
                                            <p:strVal val="#ppt_x"/>
                                          </p:val>
                                        </p:tav>
                                      </p:tavLst>
                                    </p:anim>
                                    <p:anim calcmode="lin" valueType="num">
                                      <p:cBhvr additive="base">
                                        <p:cTn id="96" dur="500" fill="hold"/>
                                        <p:tgtEl>
                                          <p:spTgt spid="58"/>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2" presetClass="entr" presetSubtype="2" accel="50000" decel="5000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 calcmode="lin" valueType="num">
                                      <p:cBhvr additive="base">
                                        <p:cTn id="100" dur="500" fill="hold"/>
                                        <p:tgtEl>
                                          <p:spTgt spid="59"/>
                                        </p:tgtEl>
                                        <p:attrNameLst>
                                          <p:attrName>ppt_x</p:attrName>
                                        </p:attrNameLst>
                                      </p:cBhvr>
                                      <p:tavLst>
                                        <p:tav tm="0">
                                          <p:val>
                                            <p:strVal val="1+#ppt_w/2"/>
                                          </p:val>
                                        </p:tav>
                                        <p:tav tm="100000">
                                          <p:val>
                                            <p:strVal val="#ppt_x"/>
                                          </p:val>
                                        </p:tav>
                                      </p:tavLst>
                                    </p:anim>
                                    <p:anim calcmode="lin" valueType="num">
                                      <p:cBhvr additive="base">
                                        <p:cTn id="101" dur="500" fill="hold"/>
                                        <p:tgtEl>
                                          <p:spTgt spid="59"/>
                                        </p:tgtEl>
                                        <p:attrNameLst>
                                          <p:attrName>ppt_y</p:attrName>
                                        </p:attrNameLst>
                                      </p:cBhvr>
                                      <p:tavLst>
                                        <p:tav tm="0">
                                          <p:val>
                                            <p:strVal val="#ppt_y"/>
                                          </p:val>
                                        </p:tav>
                                        <p:tav tm="100000">
                                          <p:val>
                                            <p:strVal val="#ppt_y"/>
                                          </p:val>
                                        </p:tav>
                                      </p:tavLst>
                                    </p:anim>
                                  </p:childTnLst>
                                </p:cTn>
                              </p:par>
                            </p:childTnLst>
                          </p:cTn>
                        </p:par>
                        <p:par>
                          <p:cTn id="102" fill="hold">
                            <p:stCondLst>
                              <p:cond delay="9500"/>
                            </p:stCondLst>
                            <p:childTnLst>
                              <p:par>
                                <p:cTn id="103" presetID="53" presetClass="entr" presetSubtype="16" fill="hold" nodeType="after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p:cTn id="105" dur="500" fill="hold"/>
                                        <p:tgtEl>
                                          <p:spTgt spid="7"/>
                                        </p:tgtEl>
                                        <p:attrNameLst>
                                          <p:attrName>ppt_w</p:attrName>
                                        </p:attrNameLst>
                                      </p:cBhvr>
                                      <p:tavLst>
                                        <p:tav tm="0">
                                          <p:val>
                                            <p:fltVal val="0"/>
                                          </p:val>
                                        </p:tav>
                                        <p:tav tm="100000">
                                          <p:val>
                                            <p:strVal val="#ppt_w"/>
                                          </p:val>
                                        </p:tav>
                                      </p:tavLst>
                                    </p:anim>
                                    <p:anim calcmode="lin" valueType="num">
                                      <p:cBhvr>
                                        <p:cTn id="106" dur="500" fill="hold"/>
                                        <p:tgtEl>
                                          <p:spTgt spid="7"/>
                                        </p:tgtEl>
                                        <p:attrNameLst>
                                          <p:attrName>ppt_h</p:attrName>
                                        </p:attrNameLst>
                                      </p:cBhvr>
                                      <p:tavLst>
                                        <p:tav tm="0">
                                          <p:val>
                                            <p:fltVal val="0"/>
                                          </p:val>
                                        </p:tav>
                                        <p:tav tm="100000">
                                          <p:val>
                                            <p:strVal val="#ppt_h"/>
                                          </p:val>
                                        </p:tav>
                                      </p:tavLst>
                                    </p:anim>
                                    <p:animEffect transition="in" filter="fade">
                                      <p:cBhvr>
                                        <p:cTn id="107" dur="500"/>
                                        <p:tgtEl>
                                          <p:spTgt spid="7"/>
                                        </p:tgtEl>
                                      </p:cBhvr>
                                    </p:animEffect>
                                  </p:childTnLst>
                                </p:cTn>
                              </p:par>
                            </p:childTnLst>
                          </p:cTn>
                        </p:par>
                        <p:par>
                          <p:cTn id="108" fill="hold">
                            <p:stCondLst>
                              <p:cond delay="10000"/>
                            </p:stCondLst>
                            <p:childTnLst>
                              <p:par>
                                <p:cTn id="109" presetID="53" presetClass="entr" presetSubtype="16"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10500"/>
                            </p:stCondLst>
                            <p:childTnLst>
                              <p:par>
                                <p:cTn id="115" presetID="2" presetClass="entr" presetSubtype="2" accel="50000" decel="5000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 calcmode="lin" valueType="num">
                                      <p:cBhvr additive="base">
                                        <p:cTn id="117" dur="500" fill="hold"/>
                                        <p:tgtEl>
                                          <p:spTgt spid="83"/>
                                        </p:tgtEl>
                                        <p:attrNameLst>
                                          <p:attrName>ppt_x</p:attrName>
                                        </p:attrNameLst>
                                      </p:cBhvr>
                                      <p:tavLst>
                                        <p:tav tm="0">
                                          <p:val>
                                            <p:strVal val="1+#ppt_w/2"/>
                                          </p:val>
                                        </p:tav>
                                        <p:tav tm="100000">
                                          <p:val>
                                            <p:strVal val="#ppt_x"/>
                                          </p:val>
                                        </p:tav>
                                      </p:tavLst>
                                    </p:anim>
                                    <p:anim calcmode="lin" valueType="num">
                                      <p:cBhvr additive="base">
                                        <p:cTn id="118" dur="500" fill="hold"/>
                                        <p:tgtEl>
                                          <p:spTgt spid="83"/>
                                        </p:tgtEl>
                                        <p:attrNameLst>
                                          <p:attrName>ppt_y</p:attrName>
                                        </p:attrNameLst>
                                      </p:cBhvr>
                                      <p:tavLst>
                                        <p:tav tm="0">
                                          <p:val>
                                            <p:strVal val="#ppt_y"/>
                                          </p:val>
                                        </p:tav>
                                        <p:tav tm="100000">
                                          <p:val>
                                            <p:strVal val="#ppt_y"/>
                                          </p:val>
                                        </p:tav>
                                      </p:tavLst>
                                    </p:anim>
                                  </p:childTnLst>
                                </p:cTn>
                              </p:par>
                            </p:childTnLst>
                          </p:cTn>
                        </p:par>
                        <p:par>
                          <p:cTn id="119" fill="hold">
                            <p:stCondLst>
                              <p:cond delay="11000"/>
                            </p:stCondLst>
                            <p:childTnLst>
                              <p:par>
                                <p:cTn id="120" presetID="2" presetClass="entr" presetSubtype="2" accel="50000" decel="50000" fill="hold" grpId="0" nodeType="afterEffect">
                                  <p:stCondLst>
                                    <p:cond delay="0"/>
                                  </p:stCondLst>
                                  <p:childTnLst>
                                    <p:set>
                                      <p:cBhvr>
                                        <p:cTn id="121" dur="1" fill="hold">
                                          <p:stCondLst>
                                            <p:cond delay="0"/>
                                          </p:stCondLst>
                                        </p:cTn>
                                        <p:tgtEl>
                                          <p:spTgt spid="84"/>
                                        </p:tgtEl>
                                        <p:attrNameLst>
                                          <p:attrName>style.visibility</p:attrName>
                                        </p:attrNameLst>
                                      </p:cBhvr>
                                      <p:to>
                                        <p:strVal val="visible"/>
                                      </p:to>
                                    </p:set>
                                    <p:anim calcmode="lin" valueType="num">
                                      <p:cBhvr additive="base">
                                        <p:cTn id="122" dur="500" fill="hold"/>
                                        <p:tgtEl>
                                          <p:spTgt spid="84"/>
                                        </p:tgtEl>
                                        <p:attrNameLst>
                                          <p:attrName>ppt_x</p:attrName>
                                        </p:attrNameLst>
                                      </p:cBhvr>
                                      <p:tavLst>
                                        <p:tav tm="0">
                                          <p:val>
                                            <p:strVal val="1+#ppt_w/2"/>
                                          </p:val>
                                        </p:tav>
                                        <p:tav tm="100000">
                                          <p:val>
                                            <p:strVal val="#ppt_x"/>
                                          </p:val>
                                        </p:tav>
                                      </p:tavLst>
                                    </p:anim>
                                    <p:anim calcmode="lin" valueType="num">
                                      <p:cBhvr additive="base">
                                        <p:cTn id="123" dur="500" fill="hold"/>
                                        <p:tgtEl>
                                          <p:spTgt spid="84"/>
                                        </p:tgtEl>
                                        <p:attrNameLst>
                                          <p:attrName>ppt_y</p:attrName>
                                        </p:attrNameLst>
                                      </p:cBhvr>
                                      <p:tavLst>
                                        <p:tav tm="0">
                                          <p:val>
                                            <p:strVal val="#ppt_y"/>
                                          </p:val>
                                        </p:tav>
                                        <p:tav tm="100000">
                                          <p:val>
                                            <p:strVal val="#ppt_y"/>
                                          </p:val>
                                        </p:tav>
                                      </p:tavLst>
                                    </p:anim>
                                  </p:childTnLst>
                                </p:cTn>
                              </p:par>
                            </p:childTnLst>
                          </p:cTn>
                        </p:par>
                        <p:par>
                          <p:cTn id="124" fill="hold">
                            <p:stCondLst>
                              <p:cond delay="11500"/>
                            </p:stCondLst>
                            <p:childTnLst>
                              <p:par>
                                <p:cTn id="125" presetID="53" presetClass="entr" presetSubtype="16" fill="hold" nodeType="after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p:cTn id="127" dur="500" fill="hold"/>
                                        <p:tgtEl>
                                          <p:spTgt spid="6"/>
                                        </p:tgtEl>
                                        <p:attrNameLst>
                                          <p:attrName>ppt_w</p:attrName>
                                        </p:attrNameLst>
                                      </p:cBhvr>
                                      <p:tavLst>
                                        <p:tav tm="0">
                                          <p:val>
                                            <p:fltVal val="0"/>
                                          </p:val>
                                        </p:tav>
                                        <p:tav tm="100000">
                                          <p:val>
                                            <p:strVal val="#ppt_w"/>
                                          </p:val>
                                        </p:tav>
                                      </p:tavLst>
                                    </p:anim>
                                    <p:anim calcmode="lin" valueType="num">
                                      <p:cBhvr>
                                        <p:cTn id="128" dur="500" fill="hold"/>
                                        <p:tgtEl>
                                          <p:spTgt spid="6"/>
                                        </p:tgtEl>
                                        <p:attrNameLst>
                                          <p:attrName>ppt_h</p:attrName>
                                        </p:attrNameLst>
                                      </p:cBhvr>
                                      <p:tavLst>
                                        <p:tav tm="0">
                                          <p:val>
                                            <p:fltVal val="0"/>
                                          </p:val>
                                        </p:tav>
                                        <p:tav tm="100000">
                                          <p:val>
                                            <p:strVal val="#ppt_h"/>
                                          </p:val>
                                        </p:tav>
                                      </p:tavLst>
                                    </p:anim>
                                    <p:animEffect transition="in" filter="fade">
                                      <p:cBhvr>
                                        <p:cTn id="129" dur="500"/>
                                        <p:tgtEl>
                                          <p:spTgt spid="6"/>
                                        </p:tgtEl>
                                      </p:cBhvr>
                                    </p:animEffect>
                                  </p:childTnLst>
                                </p:cTn>
                              </p:par>
                            </p:childTnLst>
                          </p:cTn>
                        </p:par>
                        <p:par>
                          <p:cTn id="130" fill="hold">
                            <p:stCondLst>
                              <p:cond delay="12000"/>
                            </p:stCondLst>
                            <p:childTnLst>
                              <p:par>
                                <p:cTn id="131" presetID="53" presetClass="entr" presetSubtype="16" fill="hold" nodeType="afterEffect">
                                  <p:stCondLst>
                                    <p:cond delay="0"/>
                                  </p:stCondLst>
                                  <p:childTnLst>
                                    <p:set>
                                      <p:cBhvr>
                                        <p:cTn id="132" dur="1" fill="hold">
                                          <p:stCondLst>
                                            <p:cond delay="0"/>
                                          </p:stCondLst>
                                        </p:cTn>
                                        <p:tgtEl>
                                          <p:spTgt spid="17"/>
                                        </p:tgtEl>
                                        <p:attrNameLst>
                                          <p:attrName>style.visibility</p:attrName>
                                        </p:attrNameLst>
                                      </p:cBhvr>
                                      <p:to>
                                        <p:strVal val="visible"/>
                                      </p:to>
                                    </p:set>
                                    <p:anim calcmode="lin" valueType="num">
                                      <p:cBhvr>
                                        <p:cTn id="133" dur="500" fill="hold"/>
                                        <p:tgtEl>
                                          <p:spTgt spid="17"/>
                                        </p:tgtEl>
                                        <p:attrNameLst>
                                          <p:attrName>ppt_w</p:attrName>
                                        </p:attrNameLst>
                                      </p:cBhvr>
                                      <p:tavLst>
                                        <p:tav tm="0">
                                          <p:val>
                                            <p:fltVal val="0"/>
                                          </p:val>
                                        </p:tav>
                                        <p:tav tm="100000">
                                          <p:val>
                                            <p:strVal val="#ppt_w"/>
                                          </p:val>
                                        </p:tav>
                                      </p:tavLst>
                                    </p:anim>
                                    <p:anim calcmode="lin" valueType="num">
                                      <p:cBhvr>
                                        <p:cTn id="134" dur="500" fill="hold"/>
                                        <p:tgtEl>
                                          <p:spTgt spid="17"/>
                                        </p:tgtEl>
                                        <p:attrNameLst>
                                          <p:attrName>ppt_h</p:attrName>
                                        </p:attrNameLst>
                                      </p:cBhvr>
                                      <p:tavLst>
                                        <p:tav tm="0">
                                          <p:val>
                                            <p:fltVal val="0"/>
                                          </p:val>
                                        </p:tav>
                                        <p:tav tm="100000">
                                          <p:val>
                                            <p:strVal val="#ppt_h"/>
                                          </p:val>
                                        </p:tav>
                                      </p:tavLst>
                                    </p:anim>
                                    <p:animEffect transition="in" filter="fade">
                                      <p:cBhvr>
                                        <p:cTn id="135" dur="500"/>
                                        <p:tgtEl>
                                          <p:spTgt spid="17"/>
                                        </p:tgtEl>
                                      </p:cBhvr>
                                    </p:animEffect>
                                  </p:childTnLst>
                                </p:cTn>
                              </p:par>
                            </p:childTnLst>
                          </p:cTn>
                        </p:par>
                        <p:par>
                          <p:cTn id="136" fill="hold">
                            <p:stCondLst>
                              <p:cond delay="12500"/>
                            </p:stCondLst>
                            <p:childTnLst>
                              <p:par>
                                <p:cTn id="137" presetID="2" presetClass="entr" presetSubtype="8" accel="50000" decel="50000"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 calcmode="lin" valueType="num">
                                      <p:cBhvr additive="base">
                                        <p:cTn id="139" dur="500" fill="hold"/>
                                        <p:tgtEl>
                                          <p:spTgt spid="92"/>
                                        </p:tgtEl>
                                        <p:attrNameLst>
                                          <p:attrName>ppt_x</p:attrName>
                                        </p:attrNameLst>
                                      </p:cBhvr>
                                      <p:tavLst>
                                        <p:tav tm="0">
                                          <p:val>
                                            <p:strVal val="0-#ppt_w/2"/>
                                          </p:val>
                                        </p:tav>
                                        <p:tav tm="100000">
                                          <p:val>
                                            <p:strVal val="#ppt_x"/>
                                          </p:val>
                                        </p:tav>
                                      </p:tavLst>
                                    </p:anim>
                                    <p:anim calcmode="lin" valueType="num">
                                      <p:cBhvr additive="base">
                                        <p:cTn id="140" dur="500" fill="hold"/>
                                        <p:tgtEl>
                                          <p:spTgt spid="92"/>
                                        </p:tgtEl>
                                        <p:attrNameLst>
                                          <p:attrName>ppt_y</p:attrName>
                                        </p:attrNameLst>
                                      </p:cBhvr>
                                      <p:tavLst>
                                        <p:tav tm="0">
                                          <p:val>
                                            <p:strVal val="#ppt_y"/>
                                          </p:val>
                                        </p:tav>
                                        <p:tav tm="100000">
                                          <p:val>
                                            <p:strVal val="#ppt_y"/>
                                          </p:val>
                                        </p:tav>
                                      </p:tavLst>
                                    </p:anim>
                                  </p:childTnLst>
                                </p:cTn>
                              </p:par>
                            </p:childTnLst>
                          </p:cTn>
                        </p:par>
                        <p:par>
                          <p:cTn id="141" fill="hold">
                            <p:stCondLst>
                              <p:cond delay="13000"/>
                            </p:stCondLst>
                            <p:childTnLst>
                              <p:par>
                                <p:cTn id="142" presetID="2" presetClass="entr" presetSubtype="8" accel="50000" decel="50000" fill="hold" grpId="0"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additive="base">
                                        <p:cTn id="144" dur="500" fill="hold"/>
                                        <p:tgtEl>
                                          <p:spTgt spid="93"/>
                                        </p:tgtEl>
                                        <p:attrNameLst>
                                          <p:attrName>ppt_x</p:attrName>
                                        </p:attrNameLst>
                                      </p:cBhvr>
                                      <p:tavLst>
                                        <p:tav tm="0">
                                          <p:val>
                                            <p:strVal val="0-#ppt_w/2"/>
                                          </p:val>
                                        </p:tav>
                                        <p:tav tm="100000">
                                          <p:val>
                                            <p:strVal val="#ppt_x"/>
                                          </p:val>
                                        </p:tav>
                                      </p:tavLst>
                                    </p:anim>
                                    <p:anim calcmode="lin" valueType="num">
                                      <p:cBhvr additive="base">
                                        <p:cTn id="145"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9" grpId="0" animBg="1"/>
      <p:bldP spid="37" grpId="0"/>
      <p:bldP spid="40" grpId="0"/>
      <p:bldP spid="1033" grpId="0" animBg="1"/>
      <p:bldP spid="1037" grpId="0" animBg="1"/>
      <p:bldP spid="56" grpId="0"/>
      <p:bldP spid="57" grpId="0"/>
      <p:bldP spid="58" grpId="0"/>
      <p:bldP spid="59" grpId="0"/>
      <p:bldP spid="1048" grpId="0" animBg="1"/>
      <p:bldP spid="73" grpId="0"/>
      <p:bldP spid="74" grpId="0"/>
      <p:bldP spid="83" grpId="0"/>
      <p:bldP spid="84" grpId="0"/>
      <p:bldP spid="92" grpId="0"/>
      <p:bldP spid="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Road Infographic</a:t>
            </a:r>
          </a:p>
        </p:txBody>
      </p:sp>
      <p:sp>
        <p:nvSpPr>
          <p:cNvPr id="8" name="Text Placeholder 7"/>
          <p:cNvSpPr>
            <a:spLocks noGrp="1"/>
          </p:cNvSpPr>
          <p:nvPr>
            <p:ph type="body" sz="half" idx="2"/>
          </p:nvPr>
        </p:nvSpPr>
        <p:spPr/>
        <p:txBody>
          <a:bodyPr/>
          <a:lstStyle/>
          <a:p>
            <a:r>
              <a:rPr lang="en-US"/>
              <a:t>Road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26</a:t>
            </a:fld>
            <a:endParaRPr lang="en-US"/>
          </a:p>
        </p:txBody>
      </p:sp>
      <p:grpSp>
        <p:nvGrpSpPr>
          <p:cNvPr id="2" name="Group 31"/>
          <p:cNvGrpSpPr/>
          <p:nvPr/>
        </p:nvGrpSpPr>
        <p:grpSpPr>
          <a:xfrm>
            <a:off x="0" y="1435100"/>
            <a:ext cx="12196232" cy="4884211"/>
            <a:chOff x="0" y="739341"/>
            <a:chExt cx="9147174" cy="3663158"/>
          </a:xfrm>
        </p:grpSpPr>
        <p:grpSp>
          <p:nvGrpSpPr>
            <p:cNvPr id="3" name="Group 21"/>
            <p:cNvGrpSpPr/>
            <p:nvPr/>
          </p:nvGrpSpPr>
          <p:grpSpPr>
            <a:xfrm>
              <a:off x="0" y="739341"/>
              <a:ext cx="4859337" cy="3663158"/>
              <a:chOff x="1160463" y="-1588"/>
              <a:chExt cx="6823075" cy="5143501"/>
            </a:xfrm>
          </p:grpSpPr>
          <p:sp>
            <p:nvSpPr>
              <p:cNvPr id="4109" name="Freeform 13"/>
              <p:cNvSpPr/>
              <p:nvPr/>
            </p:nvSpPr>
            <p:spPr bwMode="auto">
              <a:xfrm>
                <a:off x="1160463" y="142875"/>
                <a:ext cx="6823075" cy="4999038"/>
              </a:xfrm>
              <a:custGeom>
                <a:avLst/>
                <a:gdLst/>
                <a:ahLst/>
                <a:cxnLst>
                  <a:cxn ang="0">
                    <a:pos x="0" y="0"/>
                  </a:cxn>
                  <a:cxn ang="0">
                    <a:pos x="0" y="207"/>
                  </a:cxn>
                  <a:cxn ang="0">
                    <a:pos x="0" y="207"/>
                  </a:cxn>
                  <a:cxn ang="0">
                    <a:pos x="345" y="552"/>
                  </a:cxn>
                  <a:cxn ang="0">
                    <a:pos x="345" y="552"/>
                  </a:cxn>
                  <a:cxn ang="0">
                    <a:pos x="345" y="1188"/>
                  </a:cxn>
                  <a:cxn ang="0">
                    <a:pos x="345" y="1188"/>
                  </a:cxn>
                  <a:cxn ang="0">
                    <a:pos x="897" y="1741"/>
                  </a:cxn>
                  <a:cxn ang="0">
                    <a:pos x="1449" y="1188"/>
                  </a:cxn>
                  <a:cxn ang="0">
                    <a:pos x="1450" y="1188"/>
                  </a:cxn>
                  <a:cxn ang="0">
                    <a:pos x="1795" y="843"/>
                  </a:cxn>
                  <a:cxn ang="0">
                    <a:pos x="2140" y="1188"/>
                  </a:cxn>
                  <a:cxn ang="0">
                    <a:pos x="2141" y="1188"/>
                  </a:cxn>
                  <a:cxn ang="0">
                    <a:pos x="2141" y="2074"/>
                  </a:cxn>
                  <a:cxn ang="0">
                    <a:pos x="2140" y="2074"/>
                  </a:cxn>
                  <a:cxn ang="0">
                    <a:pos x="2689" y="2626"/>
                  </a:cxn>
                  <a:cxn ang="0">
                    <a:pos x="2689" y="2627"/>
                  </a:cxn>
                  <a:cxn ang="0">
                    <a:pos x="3580" y="2627"/>
                  </a:cxn>
                  <a:cxn ang="0">
                    <a:pos x="3586" y="2420"/>
                  </a:cxn>
                  <a:cxn ang="0">
                    <a:pos x="3586" y="2420"/>
                  </a:cxn>
                  <a:cxn ang="0">
                    <a:pos x="2693" y="2420"/>
                  </a:cxn>
                  <a:cxn ang="0">
                    <a:pos x="2693" y="2419"/>
                  </a:cxn>
                  <a:cxn ang="0">
                    <a:pos x="2348" y="2081"/>
                  </a:cxn>
                  <a:cxn ang="0">
                    <a:pos x="2348" y="2081"/>
                  </a:cxn>
                  <a:cxn ang="0">
                    <a:pos x="2348" y="2075"/>
                  </a:cxn>
                  <a:cxn ang="0">
                    <a:pos x="2348" y="1184"/>
                  </a:cxn>
                  <a:cxn ang="0">
                    <a:pos x="2347" y="1184"/>
                  </a:cxn>
                  <a:cxn ang="0">
                    <a:pos x="1795" y="636"/>
                  </a:cxn>
                  <a:cxn ang="0">
                    <a:pos x="1242" y="1188"/>
                  </a:cxn>
                  <a:cxn ang="0">
                    <a:pos x="1242" y="1188"/>
                  </a:cxn>
                  <a:cxn ang="0">
                    <a:pos x="897" y="1533"/>
                  </a:cxn>
                  <a:cxn ang="0">
                    <a:pos x="552" y="1188"/>
                  </a:cxn>
                  <a:cxn ang="0">
                    <a:pos x="552" y="552"/>
                  </a:cxn>
                  <a:cxn ang="0">
                    <a:pos x="552" y="552"/>
                  </a:cxn>
                  <a:cxn ang="0">
                    <a:pos x="0" y="0"/>
                  </a:cxn>
                </a:cxnLst>
                <a:rect l="0" t="0" r="r" b="b"/>
                <a:pathLst>
                  <a:path w="3585" h="2627">
                    <a:moveTo>
                      <a:pt x="0" y="0"/>
                    </a:moveTo>
                    <a:cubicBezTo>
                      <a:pt x="0" y="207"/>
                      <a:pt x="0" y="207"/>
                      <a:pt x="0" y="207"/>
                    </a:cubicBezTo>
                    <a:cubicBezTo>
                      <a:pt x="0" y="207"/>
                      <a:pt x="0" y="207"/>
                      <a:pt x="0" y="207"/>
                    </a:cubicBezTo>
                    <a:cubicBezTo>
                      <a:pt x="190" y="207"/>
                      <a:pt x="345" y="361"/>
                      <a:pt x="345" y="552"/>
                    </a:cubicBezTo>
                    <a:cubicBezTo>
                      <a:pt x="345" y="552"/>
                      <a:pt x="345" y="552"/>
                      <a:pt x="345" y="552"/>
                    </a:cubicBezTo>
                    <a:cubicBezTo>
                      <a:pt x="345" y="1188"/>
                      <a:pt x="345" y="1188"/>
                      <a:pt x="345" y="1188"/>
                    </a:cubicBezTo>
                    <a:cubicBezTo>
                      <a:pt x="345" y="1188"/>
                      <a:pt x="345" y="1188"/>
                      <a:pt x="345" y="1188"/>
                    </a:cubicBezTo>
                    <a:cubicBezTo>
                      <a:pt x="345" y="1493"/>
                      <a:pt x="592" y="1741"/>
                      <a:pt x="897" y="1741"/>
                    </a:cubicBezTo>
                    <a:cubicBezTo>
                      <a:pt x="1202" y="1741"/>
                      <a:pt x="1449" y="1493"/>
                      <a:pt x="1449" y="1188"/>
                    </a:cubicBezTo>
                    <a:cubicBezTo>
                      <a:pt x="1450" y="1188"/>
                      <a:pt x="1450" y="1188"/>
                      <a:pt x="1450" y="1188"/>
                    </a:cubicBezTo>
                    <a:cubicBezTo>
                      <a:pt x="1450" y="997"/>
                      <a:pt x="1604" y="843"/>
                      <a:pt x="1795" y="843"/>
                    </a:cubicBezTo>
                    <a:cubicBezTo>
                      <a:pt x="1986" y="843"/>
                      <a:pt x="2140" y="997"/>
                      <a:pt x="2140" y="1188"/>
                    </a:cubicBezTo>
                    <a:cubicBezTo>
                      <a:pt x="2141" y="1188"/>
                      <a:pt x="2141" y="1188"/>
                      <a:pt x="2141" y="1188"/>
                    </a:cubicBezTo>
                    <a:cubicBezTo>
                      <a:pt x="2141" y="2074"/>
                      <a:pt x="2141" y="2074"/>
                      <a:pt x="2141" y="2074"/>
                    </a:cubicBezTo>
                    <a:cubicBezTo>
                      <a:pt x="2140" y="2074"/>
                      <a:pt x="2140" y="2074"/>
                      <a:pt x="2140" y="2074"/>
                    </a:cubicBezTo>
                    <a:cubicBezTo>
                      <a:pt x="2140" y="2378"/>
                      <a:pt x="2386" y="2624"/>
                      <a:pt x="2689" y="2626"/>
                    </a:cubicBezTo>
                    <a:cubicBezTo>
                      <a:pt x="2689" y="2627"/>
                      <a:pt x="2689" y="2627"/>
                      <a:pt x="2689" y="2627"/>
                    </a:cubicBezTo>
                    <a:cubicBezTo>
                      <a:pt x="3580" y="2627"/>
                      <a:pt x="3580" y="2627"/>
                      <a:pt x="3580" y="2627"/>
                    </a:cubicBezTo>
                    <a:cubicBezTo>
                      <a:pt x="3586" y="2420"/>
                      <a:pt x="3586" y="2420"/>
                      <a:pt x="3586" y="2420"/>
                    </a:cubicBezTo>
                    <a:cubicBezTo>
                      <a:pt x="3586" y="2420"/>
                      <a:pt x="3586" y="2420"/>
                      <a:pt x="3586" y="2420"/>
                    </a:cubicBezTo>
                    <a:cubicBezTo>
                      <a:pt x="2693" y="2420"/>
                      <a:pt x="2693" y="2420"/>
                      <a:pt x="2693" y="2420"/>
                    </a:cubicBezTo>
                    <a:cubicBezTo>
                      <a:pt x="2693" y="2419"/>
                      <a:pt x="2693" y="2419"/>
                      <a:pt x="2693" y="2419"/>
                    </a:cubicBezTo>
                    <a:cubicBezTo>
                      <a:pt x="2505" y="2419"/>
                      <a:pt x="2351" y="2269"/>
                      <a:pt x="2348" y="2081"/>
                    </a:cubicBezTo>
                    <a:cubicBezTo>
                      <a:pt x="2348" y="2081"/>
                      <a:pt x="2348" y="2081"/>
                      <a:pt x="2348" y="2081"/>
                    </a:cubicBezTo>
                    <a:cubicBezTo>
                      <a:pt x="2348" y="2075"/>
                      <a:pt x="2348" y="2075"/>
                      <a:pt x="2348" y="2075"/>
                    </a:cubicBezTo>
                    <a:cubicBezTo>
                      <a:pt x="2348" y="1184"/>
                      <a:pt x="2348" y="1184"/>
                      <a:pt x="2348" y="1184"/>
                    </a:cubicBezTo>
                    <a:cubicBezTo>
                      <a:pt x="2347" y="1184"/>
                      <a:pt x="2347" y="1184"/>
                      <a:pt x="2347" y="1184"/>
                    </a:cubicBezTo>
                    <a:cubicBezTo>
                      <a:pt x="2345" y="881"/>
                      <a:pt x="2099" y="636"/>
                      <a:pt x="1795" y="636"/>
                    </a:cubicBezTo>
                    <a:cubicBezTo>
                      <a:pt x="1490" y="636"/>
                      <a:pt x="1242" y="883"/>
                      <a:pt x="1242" y="1188"/>
                    </a:cubicBezTo>
                    <a:cubicBezTo>
                      <a:pt x="1242" y="1188"/>
                      <a:pt x="1242" y="1188"/>
                      <a:pt x="1242" y="1188"/>
                    </a:cubicBezTo>
                    <a:cubicBezTo>
                      <a:pt x="1242" y="1379"/>
                      <a:pt x="1088" y="1533"/>
                      <a:pt x="897" y="1533"/>
                    </a:cubicBezTo>
                    <a:cubicBezTo>
                      <a:pt x="706" y="1533"/>
                      <a:pt x="552" y="1379"/>
                      <a:pt x="552" y="1188"/>
                    </a:cubicBezTo>
                    <a:cubicBezTo>
                      <a:pt x="552" y="552"/>
                      <a:pt x="552" y="552"/>
                      <a:pt x="552" y="552"/>
                    </a:cubicBezTo>
                    <a:cubicBezTo>
                      <a:pt x="552" y="552"/>
                      <a:pt x="552" y="552"/>
                      <a:pt x="552" y="552"/>
                    </a:cubicBezTo>
                    <a:cubicBezTo>
                      <a:pt x="552" y="247"/>
                      <a:pt x="305" y="0"/>
                      <a:pt x="0" y="0"/>
                    </a:cubicBezTo>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2400"/>
              </a:p>
            </p:txBody>
          </p:sp>
          <p:sp>
            <p:nvSpPr>
              <p:cNvPr id="4110" name="Freeform 14"/>
              <p:cNvSpPr/>
              <p:nvPr/>
            </p:nvSpPr>
            <p:spPr bwMode="auto">
              <a:xfrm>
                <a:off x="1160463" y="-1588"/>
                <a:ext cx="6823075" cy="4999038"/>
              </a:xfrm>
              <a:custGeom>
                <a:avLst/>
                <a:gdLst/>
                <a:ahLst/>
                <a:cxnLst>
                  <a:cxn ang="0">
                    <a:pos x="2693" y="2420"/>
                  </a:cxn>
                  <a:cxn ang="0">
                    <a:pos x="2693" y="2420"/>
                  </a:cxn>
                  <a:cxn ang="0">
                    <a:pos x="2348" y="2082"/>
                  </a:cxn>
                  <a:cxn ang="0">
                    <a:pos x="2348" y="2082"/>
                  </a:cxn>
                  <a:cxn ang="0">
                    <a:pos x="2348" y="2076"/>
                  </a:cxn>
                  <a:cxn ang="0">
                    <a:pos x="2348" y="1184"/>
                  </a:cxn>
                  <a:cxn ang="0">
                    <a:pos x="2347" y="1184"/>
                  </a:cxn>
                  <a:cxn ang="0">
                    <a:pos x="1795" y="636"/>
                  </a:cxn>
                  <a:cxn ang="0">
                    <a:pos x="1242" y="1189"/>
                  </a:cxn>
                  <a:cxn ang="0">
                    <a:pos x="1242" y="1189"/>
                  </a:cxn>
                  <a:cxn ang="0">
                    <a:pos x="897" y="1534"/>
                  </a:cxn>
                  <a:cxn ang="0">
                    <a:pos x="552" y="1189"/>
                  </a:cxn>
                  <a:cxn ang="0">
                    <a:pos x="552" y="553"/>
                  </a:cxn>
                  <a:cxn ang="0">
                    <a:pos x="552" y="553"/>
                  </a:cxn>
                  <a:cxn ang="0">
                    <a:pos x="0" y="0"/>
                  </a:cxn>
                  <a:cxn ang="0">
                    <a:pos x="0" y="207"/>
                  </a:cxn>
                  <a:cxn ang="0">
                    <a:pos x="0" y="207"/>
                  </a:cxn>
                  <a:cxn ang="0">
                    <a:pos x="345" y="553"/>
                  </a:cxn>
                  <a:cxn ang="0">
                    <a:pos x="345" y="553"/>
                  </a:cxn>
                  <a:cxn ang="0">
                    <a:pos x="345" y="1189"/>
                  </a:cxn>
                  <a:cxn ang="0">
                    <a:pos x="345" y="1189"/>
                  </a:cxn>
                  <a:cxn ang="0">
                    <a:pos x="897" y="1741"/>
                  </a:cxn>
                  <a:cxn ang="0">
                    <a:pos x="1449" y="1189"/>
                  </a:cxn>
                  <a:cxn ang="0">
                    <a:pos x="1450" y="1189"/>
                  </a:cxn>
                  <a:cxn ang="0">
                    <a:pos x="1795" y="843"/>
                  </a:cxn>
                  <a:cxn ang="0">
                    <a:pos x="2140" y="1189"/>
                  </a:cxn>
                  <a:cxn ang="0">
                    <a:pos x="2141" y="1189"/>
                  </a:cxn>
                  <a:cxn ang="0">
                    <a:pos x="2141" y="2075"/>
                  </a:cxn>
                  <a:cxn ang="0">
                    <a:pos x="2140" y="2075"/>
                  </a:cxn>
                  <a:cxn ang="0">
                    <a:pos x="2689" y="2627"/>
                  </a:cxn>
                  <a:cxn ang="0">
                    <a:pos x="2689" y="2627"/>
                  </a:cxn>
                  <a:cxn ang="0">
                    <a:pos x="3580" y="2627"/>
                  </a:cxn>
                  <a:cxn ang="0">
                    <a:pos x="3586" y="2421"/>
                  </a:cxn>
                  <a:cxn ang="0">
                    <a:pos x="3586" y="2420"/>
                  </a:cxn>
                  <a:cxn ang="0">
                    <a:pos x="2693" y="2420"/>
                  </a:cxn>
                </a:cxnLst>
                <a:rect l="0" t="0" r="r" b="b"/>
                <a:pathLst>
                  <a:path w="3585" h="2627">
                    <a:moveTo>
                      <a:pt x="2693" y="2420"/>
                    </a:moveTo>
                    <a:cubicBezTo>
                      <a:pt x="2693" y="2420"/>
                      <a:pt x="2693" y="2420"/>
                      <a:pt x="2693" y="2420"/>
                    </a:cubicBezTo>
                    <a:cubicBezTo>
                      <a:pt x="2505" y="2420"/>
                      <a:pt x="2351" y="2269"/>
                      <a:pt x="2348" y="2082"/>
                    </a:cubicBezTo>
                    <a:cubicBezTo>
                      <a:pt x="2348" y="2082"/>
                      <a:pt x="2348" y="2082"/>
                      <a:pt x="2348" y="2082"/>
                    </a:cubicBezTo>
                    <a:cubicBezTo>
                      <a:pt x="2348" y="2076"/>
                      <a:pt x="2348" y="2076"/>
                      <a:pt x="2348" y="2076"/>
                    </a:cubicBezTo>
                    <a:cubicBezTo>
                      <a:pt x="2348" y="1184"/>
                      <a:pt x="2348" y="1184"/>
                      <a:pt x="2348" y="1184"/>
                    </a:cubicBezTo>
                    <a:cubicBezTo>
                      <a:pt x="2347" y="1184"/>
                      <a:pt x="2347" y="1184"/>
                      <a:pt x="2347" y="1184"/>
                    </a:cubicBezTo>
                    <a:cubicBezTo>
                      <a:pt x="2345" y="881"/>
                      <a:pt x="2099" y="636"/>
                      <a:pt x="1795" y="636"/>
                    </a:cubicBezTo>
                    <a:cubicBezTo>
                      <a:pt x="1490" y="636"/>
                      <a:pt x="1242" y="883"/>
                      <a:pt x="1242" y="1189"/>
                    </a:cubicBezTo>
                    <a:cubicBezTo>
                      <a:pt x="1242" y="1189"/>
                      <a:pt x="1242" y="1189"/>
                      <a:pt x="1242" y="1189"/>
                    </a:cubicBezTo>
                    <a:cubicBezTo>
                      <a:pt x="1242" y="1379"/>
                      <a:pt x="1088" y="1534"/>
                      <a:pt x="897" y="1534"/>
                    </a:cubicBezTo>
                    <a:cubicBezTo>
                      <a:pt x="706" y="1534"/>
                      <a:pt x="552" y="1379"/>
                      <a:pt x="552" y="1189"/>
                    </a:cubicBezTo>
                    <a:cubicBezTo>
                      <a:pt x="552" y="553"/>
                      <a:pt x="552" y="553"/>
                      <a:pt x="552" y="553"/>
                    </a:cubicBezTo>
                    <a:cubicBezTo>
                      <a:pt x="552" y="553"/>
                      <a:pt x="552" y="553"/>
                      <a:pt x="552" y="553"/>
                    </a:cubicBezTo>
                    <a:cubicBezTo>
                      <a:pt x="552" y="247"/>
                      <a:pt x="305" y="0"/>
                      <a:pt x="0" y="0"/>
                    </a:cubicBezTo>
                    <a:cubicBezTo>
                      <a:pt x="0" y="207"/>
                      <a:pt x="0" y="207"/>
                      <a:pt x="0" y="207"/>
                    </a:cubicBezTo>
                    <a:cubicBezTo>
                      <a:pt x="0" y="207"/>
                      <a:pt x="0" y="207"/>
                      <a:pt x="0" y="207"/>
                    </a:cubicBezTo>
                    <a:cubicBezTo>
                      <a:pt x="190" y="207"/>
                      <a:pt x="345" y="362"/>
                      <a:pt x="345" y="553"/>
                    </a:cubicBezTo>
                    <a:cubicBezTo>
                      <a:pt x="345" y="553"/>
                      <a:pt x="345" y="553"/>
                      <a:pt x="345" y="553"/>
                    </a:cubicBezTo>
                    <a:cubicBezTo>
                      <a:pt x="345" y="1189"/>
                      <a:pt x="345" y="1189"/>
                      <a:pt x="345" y="1189"/>
                    </a:cubicBezTo>
                    <a:cubicBezTo>
                      <a:pt x="345" y="1189"/>
                      <a:pt x="345" y="1189"/>
                      <a:pt x="345" y="1189"/>
                    </a:cubicBezTo>
                    <a:cubicBezTo>
                      <a:pt x="345" y="1494"/>
                      <a:pt x="592" y="1741"/>
                      <a:pt x="897" y="1741"/>
                    </a:cubicBezTo>
                    <a:cubicBezTo>
                      <a:pt x="1202" y="1741"/>
                      <a:pt x="1449" y="1494"/>
                      <a:pt x="1449" y="1189"/>
                    </a:cubicBezTo>
                    <a:cubicBezTo>
                      <a:pt x="1450" y="1189"/>
                      <a:pt x="1450" y="1189"/>
                      <a:pt x="1450" y="1189"/>
                    </a:cubicBezTo>
                    <a:cubicBezTo>
                      <a:pt x="1450" y="998"/>
                      <a:pt x="1604" y="843"/>
                      <a:pt x="1795" y="843"/>
                    </a:cubicBezTo>
                    <a:cubicBezTo>
                      <a:pt x="1986" y="843"/>
                      <a:pt x="2140" y="998"/>
                      <a:pt x="2140" y="1189"/>
                    </a:cubicBezTo>
                    <a:cubicBezTo>
                      <a:pt x="2141" y="1189"/>
                      <a:pt x="2141" y="1189"/>
                      <a:pt x="2141" y="1189"/>
                    </a:cubicBezTo>
                    <a:cubicBezTo>
                      <a:pt x="2141" y="2075"/>
                      <a:pt x="2141" y="2075"/>
                      <a:pt x="2141" y="2075"/>
                    </a:cubicBezTo>
                    <a:cubicBezTo>
                      <a:pt x="2140" y="2075"/>
                      <a:pt x="2140" y="2075"/>
                      <a:pt x="2140" y="2075"/>
                    </a:cubicBezTo>
                    <a:cubicBezTo>
                      <a:pt x="2140" y="2378"/>
                      <a:pt x="2386" y="2625"/>
                      <a:pt x="2689" y="2627"/>
                    </a:cubicBezTo>
                    <a:cubicBezTo>
                      <a:pt x="2689" y="2627"/>
                      <a:pt x="2689" y="2627"/>
                      <a:pt x="2689" y="2627"/>
                    </a:cubicBezTo>
                    <a:cubicBezTo>
                      <a:pt x="3580" y="2627"/>
                      <a:pt x="3580" y="2627"/>
                      <a:pt x="3580" y="2627"/>
                    </a:cubicBezTo>
                    <a:cubicBezTo>
                      <a:pt x="3586" y="2421"/>
                      <a:pt x="3586" y="2421"/>
                      <a:pt x="3586" y="2421"/>
                    </a:cubicBezTo>
                    <a:cubicBezTo>
                      <a:pt x="3586" y="2420"/>
                      <a:pt x="3586" y="2420"/>
                      <a:pt x="3586" y="2420"/>
                    </a:cubicBezTo>
                    <a:lnTo>
                      <a:pt x="2693" y="2420"/>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grpSp>
            <p:nvGrpSpPr>
              <p:cNvPr id="4" name="Group 20"/>
              <p:cNvGrpSpPr/>
              <p:nvPr/>
            </p:nvGrpSpPr>
            <p:grpSpPr>
              <a:xfrm>
                <a:off x="1238250" y="165100"/>
                <a:ext cx="6469063" cy="4672013"/>
                <a:chOff x="1238250" y="165100"/>
                <a:chExt cx="6469063" cy="4672013"/>
              </a:xfrm>
            </p:grpSpPr>
            <p:sp>
              <p:nvSpPr>
                <p:cNvPr id="4111" name="Freeform 15"/>
                <p:cNvSpPr/>
                <p:nvPr/>
              </p:nvSpPr>
              <p:spPr bwMode="auto">
                <a:xfrm>
                  <a:off x="1238250" y="165100"/>
                  <a:ext cx="71438" cy="65088"/>
                </a:xfrm>
                <a:custGeom>
                  <a:avLst/>
                  <a:gdLst/>
                  <a:ahLst/>
                  <a:cxnLst>
                    <a:cxn ang="0">
                      <a:pos x="30" y="34"/>
                    </a:cxn>
                    <a:cxn ang="0">
                      <a:pos x="0" y="28"/>
                    </a:cxn>
                    <a:cxn ang="0">
                      <a:pos x="5" y="0"/>
                    </a:cxn>
                    <a:cxn ang="0">
                      <a:pos x="37" y="7"/>
                    </a:cxn>
                    <a:cxn ang="0">
                      <a:pos x="30" y="34"/>
                    </a:cxn>
                  </a:cxnLst>
                  <a:rect l="0" t="0" r="r" b="b"/>
                  <a:pathLst>
                    <a:path w="37" h="34">
                      <a:moveTo>
                        <a:pt x="30" y="34"/>
                      </a:moveTo>
                      <a:cubicBezTo>
                        <a:pt x="20" y="32"/>
                        <a:pt x="10" y="30"/>
                        <a:pt x="0" y="28"/>
                      </a:cubicBezTo>
                      <a:cubicBezTo>
                        <a:pt x="5" y="0"/>
                        <a:pt x="5" y="0"/>
                        <a:pt x="5" y="0"/>
                      </a:cubicBezTo>
                      <a:cubicBezTo>
                        <a:pt x="16" y="2"/>
                        <a:pt x="27" y="4"/>
                        <a:pt x="37" y="7"/>
                      </a:cubicBezTo>
                      <a:lnTo>
                        <a:pt x="30" y="34"/>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4112" name="Freeform 16"/>
                <p:cNvSpPr>
                  <a:spLocks noEditPoints="1"/>
                </p:cNvSpPr>
                <p:nvPr/>
              </p:nvSpPr>
              <p:spPr bwMode="auto">
                <a:xfrm>
                  <a:off x="1408113" y="215900"/>
                  <a:ext cx="6116638" cy="4621213"/>
                </a:xfrm>
                <a:custGeom>
                  <a:avLst/>
                  <a:gdLst/>
                  <a:ahLst/>
                  <a:cxnLst>
                    <a:cxn ang="0">
                      <a:pos x="2546" y="2401"/>
                    </a:cxn>
                    <a:cxn ang="0">
                      <a:pos x="3152" y="2429"/>
                    </a:cxn>
                    <a:cxn ang="0">
                      <a:pos x="3025" y="2429"/>
                    </a:cxn>
                    <a:cxn ang="0">
                      <a:pos x="2898" y="2429"/>
                    </a:cxn>
                    <a:cxn ang="0">
                      <a:pos x="2771" y="2429"/>
                    </a:cxn>
                    <a:cxn ang="0">
                      <a:pos x="2644" y="2429"/>
                    </a:cxn>
                    <a:cxn ang="0">
                      <a:pos x="2389" y="2404"/>
                    </a:cxn>
                    <a:cxn ang="0">
                      <a:pos x="2275" y="2338"/>
                    </a:cxn>
                    <a:cxn ang="0">
                      <a:pos x="2192" y="2237"/>
                    </a:cxn>
                    <a:cxn ang="0">
                      <a:pos x="2141" y="2117"/>
                    </a:cxn>
                    <a:cxn ang="0">
                      <a:pos x="2115" y="1990"/>
                    </a:cxn>
                    <a:cxn ang="0">
                      <a:pos x="2111" y="1918"/>
                    </a:cxn>
                    <a:cxn ang="0">
                      <a:pos x="2140" y="1918"/>
                    </a:cxn>
                    <a:cxn ang="0">
                      <a:pos x="2111" y="1734"/>
                    </a:cxn>
                    <a:cxn ang="0">
                      <a:pos x="2111" y="1607"/>
                    </a:cxn>
                    <a:cxn ang="0">
                      <a:pos x="2111" y="1481"/>
                    </a:cxn>
                    <a:cxn ang="0">
                      <a:pos x="820" y="1504"/>
                    </a:cxn>
                    <a:cxn ang="0">
                      <a:pos x="636" y="1497"/>
                    </a:cxn>
                    <a:cxn ang="0">
                      <a:pos x="938" y="1471"/>
                    </a:cxn>
                    <a:cxn ang="0">
                      <a:pos x="524" y="1451"/>
                    </a:cxn>
                    <a:cxn ang="0">
                      <a:pos x="1042" y="1406"/>
                    </a:cxn>
                    <a:cxn ang="0">
                      <a:pos x="433" y="1370"/>
                    </a:cxn>
                    <a:cxn ang="0">
                      <a:pos x="2111" y="1354"/>
                    </a:cxn>
                    <a:cxn ang="0">
                      <a:pos x="1123" y="1315"/>
                    </a:cxn>
                    <a:cxn ang="0">
                      <a:pos x="371" y="1265"/>
                    </a:cxn>
                    <a:cxn ang="0">
                      <a:pos x="2111" y="1227"/>
                    </a:cxn>
                    <a:cxn ang="0">
                      <a:pos x="1180" y="1205"/>
                    </a:cxn>
                    <a:cxn ang="0">
                      <a:pos x="335" y="1146"/>
                    </a:cxn>
                    <a:cxn ang="0">
                      <a:pos x="2111" y="1100"/>
                    </a:cxn>
                    <a:cxn ang="0">
                      <a:pos x="1200" y="1138"/>
                    </a:cxn>
                    <a:cxn ang="0">
                      <a:pos x="1229" y="1138"/>
                    </a:cxn>
                    <a:cxn ang="0">
                      <a:pos x="299" y="1085"/>
                    </a:cxn>
                    <a:cxn ang="0">
                      <a:pos x="2097" y="977"/>
                    </a:cxn>
                    <a:cxn ang="0">
                      <a:pos x="1211" y="1020"/>
                    </a:cxn>
                    <a:cxn ang="0">
                      <a:pos x="299" y="959"/>
                    </a:cxn>
                    <a:cxn ang="0">
                      <a:pos x="2055" y="861"/>
                    </a:cxn>
                    <a:cxn ang="0">
                      <a:pos x="1246" y="895"/>
                    </a:cxn>
                    <a:cxn ang="0">
                      <a:pos x="299" y="832"/>
                    </a:cxn>
                    <a:cxn ang="0">
                      <a:pos x="1985" y="761"/>
                    </a:cxn>
                    <a:cxn ang="0">
                      <a:pos x="1309" y="781"/>
                    </a:cxn>
                    <a:cxn ang="0">
                      <a:pos x="1888" y="688"/>
                    </a:cxn>
                    <a:cxn ang="0">
                      <a:pos x="1402" y="689"/>
                    </a:cxn>
                    <a:cxn ang="0">
                      <a:pos x="299" y="705"/>
                    </a:cxn>
                    <a:cxn ang="0">
                      <a:pos x="1772" y="649"/>
                    </a:cxn>
                    <a:cxn ang="0">
                      <a:pos x="1520" y="633"/>
                    </a:cxn>
                    <a:cxn ang="0">
                      <a:pos x="1675" y="640"/>
                    </a:cxn>
                    <a:cxn ang="0">
                      <a:pos x="1711" y="641"/>
                    </a:cxn>
                    <a:cxn ang="0">
                      <a:pos x="328" y="578"/>
                    </a:cxn>
                    <a:cxn ang="0">
                      <a:pos x="323" y="385"/>
                    </a:cxn>
                    <a:cxn ang="0">
                      <a:pos x="288" y="260"/>
                    </a:cxn>
                    <a:cxn ang="0">
                      <a:pos x="221" y="148"/>
                    </a:cxn>
                    <a:cxn ang="0">
                      <a:pos x="126" y="59"/>
                    </a:cxn>
                    <a:cxn ang="0">
                      <a:pos x="10" y="0"/>
                    </a:cxn>
                  </a:cxnLst>
                  <a:rect l="0" t="0" r="r" b="b"/>
                  <a:pathLst>
                    <a:path w="3215" h="2429">
                      <a:moveTo>
                        <a:pt x="2546" y="2429"/>
                      </a:moveTo>
                      <a:cubicBezTo>
                        <a:pt x="2536" y="2429"/>
                        <a:pt x="2526" y="2429"/>
                        <a:pt x="2516" y="2429"/>
                      </a:cubicBezTo>
                      <a:cubicBezTo>
                        <a:pt x="2518" y="2400"/>
                        <a:pt x="2518" y="2400"/>
                        <a:pt x="2518" y="2400"/>
                      </a:cubicBezTo>
                      <a:cubicBezTo>
                        <a:pt x="2527" y="2401"/>
                        <a:pt x="2537" y="2401"/>
                        <a:pt x="2546" y="2401"/>
                      </a:cubicBezTo>
                      <a:cubicBezTo>
                        <a:pt x="2546" y="2401"/>
                        <a:pt x="2546" y="2401"/>
                        <a:pt x="2546" y="2401"/>
                      </a:cubicBezTo>
                      <a:cubicBezTo>
                        <a:pt x="2581" y="2401"/>
                        <a:pt x="2581" y="2401"/>
                        <a:pt x="2581" y="2401"/>
                      </a:cubicBezTo>
                      <a:cubicBezTo>
                        <a:pt x="2581" y="2429"/>
                        <a:pt x="2581" y="2429"/>
                        <a:pt x="2581" y="2429"/>
                      </a:cubicBezTo>
                      <a:cubicBezTo>
                        <a:pt x="2546" y="2429"/>
                        <a:pt x="2546" y="2429"/>
                        <a:pt x="2546" y="2429"/>
                      </a:cubicBezTo>
                      <a:close/>
                      <a:moveTo>
                        <a:pt x="3215" y="2429"/>
                      </a:moveTo>
                      <a:cubicBezTo>
                        <a:pt x="3152" y="2429"/>
                        <a:pt x="3152" y="2429"/>
                        <a:pt x="3152" y="2429"/>
                      </a:cubicBezTo>
                      <a:cubicBezTo>
                        <a:pt x="3152" y="2401"/>
                        <a:pt x="3152" y="2401"/>
                        <a:pt x="3152" y="2401"/>
                      </a:cubicBezTo>
                      <a:cubicBezTo>
                        <a:pt x="3215" y="2401"/>
                        <a:pt x="3215" y="2401"/>
                        <a:pt x="3215" y="2401"/>
                      </a:cubicBezTo>
                      <a:lnTo>
                        <a:pt x="3215" y="2429"/>
                      </a:lnTo>
                      <a:close/>
                      <a:moveTo>
                        <a:pt x="3088" y="2429"/>
                      </a:moveTo>
                      <a:cubicBezTo>
                        <a:pt x="3025" y="2429"/>
                        <a:pt x="3025" y="2429"/>
                        <a:pt x="3025" y="2429"/>
                      </a:cubicBezTo>
                      <a:cubicBezTo>
                        <a:pt x="3025" y="2401"/>
                        <a:pt x="3025" y="2401"/>
                        <a:pt x="3025" y="2401"/>
                      </a:cubicBezTo>
                      <a:cubicBezTo>
                        <a:pt x="3088" y="2401"/>
                        <a:pt x="3088" y="2401"/>
                        <a:pt x="3088" y="2401"/>
                      </a:cubicBezTo>
                      <a:lnTo>
                        <a:pt x="3088" y="2429"/>
                      </a:lnTo>
                      <a:close/>
                      <a:moveTo>
                        <a:pt x="2961" y="2429"/>
                      </a:moveTo>
                      <a:cubicBezTo>
                        <a:pt x="2898" y="2429"/>
                        <a:pt x="2898" y="2429"/>
                        <a:pt x="2898" y="2429"/>
                      </a:cubicBezTo>
                      <a:cubicBezTo>
                        <a:pt x="2898" y="2401"/>
                        <a:pt x="2898" y="2401"/>
                        <a:pt x="2898" y="2401"/>
                      </a:cubicBezTo>
                      <a:cubicBezTo>
                        <a:pt x="2961" y="2401"/>
                        <a:pt x="2961" y="2401"/>
                        <a:pt x="2961" y="2401"/>
                      </a:cubicBezTo>
                      <a:lnTo>
                        <a:pt x="2961" y="2429"/>
                      </a:lnTo>
                      <a:close/>
                      <a:moveTo>
                        <a:pt x="2834" y="2429"/>
                      </a:moveTo>
                      <a:cubicBezTo>
                        <a:pt x="2771" y="2429"/>
                        <a:pt x="2771" y="2429"/>
                        <a:pt x="2771" y="2429"/>
                      </a:cubicBezTo>
                      <a:cubicBezTo>
                        <a:pt x="2771" y="2401"/>
                        <a:pt x="2771" y="2401"/>
                        <a:pt x="2771" y="2401"/>
                      </a:cubicBezTo>
                      <a:cubicBezTo>
                        <a:pt x="2834" y="2401"/>
                        <a:pt x="2834" y="2401"/>
                        <a:pt x="2834" y="2401"/>
                      </a:cubicBezTo>
                      <a:lnTo>
                        <a:pt x="2834" y="2429"/>
                      </a:lnTo>
                      <a:close/>
                      <a:moveTo>
                        <a:pt x="2708" y="2429"/>
                      </a:moveTo>
                      <a:cubicBezTo>
                        <a:pt x="2644" y="2429"/>
                        <a:pt x="2644" y="2429"/>
                        <a:pt x="2644" y="2429"/>
                      </a:cubicBezTo>
                      <a:cubicBezTo>
                        <a:pt x="2644" y="2401"/>
                        <a:pt x="2644" y="2401"/>
                        <a:pt x="2644" y="2401"/>
                      </a:cubicBezTo>
                      <a:cubicBezTo>
                        <a:pt x="2708" y="2401"/>
                        <a:pt x="2708" y="2401"/>
                        <a:pt x="2708" y="2401"/>
                      </a:cubicBezTo>
                      <a:lnTo>
                        <a:pt x="2708" y="2429"/>
                      </a:lnTo>
                      <a:close/>
                      <a:moveTo>
                        <a:pt x="2452" y="2421"/>
                      </a:moveTo>
                      <a:cubicBezTo>
                        <a:pt x="2430" y="2417"/>
                        <a:pt x="2409" y="2411"/>
                        <a:pt x="2389" y="2404"/>
                      </a:cubicBezTo>
                      <a:cubicBezTo>
                        <a:pt x="2398" y="2377"/>
                        <a:pt x="2398" y="2377"/>
                        <a:pt x="2398" y="2377"/>
                      </a:cubicBezTo>
                      <a:cubicBezTo>
                        <a:pt x="2417" y="2384"/>
                        <a:pt x="2437" y="2389"/>
                        <a:pt x="2457" y="2393"/>
                      </a:cubicBezTo>
                      <a:lnTo>
                        <a:pt x="2452" y="2421"/>
                      </a:lnTo>
                      <a:close/>
                      <a:moveTo>
                        <a:pt x="2329" y="2376"/>
                      </a:moveTo>
                      <a:cubicBezTo>
                        <a:pt x="2310" y="2365"/>
                        <a:pt x="2292" y="2352"/>
                        <a:pt x="2275" y="2338"/>
                      </a:cubicBezTo>
                      <a:cubicBezTo>
                        <a:pt x="2294" y="2316"/>
                        <a:pt x="2294" y="2316"/>
                        <a:pt x="2294" y="2316"/>
                      </a:cubicBezTo>
                      <a:cubicBezTo>
                        <a:pt x="2309" y="2329"/>
                        <a:pt x="2326" y="2341"/>
                        <a:pt x="2343" y="2351"/>
                      </a:cubicBezTo>
                      <a:lnTo>
                        <a:pt x="2329" y="2376"/>
                      </a:lnTo>
                      <a:close/>
                      <a:moveTo>
                        <a:pt x="2229" y="2291"/>
                      </a:moveTo>
                      <a:cubicBezTo>
                        <a:pt x="2216" y="2274"/>
                        <a:pt x="2203" y="2256"/>
                        <a:pt x="2192" y="2237"/>
                      </a:cubicBezTo>
                      <a:cubicBezTo>
                        <a:pt x="2216" y="2222"/>
                        <a:pt x="2216" y="2222"/>
                        <a:pt x="2216" y="2222"/>
                      </a:cubicBezTo>
                      <a:cubicBezTo>
                        <a:pt x="2227" y="2240"/>
                        <a:pt x="2239" y="2257"/>
                        <a:pt x="2251" y="2273"/>
                      </a:cubicBezTo>
                      <a:lnTo>
                        <a:pt x="2229" y="2291"/>
                      </a:lnTo>
                      <a:close/>
                      <a:moveTo>
                        <a:pt x="2163" y="2178"/>
                      </a:moveTo>
                      <a:cubicBezTo>
                        <a:pt x="2154" y="2159"/>
                        <a:pt x="2147" y="2138"/>
                        <a:pt x="2141" y="2117"/>
                      </a:cubicBezTo>
                      <a:cubicBezTo>
                        <a:pt x="2168" y="2109"/>
                        <a:pt x="2168" y="2109"/>
                        <a:pt x="2168" y="2109"/>
                      </a:cubicBezTo>
                      <a:cubicBezTo>
                        <a:pt x="2174" y="2129"/>
                        <a:pt x="2181" y="2149"/>
                        <a:pt x="2189" y="2167"/>
                      </a:cubicBezTo>
                      <a:lnTo>
                        <a:pt x="2163" y="2178"/>
                      </a:lnTo>
                      <a:close/>
                      <a:moveTo>
                        <a:pt x="2125" y="2054"/>
                      </a:moveTo>
                      <a:cubicBezTo>
                        <a:pt x="2121" y="2033"/>
                        <a:pt x="2118" y="2012"/>
                        <a:pt x="2115" y="1990"/>
                      </a:cubicBezTo>
                      <a:cubicBezTo>
                        <a:pt x="2144" y="1987"/>
                        <a:pt x="2144" y="1987"/>
                        <a:pt x="2144" y="1987"/>
                      </a:cubicBezTo>
                      <a:cubicBezTo>
                        <a:pt x="2146" y="2008"/>
                        <a:pt x="2149" y="2028"/>
                        <a:pt x="2153" y="2048"/>
                      </a:cubicBezTo>
                      <a:lnTo>
                        <a:pt x="2125" y="2054"/>
                      </a:lnTo>
                      <a:close/>
                      <a:moveTo>
                        <a:pt x="2111" y="1925"/>
                      </a:moveTo>
                      <a:cubicBezTo>
                        <a:pt x="2111" y="1922"/>
                        <a:pt x="2111" y="1920"/>
                        <a:pt x="2111" y="1918"/>
                      </a:cubicBezTo>
                      <a:cubicBezTo>
                        <a:pt x="2111" y="1913"/>
                        <a:pt x="2111" y="1910"/>
                        <a:pt x="2111" y="1909"/>
                      </a:cubicBezTo>
                      <a:cubicBezTo>
                        <a:pt x="2111" y="1861"/>
                        <a:pt x="2111" y="1861"/>
                        <a:pt x="2111" y="1861"/>
                      </a:cubicBezTo>
                      <a:cubicBezTo>
                        <a:pt x="2140" y="1861"/>
                        <a:pt x="2140" y="1861"/>
                        <a:pt x="2140" y="1861"/>
                      </a:cubicBezTo>
                      <a:cubicBezTo>
                        <a:pt x="2140" y="1910"/>
                        <a:pt x="2140" y="1910"/>
                        <a:pt x="2140" y="1910"/>
                      </a:cubicBezTo>
                      <a:cubicBezTo>
                        <a:pt x="2140" y="1910"/>
                        <a:pt x="2140" y="1913"/>
                        <a:pt x="2140" y="1918"/>
                      </a:cubicBezTo>
                      <a:cubicBezTo>
                        <a:pt x="2140" y="1920"/>
                        <a:pt x="2140" y="1922"/>
                        <a:pt x="2140" y="1925"/>
                      </a:cubicBezTo>
                      <a:lnTo>
                        <a:pt x="2111" y="1925"/>
                      </a:lnTo>
                      <a:close/>
                      <a:moveTo>
                        <a:pt x="2140" y="1798"/>
                      </a:moveTo>
                      <a:cubicBezTo>
                        <a:pt x="2111" y="1798"/>
                        <a:pt x="2111" y="1798"/>
                        <a:pt x="2111" y="1798"/>
                      </a:cubicBezTo>
                      <a:cubicBezTo>
                        <a:pt x="2111" y="1734"/>
                        <a:pt x="2111" y="1734"/>
                        <a:pt x="2111" y="1734"/>
                      </a:cubicBezTo>
                      <a:cubicBezTo>
                        <a:pt x="2140" y="1734"/>
                        <a:pt x="2140" y="1734"/>
                        <a:pt x="2140" y="1734"/>
                      </a:cubicBezTo>
                      <a:lnTo>
                        <a:pt x="2140" y="1798"/>
                      </a:lnTo>
                      <a:close/>
                      <a:moveTo>
                        <a:pt x="2140" y="1671"/>
                      </a:moveTo>
                      <a:cubicBezTo>
                        <a:pt x="2111" y="1671"/>
                        <a:pt x="2111" y="1671"/>
                        <a:pt x="2111" y="1671"/>
                      </a:cubicBezTo>
                      <a:cubicBezTo>
                        <a:pt x="2111" y="1607"/>
                        <a:pt x="2111" y="1607"/>
                        <a:pt x="2111" y="1607"/>
                      </a:cubicBezTo>
                      <a:cubicBezTo>
                        <a:pt x="2140" y="1607"/>
                        <a:pt x="2140" y="1607"/>
                        <a:pt x="2140" y="1607"/>
                      </a:cubicBezTo>
                      <a:lnTo>
                        <a:pt x="2140" y="1671"/>
                      </a:lnTo>
                      <a:close/>
                      <a:moveTo>
                        <a:pt x="2140" y="1544"/>
                      </a:moveTo>
                      <a:cubicBezTo>
                        <a:pt x="2111" y="1544"/>
                        <a:pt x="2111" y="1544"/>
                        <a:pt x="2111" y="1544"/>
                      </a:cubicBezTo>
                      <a:cubicBezTo>
                        <a:pt x="2111" y="1481"/>
                        <a:pt x="2111" y="1481"/>
                        <a:pt x="2111" y="1481"/>
                      </a:cubicBezTo>
                      <a:cubicBezTo>
                        <a:pt x="2140" y="1481"/>
                        <a:pt x="2140" y="1481"/>
                        <a:pt x="2140" y="1481"/>
                      </a:cubicBezTo>
                      <a:lnTo>
                        <a:pt x="2140" y="1544"/>
                      </a:lnTo>
                      <a:close/>
                      <a:moveTo>
                        <a:pt x="759" y="1537"/>
                      </a:moveTo>
                      <a:cubicBezTo>
                        <a:pt x="759" y="1508"/>
                        <a:pt x="759" y="1508"/>
                        <a:pt x="759" y="1508"/>
                      </a:cubicBezTo>
                      <a:cubicBezTo>
                        <a:pt x="780" y="1508"/>
                        <a:pt x="800" y="1506"/>
                        <a:pt x="820" y="1504"/>
                      </a:cubicBezTo>
                      <a:cubicBezTo>
                        <a:pt x="824" y="1532"/>
                        <a:pt x="824" y="1532"/>
                        <a:pt x="824" y="1532"/>
                      </a:cubicBezTo>
                      <a:cubicBezTo>
                        <a:pt x="803" y="1535"/>
                        <a:pt x="781" y="1536"/>
                        <a:pt x="759" y="1537"/>
                      </a:cubicBezTo>
                      <a:close/>
                      <a:moveTo>
                        <a:pt x="694" y="1535"/>
                      </a:moveTo>
                      <a:cubicBezTo>
                        <a:pt x="672" y="1533"/>
                        <a:pt x="650" y="1530"/>
                        <a:pt x="630" y="1525"/>
                      </a:cubicBezTo>
                      <a:cubicBezTo>
                        <a:pt x="636" y="1497"/>
                        <a:pt x="636" y="1497"/>
                        <a:pt x="636" y="1497"/>
                      </a:cubicBezTo>
                      <a:cubicBezTo>
                        <a:pt x="656" y="1502"/>
                        <a:pt x="676" y="1505"/>
                        <a:pt x="697" y="1507"/>
                      </a:cubicBezTo>
                      <a:lnTo>
                        <a:pt x="694" y="1535"/>
                      </a:lnTo>
                      <a:close/>
                      <a:moveTo>
                        <a:pt x="888" y="1519"/>
                      </a:moveTo>
                      <a:cubicBezTo>
                        <a:pt x="880" y="1491"/>
                        <a:pt x="880" y="1491"/>
                        <a:pt x="880" y="1491"/>
                      </a:cubicBezTo>
                      <a:cubicBezTo>
                        <a:pt x="900" y="1486"/>
                        <a:pt x="920" y="1479"/>
                        <a:pt x="938" y="1471"/>
                      </a:cubicBezTo>
                      <a:cubicBezTo>
                        <a:pt x="949" y="1497"/>
                        <a:pt x="949" y="1497"/>
                        <a:pt x="949" y="1497"/>
                      </a:cubicBezTo>
                      <a:cubicBezTo>
                        <a:pt x="930" y="1506"/>
                        <a:pt x="909" y="1513"/>
                        <a:pt x="888" y="1519"/>
                      </a:cubicBezTo>
                      <a:close/>
                      <a:moveTo>
                        <a:pt x="567" y="1505"/>
                      </a:moveTo>
                      <a:cubicBezTo>
                        <a:pt x="547" y="1497"/>
                        <a:pt x="527" y="1487"/>
                        <a:pt x="509" y="1475"/>
                      </a:cubicBezTo>
                      <a:cubicBezTo>
                        <a:pt x="524" y="1451"/>
                        <a:pt x="524" y="1451"/>
                        <a:pt x="524" y="1451"/>
                      </a:cubicBezTo>
                      <a:cubicBezTo>
                        <a:pt x="541" y="1462"/>
                        <a:pt x="559" y="1471"/>
                        <a:pt x="578" y="1479"/>
                      </a:cubicBezTo>
                      <a:lnTo>
                        <a:pt x="567" y="1505"/>
                      </a:lnTo>
                      <a:close/>
                      <a:moveTo>
                        <a:pt x="1007" y="1467"/>
                      </a:moveTo>
                      <a:cubicBezTo>
                        <a:pt x="992" y="1443"/>
                        <a:pt x="992" y="1443"/>
                        <a:pt x="992" y="1443"/>
                      </a:cubicBezTo>
                      <a:cubicBezTo>
                        <a:pt x="1010" y="1432"/>
                        <a:pt x="1026" y="1420"/>
                        <a:pt x="1042" y="1406"/>
                      </a:cubicBezTo>
                      <a:cubicBezTo>
                        <a:pt x="1060" y="1428"/>
                        <a:pt x="1060" y="1428"/>
                        <a:pt x="1060" y="1428"/>
                      </a:cubicBezTo>
                      <a:cubicBezTo>
                        <a:pt x="1044" y="1442"/>
                        <a:pt x="1026" y="1455"/>
                        <a:pt x="1007" y="1467"/>
                      </a:cubicBezTo>
                      <a:close/>
                      <a:moveTo>
                        <a:pt x="456" y="1436"/>
                      </a:moveTo>
                      <a:cubicBezTo>
                        <a:pt x="440" y="1421"/>
                        <a:pt x="425" y="1405"/>
                        <a:pt x="411" y="1388"/>
                      </a:cubicBezTo>
                      <a:cubicBezTo>
                        <a:pt x="433" y="1370"/>
                        <a:pt x="433" y="1370"/>
                        <a:pt x="433" y="1370"/>
                      </a:cubicBezTo>
                      <a:cubicBezTo>
                        <a:pt x="446" y="1386"/>
                        <a:pt x="460" y="1401"/>
                        <a:pt x="475" y="1415"/>
                      </a:cubicBezTo>
                      <a:lnTo>
                        <a:pt x="456" y="1436"/>
                      </a:lnTo>
                      <a:close/>
                      <a:moveTo>
                        <a:pt x="2140" y="1417"/>
                      </a:moveTo>
                      <a:cubicBezTo>
                        <a:pt x="2111" y="1417"/>
                        <a:pt x="2111" y="1417"/>
                        <a:pt x="2111" y="1417"/>
                      </a:cubicBezTo>
                      <a:cubicBezTo>
                        <a:pt x="2111" y="1354"/>
                        <a:pt x="2111" y="1354"/>
                        <a:pt x="2111" y="1354"/>
                      </a:cubicBezTo>
                      <a:cubicBezTo>
                        <a:pt x="2140" y="1354"/>
                        <a:pt x="2140" y="1354"/>
                        <a:pt x="2140" y="1354"/>
                      </a:cubicBezTo>
                      <a:lnTo>
                        <a:pt x="2140" y="1417"/>
                      </a:lnTo>
                      <a:close/>
                      <a:moveTo>
                        <a:pt x="1107" y="1382"/>
                      </a:moveTo>
                      <a:cubicBezTo>
                        <a:pt x="1086" y="1363"/>
                        <a:pt x="1086" y="1363"/>
                        <a:pt x="1086" y="1363"/>
                      </a:cubicBezTo>
                      <a:cubicBezTo>
                        <a:pt x="1099" y="1348"/>
                        <a:pt x="1112" y="1332"/>
                        <a:pt x="1123" y="1315"/>
                      </a:cubicBezTo>
                      <a:cubicBezTo>
                        <a:pt x="1147" y="1330"/>
                        <a:pt x="1147" y="1330"/>
                        <a:pt x="1147" y="1330"/>
                      </a:cubicBezTo>
                      <a:cubicBezTo>
                        <a:pt x="1134" y="1349"/>
                        <a:pt x="1121" y="1366"/>
                        <a:pt x="1107" y="1382"/>
                      </a:cubicBezTo>
                      <a:close/>
                      <a:moveTo>
                        <a:pt x="374" y="1334"/>
                      </a:moveTo>
                      <a:cubicBezTo>
                        <a:pt x="363" y="1316"/>
                        <a:pt x="353" y="1296"/>
                        <a:pt x="345" y="1276"/>
                      </a:cubicBezTo>
                      <a:cubicBezTo>
                        <a:pt x="371" y="1265"/>
                        <a:pt x="371" y="1265"/>
                        <a:pt x="371" y="1265"/>
                      </a:cubicBezTo>
                      <a:cubicBezTo>
                        <a:pt x="379" y="1284"/>
                        <a:pt x="388" y="1302"/>
                        <a:pt x="399" y="1320"/>
                      </a:cubicBezTo>
                      <a:lnTo>
                        <a:pt x="374" y="1334"/>
                      </a:lnTo>
                      <a:close/>
                      <a:moveTo>
                        <a:pt x="2140" y="1290"/>
                      </a:moveTo>
                      <a:cubicBezTo>
                        <a:pt x="2111" y="1290"/>
                        <a:pt x="2111" y="1290"/>
                        <a:pt x="2111" y="1290"/>
                      </a:cubicBezTo>
                      <a:cubicBezTo>
                        <a:pt x="2111" y="1227"/>
                        <a:pt x="2111" y="1227"/>
                        <a:pt x="2111" y="1227"/>
                      </a:cubicBezTo>
                      <a:cubicBezTo>
                        <a:pt x="2140" y="1227"/>
                        <a:pt x="2140" y="1227"/>
                        <a:pt x="2140" y="1227"/>
                      </a:cubicBezTo>
                      <a:lnTo>
                        <a:pt x="2140" y="1290"/>
                      </a:lnTo>
                      <a:close/>
                      <a:moveTo>
                        <a:pt x="1180" y="1274"/>
                      </a:moveTo>
                      <a:cubicBezTo>
                        <a:pt x="1155" y="1261"/>
                        <a:pt x="1155" y="1261"/>
                        <a:pt x="1155" y="1261"/>
                      </a:cubicBezTo>
                      <a:cubicBezTo>
                        <a:pt x="1164" y="1243"/>
                        <a:pt x="1173" y="1224"/>
                        <a:pt x="1180" y="1205"/>
                      </a:cubicBezTo>
                      <a:cubicBezTo>
                        <a:pt x="1206" y="1215"/>
                        <a:pt x="1206" y="1215"/>
                        <a:pt x="1206" y="1215"/>
                      </a:cubicBezTo>
                      <a:cubicBezTo>
                        <a:pt x="1199" y="1235"/>
                        <a:pt x="1190" y="1255"/>
                        <a:pt x="1180" y="1274"/>
                      </a:cubicBezTo>
                      <a:close/>
                      <a:moveTo>
                        <a:pt x="322" y="1215"/>
                      </a:moveTo>
                      <a:cubicBezTo>
                        <a:pt x="316" y="1194"/>
                        <a:pt x="311" y="1173"/>
                        <a:pt x="307" y="1151"/>
                      </a:cubicBezTo>
                      <a:cubicBezTo>
                        <a:pt x="335" y="1146"/>
                        <a:pt x="335" y="1146"/>
                        <a:pt x="335" y="1146"/>
                      </a:cubicBezTo>
                      <a:cubicBezTo>
                        <a:pt x="338" y="1166"/>
                        <a:pt x="343" y="1187"/>
                        <a:pt x="349" y="1206"/>
                      </a:cubicBezTo>
                      <a:lnTo>
                        <a:pt x="322" y="1215"/>
                      </a:lnTo>
                      <a:close/>
                      <a:moveTo>
                        <a:pt x="2140" y="1163"/>
                      </a:moveTo>
                      <a:cubicBezTo>
                        <a:pt x="2111" y="1163"/>
                        <a:pt x="2111" y="1163"/>
                        <a:pt x="2111" y="1163"/>
                      </a:cubicBezTo>
                      <a:cubicBezTo>
                        <a:pt x="2111" y="1100"/>
                        <a:pt x="2111" y="1100"/>
                        <a:pt x="2111" y="1100"/>
                      </a:cubicBezTo>
                      <a:cubicBezTo>
                        <a:pt x="2140" y="1100"/>
                        <a:pt x="2140" y="1100"/>
                        <a:pt x="2140" y="1100"/>
                      </a:cubicBezTo>
                      <a:lnTo>
                        <a:pt x="2140" y="1163"/>
                      </a:lnTo>
                      <a:close/>
                      <a:moveTo>
                        <a:pt x="1226" y="1152"/>
                      </a:moveTo>
                      <a:cubicBezTo>
                        <a:pt x="1198" y="1146"/>
                        <a:pt x="1198" y="1146"/>
                        <a:pt x="1198" y="1146"/>
                      </a:cubicBezTo>
                      <a:cubicBezTo>
                        <a:pt x="1199" y="1142"/>
                        <a:pt x="1200" y="1139"/>
                        <a:pt x="1200" y="1138"/>
                      </a:cubicBezTo>
                      <a:cubicBezTo>
                        <a:pt x="1200" y="1137"/>
                        <a:pt x="1200" y="1136"/>
                        <a:pt x="1200" y="1134"/>
                      </a:cubicBezTo>
                      <a:cubicBezTo>
                        <a:pt x="1200" y="1126"/>
                        <a:pt x="1200" y="1108"/>
                        <a:pt x="1202" y="1084"/>
                      </a:cubicBezTo>
                      <a:cubicBezTo>
                        <a:pt x="1231" y="1087"/>
                        <a:pt x="1231" y="1087"/>
                        <a:pt x="1231" y="1087"/>
                      </a:cubicBezTo>
                      <a:cubicBezTo>
                        <a:pt x="1229" y="1110"/>
                        <a:pt x="1228" y="1126"/>
                        <a:pt x="1228" y="1134"/>
                      </a:cubicBezTo>
                      <a:cubicBezTo>
                        <a:pt x="1228" y="1137"/>
                        <a:pt x="1229" y="1138"/>
                        <a:pt x="1229" y="1138"/>
                      </a:cubicBezTo>
                      <a:cubicBezTo>
                        <a:pt x="1229" y="1140"/>
                        <a:pt x="1229" y="1140"/>
                        <a:pt x="1229" y="1140"/>
                      </a:cubicBezTo>
                      <a:cubicBezTo>
                        <a:pt x="1228" y="1141"/>
                        <a:pt x="1228" y="1141"/>
                        <a:pt x="1228" y="1141"/>
                      </a:cubicBezTo>
                      <a:cubicBezTo>
                        <a:pt x="1228" y="1142"/>
                        <a:pt x="1228" y="1145"/>
                        <a:pt x="1226" y="1152"/>
                      </a:cubicBezTo>
                      <a:close/>
                      <a:moveTo>
                        <a:pt x="328" y="1085"/>
                      </a:moveTo>
                      <a:cubicBezTo>
                        <a:pt x="299" y="1085"/>
                        <a:pt x="299" y="1085"/>
                        <a:pt x="299" y="1085"/>
                      </a:cubicBezTo>
                      <a:cubicBezTo>
                        <a:pt x="299" y="1022"/>
                        <a:pt x="299" y="1022"/>
                        <a:pt x="299" y="1022"/>
                      </a:cubicBezTo>
                      <a:cubicBezTo>
                        <a:pt x="328" y="1022"/>
                        <a:pt x="328" y="1022"/>
                        <a:pt x="328" y="1022"/>
                      </a:cubicBezTo>
                      <a:lnTo>
                        <a:pt x="328" y="1085"/>
                      </a:lnTo>
                      <a:close/>
                      <a:moveTo>
                        <a:pt x="2109" y="1038"/>
                      </a:moveTo>
                      <a:cubicBezTo>
                        <a:pt x="2106" y="1018"/>
                        <a:pt x="2102" y="997"/>
                        <a:pt x="2097" y="977"/>
                      </a:cubicBezTo>
                      <a:cubicBezTo>
                        <a:pt x="2125" y="970"/>
                        <a:pt x="2125" y="970"/>
                        <a:pt x="2125" y="970"/>
                      </a:cubicBezTo>
                      <a:cubicBezTo>
                        <a:pt x="2130" y="992"/>
                        <a:pt x="2134" y="1013"/>
                        <a:pt x="2137" y="1034"/>
                      </a:cubicBezTo>
                      <a:lnTo>
                        <a:pt x="2109" y="1038"/>
                      </a:lnTo>
                      <a:close/>
                      <a:moveTo>
                        <a:pt x="1239" y="1025"/>
                      </a:moveTo>
                      <a:cubicBezTo>
                        <a:pt x="1211" y="1020"/>
                        <a:pt x="1211" y="1020"/>
                        <a:pt x="1211" y="1020"/>
                      </a:cubicBezTo>
                      <a:cubicBezTo>
                        <a:pt x="1215" y="998"/>
                        <a:pt x="1220" y="977"/>
                        <a:pt x="1225" y="957"/>
                      </a:cubicBezTo>
                      <a:cubicBezTo>
                        <a:pt x="1253" y="964"/>
                        <a:pt x="1253" y="964"/>
                        <a:pt x="1253" y="964"/>
                      </a:cubicBezTo>
                      <a:cubicBezTo>
                        <a:pt x="1247" y="984"/>
                        <a:pt x="1243" y="1004"/>
                        <a:pt x="1239" y="1025"/>
                      </a:cubicBezTo>
                      <a:close/>
                      <a:moveTo>
                        <a:pt x="328" y="959"/>
                      </a:moveTo>
                      <a:cubicBezTo>
                        <a:pt x="299" y="959"/>
                        <a:pt x="299" y="959"/>
                        <a:pt x="299" y="959"/>
                      </a:cubicBezTo>
                      <a:cubicBezTo>
                        <a:pt x="299" y="895"/>
                        <a:pt x="299" y="895"/>
                        <a:pt x="299" y="895"/>
                      </a:cubicBezTo>
                      <a:cubicBezTo>
                        <a:pt x="328" y="895"/>
                        <a:pt x="328" y="895"/>
                        <a:pt x="328" y="895"/>
                      </a:cubicBezTo>
                      <a:lnTo>
                        <a:pt x="328" y="959"/>
                      </a:lnTo>
                      <a:close/>
                      <a:moveTo>
                        <a:pt x="2080" y="918"/>
                      </a:moveTo>
                      <a:cubicBezTo>
                        <a:pt x="2073" y="898"/>
                        <a:pt x="2064" y="879"/>
                        <a:pt x="2055" y="861"/>
                      </a:cubicBezTo>
                      <a:cubicBezTo>
                        <a:pt x="2081" y="848"/>
                        <a:pt x="2081" y="848"/>
                        <a:pt x="2081" y="848"/>
                      </a:cubicBezTo>
                      <a:cubicBezTo>
                        <a:pt x="2090" y="867"/>
                        <a:pt x="2099" y="887"/>
                        <a:pt x="2106" y="908"/>
                      </a:cubicBezTo>
                      <a:lnTo>
                        <a:pt x="2080" y="918"/>
                      </a:lnTo>
                      <a:close/>
                      <a:moveTo>
                        <a:pt x="1272" y="905"/>
                      </a:moveTo>
                      <a:cubicBezTo>
                        <a:pt x="1246" y="895"/>
                        <a:pt x="1246" y="895"/>
                        <a:pt x="1246" y="895"/>
                      </a:cubicBezTo>
                      <a:cubicBezTo>
                        <a:pt x="1254" y="874"/>
                        <a:pt x="1263" y="854"/>
                        <a:pt x="1273" y="836"/>
                      </a:cubicBezTo>
                      <a:cubicBezTo>
                        <a:pt x="1298" y="849"/>
                        <a:pt x="1298" y="849"/>
                        <a:pt x="1298" y="849"/>
                      </a:cubicBezTo>
                      <a:cubicBezTo>
                        <a:pt x="1289" y="867"/>
                        <a:pt x="1280" y="886"/>
                        <a:pt x="1272" y="905"/>
                      </a:cubicBezTo>
                      <a:close/>
                      <a:moveTo>
                        <a:pt x="328" y="832"/>
                      </a:moveTo>
                      <a:cubicBezTo>
                        <a:pt x="299" y="832"/>
                        <a:pt x="299" y="832"/>
                        <a:pt x="299" y="832"/>
                      </a:cubicBezTo>
                      <a:cubicBezTo>
                        <a:pt x="299" y="768"/>
                        <a:pt x="299" y="768"/>
                        <a:pt x="299" y="768"/>
                      </a:cubicBezTo>
                      <a:cubicBezTo>
                        <a:pt x="328" y="768"/>
                        <a:pt x="328" y="768"/>
                        <a:pt x="328" y="768"/>
                      </a:cubicBezTo>
                      <a:lnTo>
                        <a:pt x="328" y="832"/>
                      </a:lnTo>
                      <a:close/>
                      <a:moveTo>
                        <a:pt x="2024" y="808"/>
                      </a:moveTo>
                      <a:cubicBezTo>
                        <a:pt x="2012" y="791"/>
                        <a:pt x="1999" y="775"/>
                        <a:pt x="1985" y="761"/>
                      </a:cubicBezTo>
                      <a:cubicBezTo>
                        <a:pt x="2006" y="741"/>
                        <a:pt x="2006" y="741"/>
                        <a:pt x="2006" y="741"/>
                      </a:cubicBezTo>
                      <a:cubicBezTo>
                        <a:pt x="2020" y="757"/>
                        <a:pt x="2034" y="774"/>
                        <a:pt x="2047" y="792"/>
                      </a:cubicBezTo>
                      <a:lnTo>
                        <a:pt x="2024" y="808"/>
                      </a:lnTo>
                      <a:close/>
                      <a:moveTo>
                        <a:pt x="1331" y="798"/>
                      </a:moveTo>
                      <a:cubicBezTo>
                        <a:pt x="1309" y="781"/>
                        <a:pt x="1309" y="781"/>
                        <a:pt x="1309" y="781"/>
                      </a:cubicBezTo>
                      <a:cubicBezTo>
                        <a:pt x="1322" y="763"/>
                        <a:pt x="1336" y="746"/>
                        <a:pt x="1351" y="731"/>
                      </a:cubicBezTo>
                      <a:cubicBezTo>
                        <a:pt x="1371" y="751"/>
                        <a:pt x="1371" y="751"/>
                        <a:pt x="1371" y="751"/>
                      </a:cubicBezTo>
                      <a:cubicBezTo>
                        <a:pt x="1357" y="765"/>
                        <a:pt x="1344" y="781"/>
                        <a:pt x="1331" y="798"/>
                      </a:cubicBezTo>
                      <a:close/>
                      <a:moveTo>
                        <a:pt x="1939" y="720"/>
                      </a:moveTo>
                      <a:cubicBezTo>
                        <a:pt x="1923" y="708"/>
                        <a:pt x="1906" y="697"/>
                        <a:pt x="1888" y="688"/>
                      </a:cubicBezTo>
                      <a:cubicBezTo>
                        <a:pt x="1901" y="663"/>
                        <a:pt x="1901" y="663"/>
                        <a:pt x="1901" y="663"/>
                      </a:cubicBezTo>
                      <a:cubicBezTo>
                        <a:pt x="1920" y="673"/>
                        <a:pt x="1939" y="684"/>
                        <a:pt x="1956" y="697"/>
                      </a:cubicBezTo>
                      <a:lnTo>
                        <a:pt x="1939" y="720"/>
                      </a:lnTo>
                      <a:close/>
                      <a:moveTo>
                        <a:pt x="1418" y="712"/>
                      </a:moveTo>
                      <a:cubicBezTo>
                        <a:pt x="1402" y="689"/>
                        <a:pt x="1402" y="689"/>
                        <a:pt x="1402" y="689"/>
                      </a:cubicBezTo>
                      <a:cubicBezTo>
                        <a:pt x="1420" y="677"/>
                        <a:pt x="1439" y="665"/>
                        <a:pt x="1459" y="656"/>
                      </a:cubicBezTo>
                      <a:cubicBezTo>
                        <a:pt x="1471" y="682"/>
                        <a:pt x="1471" y="682"/>
                        <a:pt x="1471" y="682"/>
                      </a:cubicBezTo>
                      <a:cubicBezTo>
                        <a:pt x="1452" y="690"/>
                        <a:pt x="1435" y="701"/>
                        <a:pt x="1418" y="712"/>
                      </a:cubicBezTo>
                      <a:close/>
                      <a:moveTo>
                        <a:pt x="328" y="705"/>
                      </a:moveTo>
                      <a:cubicBezTo>
                        <a:pt x="299" y="705"/>
                        <a:pt x="299" y="705"/>
                        <a:pt x="299" y="705"/>
                      </a:cubicBezTo>
                      <a:cubicBezTo>
                        <a:pt x="299" y="641"/>
                        <a:pt x="299" y="641"/>
                        <a:pt x="299" y="641"/>
                      </a:cubicBezTo>
                      <a:cubicBezTo>
                        <a:pt x="328" y="641"/>
                        <a:pt x="328" y="641"/>
                        <a:pt x="328" y="641"/>
                      </a:cubicBezTo>
                      <a:lnTo>
                        <a:pt x="328" y="705"/>
                      </a:lnTo>
                      <a:close/>
                      <a:moveTo>
                        <a:pt x="1832" y="664"/>
                      </a:moveTo>
                      <a:cubicBezTo>
                        <a:pt x="1813" y="658"/>
                        <a:pt x="1793" y="653"/>
                        <a:pt x="1772" y="649"/>
                      </a:cubicBezTo>
                      <a:cubicBezTo>
                        <a:pt x="1777" y="621"/>
                        <a:pt x="1777" y="621"/>
                        <a:pt x="1777" y="621"/>
                      </a:cubicBezTo>
                      <a:cubicBezTo>
                        <a:pt x="1799" y="625"/>
                        <a:pt x="1820" y="630"/>
                        <a:pt x="1841" y="637"/>
                      </a:cubicBezTo>
                      <a:lnTo>
                        <a:pt x="1832" y="664"/>
                      </a:lnTo>
                      <a:close/>
                      <a:moveTo>
                        <a:pt x="1528" y="660"/>
                      </a:moveTo>
                      <a:cubicBezTo>
                        <a:pt x="1520" y="633"/>
                        <a:pt x="1520" y="633"/>
                        <a:pt x="1520" y="633"/>
                      </a:cubicBezTo>
                      <a:cubicBezTo>
                        <a:pt x="1540" y="627"/>
                        <a:pt x="1561" y="622"/>
                        <a:pt x="1583" y="618"/>
                      </a:cubicBezTo>
                      <a:cubicBezTo>
                        <a:pt x="1588" y="646"/>
                        <a:pt x="1588" y="646"/>
                        <a:pt x="1588" y="646"/>
                      </a:cubicBezTo>
                      <a:cubicBezTo>
                        <a:pt x="1567" y="650"/>
                        <a:pt x="1547" y="654"/>
                        <a:pt x="1528" y="660"/>
                      </a:cubicBezTo>
                      <a:close/>
                      <a:moveTo>
                        <a:pt x="1711" y="641"/>
                      </a:moveTo>
                      <a:cubicBezTo>
                        <a:pt x="1699" y="640"/>
                        <a:pt x="1687" y="640"/>
                        <a:pt x="1675" y="640"/>
                      </a:cubicBezTo>
                      <a:cubicBezTo>
                        <a:pt x="1666" y="640"/>
                        <a:pt x="1658" y="640"/>
                        <a:pt x="1649" y="640"/>
                      </a:cubicBezTo>
                      <a:cubicBezTo>
                        <a:pt x="1648" y="612"/>
                        <a:pt x="1648" y="612"/>
                        <a:pt x="1648" y="612"/>
                      </a:cubicBezTo>
                      <a:cubicBezTo>
                        <a:pt x="1657" y="612"/>
                        <a:pt x="1666" y="611"/>
                        <a:pt x="1675" y="611"/>
                      </a:cubicBezTo>
                      <a:cubicBezTo>
                        <a:pt x="1688" y="612"/>
                        <a:pt x="1701" y="612"/>
                        <a:pt x="1713" y="613"/>
                      </a:cubicBezTo>
                      <a:lnTo>
                        <a:pt x="1711" y="641"/>
                      </a:lnTo>
                      <a:close/>
                      <a:moveTo>
                        <a:pt x="328" y="578"/>
                      </a:moveTo>
                      <a:cubicBezTo>
                        <a:pt x="299" y="578"/>
                        <a:pt x="299" y="578"/>
                        <a:pt x="299" y="578"/>
                      </a:cubicBezTo>
                      <a:cubicBezTo>
                        <a:pt x="299" y="514"/>
                        <a:pt x="299" y="514"/>
                        <a:pt x="299" y="514"/>
                      </a:cubicBezTo>
                      <a:cubicBezTo>
                        <a:pt x="328" y="514"/>
                        <a:pt x="328" y="514"/>
                        <a:pt x="328" y="514"/>
                      </a:cubicBezTo>
                      <a:lnTo>
                        <a:pt x="328" y="578"/>
                      </a:lnTo>
                      <a:close/>
                      <a:moveTo>
                        <a:pt x="328" y="451"/>
                      </a:moveTo>
                      <a:cubicBezTo>
                        <a:pt x="299" y="451"/>
                        <a:pt x="299" y="451"/>
                        <a:pt x="299" y="451"/>
                      </a:cubicBezTo>
                      <a:cubicBezTo>
                        <a:pt x="299" y="434"/>
                        <a:pt x="299" y="434"/>
                        <a:pt x="299" y="434"/>
                      </a:cubicBezTo>
                      <a:cubicBezTo>
                        <a:pt x="299" y="434"/>
                        <a:pt x="299" y="417"/>
                        <a:pt x="295" y="390"/>
                      </a:cubicBezTo>
                      <a:cubicBezTo>
                        <a:pt x="323" y="385"/>
                        <a:pt x="323" y="385"/>
                        <a:pt x="323" y="385"/>
                      </a:cubicBezTo>
                      <a:cubicBezTo>
                        <a:pt x="328" y="415"/>
                        <a:pt x="328" y="433"/>
                        <a:pt x="328" y="434"/>
                      </a:cubicBezTo>
                      <a:lnTo>
                        <a:pt x="328" y="451"/>
                      </a:lnTo>
                      <a:close/>
                      <a:moveTo>
                        <a:pt x="282" y="329"/>
                      </a:moveTo>
                      <a:cubicBezTo>
                        <a:pt x="277" y="309"/>
                        <a:pt x="270" y="290"/>
                        <a:pt x="262" y="271"/>
                      </a:cubicBezTo>
                      <a:cubicBezTo>
                        <a:pt x="288" y="260"/>
                        <a:pt x="288" y="260"/>
                        <a:pt x="288" y="260"/>
                      </a:cubicBezTo>
                      <a:cubicBezTo>
                        <a:pt x="296" y="280"/>
                        <a:pt x="304" y="300"/>
                        <a:pt x="310" y="321"/>
                      </a:cubicBezTo>
                      <a:lnTo>
                        <a:pt x="282" y="329"/>
                      </a:lnTo>
                      <a:close/>
                      <a:moveTo>
                        <a:pt x="234" y="216"/>
                      </a:moveTo>
                      <a:cubicBezTo>
                        <a:pt x="224" y="198"/>
                        <a:pt x="212" y="181"/>
                        <a:pt x="199" y="165"/>
                      </a:cubicBezTo>
                      <a:cubicBezTo>
                        <a:pt x="221" y="148"/>
                        <a:pt x="221" y="148"/>
                        <a:pt x="221" y="148"/>
                      </a:cubicBezTo>
                      <a:cubicBezTo>
                        <a:pt x="235" y="164"/>
                        <a:pt x="247" y="183"/>
                        <a:pt x="259" y="201"/>
                      </a:cubicBezTo>
                      <a:lnTo>
                        <a:pt x="234" y="216"/>
                      </a:lnTo>
                      <a:close/>
                      <a:moveTo>
                        <a:pt x="158" y="121"/>
                      </a:moveTo>
                      <a:cubicBezTo>
                        <a:pt x="143" y="107"/>
                        <a:pt x="127" y="94"/>
                        <a:pt x="110" y="82"/>
                      </a:cubicBezTo>
                      <a:cubicBezTo>
                        <a:pt x="126" y="59"/>
                        <a:pt x="126" y="59"/>
                        <a:pt x="126" y="59"/>
                      </a:cubicBezTo>
                      <a:cubicBezTo>
                        <a:pt x="144" y="71"/>
                        <a:pt x="161" y="85"/>
                        <a:pt x="177" y="100"/>
                      </a:cubicBezTo>
                      <a:lnTo>
                        <a:pt x="158" y="121"/>
                      </a:lnTo>
                      <a:close/>
                      <a:moveTo>
                        <a:pt x="57" y="51"/>
                      </a:moveTo>
                      <a:cubicBezTo>
                        <a:pt x="39" y="42"/>
                        <a:pt x="20" y="33"/>
                        <a:pt x="0" y="26"/>
                      </a:cubicBezTo>
                      <a:cubicBezTo>
                        <a:pt x="10" y="0"/>
                        <a:pt x="10" y="0"/>
                        <a:pt x="10" y="0"/>
                      </a:cubicBezTo>
                      <a:cubicBezTo>
                        <a:pt x="31" y="7"/>
                        <a:pt x="51" y="16"/>
                        <a:pt x="70" y="25"/>
                      </a:cubicBezTo>
                      <a:lnTo>
                        <a:pt x="57" y="51"/>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4113" name="Rectangle 17"/>
                <p:cNvSpPr>
                  <a:spLocks noChangeArrowheads="1"/>
                </p:cNvSpPr>
                <p:nvPr/>
              </p:nvSpPr>
              <p:spPr bwMode="auto">
                <a:xfrm>
                  <a:off x="7646988" y="4783138"/>
                  <a:ext cx="60325" cy="53975"/>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2400"/>
                </a:p>
              </p:txBody>
            </p:sp>
          </p:grpSp>
        </p:grpSp>
        <p:grpSp>
          <p:nvGrpSpPr>
            <p:cNvPr id="5" name="Group 22"/>
            <p:cNvGrpSpPr/>
            <p:nvPr/>
          </p:nvGrpSpPr>
          <p:grpSpPr>
            <a:xfrm flipH="1">
              <a:off x="4251350" y="739341"/>
              <a:ext cx="4895824" cy="3663158"/>
              <a:chOff x="1160463" y="-1588"/>
              <a:chExt cx="6874308" cy="5143501"/>
            </a:xfrm>
          </p:grpSpPr>
          <p:sp>
            <p:nvSpPr>
              <p:cNvPr id="24" name="Freeform 13"/>
              <p:cNvSpPr/>
              <p:nvPr/>
            </p:nvSpPr>
            <p:spPr bwMode="auto">
              <a:xfrm>
                <a:off x="1160464" y="142875"/>
                <a:ext cx="6745058" cy="4999038"/>
              </a:xfrm>
              <a:custGeom>
                <a:avLst/>
                <a:gdLst/>
                <a:ahLst/>
                <a:cxnLst>
                  <a:cxn ang="0">
                    <a:pos x="0" y="0"/>
                  </a:cxn>
                  <a:cxn ang="0">
                    <a:pos x="0" y="207"/>
                  </a:cxn>
                  <a:cxn ang="0">
                    <a:pos x="0" y="207"/>
                  </a:cxn>
                  <a:cxn ang="0">
                    <a:pos x="345" y="552"/>
                  </a:cxn>
                  <a:cxn ang="0">
                    <a:pos x="345" y="552"/>
                  </a:cxn>
                  <a:cxn ang="0">
                    <a:pos x="345" y="1188"/>
                  </a:cxn>
                  <a:cxn ang="0">
                    <a:pos x="345" y="1188"/>
                  </a:cxn>
                  <a:cxn ang="0">
                    <a:pos x="897" y="1741"/>
                  </a:cxn>
                  <a:cxn ang="0">
                    <a:pos x="1449" y="1188"/>
                  </a:cxn>
                  <a:cxn ang="0">
                    <a:pos x="1450" y="1188"/>
                  </a:cxn>
                  <a:cxn ang="0">
                    <a:pos x="1795" y="843"/>
                  </a:cxn>
                  <a:cxn ang="0">
                    <a:pos x="2140" y="1188"/>
                  </a:cxn>
                  <a:cxn ang="0">
                    <a:pos x="2141" y="1188"/>
                  </a:cxn>
                  <a:cxn ang="0">
                    <a:pos x="2141" y="2074"/>
                  </a:cxn>
                  <a:cxn ang="0">
                    <a:pos x="2140" y="2074"/>
                  </a:cxn>
                  <a:cxn ang="0">
                    <a:pos x="2689" y="2626"/>
                  </a:cxn>
                  <a:cxn ang="0">
                    <a:pos x="2689" y="2627"/>
                  </a:cxn>
                  <a:cxn ang="0">
                    <a:pos x="3580" y="2627"/>
                  </a:cxn>
                  <a:cxn ang="0">
                    <a:pos x="3586" y="2420"/>
                  </a:cxn>
                  <a:cxn ang="0">
                    <a:pos x="3586" y="2420"/>
                  </a:cxn>
                  <a:cxn ang="0">
                    <a:pos x="2693" y="2420"/>
                  </a:cxn>
                  <a:cxn ang="0">
                    <a:pos x="2693" y="2419"/>
                  </a:cxn>
                  <a:cxn ang="0">
                    <a:pos x="2348" y="2081"/>
                  </a:cxn>
                  <a:cxn ang="0">
                    <a:pos x="2348" y="2081"/>
                  </a:cxn>
                  <a:cxn ang="0">
                    <a:pos x="2348" y="2075"/>
                  </a:cxn>
                  <a:cxn ang="0">
                    <a:pos x="2348" y="1184"/>
                  </a:cxn>
                  <a:cxn ang="0">
                    <a:pos x="2347" y="1184"/>
                  </a:cxn>
                  <a:cxn ang="0">
                    <a:pos x="1795" y="636"/>
                  </a:cxn>
                  <a:cxn ang="0">
                    <a:pos x="1242" y="1188"/>
                  </a:cxn>
                  <a:cxn ang="0">
                    <a:pos x="1242" y="1188"/>
                  </a:cxn>
                  <a:cxn ang="0">
                    <a:pos x="897" y="1533"/>
                  </a:cxn>
                  <a:cxn ang="0">
                    <a:pos x="552" y="1188"/>
                  </a:cxn>
                  <a:cxn ang="0">
                    <a:pos x="552" y="552"/>
                  </a:cxn>
                  <a:cxn ang="0">
                    <a:pos x="552" y="552"/>
                  </a:cxn>
                  <a:cxn ang="0">
                    <a:pos x="0" y="0"/>
                  </a:cxn>
                </a:cxnLst>
                <a:rect l="0" t="0" r="r" b="b"/>
                <a:pathLst>
                  <a:path w="3585" h="2627">
                    <a:moveTo>
                      <a:pt x="0" y="0"/>
                    </a:moveTo>
                    <a:cubicBezTo>
                      <a:pt x="0" y="207"/>
                      <a:pt x="0" y="207"/>
                      <a:pt x="0" y="207"/>
                    </a:cubicBezTo>
                    <a:cubicBezTo>
                      <a:pt x="0" y="207"/>
                      <a:pt x="0" y="207"/>
                      <a:pt x="0" y="207"/>
                    </a:cubicBezTo>
                    <a:cubicBezTo>
                      <a:pt x="190" y="207"/>
                      <a:pt x="345" y="361"/>
                      <a:pt x="345" y="552"/>
                    </a:cubicBezTo>
                    <a:cubicBezTo>
                      <a:pt x="345" y="552"/>
                      <a:pt x="345" y="552"/>
                      <a:pt x="345" y="552"/>
                    </a:cubicBezTo>
                    <a:cubicBezTo>
                      <a:pt x="345" y="1188"/>
                      <a:pt x="345" y="1188"/>
                      <a:pt x="345" y="1188"/>
                    </a:cubicBezTo>
                    <a:cubicBezTo>
                      <a:pt x="345" y="1188"/>
                      <a:pt x="345" y="1188"/>
                      <a:pt x="345" y="1188"/>
                    </a:cubicBezTo>
                    <a:cubicBezTo>
                      <a:pt x="345" y="1493"/>
                      <a:pt x="592" y="1741"/>
                      <a:pt x="897" y="1741"/>
                    </a:cubicBezTo>
                    <a:cubicBezTo>
                      <a:pt x="1202" y="1741"/>
                      <a:pt x="1449" y="1493"/>
                      <a:pt x="1449" y="1188"/>
                    </a:cubicBezTo>
                    <a:cubicBezTo>
                      <a:pt x="1450" y="1188"/>
                      <a:pt x="1450" y="1188"/>
                      <a:pt x="1450" y="1188"/>
                    </a:cubicBezTo>
                    <a:cubicBezTo>
                      <a:pt x="1450" y="997"/>
                      <a:pt x="1604" y="843"/>
                      <a:pt x="1795" y="843"/>
                    </a:cubicBezTo>
                    <a:cubicBezTo>
                      <a:pt x="1986" y="843"/>
                      <a:pt x="2140" y="997"/>
                      <a:pt x="2140" y="1188"/>
                    </a:cubicBezTo>
                    <a:cubicBezTo>
                      <a:pt x="2141" y="1188"/>
                      <a:pt x="2141" y="1188"/>
                      <a:pt x="2141" y="1188"/>
                    </a:cubicBezTo>
                    <a:cubicBezTo>
                      <a:pt x="2141" y="2074"/>
                      <a:pt x="2141" y="2074"/>
                      <a:pt x="2141" y="2074"/>
                    </a:cubicBezTo>
                    <a:cubicBezTo>
                      <a:pt x="2140" y="2074"/>
                      <a:pt x="2140" y="2074"/>
                      <a:pt x="2140" y="2074"/>
                    </a:cubicBezTo>
                    <a:cubicBezTo>
                      <a:pt x="2140" y="2378"/>
                      <a:pt x="2386" y="2624"/>
                      <a:pt x="2689" y="2626"/>
                    </a:cubicBezTo>
                    <a:cubicBezTo>
                      <a:pt x="2689" y="2627"/>
                      <a:pt x="2689" y="2627"/>
                      <a:pt x="2689" y="2627"/>
                    </a:cubicBezTo>
                    <a:cubicBezTo>
                      <a:pt x="3580" y="2627"/>
                      <a:pt x="3580" y="2627"/>
                      <a:pt x="3580" y="2627"/>
                    </a:cubicBezTo>
                    <a:cubicBezTo>
                      <a:pt x="3586" y="2420"/>
                      <a:pt x="3586" y="2420"/>
                      <a:pt x="3586" y="2420"/>
                    </a:cubicBezTo>
                    <a:cubicBezTo>
                      <a:pt x="3586" y="2420"/>
                      <a:pt x="3586" y="2420"/>
                      <a:pt x="3586" y="2420"/>
                    </a:cubicBezTo>
                    <a:cubicBezTo>
                      <a:pt x="2693" y="2420"/>
                      <a:pt x="2693" y="2420"/>
                      <a:pt x="2693" y="2420"/>
                    </a:cubicBezTo>
                    <a:cubicBezTo>
                      <a:pt x="2693" y="2419"/>
                      <a:pt x="2693" y="2419"/>
                      <a:pt x="2693" y="2419"/>
                    </a:cubicBezTo>
                    <a:cubicBezTo>
                      <a:pt x="2505" y="2419"/>
                      <a:pt x="2351" y="2269"/>
                      <a:pt x="2348" y="2081"/>
                    </a:cubicBezTo>
                    <a:cubicBezTo>
                      <a:pt x="2348" y="2081"/>
                      <a:pt x="2348" y="2081"/>
                      <a:pt x="2348" y="2081"/>
                    </a:cubicBezTo>
                    <a:cubicBezTo>
                      <a:pt x="2348" y="2075"/>
                      <a:pt x="2348" y="2075"/>
                      <a:pt x="2348" y="2075"/>
                    </a:cubicBezTo>
                    <a:cubicBezTo>
                      <a:pt x="2348" y="1184"/>
                      <a:pt x="2348" y="1184"/>
                      <a:pt x="2348" y="1184"/>
                    </a:cubicBezTo>
                    <a:cubicBezTo>
                      <a:pt x="2347" y="1184"/>
                      <a:pt x="2347" y="1184"/>
                      <a:pt x="2347" y="1184"/>
                    </a:cubicBezTo>
                    <a:cubicBezTo>
                      <a:pt x="2345" y="881"/>
                      <a:pt x="2099" y="636"/>
                      <a:pt x="1795" y="636"/>
                    </a:cubicBezTo>
                    <a:cubicBezTo>
                      <a:pt x="1490" y="636"/>
                      <a:pt x="1242" y="883"/>
                      <a:pt x="1242" y="1188"/>
                    </a:cubicBezTo>
                    <a:cubicBezTo>
                      <a:pt x="1242" y="1188"/>
                      <a:pt x="1242" y="1188"/>
                      <a:pt x="1242" y="1188"/>
                    </a:cubicBezTo>
                    <a:cubicBezTo>
                      <a:pt x="1242" y="1379"/>
                      <a:pt x="1088" y="1533"/>
                      <a:pt x="897" y="1533"/>
                    </a:cubicBezTo>
                    <a:cubicBezTo>
                      <a:pt x="706" y="1533"/>
                      <a:pt x="552" y="1379"/>
                      <a:pt x="552" y="1188"/>
                    </a:cubicBezTo>
                    <a:cubicBezTo>
                      <a:pt x="552" y="552"/>
                      <a:pt x="552" y="552"/>
                      <a:pt x="552" y="552"/>
                    </a:cubicBezTo>
                    <a:cubicBezTo>
                      <a:pt x="552" y="552"/>
                      <a:pt x="552" y="552"/>
                      <a:pt x="552" y="552"/>
                    </a:cubicBezTo>
                    <a:cubicBezTo>
                      <a:pt x="552" y="247"/>
                      <a:pt x="305" y="0"/>
                      <a:pt x="0" y="0"/>
                    </a:cubicBezTo>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2400"/>
              </a:p>
            </p:txBody>
          </p:sp>
          <p:sp>
            <p:nvSpPr>
              <p:cNvPr id="25" name="Freeform 14"/>
              <p:cNvSpPr/>
              <p:nvPr/>
            </p:nvSpPr>
            <p:spPr bwMode="auto">
              <a:xfrm>
                <a:off x="1160463" y="-1588"/>
                <a:ext cx="6823075" cy="4999038"/>
              </a:xfrm>
              <a:custGeom>
                <a:avLst/>
                <a:gdLst/>
                <a:ahLst/>
                <a:cxnLst>
                  <a:cxn ang="0">
                    <a:pos x="2693" y="2420"/>
                  </a:cxn>
                  <a:cxn ang="0">
                    <a:pos x="2693" y="2420"/>
                  </a:cxn>
                  <a:cxn ang="0">
                    <a:pos x="2348" y="2082"/>
                  </a:cxn>
                  <a:cxn ang="0">
                    <a:pos x="2348" y="2082"/>
                  </a:cxn>
                  <a:cxn ang="0">
                    <a:pos x="2348" y="2076"/>
                  </a:cxn>
                  <a:cxn ang="0">
                    <a:pos x="2348" y="1184"/>
                  </a:cxn>
                  <a:cxn ang="0">
                    <a:pos x="2347" y="1184"/>
                  </a:cxn>
                  <a:cxn ang="0">
                    <a:pos x="1795" y="636"/>
                  </a:cxn>
                  <a:cxn ang="0">
                    <a:pos x="1242" y="1189"/>
                  </a:cxn>
                  <a:cxn ang="0">
                    <a:pos x="1242" y="1189"/>
                  </a:cxn>
                  <a:cxn ang="0">
                    <a:pos x="897" y="1534"/>
                  </a:cxn>
                  <a:cxn ang="0">
                    <a:pos x="552" y="1189"/>
                  </a:cxn>
                  <a:cxn ang="0">
                    <a:pos x="552" y="553"/>
                  </a:cxn>
                  <a:cxn ang="0">
                    <a:pos x="552" y="553"/>
                  </a:cxn>
                  <a:cxn ang="0">
                    <a:pos x="0" y="0"/>
                  </a:cxn>
                  <a:cxn ang="0">
                    <a:pos x="0" y="207"/>
                  </a:cxn>
                  <a:cxn ang="0">
                    <a:pos x="0" y="207"/>
                  </a:cxn>
                  <a:cxn ang="0">
                    <a:pos x="345" y="553"/>
                  </a:cxn>
                  <a:cxn ang="0">
                    <a:pos x="345" y="553"/>
                  </a:cxn>
                  <a:cxn ang="0">
                    <a:pos x="345" y="1189"/>
                  </a:cxn>
                  <a:cxn ang="0">
                    <a:pos x="345" y="1189"/>
                  </a:cxn>
                  <a:cxn ang="0">
                    <a:pos x="897" y="1741"/>
                  </a:cxn>
                  <a:cxn ang="0">
                    <a:pos x="1449" y="1189"/>
                  </a:cxn>
                  <a:cxn ang="0">
                    <a:pos x="1450" y="1189"/>
                  </a:cxn>
                  <a:cxn ang="0">
                    <a:pos x="1795" y="843"/>
                  </a:cxn>
                  <a:cxn ang="0">
                    <a:pos x="2140" y="1189"/>
                  </a:cxn>
                  <a:cxn ang="0">
                    <a:pos x="2141" y="1189"/>
                  </a:cxn>
                  <a:cxn ang="0">
                    <a:pos x="2141" y="2075"/>
                  </a:cxn>
                  <a:cxn ang="0">
                    <a:pos x="2140" y="2075"/>
                  </a:cxn>
                  <a:cxn ang="0">
                    <a:pos x="2689" y="2627"/>
                  </a:cxn>
                  <a:cxn ang="0">
                    <a:pos x="2689" y="2627"/>
                  </a:cxn>
                  <a:cxn ang="0">
                    <a:pos x="3580" y="2627"/>
                  </a:cxn>
                  <a:cxn ang="0">
                    <a:pos x="3586" y="2421"/>
                  </a:cxn>
                  <a:cxn ang="0">
                    <a:pos x="3586" y="2420"/>
                  </a:cxn>
                  <a:cxn ang="0">
                    <a:pos x="2693" y="2420"/>
                  </a:cxn>
                </a:cxnLst>
                <a:rect l="0" t="0" r="r" b="b"/>
                <a:pathLst>
                  <a:path w="3585" h="2627">
                    <a:moveTo>
                      <a:pt x="2693" y="2420"/>
                    </a:moveTo>
                    <a:cubicBezTo>
                      <a:pt x="2693" y="2420"/>
                      <a:pt x="2693" y="2420"/>
                      <a:pt x="2693" y="2420"/>
                    </a:cubicBezTo>
                    <a:cubicBezTo>
                      <a:pt x="2505" y="2420"/>
                      <a:pt x="2351" y="2269"/>
                      <a:pt x="2348" y="2082"/>
                    </a:cubicBezTo>
                    <a:cubicBezTo>
                      <a:pt x="2348" y="2082"/>
                      <a:pt x="2348" y="2082"/>
                      <a:pt x="2348" y="2082"/>
                    </a:cubicBezTo>
                    <a:cubicBezTo>
                      <a:pt x="2348" y="2076"/>
                      <a:pt x="2348" y="2076"/>
                      <a:pt x="2348" y="2076"/>
                    </a:cubicBezTo>
                    <a:cubicBezTo>
                      <a:pt x="2348" y="1184"/>
                      <a:pt x="2348" y="1184"/>
                      <a:pt x="2348" y="1184"/>
                    </a:cubicBezTo>
                    <a:cubicBezTo>
                      <a:pt x="2347" y="1184"/>
                      <a:pt x="2347" y="1184"/>
                      <a:pt x="2347" y="1184"/>
                    </a:cubicBezTo>
                    <a:cubicBezTo>
                      <a:pt x="2345" y="881"/>
                      <a:pt x="2099" y="636"/>
                      <a:pt x="1795" y="636"/>
                    </a:cubicBezTo>
                    <a:cubicBezTo>
                      <a:pt x="1490" y="636"/>
                      <a:pt x="1242" y="883"/>
                      <a:pt x="1242" y="1189"/>
                    </a:cubicBezTo>
                    <a:cubicBezTo>
                      <a:pt x="1242" y="1189"/>
                      <a:pt x="1242" y="1189"/>
                      <a:pt x="1242" y="1189"/>
                    </a:cubicBezTo>
                    <a:cubicBezTo>
                      <a:pt x="1242" y="1379"/>
                      <a:pt x="1088" y="1534"/>
                      <a:pt x="897" y="1534"/>
                    </a:cubicBezTo>
                    <a:cubicBezTo>
                      <a:pt x="706" y="1534"/>
                      <a:pt x="552" y="1379"/>
                      <a:pt x="552" y="1189"/>
                    </a:cubicBezTo>
                    <a:cubicBezTo>
                      <a:pt x="552" y="553"/>
                      <a:pt x="552" y="553"/>
                      <a:pt x="552" y="553"/>
                    </a:cubicBezTo>
                    <a:cubicBezTo>
                      <a:pt x="552" y="553"/>
                      <a:pt x="552" y="553"/>
                      <a:pt x="552" y="553"/>
                    </a:cubicBezTo>
                    <a:cubicBezTo>
                      <a:pt x="552" y="247"/>
                      <a:pt x="305" y="0"/>
                      <a:pt x="0" y="0"/>
                    </a:cubicBezTo>
                    <a:cubicBezTo>
                      <a:pt x="0" y="207"/>
                      <a:pt x="0" y="207"/>
                      <a:pt x="0" y="207"/>
                    </a:cubicBezTo>
                    <a:cubicBezTo>
                      <a:pt x="0" y="207"/>
                      <a:pt x="0" y="207"/>
                      <a:pt x="0" y="207"/>
                    </a:cubicBezTo>
                    <a:cubicBezTo>
                      <a:pt x="190" y="207"/>
                      <a:pt x="345" y="362"/>
                      <a:pt x="345" y="553"/>
                    </a:cubicBezTo>
                    <a:cubicBezTo>
                      <a:pt x="345" y="553"/>
                      <a:pt x="345" y="553"/>
                      <a:pt x="345" y="553"/>
                    </a:cubicBezTo>
                    <a:cubicBezTo>
                      <a:pt x="345" y="1189"/>
                      <a:pt x="345" y="1189"/>
                      <a:pt x="345" y="1189"/>
                    </a:cubicBezTo>
                    <a:cubicBezTo>
                      <a:pt x="345" y="1189"/>
                      <a:pt x="345" y="1189"/>
                      <a:pt x="345" y="1189"/>
                    </a:cubicBezTo>
                    <a:cubicBezTo>
                      <a:pt x="345" y="1494"/>
                      <a:pt x="592" y="1741"/>
                      <a:pt x="897" y="1741"/>
                    </a:cubicBezTo>
                    <a:cubicBezTo>
                      <a:pt x="1202" y="1741"/>
                      <a:pt x="1449" y="1494"/>
                      <a:pt x="1449" y="1189"/>
                    </a:cubicBezTo>
                    <a:cubicBezTo>
                      <a:pt x="1450" y="1189"/>
                      <a:pt x="1450" y="1189"/>
                      <a:pt x="1450" y="1189"/>
                    </a:cubicBezTo>
                    <a:cubicBezTo>
                      <a:pt x="1450" y="998"/>
                      <a:pt x="1604" y="843"/>
                      <a:pt x="1795" y="843"/>
                    </a:cubicBezTo>
                    <a:cubicBezTo>
                      <a:pt x="1986" y="843"/>
                      <a:pt x="2140" y="998"/>
                      <a:pt x="2140" y="1189"/>
                    </a:cubicBezTo>
                    <a:cubicBezTo>
                      <a:pt x="2141" y="1189"/>
                      <a:pt x="2141" y="1189"/>
                      <a:pt x="2141" y="1189"/>
                    </a:cubicBezTo>
                    <a:cubicBezTo>
                      <a:pt x="2141" y="2075"/>
                      <a:pt x="2141" y="2075"/>
                      <a:pt x="2141" y="2075"/>
                    </a:cubicBezTo>
                    <a:cubicBezTo>
                      <a:pt x="2140" y="2075"/>
                      <a:pt x="2140" y="2075"/>
                      <a:pt x="2140" y="2075"/>
                    </a:cubicBezTo>
                    <a:cubicBezTo>
                      <a:pt x="2140" y="2378"/>
                      <a:pt x="2386" y="2625"/>
                      <a:pt x="2689" y="2627"/>
                    </a:cubicBezTo>
                    <a:cubicBezTo>
                      <a:pt x="2689" y="2627"/>
                      <a:pt x="2689" y="2627"/>
                      <a:pt x="2689" y="2627"/>
                    </a:cubicBezTo>
                    <a:cubicBezTo>
                      <a:pt x="3580" y="2627"/>
                      <a:pt x="3580" y="2627"/>
                      <a:pt x="3580" y="2627"/>
                    </a:cubicBezTo>
                    <a:cubicBezTo>
                      <a:pt x="3586" y="2421"/>
                      <a:pt x="3586" y="2421"/>
                      <a:pt x="3586" y="2421"/>
                    </a:cubicBezTo>
                    <a:cubicBezTo>
                      <a:pt x="3586" y="2420"/>
                      <a:pt x="3586" y="2420"/>
                      <a:pt x="3586" y="2420"/>
                    </a:cubicBezTo>
                    <a:lnTo>
                      <a:pt x="2693" y="2420"/>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grpSp>
            <p:nvGrpSpPr>
              <p:cNvPr id="6" name="Group 25"/>
              <p:cNvGrpSpPr/>
              <p:nvPr/>
            </p:nvGrpSpPr>
            <p:grpSpPr>
              <a:xfrm>
                <a:off x="1238250" y="165100"/>
                <a:ext cx="6796521" cy="4682232"/>
                <a:chOff x="1238250" y="165100"/>
                <a:chExt cx="6796521" cy="4682232"/>
              </a:xfrm>
            </p:grpSpPr>
            <p:sp>
              <p:nvSpPr>
                <p:cNvPr id="27" name="Freeform 15"/>
                <p:cNvSpPr/>
                <p:nvPr/>
              </p:nvSpPr>
              <p:spPr bwMode="auto">
                <a:xfrm>
                  <a:off x="1238250" y="165100"/>
                  <a:ext cx="71438" cy="65088"/>
                </a:xfrm>
                <a:custGeom>
                  <a:avLst/>
                  <a:gdLst/>
                  <a:ahLst/>
                  <a:cxnLst>
                    <a:cxn ang="0">
                      <a:pos x="30" y="34"/>
                    </a:cxn>
                    <a:cxn ang="0">
                      <a:pos x="0" y="28"/>
                    </a:cxn>
                    <a:cxn ang="0">
                      <a:pos x="5" y="0"/>
                    </a:cxn>
                    <a:cxn ang="0">
                      <a:pos x="37" y="7"/>
                    </a:cxn>
                    <a:cxn ang="0">
                      <a:pos x="30" y="34"/>
                    </a:cxn>
                  </a:cxnLst>
                  <a:rect l="0" t="0" r="r" b="b"/>
                  <a:pathLst>
                    <a:path w="37" h="34">
                      <a:moveTo>
                        <a:pt x="30" y="34"/>
                      </a:moveTo>
                      <a:cubicBezTo>
                        <a:pt x="20" y="32"/>
                        <a:pt x="10" y="30"/>
                        <a:pt x="0" y="28"/>
                      </a:cubicBezTo>
                      <a:cubicBezTo>
                        <a:pt x="5" y="0"/>
                        <a:pt x="5" y="0"/>
                        <a:pt x="5" y="0"/>
                      </a:cubicBezTo>
                      <a:cubicBezTo>
                        <a:pt x="16" y="2"/>
                        <a:pt x="27" y="4"/>
                        <a:pt x="37" y="7"/>
                      </a:cubicBezTo>
                      <a:lnTo>
                        <a:pt x="30" y="34"/>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28" name="Freeform 16"/>
                <p:cNvSpPr>
                  <a:spLocks noEditPoints="1"/>
                </p:cNvSpPr>
                <p:nvPr/>
              </p:nvSpPr>
              <p:spPr bwMode="auto">
                <a:xfrm>
                  <a:off x="1408113" y="215900"/>
                  <a:ext cx="6116638" cy="4621213"/>
                </a:xfrm>
                <a:custGeom>
                  <a:avLst/>
                  <a:gdLst/>
                  <a:ahLst/>
                  <a:cxnLst>
                    <a:cxn ang="0">
                      <a:pos x="2546" y="2401"/>
                    </a:cxn>
                    <a:cxn ang="0">
                      <a:pos x="3152" y="2429"/>
                    </a:cxn>
                    <a:cxn ang="0">
                      <a:pos x="3025" y="2429"/>
                    </a:cxn>
                    <a:cxn ang="0">
                      <a:pos x="2898" y="2429"/>
                    </a:cxn>
                    <a:cxn ang="0">
                      <a:pos x="2771" y="2429"/>
                    </a:cxn>
                    <a:cxn ang="0">
                      <a:pos x="2644" y="2429"/>
                    </a:cxn>
                    <a:cxn ang="0">
                      <a:pos x="2389" y="2404"/>
                    </a:cxn>
                    <a:cxn ang="0">
                      <a:pos x="2275" y="2338"/>
                    </a:cxn>
                    <a:cxn ang="0">
                      <a:pos x="2192" y="2237"/>
                    </a:cxn>
                    <a:cxn ang="0">
                      <a:pos x="2141" y="2117"/>
                    </a:cxn>
                    <a:cxn ang="0">
                      <a:pos x="2115" y="1990"/>
                    </a:cxn>
                    <a:cxn ang="0">
                      <a:pos x="2111" y="1918"/>
                    </a:cxn>
                    <a:cxn ang="0">
                      <a:pos x="2140" y="1918"/>
                    </a:cxn>
                    <a:cxn ang="0">
                      <a:pos x="2111" y="1734"/>
                    </a:cxn>
                    <a:cxn ang="0">
                      <a:pos x="2111" y="1607"/>
                    </a:cxn>
                    <a:cxn ang="0">
                      <a:pos x="2111" y="1481"/>
                    </a:cxn>
                    <a:cxn ang="0">
                      <a:pos x="820" y="1504"/>
                    </a:cxn>
                    <a:cxn ang="0">
                      <a:pos x="636" y="1497"/>
                    </a:cxn>
                    <a:cxn ang="0">
                      <a:pos x="938" y="1471"/>
                    </a:cxn>
                    <a:cxn ang="0">
                      <a:pos x="524" y="1451"/>
                    </a:cxn>
                    <a:cxn ang="0">
                      <a:pos x="1042" y="1406"/>
                    </a:cxn>
                    <a:cxn ang="0">
                      <a:pos x="433" y="1370"/>
                    </a:cxn>
                    <a:cxn ang="0">
                      <a:pos x="2111" y="1354"/>
                    </a:cxn>
                    <a:cxn ang="0">
                      <a:pos x="1123" y="1315"/>
                    </a:cxn>
                    <a:cxn ang="0">
                      <a:pos x="371" y="1265"/>
                    </a:cxn>
                    <a:cxn ang="0">
                      <a:pos x="2111" y="1227"/>
                    </a:cxn>
                    <a:cxn ang="0">
                      <a:pos x="1180" y="1205"/>
                    </a:cxn>
                    <a:cxn ang="0">
                      <a:pos x="335" y="1146"/>
                    </a:cxn>
                    <a:cxn ang="0">
                      <a:pos x="2111" y="1100"/>
                    </a:cxn>
                    <a:cxn ang="0">
                      <a:pos x="1200" y="1138"/>
                    </a:cxn>
                    <a:cxn ang="0">
                      <a:pos x="1229" y="1138"/>
                    </a:cxn>
                    <a:cxn ang="0">
                      <a:pos x="299" y="1085"/>
                    </a:cxn>
                    <a:cxn ang="0">
                      <a:pos x="2097" y="977"/>
                    </a:cxn>
                    <a:cxn ang="0">
                      <a:pos x="1211" y="1020"/>
                    </a:cxn>
                    <a:cxn ang="0">
                      <a:pos x="299" y="959"/>
                    </a:cxn>
                    <a:cxn ang="0">
                      <a:pos x="2055" y="861"/>
                    </a:cxn>
                    <a:cxn ang="0">
                      <a:pos x="1246" y="895"/>
                    </a:cxn>
                    <a:cxn ang="0">
                      <a:pos x="299" y="832"/>
                    </a:cxn>
                    <a:cxn ang="0">
                      <a:pos x="1985" y="761"/>
                    </a:cxn>
                    <a:cxn ang="0">
                      <a:pos x="1309" y="781"/>
                    </a:cxn>
                    <a:cxn ang="0">
                      <a:pos x="1888" y="688"/>
                    </a:cxn>
                    <a:cxn ang="0">
                      <a:pos x="1402" y="689"/>
                    </a:cxn>
                    <a:cxn ang="0">
                      <a:pos x="299" y="705"/>
                    </a:cxn>
                    <a:cxn ang="0">
                      <a:pos x="1772" y="649"/>
                    </a:cxn>
                    <a:cxn ang="0">
                      <a:pos x="1520" y="633"/>
                    </a:cxn>
                    <a:cxn ang="0">
                      <a:pos x="1675" y="640"/>
                    </a:cxn>
                    <a:cxn ang="0">
                      <a:pos x="1711" y="641"/>
                    </a:cxn>
                    <a:cxn ang="0">
                      <a:pos x="328" y="578"/>
                    </a:cxn>
                    <a:cxn ang="0">
                      <a:pos x="323" y="385"/>
                    </a:cxn>
                    <a:cxn ang="0">
                      <a:pos x="288" y="260"/>
                    </a:cxn>
                    <a:cxn ang="0">
                      <a:pos x="221" y="148"/>
                    </a:cxn>
                    <a:cxn ang="0">
                      <a:pos x="126" y="59"/>
                    </a:cxn>
                    <a:cxn ang="0">
                      <a:pos x="10" y="0"/>
                    </a:cxn>
                  </a:cxnLst>
                  <a:rect l="0" t="0" r="r" b="b"/>
                  <a:pathLst>
                    <a:path w="3215" h="2429">
                      <a:moveTo>
                        <a:pt x="2546" y="2429"/>
                      </a:moveTo>
                      <a:cubicBezTo>
                        <a:pt x="2536" y="2429"/>
                        <a:pt x="2526" y="2429"/>
                        <a:pt x="2516" y="2429"/>
                      </a:cubicBezTo>
                      <a:cubicBezTo>
                        <a:pt x="2518" y="2400"/>
                        <a:pt x="2518" y="2400"/>
                        <a:pt x="2518" y="2400"/>
                      </a:cubicBezTo>
                      <a:cubicBezTo>
                        <a:pt x="2527" y="2401"/>
                        <a:pt x="2537" y="2401"/>
                        <a:pt x="2546" y="2401"/>
                      </a:cubicBezTo>
                      <a:cubicBezTo>
                        <a:pt x="2546" y="2401"/>
                        <a:pt x="2546" y="2401"/>
                        <a:pt x="2546" y="2401"/>
                      </a:cubicBezTo>
                      <a:cubicBezTo>
                        <a:pt x="2581" y="2401"/>
                        <a:pt x="2581" y="2401"/>
                        <a:pt x="2581" y="2401"/>
                      </a:cubicBezTo>
                      <a:cubicBezTo>
                        <a:pt x="2581" y="2429"/>
                        <a:pt x="2581" y="2429"/>
                        <a:pt x="2581" y="2429"/>
                      </a:cubicBezTo>
                      <a:cubicBezTo>
                        <a:pt x="2546" y="2429"/>
                        <a:pt x="2546" y="2429"/>
                        <a:pt x="2546" y="2429"/>
                      </a:cubicBezTo>
                      <a:close/>
                      <a:moveTo>
                        <a:pt x="3215" y="2429"/>
                      </a:moveTo>
                      <a:cubicBezTo>
                        <a:pt x="3152" y="2429"/>
                        <a:pt x="3152" y="2429"/>
                        <a:pt x="3152" y="2429"/>
                      </a:cubicBezTo>
                      <a:cubicBezTo>
                        <a:pt x="3152" y="2401"/>
                        <a:pt x="3152" y="2401"/>
                        <a:pt x="3152" y="2401"/>
                      </a:cubicBezTo>
                      <a:cubicBezTo>
                        <a:pt x="3215" y="2401"/>
                        <a:pt x="3215" y="2401"/>
                        <a:pt x="3215" y="2401"/>
                      </a:cubicBezTo>
                      <a:lnTo>
                        <a:pt x="3215" y="2429"/>
                      </a:lnTo>
                      <a:close/>
                      <a:moveTo>
                        <a:pt x="3088" y="2429"/>
                      </a:moveTo>
                      <a:cubicBezTo>
                        <a:pt x="3025" y="2429"/>
                        <a:pt x="3025" y="2429"/>
                        <a:pt x="3025" y="2429"/>
                      </a:cubicBezTo>
                      <a:cubicBezTo>
                        <a:pt x="3025" y="2401"/>
                        <a:pt x="3025" y="2401"/>
                        <a:pt x="3025" y="2401"/>
                      </a:cubicBezTo>
                      <a:cubicBezTo>
                        <a:pt x="3088" y="2401"/>
                        <a:pt x="3088" y="2401"/>
                        <a:pt x="3088" y="2401"/>
                      </a:cubicBezTo>
                      <a:lnTo>
                        <a:pt x="3088" y="2429"/>
                      </a:lnTo>
                      <a:close/>
                      <a:moveTo>
                        <a:pt x="2961" y="2429"/>
                      </a:moveTo>
                      <a:cubicBezTo>
                        <a:pt x="2898" y="2429"/>
                        <a:pt x="2898" y="2429"/>
                        <a:pt x="2898" y="2429"/>
                      </a:cubicBezTo>
                      <a:cubicBezTo>
                        <a:pt x="2898" y="2401"/>
                        <a:pt x="2898" y="2401"/>
                        <a:pt x="2898" y="2401"/>
                      </a:cubicBezTo>
                      <a:cubicBezTo>
                        <a:pt x="2961" y="2401"/>
                        <a:pt x="2961" y="2401"/>
                        <a:pt x="2961" y="2401"/>
                      </a:cubicBezTo>
                      <a:lnTo>
                        <a:pt x="2961" y="2429"/>
                      </a:lnTo>
                      <a:close/>
                      <a:moveTo>
                        <a:pt x="2834" y="2429"/>
                      </a:moveTo>
                      <a:cubicBezTo>
                        <a:pt x="2771" y="2429"/>
                        <a:pt x="2771" y="2429"/>
                        <a:pt x="2771" y="2429"/>
                      </a:cubicBezTo>
                      <a:cubicBezTo>
                        <a:pt x="2771" y="2401"/>
                        <a:pt x="2771" y="2401"/>
                        <a:pt x="2771" y="2401"/>
                      </a:cubicBezTo>
                      <a:cubicBezTo>
                        <a:pt x="2834" y="2401"/>
                        <a:pt x="2834" y="2401"/>
                        <a:pt x="2834" y="2401"/>
                      </a:cubicBezTo>
                      <a:lnTo>
                        <a:pt x="2834" y="2429"/>
                      </a:lnTo>
                      <a:close/>
                      <a:moveTo>
                        <a:pt x="2708" y="2429"/>
                      </a:moveTo>
                      <a:cubicBezTo>
                        <a:pt x="2644" y="2429"/>
                        <a:pt x="2644" y="2429"/>
                        <a:pt x="2644" y="2429"/>
                      </a:cubicBezTo>
                      <a:cubicBezTo>
                        <a:pt x="2644" y="2401"/>
                        <a:pt x="2644" y="2401"/>
                        <a:pt x="2644" y="2401"/>
                      </a:cubicBezTo>
                      <a:cubicBezTo>
                        <a:pt x="2708" y="2401"/>
                        <a:pt x="2708" y="2401"/>
                        <a:pt x="2708" y="2401"/>
                      </a:cubicBezTo>
                      <a:lnTo>
                        <a:pt x="2708" y="2429"/>
                      </a:lnTo>
                      <a:close/>
                      <a:moveTo>
                        <a:pt x="2452" y="2421"/>
                      </a:moveTo>
                      <a:cubicBezTo>
                        <a:pt x="2430" y="2417"/>
                        <a:pt x="2409" y="2411"/>
                        <a:pt x="2389" y="2404"/>
                      </a:cubicBezTo>
                      <a:cubicBezTo>
                        <a:pt x="2398" y="2377"/>
                        <a:pt x="2398" y="2377"/>
                        <a:pt x="2398" y="2377"/>
                      </a:cubicBezTo>
                      <a:cubicBezTo>
                        <a:pt x="2417" y="2384"/>
                        <a:pt x="2437" y="2389"/>
                        <a:pt x="2457" y="2393"/>
                      </a:cubicBezTo>
                      <a:lnTo>
                        <a:pt x="2452" y="2421"/>
                      </a:lnTo>
                      <a:close/>
                      <a:moveTo>
                        <a:pt x="2329" y="2376"/>
                      </a:moveTo>
                      <a:cubicBezTo>
                        <a:pt x="2310" y="2365"/>
                        <a:pt x="2292" y="2352"/>
                        <a:pt x="2275" y="2338"/>
                      </a:cubicBezTo>
                      <a:cubicBezTo>
                        <a:pt x="2294" y="2316"/>
                        <a:pt x="2294" y="2316"/>
                        <a:pt x="2294" y="2316"/>
                      </a:cubicBezTo>
                      <a:cubicBezTo>
                        <a:pt x="2309" y="2329"/>
                        <a:pt x="2326" y="2341"/>
                        <a:pt x="2343" y="2351"/>
                      </a:cubicBezTo>
                      <a:lnTo>
                        <a:pt x="2329" y="2376"/>
                      </a:lnTo>
                      <a:close/>
                      <a:moveTo>
                        <a:pt x="2229" y="2291"/>
                      </a:moveTo>
                      <a:cubicBezTo>
                        <a:pt x="2216" y="2274"/>
                        <a:pt x="2203" y="2256"/>
                        <a:pt x="2192" y="2237"/>
                      </a:cubicBezTo>
                      <a:cubicBezTo>
                        <a:pt x="2216" y="2222"/>
                        <a:pt x="2216" y="2222"/>
                        <a:pt x="2216" y="2222"/>
                      </a:cubicBezTo>
                      <a:cubicBezTo>
                        <a:pt x="2227" y="2240"/>
                        <a:pt x="2239" y="2257"/>
                        <a:pt x="2251" y="2273"/>
                      </a:cubicBezTo>
                      <a:lnTo>
                        <a:pt x="2229" y="2291"/>
                      </a:lnTo>
                      <a:close/>
                      <a:moveTo>
                        <a:pt x="2163" y="2178"/>
                      </a:moveTo>
                      <a:cubicBezTo>
                        <a:pt x="2154" y="2159"/>
                        <a:pt x="2147" y="2138"/>
                        <a:pt x="2141" y="2117"/>
                      </a:cubicBezTo>
                      <a:cubicBezTo>
                        <a:pt x="2168" y="2109"/>
                        <a:pt x="2168" y="2109"/>
                        <a:pt x="2168" y="2109"/>
                      </a:cubicBezTo>
                      <a:cubicBezTo>
                        <a:pt x="2174" y="2129"/>
                        <a:pt x="2181" y="2149"/>
                        <a:pt x="2189" y="2167"/>
                      </a:cubicBezTo>
                      <a:lnTo>
                        <a:pt x="2163" y="2178"/>
                      </a:lnTo>
                      <a:close/>
                      <a:moveTo>
                        <a:pt x="2125" y="2054"/>
                      </a:moveTo>
                      <a:cubicBezTo>
                        <a:pt x="2121" y="2033"/>
                        <a:pt x="2118" y="2012"/>
                        <a:pt x="2115" y="1990"/>
                      </a:cubicBezTo>
                      <a:cubicBezTo>
                        <a:pt x="2144" y="1987"/>
                        <a:pt x="2144" y="1987"/>
                        <a:pt x="2144" y="1987"/>
                      </a:cubicBezTo>
                      <a:cubicBezTo>
                        <a:pt x="2146" y="2008"/>
                        <a:pt x="2149" y="2028"/>
                        <a:pt x="2153" y="2048"/>
                      </a:cubicBezTo>
                      <a:lnTo>
                        <a:pt x="2125" y="2054"/>
                      </a:lnTo>
                      <a:close/>
                      <a:moveTo>
                        <a:pt x="2111" y="1925"/>
                      </a:moveTo>
                      <a:cubicBezTo>
                        <a:pt x="2111" y="1922"/>
                        <a:pt x="2111" y="1920"/>
                        <a:pt x="2111" y="1918"/>
                      </a:cubicBezTo>
                      <a:cubicBezTo>
                        <a:pt x="2111" y="1913"/>
                        <a:pt x="2111" y="1910"/>
                        <a:pt x="2111" y="1909"/>
                      </a:cubicBezTo>
                      <a:cubicBezTo>
                        <a:pt x="2111" y="1861"/>
                        <a:pt x="2111" y="1861"/>
                        <a:pt x="2111" y="1861"/>
                      </a:cubicBezTo>
                      <a:cubicBezTo>
                        <a:pt x="2140" y="1861"/>
                        <a:pt x="2140" y="1861"/>
                        <a:pt x="2140" y="1861"/>
                      </a:cubicBezTo>
                      <a:cubicBezTo>
                        <a:pt x="2140" y="1910"/>
                        <a:pt x="2140" y="1910"/>
                        <a:pt x="2140" y="1910"/>
                      </a:cubicBezTo>
                      <a:cubicBezTo>
                        <a:pt x="2140" y="1910"/>
                        <a:pt x="2140" y="1913"/>
                        <a:pt x="2140" y="1918"/>
                      </a:cubicBezTo>
                      <a:cubicBezTo>
                        <a:pt x="2140" y="1920"/>
                        <a:pt x="2140" y="1922"/>
                        <a:pt x="2140" y="1925"/>
                      </a:cubicBezTo>
                      <a:lnTo>
                        <a:pt x="2111" y="1925"/>
                      </a:lnTo>
                      <a:close/>
                      <a:moveTo>
                        <a:pt x="2140" y="1798"/>
                      </a:moveTo>
                      <a:cubicBezTo>
                        <a:pt x="2111" y="1798"/>
                        <a:pt x="2111" y="1798"/>
                        <a:pt x="2111" y="1798"/>
                      </a:cubicBezTo>
                      <a:cubicBezTo>
                        <a:pt x="2111" y="1734"/>
                        <a:pt x="2111" y="1734"/>
                        <a:pt x="2111" y="1734"/>
                      </a:cubicBezTo>
                      <a:cubicBezTo>
                        <a:pt x="2140" y="1734"/>
                        <a:pt x="2140" y="1734"/>
                        <a:pt x="2140" y="1734"/>
                      </a:cubicBezTo>
                      <a:lnTo>
                        <a:pt x="2140" y="1798"/>
                      </a:lnTo>
                      <a:close/>
                      <a:moveTo>
                        <a:pt x="2140" y="1671"/>
                      </a:moveTo>
                      <a:cubicBezTo>
                        <a:pt x="2111" y="1671"/>
                        <a:pt x="2111" y="1671"/>
                        <a:pt x="2111" y="1671"/>
                      </a:cubicBezTo>
                      <a:cubicBezTo>
                        <a:pt x="2111" y="1607"/>
                        <a:pt x="2111" y="1607"/>
                        <a:pt x="2111" y="1607"/>
                      </a:cubicBezTo>
                      <a:cubicBezTo>
                        <a:pt x="2140" y="1607"/>
                        <a:pt x="2140" y="1607"/>
                        <a:pt x="2140" y="1607"/>
                      </a:cubicBezTo>
                      <a:lnTo>
                        <a:pt x="2140" y="1671"/>
                      </a:lnTo>
                      <a:close/>
                      <a:moveTo>
                        <a:pt x="2140" y="1544"/>
                      </a:moveTo>
                      <a:cubicBezTo>
                        <a:pt x="2111" y="1544"/>
                        <a:pt x="2111" y="1544"/>
                        <a:pt x="2111" y="1544"/>
                      </a:cubicBezTo>
                      <a:cubicBezTo>
                        <a:pt x="2111" y="1481"/>
                        <a:pt x="2111" y="1481"/>
                        <a:pt x="2111" y="1481"/>
                      </a:cubicBezTo>
                      <a:cubicBezTo>
                        <a:pt x="2140" y="1481"/>
                        <a:pt x="2140" y="1481"/>
                        <a:pt x="2140" y="1481"/>
                      </a:cubicBezTo>
                      <a:lnTo>
                        <a:pt x="2140" y="1544"/>
                      </a:lnTo>
                      <a:close/>
                      <a:moveTo>
                        <a:pt x="759" y="1537"/>
                      </a:moveTo>
                      <a:cubicBezTo>
                        <a:pt x="759" y="1508"/>
                        <a:pt x="759" y="1508"/>
                        <a:pt x="759" y="1508"/>
                      </a:cubicBezTo>
                      <a:cubicBezTo>
                        <a:pt x="780" y="1508"/>
                        <a:pt x="800" y="1506"/>
                        <a:pt x="820" y="1504"/>
                      </a:cubicBezTo>
                      <a:cubicBezTo>
                        <a:pt x="824" y="1532"/>
                        <a:pt x="824" y="1532"/>
                        <a:pt x="824" y="1532"/>
                      </a:cubicBezTo>
                      <a:cubicBezTo>
                        <a:pt x="803" y="1535"/>
                        <a:pt x="781" y="1536"/>
                        <a:pt x="759" y="1537"/>
                      </a:cubicBezTo>
                      <a:close/>
                      <a:moveTo>
                        <a:pt x="694" y="1535"/>
                      </a:moveTo>
                      <a:cubicBezTo>
                        <a:pt x="672" y="1533"/>
                        <a:pt x="650" y="1530"/>
                        <a:pt x="630" y="1525"/>
                      </a:cubicBezTo>
                      <a:cubicBezTo>
                        <a:pt x="636" y="1497"/>
                        <a:pt x="636" y="1497"/>
                        <a:pt x="636" y="1497"/>
                      </a:cubicBezTo>
                      <a:cubicBezTo>
                        <a:pt x="656" y="1502"/>
                        <a:pt x="676" y="1505"/>
                        <a:pt x="697" y="1507"/>
                      </a:cubicBezTo>
                      <a:lnTo>
                        <a:pt x="694" y="1535"/>
                      </a:lnTo>
                      <a:close/>
                      <a:moveTo>
                        <a:pt x="888" y="1519"/>
                      </a:moveTo>
                      <a:cubicBezTo>
                        <a:pt x="880" y="1491"/>
                        <a:pt x="880" y="1491"/>
                        <a:pt x="880" y="1491"/>
                      </a:cubicBezTo>
                      <a:cubicBezTo>
                        <a:pt x="900" y="1486"/>
                        <a:pt x="920" y="1479"/>
                        <a:pt x="938" y="1471"/>
                      </a:cubicBezTo>
                      <a:cubicBezTo>
                        <a:pt x="949" y="1497"/>
                        <a:pt x="949" y="1497"/>
                        <a:pt x="949" y="1497"/>
                      </a:cubicBezTo>
                      <a:cubicBezTo>
                        <a:pt x="930" y="1506"/>
                        <a:pt x="909" y="1513"/>
                        <a:pt x="888" y="1519"/>
                      </a:cubicBezTo>
                      <a:close/>
                      <a:moveTo>
                        <a:pt x="567" y="1505"/>
                      </a:moveTo>
                      <a:cubicBezTo>
                        <a:pt x="547" y="1497"/>
                        <a:pt x="527" y="1487"/>
                        <a:pt x="509" y="1475"/>
                      </a:cubicBezTo>
                      <a:cubicBezTo>
                        <a:pt x="524" y="1451"/>
                        <a:pt x="524" y="1451"/>
                        <a:pt x="524" y="1451"/>
                      </a:cubicBezTo>
                      <a:cubicBezTo>
                        <a:pt x="541" y="1462"/>
                        <a:pt x="559" y="1471"/>
                        <a:pt x="578" y="1479"/>
                      </a:cubicBezTo>
                      <a:lnTo>
                        <a:pt x="567" y="1505"/>
                      </a:lnTo>
                      <a:close/>
                      <a:moveTo>
                        <a:pt x="1007" y="1467"/>
                      </a:moveTo>
                      <a:cubicBezTo>
                        <a:pt x="992" y="1443"/>
                        <a:pt x="992" y="1443"/>
                        <a:pt x="992" y="1443"/>
                      </a:cubicBezTo>
                      <a:cubicBezTo>
                        <a:pt x="1010" y="1432"/>
                        <a:pt x="1026" y="1420"/>
                        <a:pt x="1042" y="1406"/>
                      </a:cubicBezTo>
                      <a:cubicBezTo>
                        <a:pt x="1060" y="1428"/>
                        <a:pt x="1060" y="1428"/>
                        <a:pt x="1060" y="1428"/>
                      </a:cubicBezTo>
                      <a:cubicBezTo>
                        <a:pt x="1044" y="1442"/>
                        <a:pt x="1026" y="1455"/>
                        <a:pt x="1007" y="1467"/>
                      </a:cubicBezTo>
                      <a:close/>
                      <a:moveTo>
                        <a:pt x="456" y="1436"/>
                      </a:moveTo>
                      <a:cubicBezTo>
                        <a:pt x="440" y="1421"/>
                        <a:pt x="425" y="1405"/>
                        <a:pt x="411" y="1388"/>
                      </a:cubicBezTo>
                      <a:cubicBezTo>
                        <a:pt x="433" y="1370"/>
                        <a:pt x="433" y="1370"/>
                        <a:pt x="433" y="1370"/>
                      </a:cubicBezTo>
                      <a:cubicBezTo>
                        <a:pt x="446" y="1386"/>
                        <a:pt x="460" y="1401"/>
                        <a:pt x="475" y="1415"/>
                      </a:cubicBezTo>
                      <a:lnTo>
                        <a:pt x="456" y="1436"/>
                      </a:lnTo>
                      <a:close/>
                      <a:moveTo>
                        <a:pt x="2140" y="1417"/>
                      </a:moveTo>
                      <a:cubicBezTo>
                        <a:pt x="2111" y="1417"/>
                        <a:pt x="2111" y="1417"/>
                        <a:pt x="2111" y="1417"/>
                      </a:cubicBezTo>
                      <a:cubicBezTo>
                        <a:pt x="2111" y="1354"/>
                        <a:pt x="2111" y="1354"/>
                        <a:pt x="2111" y="1354"/>
                      </a:cubicBezTo>
                      <a:cubicBezTo>
                        <a:pt x="2140" y="1354"/>
                        <a:pt x="2140" y="1354"/>
                        <a:pt x="2140" y="1354"/>
                      </a:cubicBezTo>
                      <a:lnTo>
                        <a:pt x="2140" y="1417"/>
                      </a:lnTo>
                      <a:close/>
                      <a:moveTo>
                        <a:pt x="1107" y="1382"/>
                      </a:moveTo>
                      <a:cubicBezTo>
                        <a:pt x="1086" y="1363"/>
                        <a:pt x="1086" y="1363"/>
                        <a:pt x="1086" y="1363"/>
                      </a:cubicBezTo>
                      <a:cubicBezTo>
                        <a:pt x="1099" y="1348"/>
                        <a:pt x="1112" y="1332"/>
                        <a:pt x="1123" y="1315"/>
                      </a:cubicBezTo>
                      <a:cubicBezTo>
                        <a:pt x="1147" y="1330"/>
                        <a:pt x="1147" y="1330"/>
                        <a:pt x="1147" y="1330"/>
                      </a:cubicBezTo>
                      <a:cubicBezTo>
                        <a:pt x="1134" y="1349"/>
                        <a:pt x="1121" y="1366"/>
                        <a:pt x="1107" y="1382"/>
                      </a:cubicBezTo>
                      <a:close/>
                      <a:moveTo>
                        <a:pt x="374" y="1334"/>
                      </a:moveTo>
                      <a:cubicBezTo>
                        <a:pt x="363" y="1316"/>
                        <a:pt x="353" y="1296"/>
                        <a:pt x="345" y="1276"/>
                      </a:cubicBezTo>
                      <a:cubicBezTo>
                        <a:pt x="371" y="1265"/>
                        <a:pt x="371" y="1265"/>
                        <a:pt x="371" y="1265"/>
                      </a:cubicBezTo>
                      <a:cubicBezTo>
                        <a:pt x="379" y="1284"/>
                        <a:pt x="388" y="1302"/>
                        <a:pt x="399" y="1320"/>
                      </a:cubicBezTo>
                      <a:lnTo>
                        <a:pt x="374" y="1334"/>
                      </a:lnTo>
                      <a:close/>
                      <a:moveTo>
                        <a:pt x="2140" y="1290"/>
                      </a:moveTo>
                      <a:cubicBezTo>
                        <a:pt x="2111" y="1290"/>
                        <a:pt x="2111" y="1290"/>
                        <a:pt x="2111" y="1290"/>
                      </a:cubicBezTo>
                      <a:cubicBezTo>
                        <a:pt x="2111" y="1227"/>
                        <a:pt x="2111" y="1227"/>
                        <a:pt x="2111" y="1227"/>
                      </a:cubicBezTo>
                      <a:cubicBezTo>
                        <a:pt x="2140" y="1227"/>
                        <a:pt x="2140" y="1227"/>
                        <a:pt x="2140" y="1227"/>
                      </a:cubicBezTo>
                      <a:lnTo>
                        <a:pt x="2140" y="1290"/>
                      </a:lnTo>
                      <a:close/>
                      <a:moveTo>
                        <a:pt x="1180" y="1274"/>
                      </a:moveTo>
                      <a:cubicBezTo>
                        <a:pt x="1155" y="1261"/>
                        <a:pt x="1155" y="1261"/>
                        <a:pt x="1155" y="1261"/>
                      </a:cubicBezTo>
                      <a:cubicBezTo>
                        <a:pt x="1164" y="1243"/>
                        <a:pt x="1173" y="1224"/>
                        <a:pt x="1180" y="1205"/>
                      </a:cubicBezTo>
                      <a:cubicBezTo>
                        <a:pt x="1206" y="1215"/>
                        <a:pt x="1206" y="1215"/>
                        <a:pt x="1206" y="1215"/>
                      </a:cubicBezTo>
                      <a:cubicBezTo>
                        <a:pt x="1199" y="1235"/>
                        <a:pt x="1190" y="1255"/>
                        <a:pt x="1180" y="1274"/>
                      </a:cubicBezTo>
                      <a:close/>
                      <a:moveTo>
                        <a:pt x="322" y="1215"/>
                      </a:moveTo>
                      <a:cubicBezTo>
                        <a:pt x="316" y="1194"/>
                        <a:pt x="311" y="1173"/>
                        <a:pt x="307" y="1151"/>
                      </a:cubicBezTo>
                      <a:cubicBezTo>
                        <a:pt x="335" y="1146"/>
                        <a:pt x="335" y="1146"/>
                        <a:pt x="335" y="1146"/>
                      </a:cubicBezTo>
                      <a:cubicBezTo>
                        <a:pt x="338" y="1166"/>
                        <a:pt x="343" y="1187"/>
                        <a:pt x="349" y="1206"/>
                      </a:cubicBezTo>
                      <a:lnTo>
                        <a:pt x="322" y="1215"/>
                      </a:lnTo>
                      <a:close/>
                      <a:moveTo>
                        <a:pt x="2140" y="1163"/>
                      </a:moveTo>
                      <a:cubicBezTo>
                        <a:pt x="2111" y="1163"/>
                        <a:pt x="2111" y="1163"/>
                        <a:pt x="2111" y="1163"/>
                      </a:cubicBezTo>
                      <a:cubicBezTo>
                        <a:pt x="2111" y="1100"/>
                        <a:pt x="2111" y="1100"/>
                        <a:pt x="2111" y="1100"/>
                      </a:cubicBezTo>
                      <a:cubicBezTo>
                        <a:pt x="2140" y="1100"/>
                        <a:pt x="2140" y="1100"/>
                        <a:pt x="2140" y="1100"/>
                      </a:cubicBezTo>
                      <a:lnTo>
                        <a:pt x="2140" y="1163"/>
                      </a:lnTo>
                      <a:close/>
                      <a:moveTo>
                        <a:pt x="1226" y="1152"/>
                      </a:moveTo>
                      <a:cubicBezTo>
                        <a:pt x="1198" y="1146"/>
                        <a:pt x="1198" y="1146"/>
                        <a:pt x="1198" y="1146"/>
                      </a:cubicBezTo>
                      <a:cubicBezTo>
                        <a:pt x="1199" y="1142"/>
                        <a:pt x="1200" y="1139"/>
                        <a:pt x="1200" y="1138"/>
                      </a:cubicBezTo>
                      <a:cubicBezTo>
                        <a:pt x="1200" y="1137"/>
                        <a:pt x="1200" y="1136"/>
                        <a:pt x="1200" y="1134"/>
                      </a:cubicBezTo>
                      <a:cubicBezTo>
                        <a:pt x="1200" y="1126"/>
                        <a:pt x="1200" y="1108"/>
                        <a:pt x="1202" y="1084"/>
                      </a:cubicBezTo>
                      <a:cubicBezTo>
                        <a:pt x="1231" y="1087"/>
                        <a:pt x="1231" y="1087"/>
                        <a:pt x="1231" y="1087"/>
                      </a:cubicBezTo>
                      <a:cubicBezTo>
                        <a:pt x="1229" y="1110"/>
                        <a:pt x="1228" y="1126"/>
                        <a:pt x="1228" y="1134"/>
                      </a:cubicBezTo>
                      <a:cubicBezTo>
                        <a:pt x="1228" y="1137"/>
                        <a:pt x="1229" y="1138"/>
                        <a:pt x="1229" y="1138"/>
                      </a:cubicBezTo>
                      <a:cubicBezTo>
                        <a:pt x="1229" y="1140"/>
                        <a:pt x="1229" y="1140"/>
                        <a:pt x="1229" y="1140"/>
                      </a:cubicBezTo>
                      <a:cubicBezTo>
                        <a:pt x="1228" y="1141"/>
                        <a:pt x="1228" y="1141"/>
                        <a:pt x="1228" y="1141"/>
                      </a:cubicBezTo>
                      <a:cubicBezTo>
                        <a:pt x="1228" y="1142"/>
                        <a:pt x="1228" y="1145"/>
                        <a:pt x="1226" y="1152"/>
                      </a:cubicBezTo>
                      <a:close/>
                      <a:moveTo>
                        <a:pt x="328" y="1085"/>
                      </a:moveTo>
                      <a:cubicBezTo>
                        <a:pt x="299" y="1085"/>
                        <a:pt x="299" y="1085"/>
                        <a:pt x="299" y="1085"/>
                      </a:cubicBezTo>
                      <a:cubicBezTo>
                        <a:pt x="299" y="1022"/>
                        <a:pt x="299" y="1022"/>
                        <a:pt x="299" y="1022"/>
                      </a:cubicBezTo>
                      <a:cubicBezTo>
                        <a:pt x="328" y="1022"/>
                        <a:pt x="328" y="1022"/>
                        <a:pt x="328" y="1022"/>
                      </a:cubicBezTo>
                      <a:lnTo>
                        <a:pt x="328" y="1085"/>
                      </a:lnTo>
                      <a:close/>
                      <a:moveTo>
                        <a:pt x="2109" y="1038"/>
                      </a:moveTo>
                      <a:cubicBezTo>
                        <a:pt x="2106" y="1018"/>
                        <a:pt x="2102" y="997"/>
                        <a:pt x="2097" y="977"/>
                      </a:cubicBezTo>
                      <a:cubicBezTo>
                        <a:pt x="2125" y="970"/>
                        <a:pt x="2125" y="970"/>
                        <a:pt x="2125" y="970"/>
                      </a:cubicBezTo>
                      <a:cubicBezTo>
                        <a:pt x="2130" y="992"/>
                        <a:pt x="2134" y="1013"/>
                        <a:pt x="2137" y="1034"/>
                      </a:cubicBezTo>
                      <a:lnTo>
                        <a:pt x="2109" y="1038"/>
                      </a:lnTo>
                      <a:close/>
                      <a:moveTo>
                        <a:pt x="1239" y="1025"/>
                      </a:moveTo>
                      <a:cubicBezTo>
                        <a:pt x="1211" y="1020"/>
                        <a:pt x="1211" y="1020"/>
                        <a:pt x="1211" y="1020"/>
                      </a:cubicBezTo>
                      <a:cubicBezTo>
                        <a:pt x="1215" y="998"/>
                        <a:pt x="1220" y="977"/>
                        <a:pt x="1225" y="957"/>
                      </a:cubicBezTo>
                      <a:cubicBezTo>
                        <a:pt x="1253" y="964"/>
                        <a:pt x="1253" y="964"/>
                        <a:pt x="1253" y="964"/>
                      </a:cubicBezTo>
                      <a:cubicBezTo>
                        <a:pt x="1247" y="984"/>
                        <a:pt x="1243" y="1004"/>
                        <a:pt x="1239" y="1025"/>
                      </a:cubicBezTo>
                      <a:close/>
                      <a:moveTo>
                        <a:pt x="328" y="959"/>
                      </a:moveTo>
                      <a:cubicBezTo>
                        <a:pt x="299" y="959"/>
                        <a:pt x="299" y="959"/>
                        <a:pt x="299" y="959"/>
                      </a:cubicBezTo>
                      <a:cubicBezTo>
                        <a:pt x="299" y="895"/>
                        <a:pt x="299" y="895"/>
                        <a:pt x="299" y="895"/>
                      </a:cubicBezTo>
                      <a:cubicBezTo>
                        <a:pt x="328" y="895"/>
                        <a:pt x="328" y="895"/>
                        <a:pt x="328" y="895"/>
                      </a:cubicBezTo>
                      <a:lnTo>
                        <a:pt x="328" y="959"/>
                      </a:lnTo>
                      <a:close/>
                      <a:moveTo>
                        <a:pt x="2080" y="918"/>
                      </a:moveTo>
                      <a:cubicBezTo>
                        <a:pt x="2073" y="898"/>
                        <a:pt x="2064" y="879"/>
                        <a:pt x="2055" y="861"/>
                      </a:cubicBezTo>
                      <a:cubicBezTo>
                        <a:pt x="2081" y="848"/>
                        <a:pt x="2081" y="848"/>
                        <a:pt x="2081" y="848"/>
                      </a:cubicBezTo>
                      <a:cubicBezTo>
                        <a:pt x="2090" y="867"/>
                        <a:pt x="2099" y="887"/>
                        <a:pt x="2106" y="908"/>
                      </a:cubicBezTo>
                      <a:lnTo>
                        <a:pt x="2080" y="918"/>
                      </a:lnTo>
                      <a:close/>
                      <a:moveTo>
                        <a:pt x="1272" y="905"/>
                      </a:moveTo>
                      <a:cubicBezTo>
                        <a:pt x="1246" y="895"/>
                        <a:pt x="1246" y="895"/>
                        <a:pt x="1246" y="895"/>
                      </a:cubicBezTo>
                      <a:cubicBezTo>
                        <a:pt x="1254" y="874"/>
                        <a:pt x="1263" y="854"/>
                        <a:pt x="1273" y="836"/>
                      </a:cubicBezTo>
                      <a:cubicBezTo>
                        <a:pt x="1298" y="849"/>
                        <a:pt x="1298" y="849"/>
                        <a:pt x="1298" y="849"/>
                      </a:cubicBezTo>
                      <a:cubicBezTo>
                        <a:pt x="1289" y="867"/>
                        <a:pt x="1280" y="886"/>
                        <a:pt x="1272" y="905"/>
                      </a:cubicBezTo>
                      <a:close/>
                      <a:moveTo>
                        <a:pt x="328" y="832"/>
                      </a:moveTo>
                      <a:cubicBezTo>
                        <a:pt x="299" y="832"/>
                        <a:pt x="299" y="832"/>
                        <a:pt x="299" y="832"/>
                      </a:cubicBezTo>
                      <a:cubicBezTo>
                        <a:pt x="299" y="768"/>
                        <a:pt x="299" y="768"/>
                        <a:pt x="299" y="768"/>
                      </a:cubicBezTo>
                      <a:cubicBezTo>
                        <a:pt x="328" y="768"/>
                        <a:pt x="328" y="768"/>
                        <a:pt x="328" y="768"/>
                      </a:cubicBezTo>
                      <a:lnTo>
                        <a:pt x="328" y="832"/>
                      </a:lnTo>
                      <a:close/>
                      <a:moveTo>
                        <a:pt x="2024" y="808"/>
                      </a:moveTo>
                      <a:cubicBezTo>
                        <a:pt x="2012" y="791"/>
                        <a:pt x="1999" y="775"/>
                        <a:pt x="1985" y="761"/>
                      </a:cubicBezTo>
                      <a:cubicBezTo>
                        <a:pt x="2006" y="741"/>
                        <a:pt x="2006" y="741"/>
                        <a:pt x="2006" y="741"/>
                      </a:cubicBezTo>
                      <a:cubicBezTo>
                        <a:pt x="2020" y="757"/>
                        <a:pt x="2034" y="774"/>
                        <a:pt x="2047" y="792"/>
                      </a:cubicBezTo>
                      <a:lnTo>
                        <a:pt x="2024" y="808"/>
                      </a:lnTo>
                      <a:close/>
                      <a:moveTo>
                        <a:pt x="1331" y="798"/>
                      </a:moveTo>
                      <a:cubicBezTo>
                        <a:pt x="1309" y="781"/>
                        <a:pt x="1309" y="781"/>
                        <a:pt x="1309" y="781"/>
                      </a:cubicBezTo>
                      <a:cubicBezTo>
                        <a:pt x="1322" y="763"/>
                        <a:pt x="1336" y="746"/>
                        <a:pt x="1351" y="731"/>
                      </a:cubicBezTo>
                      <a:cubicBezTo>
                        <a:pt x="1371" y="751"/>
                        <a:pt x="1371" y="751"/>
                        <a:pt x="1371" y="751"/>
                      </a:cubicBezTo>
                      <a:cubicBezTo>
                        <a:pt x="1357" y="765"/>
                        <a:pt x="1344" y="781"/>
                        <a:pt x="1331" y="798"/>
                      </a:cubicBezTo>
                      <a:close/>
                      <a:moveTo>
                        <a:pt x="1939" y="720"/>
                      </a:moveTo>
                      <a:cubicBezTo>
                        <a:pt x="1923" y="708"/>
                        <a:pt x="1906" y="697"/>
                        <a:pt x="1888" y="688"/>
                      </a:cubicBezTo>
                      <a:cubicBezTo>
                        <a:pt x="1901" y="663"/>
                        <a:pt x="1901" y="663"/>
                        <a:pt x="1901" y="663"/>
                      </a:cubicBezTo>
                      <a:cubicBezTo>
                        <a:pt x="1920" y="673"/>
                        <a:pt x="1939" y="684"/>
                        <a:pt x="1956" y="697"/>
                      </a:cubicBezTo>
                      <a:lnTo>
                        <a:pt x="1939" y="720"/>
                      </a:lnTo>
                      <a:close/>
                      <a:moveTo>
                        <a:pt x="1418" y="712"/>
                      </a:moveTo>
                      <a:cubicBezTo>
                        <a:pt x="1402" y="689"/>
                        <a:pt x="1402" y="689"/>
                        <a:pt x="1402" y="689"/>
                      </a:cubicBezTo>
                      <a:cubicBezTo>
                        <a:pt x="1420" y="677"/>
                        <a:pt x="1439" y="665"/>
                        <a:pt x="1459" y="656"/>
                      </a:cubicBezTo>
                      <a:cubicBezTo>
                        <a:pt x="1471" y="682"/>
                        <a:pt x="1471" y="682"/>
                        <a:pt x="1471" y="682"/>
                      </a:cubicBezTo>
                      <a:cubicBezTo>
                        <a:pt x="1452" y="690"/>
                        <a:pt x="1435" y="701"/>
                        <a:pt x="1418" y="712"/>
                      </a:cubicBezTo>
                      <a:close/>
                      <a:moveTo>
                        <a:pt x="328" y="705"/>
                      </a:moveTo>
                      <a:cubicBezTo>
                        <a:pt x="299" y="705"/>
                        <a:pt x="299" y="705"/>
                        <a:pt x="299" y="705"/>
                      </a:cubicBezTo>
                      <a:cubicBezTo>
                        <a:pt x="299" y="641"/>
                        <a:pt x="299" y="641"/>
                        <a:pt x="299" y="641"/>
                      </a:cubicBezTo>
                      <a:cubicBezTo>
                        <a:pt x="328" y="641"/>
                        <a:pt x="328" y="641"/>
                        <a:pt x="328" y="641"/>
                      </a:cubicBezTo>
                      <a:lnTo>
                        <a:pt x="328" y="705"/>
                      </a:lnTo>
                      <a:close/>
                      <a:moveTo>
                        <a:pt x="1832" y="664"/>
                      </a:moveTo>
                      <a:cubicBezTo>
                        <a:pt x="1813" y="658"/>
                        <a:pt x="1793" y="653"/>
                        <a:pt x="1772" y="649"/>
                      </a:cubicBezTo>
                      <a:cubicBezTo>
                        <a:pt x="1777" y="621"/>
                        <a:pt x="1777" y="621"/>
                        <a:pt x="1777" y="621"/>
                      </a:cubicBezTo>
                      <a:cubicBezTo>
                        <a:pt x="1799" y="625"/>
                        <a:pt x="1820" y="630"/>
                        <a:pt x="1841" y="637"/>
                      </a:cubicBezTo>
                      <a:lnTo>
                        <a:pt x="1832" y="664"/>
                      </a:lnTo>
                      <a:close/>
                      <a:moveTo>
                        <a:pt x="1528" y="660"/>
                      </a:moveTo>
                      <a:cubicBezTo>
                        <a:pt x="1520" y="633"/>
                        <a:pt x="1520" y="633"/>
                        <a:pt x="1520" y="633"/>
                      </a:cubicBezTo>
                      <a:cubicBezTo>
                        <a:pt x="1540" y="627"/>
                        <a:pt x="1561" y="622"/>
                        <a:pt x="1583" y="618"/>
                      </a:cubicBezTo>
                      <a:cubicBezTo>
                        <a:pt x="1588" y="646"/>
                        <a:pt x="1588" y="646"/>
                        <a:pt x="1588" y="646"/>
                      </a:cubicBezTo>
                      <a:cubicBezTo>
                        <a:pt x="1567" y="650"/>
                        <a:pt x="1547" y="654"/>
                        <a:pt x="1528" y="660"/>
                      </a:cubicBezTo>
                      <a:close/>
                      <a:moveTo>
                        <a:pt x="1711" y="641"/>
                      </a:moveTo>
                      <a:cubicBezTo>
                        <a:pt x="1699" y="640"/>
                        <a:pt x="1687" y="640"/>
                        <a:pt x="1675" y="640"/>
                      </a:cubicBezTo>
                      <a:cubicBezTo>
                        <a:pt x="1666" y="640"/>
                        <a:pt x="1658" y="640"/>
                        <a:pt x="1649" y="640"/>
                      </a:cubicBezTo>
                      <a:cubicBezTo>
                        <a:pt x="1648" y="612"/>
                        <a:pt x="1648" y="612"/>
                        <a:pt x="1648" y="612"/>
                      </a:cubicBezTo>
                      <a:cubicBezTo>
                        <a:pt x="1657" y="612"/>
                        <a:pt x="1666" y="611"/>
                        <a:pt x="1675" y="611"/>
                      </a:cubicBezTo>
                      <a:cubicBezTo>
                        <a:pt x="1688" y="612"/>
                        <a:pt x="1701" y="612"/>
                        <a:pt x="1713" y="613"/>
                      </a:cubicBezTo>
                      <a:lnTo>
                        <a:pt x="1711" y="641"/>
                      </a:lnTo>
                      <a:close/>
                      <a:moveTo>
                        <a:pt x="328" y="578"/>
                      </a:moveTo>
                      <a:cubicBezTo>
                        <a:pt x="299" y="578"/>
                        <a:pt x="299" y="578"/>
                        <a:pt x="299" y="578"/>
                      </a:cubicBezTo>
                      <a:cubicBezTo>
                        <a:pt x="299" y="514"/>
                        <a:pt x="299" y="514"/>
                        <a:pt x="299" y="514"/>
                      </a:cubicBezTo>
                      <a:cubicBezTo>
                        <a:pt x="328" y="514"/>
                        <a:pt x="328" y="514"/>
                        <a:pt x="328" y="514"/>
                      </a:cubicBezTo>
                      <a:lnTo>
                        <a:pt x="328" y="578"/>
                      </a:lnTo>
                      <a:close/>
                      <a:moveTo>
                        <a:pt x="328" y="451"/>
                      </a:moveTo>
                      <a:cubicBezTo>
                        <a:pt x="299" y="451"/>
                        <a:pt x="299" y="451"/>
                        <a:pt x="299" y="451"/>
                      </a:cubicBezTo>
                      <a:cubicBezTo>
                        <a:pt x="299" y="434"/>
                        <a:pt x="299" y="434"/>
                        <a:pt x="299" y="434"/>
                      </a:cubicBezTo>
                      <a:cubicBezTo>
                        <a:pt x="299" y="434"/>
                        <a:pt x="299" y="417"/>
                        <a:pt x="295" y="390"/>
                      </a:cubicBezTo>
                      <a:cubicBezTo>
                        <a:pt x="323" y="385"/>
                        <a:pt x="323" y="385"/>
                        <a:pt x="323" y="385"/>
                      </a:cubicBezTo>
                      <a:cubicBezTo>
                        <a:pt x="328" y="415"/>
                        <a:pt x="328" y="433"/>
                        <a:pt x="328" y="434"/>
                      </a:cubicBezTo>
                      <a:lnTo>
                        <a:pt x="328" y="451"/>
                      </a:lnTo>
                      <a:close/>
                      <a:moveTo>
                        <a:pt x="282" y="329"/>
                      </a:moveTo>
                      <a:cubicBezTo>
                        <a:pt x="277" y="309"/>
                        <a:pt x="270" y="290"/>
                        <a:pt x="262" y="271"/>
                      </a:cubicBezTo>
                      <a:cubicBezTo>
                        <a:pt x="288" y="260"/>
                        <a:pt x="288" y="260"/>
                        <a:pt x="288" y="260"/>
                      </a:cubicBezTo>
                      <a:cubicBezTo>
                        <a:pt x="296" y="280"/>
                        <a:pt x="304" y="300"/>
                        <a:pt x="310" y="321"/>
                      </a:cubicBezTo>
                      <a:lnTo>
                        <a:pt x="282" y="329"/>
                      </a:lnTo>
                      <a:close/>
                      <a:moveTo>
                        <a:pt x="234" y="216"/>
                      </a:moveTo>
                      <a:cubicBezTo>
                        <a:pt x="224" y="198"/>
                        <a:pt x="212" y="181"/>
                        <a:pt x="199" y="165"/>
                      </a:cubicBezTo>
                      <a:cubicBezTo>
                        <a:pt x="221" y="148"/>
                        <a:pt x="221" y="148"/>
                        <a:pt x="221" y="148"/>
                      </a:cubicBezTo>
                      <a:cubicBezTo>
                        <a:pt x="235" y="164"/>
                        <a:pt x="247" y="183"/>
                        <a:pt x="259" y="201"/>
                      </a:cubicBezTo>
                      <a:lnTo>
                        <a:pt x="234" y="216"/>
                      </a:lnTo>
                      <a:close/>
                      <a:moveTo>
                        <a:pt x="158" y="121"/>
                      </a:moveTo>
                      <a:cubicBezTo>
                        <a:pt x="143" y="107"/>
                        <a:pt x="127" y="94"/>
                        <a:pt x="110" y="82"/>
                      </a:cubicBezTo>
                      <a:cubicBezTo>
                        <a:pt x="126" y="59"/>
                        <a:pt x="126" y="59"/>
                        <a:pt x="126" y="59"/>
                      </a:cubicBezTo>
                      <a:cubicBezTo>
                        <a:pt x="144" y="71"/>
                        <a:pt x="161" y="85"/>
                        <a:pt x="177" y="100"/>
                      </a:cubicBezTo>
                      <a:lnTo>
                        <a:pt x="158" y="121"/>
                      </a:lnTo>
                      <a:close/>
                      <a:moveTo>
                        <a:pt x="57" y="51"/>
                      </a:moveTo>
                      <a:cubicBezTo>
                        <a:pt x="39" y="42"/>
                        <a:pt x="20" y="33"/>
                        <a:pt x="0" y="26"/>
                      </a:cubicBezTo>
                      <a:cubicBezTo>
                        <a:pt x="10" y="0"/>
                        <a:pt x="10" y="0"/>
                        <a:pt x="10" y="0"/>
                      </a:cubicBezTo>
                      <a:cubicBezTo>
                        <a:pt x="31" y="7"/>
                        <a:pt x="51" y="16"/>
                        <a:pt x="70" y="25"/>
                      </a:cubicBezTo>
                      <a:lnTo>
                        <a:pt x="57" y="51"/>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29" name="Rectangle 17"/>
                <p:cNvSpPr>
                  <a:spLocks noChangeArrowheads="1"/>
                </p:cNvSpPr>
                <p:nvPr/>
              </p:nvSpPr>
              <p:spPr bwMode="auto">
                <a:xfrm>
                  <a:off x="7646989" y="4783137"/>
                  <a:ext cx="151539" cy="64195"/>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2400"/>
                </a:p>
              </p:txBody>
            </p:sp>
            <p:sp>
              <p:nvSpPr>
                <p:cNvPr id="31" name="Rectangle 17"/>
                <p:cNvSpPr>
                  <a:spLocks noChangeArrowheads="1"/>
                </p:cNvSpPr>
                <p:nvPr/>
              </p:nvSpPr>
              <p:spPr bwMode="auto">
                <a:xfrm>
                  <a:off x="7883232" y="4783137"/>
                  <a:ext cx="151539" cy="64195"/>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2400"/>
                </a:p>
              </p:txBody>
            </p:sp>
          </p:grpSp>
        </p:grpSp>
      </p:grpSp>
      <p:sp>
        <p:nvSpPr>
          <p:cNvPr id="38" name="TextBox 37"/>
          <p:cNvSpPr txBox="1"/>
          <p:nvPr/>
        </p:nvSpPr>
        <p:spPr>
          <a:xfrm>
            <a:off x="1272140" y="2630434"/>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a:solidFill>
                  <a:schemeClr val="accent1"/>
                </a:solidFill>
              </a:rPr>
              <a:t>2006</a:t>
            </a:r>
            <a:endParaRPr lang="en-US" sz="2400">
              <a:solidFill>
                <a:schemeClr val="accent1"/>
              </a:solidFill>
            </a:endParaRPr>
          </a:p>
        </p:txBody>
      </p:sp>
      <p:sp>
        <p:nvSpPr>
          <p:cNvPr id="39" name="TextBox 38"/>
          <p:cNvSpPr txBox="1"/>
          <p:nvPr/>
        </p:nvSpPr>
        <p:spPr>
          <a:xfrm>
            <a:off x="2899494" y="4135319"/>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a:solidFill>
                  <a:schemeClr val="accent2"/>
                </a:solidFill>
              </a:rPr>
              <a:t>2009</a:t>
            </a:r>
            <a:endParaRPr lang="en-US" sz="2400">
              <a:solidFill>
                <a:schemeClr val="accent2"/>
              </a:solidFill>
            </a:endParaRPr>
          </a:p>
        </p:txBody>
      </p:sp>
      <p:sp>
        <p:nvSpPr>
          <p:cNvPr id="40" name="TextBox 39"/>
          <p:cNvSpPr txBox="1"/>
          <p:nvPr/>
        </p:nvSpPr>
        <p:spPr>
          <a:xfrm>
            <a:off x="5752958" y="5210850"/>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a:solidFill>
                  <a:schemeClr val="accent3"/>
                </a:solidFill>
              </a:rPr>
              <a:t>2008</a:t>
            </a:r>
            <a:endParaRPr lang="en-US" sz="2400">
              <a:solidFill>
                <a:schemeClr val="accent3"/>
              </a:solidFill>
            </a:endParaRPr>
          </a:p>
        </p:txBody>
      </p:sp>
      <p:sp>
        <p:nvSpPr>
          <p:cNvPr id="41" name="TextBox 40"/>
          <p:cNvSpPr txBox="1"/>
          <p:nvPr/>
        </p:nvSpPr>
        <p:spPr>
          <a:xfrm>
            <a:off x="8612740" y="4122619"/>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a:solidFill>
                  <a:schemeClr val="accent4"/>
                </a:solidFill>
              </a:rPr>
              <a:t>2010</a:t>
            </a:r>
            <a:endParaRPr lang="en-US" sz="2400">
              <a:solidFill>
                <a:schemeClr val="accent4"/>
              </a:solidFill>
            </a:endParaRPr>
          </a:p>
        </p:txBody>
      </p:sp>
      <p:sp>
        <p:nvSpPr>
          <p:cNvPr id="42" name="TextBox 41"/>
          <p:cNvSpPr txBox="1"/>
          <p:nvPr/>
        </p:nvSpPr>
        <p:spPr>
          <a:xfrm>
            <a:off x="10221713" y="2564948"/>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a:solidFill>
                  <a:schemeClr val="accent5"/>
                </a:solidFill>
              </a:rPr>
              <a:t>2012</a:t>
            </a:r>
            <a:endParaRPr lang="en-US" sz="2400">
              <a:solidFill>
                <a:schemeClr val="accent5"/>
              </a:solidFill>
            </a:endParaRPr>
          </a:p>
        </p:txBody>
      </p:sp>
      <p:grpSp>
        <p:nvGrpSpPr>
          <p:cNvPr id="9" name="Group 49"/>
          <p:cNvGrpSpPr/>
          <p:nvPr/>
        </p:nvGrpSpPr>
        <p:grpSpPr>
          <a:xfrm>
            <a:off x="5628382" y="5613179"/>
            <a:ext cx="935237" cy="935237"/>
            <a:chOff x="3409797" y="747172"/>
            <a:chExt cx="966528" cy="966528"/>
          </a:xfrm>
        </p:grpSpPr>
        <p:sp>
          <p:nvSpPr>
            <p:cNvPr id="35" name="Freeform 34"/>
            <p:cNvSpPr/>
            <p:nvPr/>
          </p:nvSpPr>
          <p:spPr>
            <a:xfrm>
              <a:off x="3409797" y="74717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w="1905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a:solidFill>
                  <a:schemeClr val="accent3"/>
                </a:solidFill>
                <a:latin typeface="FontAwesome" pitchFamily="2" charset="0"/>
              </a:endParaRPr>
            </a:p>
          </p:txBody>
        </p:sp>
        <p:sp>
          <p:nvSpPr>
            <p:cNvPr id="43" name="Freeform 178"/>
            <p:cNvSpPr>
              <a:spLocks noEditPoints="1"/>
            </p:cNvSpPr>
            <p:nvPr/>
          </p:nvSpPr>
          <p:spPr bwMode="auto">
            <a:xfrm>
              <a:off x="3635514" y="1036460"/>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0" name="Group 47"/>
          <p:cNvGrpSpPr/>
          <p:nvPr/>
        </p:nvGrpSpPr>
        <p:grpSpPr>
          <a:xfrm>
            <a:off x="1147563" y="3104358"/>
            <a:ext cx="935237" cy="935237"/>
            <a:chOff x="589767" y="747172"/>
            <a:chExt cx="966528" cy="966528"/>
          </a:xfrm>
        </p:grpSpPr>
        <p:sp>
          <p:nvSpPr>
            <p:cNvPr id="33" name="Freeform 32"/>
            <p:cNvSpPr/>
            <p:nvPr/>
          </p:nvSpPr>
          <p:spPr>
            <a:xfrm>
              <a:off x="589767" y="74717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w="1905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a:solidFill>
                  <a:schemeClr val="accent1"/>
                </a:solidFill>
                <a:latin typeface="FontAwesome" pitchFamily="2" charset="0"/>
              </a:endParaRPr>
            </a:p>
          </p:txBody>
        </p:sp>
        <p:sp>
          <p:nvSpPr>
            <p:cNvPr id="44" name="Freeform 116"/>
            <p:cNvSpPr>
              <a:spLocks noEditPoints="1"/>
            </p:cNvSpPr>
            <p:nvPr/>
          </p:nvSpPr>
          <p:spPr bwMode="auto">
            <a:xfrm>
              <a:off x="874257" y="1070135"/>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grpSp>
      <p:grpSp>
        <p:nvGrpSpPr>
          <p:cNvPr id="11" name="Group 48"/>
          <p:cNvGrpSpPr/>
          <p:nvPr/>
        </p:nvGrpSpPr>
        <p:grpSpPr>
          <a:xfrm>
            <a:off x="2774918" y="3104358"/>
            <a:ext cx="935237" cy="935237"/>
            <a:chOff x="1999782" y="747172"/>
            <a:chExt cx="966528" cy="966528"/>
          </a:xfrm>
        </p:grpSpPr>
        <p:sp>
          <p:nvSpPr>
            <p:cNvPr id="34" name="Freeform 33"/>
            <p:cNvSpPr/>
            <p:nvPr/>
          </p:nvSpPr>
          <p:spPr>
            <a:xfrm>
              <a:off x="1999782" y="74717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w="1905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a:solidFill>
                  <a:schemeClr val="accent2"/>
                </a:solidFill>
                <a:latin typeface="FontAwesome" pitchFamily="2" charset="0"/>
              </a:endParaRPr>
            </a:p>
          </p:txBody>
        </p:sp>
        <p:sp>
          <p:nvSpPr>
            <p:cNvPr id="45" name="Freeform 105"/>
            <p:cNvSpPr>
              <a:spLocks noEditPoints="1"/>
            </p:cNvSpPr>
            <p:nvPr/>
          </p:nvSpPr>
          <p:spPr bwMode="auto">
            <a:xfrm>
              <a:off x="2266406" y="1016935"/>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accent3">
                    <a:lumMod val="50000"/>
                  </a:schemeClr>
                </a:solidFill>
              </a:endParaRPr>
            </a:p>
          </p:txBody>
        </p:sp>
      </p:grpSp>
      <p:grpSp>
        <p:nvGrpSpPr>
          <p:cNvPr id="12" name="Group 50"/>
          <p:cNvGrpSpPr/>
          <p:nvPr/>
        </p:nvGrpSpPr>
        <p:grpSpPr>
          <a:xfrm>
            <a:off x="8488163" y="3104358"/>
            <a:ext cx="935237" cy="935237"/>
            <a:chOff x="4819812" y="747172"/>
            <a:chExt cx="966528" cy="966528"/>
          </a:xfrm>
        </p:grpSpPr>
        <p:sp>
          <p:nvSpPr>
            <p:cNvPr id="36" name="Freeform 35"/>
            <p:cNvSpPr/>
            <p:nvPr/>
          </p:nvSpPr>
          <p:spPr>
            <a:xfrm>
              <a:off x="4819812" y="74717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w="1905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a:solidFill>
                  <a:schemeClr val="accent4"/>
                </a:solidFill>
                <a:latin typeface="FontAwesome" pitchFamily="2" charset="0"/>
              </a:endParaRPr>
            </a:p>
          </p:txBody>
        </p:sp>
        <p:sp>
          <p:nvSpPr>
            <p:cNvPr id="46" name="Freeform 62"/>
            <p:cNvSpPr>
              <a:spLocks noChangeAspect="1" noEditPoints="1"/>
            </p:cNvSpPr>
            <p:nvPr/>
          </p:nvSpPr>
          <p:spPr bwMode="auto">
            <a:xfrm>
              <a:off x="5091269" y="101693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3" name="Group 51"/>
          <p:cNvGrpSpPr/>
          <p:nvPr/>
        </p:nvGrpSpPr>
        <p:grpSpPr>
          <a:xfrm>
            <a:off x="10097136" y="3104358"/>
            <a:ext cx="935237" cy="935237"/>
            <a:chOff x="6229828" y="747172"/>
            <a:chExt cx="966528" cy="966528"/>
          </a:xfrm>
        </p:grpSpPr>
        <p:sp>
          <p:nvSpPr>
            <p:cNvPr id="37" name="Freeform 36"/>
            <p:cNvSpPr/>
            <p:nvPr/>
          </p:nvSpPr>
          <p:spPr>
            <a:xfrm>
              <a:off x="6229828" y="747172"/>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5"/>
            </a:solidFill>
            <a:ln w="1905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a:solidFill>
                  <a:schemeClr val="accent5"/>
                </a:solidFill>
                <a:latin typeface="FontAwesome" pitchFamily="2" charset="0"/>
              </a:endParaRPr>
            </a:p>
          </p:txBody>
        </p:sp>
        <p:sp>
          <p:nvSpPr>
            <p:cNvPr id="47" name="Freeform 45"/>
            <p:cNvSpPr>
              <a:spLocks noEditPoints="1"/>
            </p:cNvSpPr>
            <p:nvPr/>
          </p:nvSpPr>
          <p:spPr bwMode="auto">
            <a:xfrm>
              <a:off x="6518465" y="1035809"/>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65" name="TextBox 64"/>
          <p:cNvSpPr txBox="1"/>
          <p:nvPr/>
        </p:nvSpPr>
        <p:spPr>
          <a:xfrm>
            <a:off x="297856" y="4841984"/>
            <a:ext cx="2633453" cy="1200137"/>
          </a:xfrm>
          <a:prstGeom prst="rect">
            <a:avLst/>
          </a:prstGeom>
          <a:noFill/>
        </p:spPr>
        <p:txBody>
          <a:bodyPr wrap="square" rtlCol="0">
            <a:spAutoFit/>
          </a:bodyPr>
          <a:lstStyle/>
          <a:p>
            <a:pPr algn="ctr"/>
            <a:r>
              <a:rPr lang="en-US" sz="1865" b="1">
                <a:solidFill>
                  <a:schemeClr val="accent1"/>
                </a:solidFill>
                <a:latin typeface="+mj-lt"/>
              </a:rPr>
              <a:t>Title Goes Here</a:t>
            </a:r>
            <a:br>
              <a:rPr lang="en-US" sz="1865" b="1">
                <a:solidFill>
                  <a:schemeClr val="accent1"/>
                </a:solidFill>
                <a:latin typeface="+mj-lt"/>
              </a:rPr>
            </a:br>
            <a:r>
              <a:rPr lang="en-US" sz="1335">
                <a:solidFill>
                  <a:schemeClr val="bg1">
                    <a:lumMod val="50000"/>
                  </a:schemeClr>
                </a:solidFill>
              </a:rPr>
              <a:t>There are many variations of Lorem Ipsum available, but the majority have suffered  There are many variations of Lorem</a:t>
            </a:r>
          </a:p>
        </p:txBody>
      </p:sp>
      <p:sp>
        <p:nvSpPr>
          <p:cNvPr id="66" name="TextBox 65"/>
          <p:cNvSpPr txBox="1"/>
          <p:nvPr/>
        </p:nvSpPr>
        <p:spPr>
          <a:xfrm>
            <a:off x="1896420" y="1321594"/>
            <a:ext cx="2633453" cy="1200137"/>
          </a:xfrm>
          <a:prstGeom prst="rect">
            <a:avLst/>
          </a:prstGeom>
          <a:noFill/>
        </p:spPr>
        <p:txBody>
          <a:bodyPr wrap="square" rtlCol="0">
            <a:spAutoFit/>
          </a:bodyPr>
          <a:lstStyle/>
          <a:p>
            <a:pPr algn="ctr"/>
            <a:r>
              <a:rPr lang="en-US" sz="1865" b="1">
                <a:solidFill>
                  <a:schemeClr val="accent2"/>
                </a:solidFill>
                <a:latin typeface="+mj-lt"/>
              </a:rPr>
              <a:t>Title Goes Here</a:t>
            </a:r>
            <a:br>
              <a:rPr lang="en-US" sz="1865" b="1">
                <a:solidFill>
                  <a:schemeClr val="accent1"/>
                </a:solidFill>
                <a:latin typeface="+mj-lt"/>
              </a:rPr>
            </a:br>
            <a:r>
              <a:rPr lang="en-US" sz="1335">
                <a:solidFill>
                  <a:schemeClr val="bg1">
                    <a:lumMod val="50000"/>
                  </a:schemeClr>
                </a:solidFill>
              </a:rPr>
              <a:t>There are many variations of Lorem Ipsum available, but the majority have suffered  There are many variations of Lorem</a:t>
            </a:r>
          </a:p>
        </p:txBody>
      </p:sp>
      <p:sp>
        <p:nvSpPr>
          <p:cNvPr id="67" name="TextBox 66"/>
          <p:cNvSpPr txBox="1"/>
          <p:nvPr/>
        </p:nvSpPr>
        <p:spPr>
          <a:xfrm>
            <a:off x="7585052" y="1321594"/>
            <a:ext cx="2633453" cy="1200137"/>
          </a:xfrm>
          <a:prstGeom prst="rect">
            <a:avLst/>
          </a:prstGeom>
          <a:noFill/>
        </p:spPr>
        <p:txBody>
          <a:bodyPr wrap="square" rtlCol="0">
            <a:spAutoFit/>
          </a:bodyPr>
          <a:lstStyle/>
          <a:p>
            <a:pPr algn="ctr"/>
            <a:r>
              <a:rPr lang="en-US" sz="1865" b="1">
                <a:solidFill>
                  <a:schemeClr val="accent4"/>
                </a:solidFill>
                <a:latin typeface="+mj-lt"/>
              </a:rPr>
              <a:t>Title Goes Here</a:t>
            </a:r>
            <a:br>
              <a:rPr lang="en-US" sz="1865" b="1">
                <a:solidFill>
                  <a:schemeClr val="accent1"/>
                </a:solidFill>
                <a:latin typeface="+mj-lt"/>
              </a:rPr>
            </a:br>
            <a:r>
              <a:rPr lang="en-US" sz="1335">
                <a:solidFill>
                  <a:schemeClr val="bg1">
                    <a:lumMod val="50000"/>
                  </a:schemeClr>
                </a:solidFill>
              </a:rPr>
              <a:t>There are many variations of Lorem Ipsum available, but the majority have suffered  There are many variations of Lorem</a:t>
            </a:r>
          </a:p>
        </p:txBody>
      </p:sp>
      <p:sp>
        <p:nvSpPr>
          <p:cNvPr id="68" name="TextBox 67"/>
          <p:cNvSpPr txBox="1"/>
          <p:nvPr/>
        </p:nvSpPr>
        <p:spPr>
          <a:xfrm>
            <a:off x="9249634" y="4841984"/>
            <a:ext cx="2633453" cy="1200137"/>
          </a:xfrm>
          <a:prstGeom prst="rect">
            <a:avLst/>
          </a:prstGeom>
          <a:noFill/>
        </p:spPr>
        <p:txBody>
          <a:bodyPr wrap="square" rtlCol="0">
            <a:spAutoFit/>
          </a:bodyPr>
          <a:lstStyle/>
          <a:p>
            <a:pPr algn="ctr"/>
            <a:r>
              <a:rPr lang="en-US" sz="1865" b="1">
                <a:solidFill>
                  <a:schemeClr val="accent5"/>
                </a:solidFill>
                <a:latin typeface="+mj-lt"/>
              </a:rPr>
              <a:t>Title Goes Here</a:t>
            </a:r>
            <a:br>
              <a:rPr lang="en-US" sz="1865" b="1">
                <a:solidFill>
                  <a:schemeClr val="accent1"/>
                </a:solidFill>
                <a:latin typeface="+mj-lt"/>
              </a:rPr>
            </a:br>
            <a:r>
              <a:rPr lang="en-US" sz="1335">
                <a:solidFill>
                  <a:schemeClr val="bg1">
                    <a:lumMod val="50000"/>
                  </a:schemeClr>
                </a:solidFill>
              </a:rPr>
              <a:t>There are many variations of Lorem Ipsum available, but the majority have suffered  There are many variations of Lorem</a:t>
            </a:r>
          </a:p>
        </p:txBody>
      </p:sp>
      <p:sp>
        <p:nvSpPr>
          <p:cNvPr id="69" name="TextBox 68"/>
          <p:cNvSpPr txBox="1"/>
          <p:nvPr/>
        </p:nvSpPr>
        <p:spPr>
          <a:xfrm>
            <a:off x="4779274" y="3963194"/>
            <a:ext cx="2633453" cy="1200137"/>
          </a:xfrm>
          <a:prstGeom prst="rect">
            <a:avLst/>
          </a:prstGeom>
          <a:noFill/>
        </p:spPr>
        <p:txBody>
          <a:bodyPr wrap="square" rtlCol="0">
            <a:spAutoFit/>
          </a:bodyPr>
          <a:lstStyle/>
          <a:p>
            <a:pPr algn="ctr"/>
            <a:r>
              <a:rPr lang="en-US" sz="1865" b="1">
                <a:solidFill>
                  <a:schemeClr val="accent3"/>
                </a:solidFill>
                <a:latin typeface="+mj-lt"/>
              </a:rPr>
              <a:t>Title Goes Here</a:t>
            </a:r>
            <a:br>
              <a:rPr lang="en-US" sz="1865" b="1">
                <a:solidFill>
                  <a:schemeClr val="accent1"/>
                </a:solidFill>
                <a:latin typeface="+mj-lt"/>
              </a:rPr>
            </a:br>
            <a:r>
              <a:rPr lang="en-US" sz="1335">
                <a:solidFill>
                  <a:schemeClr val="bg1">
                    <a:lumMod val="50000"/>
                  </a:schemeClr>
                </a:solidFill>
              </a:rPr>
              <a:t>There are many variations of Lorem Ipsum available, but the majority have suffered  There are many variations of Lorem</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down)">
                                      <p:cBhvr>
                                        <p:cTn id="23" dur="500"/>
                                        <p:tgtEl>
                                          <p:spTgt spid="65"/>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par>
                          <p:cTn id="36" fill="hold">
                            <p:stCondLst>
                              <p:cond delay="4500"/>
                            </p:stCondLst>
                            <p:childTnLst>
                              <p:par>
                                <p:cTn id="37" presetID="22" presetClass="entr" presetSubtype="4"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5500"/>
                            </p:stCondLst>
                            <p:childTnLst>
                              <p:par>
                                <p:cTn id="47" presetID="53" presetClass="entr" presetSubtype="16"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down)">
                                      <p:cBhvr>
                                        <p:cTn id="55" dur="500"/>
                                        <p:tgtEl>
                                          <p:spTgt spid="69"/>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7000"/>
                            </p:stCondLst>
                            <p:childTnLst>
                              <p:par>
                                <p:cTn id="63" presetID="53" presetClass="entr" presetSubtype="16"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Effect transition="in" filter="fade">
                                      <p:cBhvr>
                                        <p:cTn id="67" dur="500"/>
                                        <p:tgtEl>
                                          <p:spTgt spid="41"/>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down)">
                                      <p:cBhvr>
                                        <p:cTn id="71" dur="500"/>
                                        <p:tgtEl>
                                          <p:spTgt spid="67"/>
                                        </p:tgtEl>
                                      </p:cBhvr>
                                    </p:animEffect>
                                  </p:childTnLst>
                                </p:cTn>
                              </p:par>
                            </p:childTnLst>
                          </p:cTn>
                        </p:par>
                        <p:par>
                          <p:cTn id="72" fill="hold">
                            <p:stCondLst>
                              <p:cond delay="8000"/>
                            </p:stCondLst>
                            <p:childTnLst>
                              <p:par>
                                <p:cTn id="73" presetID="53" presetClass="entr" presetSubtype="16"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Effect transition="in" filter="fade">
                                      <p:cBhvr>
                                        <p:cTn id="77" dur="500"/>
                                        <p:tgtEl>
                                          <p:spTgt spid="13"/>
                                        </p:tgtEl>
                                      </p:cBhvr>
                                    </p:animEffect>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000"/>
                            </p:stCondLst>
                            <p:childTnLst>
                              <p:par>
                                <p:cTn id="85" presetID="22" presetClass="entr" presetSubtype="4" fill="hold" grpId="0"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down)">
                                      <p:cBhvr>
                                        <p:cTn id="8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ounded Rectangle 90"/>
          <p:cNvSpPr/>
          <p:nvPr/>
        </p:nvSpPr>
        <p:spPr>
          <a:xfrm>
            <a:off x="8861136" y="2206825"/>
            <a:ext cx="1228949" cy="345642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0" name="Rounded Rectangle 89"/>
          <p:cNvSpPr/>
          <p:nvPr/>
        </p:nvSpPr>
        <p:spPr>
          <a:xfrm>
            <a:off x="7183118" y="2968144"/>
            <a:ext cx="1228949" cy="2663083"/>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ounded Rectangle 88"/>
          <p:cNvSpPr/>
          <p:nvPr/>
        </p:nvSpPr>
        <p:spPr>
          <a:xfrm>
            <a:off x="5399400" y="1405189"/>
            <a:ext cx="1228949" cy="4224513"/>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3"/>
              </a:solidFill>
            </a:endParaRPr>
          </a:p>
        </p:txBody>
      </p:sp>
      <p:sp>
        <p:nvSpPr>
          <p:cNvPr id="88" name="Rounded Rectangle 87"/>
          <p:cNvSpPr/>
          <p:nvPr/>
        </p:nvSpPr>
        <p:spPr>
          <a:xfrm>
            <a:off x="3773675" y="2737716"/>
            <a:ext cx="1228949" cy="2918755"/>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7" name="Rounded Rectangle 86"/>
          <p:cNvSpPr/>
          <p:nvPr/>
        </p:nvSpPr>
        <p:spPr>
          <a:xfrm>
            <a:off x="2128980" y="2200051"/>
            <a:ext cx="1228949" cy="345642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Title 35"/>
          <p:cNvSpPr>
            <a:spLocks noGrp="1"/>
          </p:cNvSpPr>
          <p:nvPr>
            <p:ph type="title"/>
          </p:nvPr>
        </p:nvSpPr>
        <p:spPr/>
        <p:txBody>
          <a:bodyPr/>
          <a:lstStyle/>
          <a:p>
            <a:r>
              <a:rPr lang="en-US"/>
              <a:t>Social Media Infographic</a:t>
            </a:r>
          </a:p>
        </p:txBody>
      </p:sp>
      <p:sp>
        <p:nvSpPr>
          <p:cNvPr id="37" name="Text Placeholder 36"/>
          <p:cNvSpPr>
            <a:spLocks noGrp="1"/>
          </p:cNvSpPr>
          <p:nvPr>
            <p:ph type="body" sz="half" idx="2"/>
          </p:nvPr>
        </p:nvSpPr>
        <p:spPr/>
        <p:txBody>
          <a:bodyPr/>
          <a:lstStyle/>
          <a:p>
            <a:r>
              <a:rPr lang="en-US"/>
              <a:t>Social Media Infographic</a:t>
            </a:r>
          </a:p>
        </p:txBody>
      </p:sp>
      <p:sp>
        <p:nvSpPr>
          <p:cNvPr id="81" name="Slide Number Placeholder 80"/>
          <p:cNvSpPr>
            <a:spLocks noGrp="1"/>
          </p:cNvSpPr>
          <p:nvPr>
            <p:ph type="sldNum" sz="quarter" idx="12"/>
          </p:nvPr>
        </p:nvSpPr>
        <p:spPr/>
        <p:txBody>
          <a:bodyPr/>
          <a:lstStyle/>
          <a:p>
            <a:fld id="{C136B7D2-B98C-44FD-8D04-7EC62A564975}" type="slidenum">
              <a:rPr lang="en-US" smtClean="0"/>
              <a:t>27</a:t>
            </a:fld>
            <a:endParaRPr lang="en-US"/>
          </a:p>
        </p:txBody>
      </p:sp>
      <p:sp>
        <p:nvSpPr>
          <p:cNvPr id="39" name="Rounded Rectangle 38"/>
          <p:cNvSpPr/>
          <p:nvPr/>
        </p:nvSpPr>
        <p:spPr>
          <a:xfrm>
            <a:off x="2214732" y="2200051"/>
            <a:ext cx="1228949" cy="34564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 name="Group 46"/>
          <p:cNvGrpSpPr/>
          <p:nvPr/>
        </p:nvGrpSpPr>
        <p:grpSpPr>
          <a:xfrm>
            <a:off x="2307313" y="4504331"/>
            <a:ext cx="1043787" cy="1043784"/>
            <a:chOff x="1703480" y="3032606"/>
            <a:chExt cx="782840" cy="782838"/>
          </a:xfrm>
        </p:grpSpPr>
        <p:sp>
          <p:nvSpPr>
            <p:cNvPr id="45"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accent1"/>
                </a:solidFill>
              </a:endParaRPr>
            </a:p>
          </p:txBody>
        </p:sp>
        <p:sp>
          <p:nvSpPr>
            <p:cNvPr id="46"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bg2"/>
                </a:solidFill>
              </a:endParaRPr>
            </a:p>
          </p:txBody>
        </p:sp>
      </p:grpSp>
      <p:sp>
        <p:nvSpPr>
          <p:cNvPr id="61" name="Rectangle 60"/>
          <p:cNvSpPr/>
          <p:nvPr/>
        </p:nvSpPr>
        <p:spPr>
          <a:xfrm>
            <a:off x="2428297" y="2430480"/>
            <a:ext cx="801823" cy="461665"/>
          </a:xfrm>
          <a:prstGeom prst="rect">
            <a:avLst/>
          </a:prstGeom>
        </p:spPr>
        <p:txBody>
          <a:bodyPr wrap="none">
            <a:spAutoFit/>
          </a:bodyPr>
          <a:lstStyle/>
          <a:p>
            <a:pPr algn="ctr" defTabSz="1219200">
              <a:spcBef>
                <a:spcPct val="20000"/>
              </a:spcBef>
              <a:defRPr/>
            </a:pPr>
            <a:r>
              <a:rPr lang="en-US" sz="2400" b="1">
                <a:solidFill>
                  <a:schemeClr val="bg1"/>
                </a:solidFill>
              </a:rPr>
              <a:t>90%</a:t>
            </a:r>
          </a:p>
        </p:txBody>
      </p:sp>
      <p:sp>
        <p:nvSpPr>
          <p:cNvPr id="41" name="Rounded Rectangle 40"/>
          <p:cNvSpPr/>
          <p:nvPr/>
        </p:nvSpPr>
        <p:spPr>
          <a:xfrm>
            <a:off x="3860790" y="2737716"/>
            <a:ext cx="1228949" cy="29187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 name="Group 47"/>
          <p:cNvGrpSpPr/>
          <p:nvPr/>
        </p:nvGrpSpPr>
        <p:grpSpPr>
          <a:xfrm>
            <a:off x="3953371" y="4504331"/>
            <a:ext cx="1043787" cy="1043784"/>
            <a:chOff x="1703480" y="3032606"/>
            <a:chExt cx="782840" cy="782838"/>
          </a:xfrm>
        </p:grpSpPr>
        <p:sp>
          <p:nvSpPr>
            <p:cNvPr id="49"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accent2"/>
                </a:solidFill>
              </a:endParaRPr>
            </a:p>
          </p:txBody>
        </p:sp>
        <p:sp>
          <p:nvSpPr>
            <p:cNvPr id="50"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bg2"/>
                </a:solidFill>
              </a:endParaRPr>
            </a:p>
          </p:txBody>
        </p:sp>
      </p:grpSp>
      <p:sp>
        <p:nvSpPr>
          <p:cNvPr id="65" name="Rectangle 64"/>
          <p:cNvSpPr/>
          <p:nvPr/>
        </p:nvSpPr>
        <p:spPr>
          <a:xfrm>
            <a:off x="4067307" y="2895521"/>
            <a:ext cx="801823" cy="461665"/>
          </a:xfrm>
          <a:prstGeom prst="rect">
            <a:avLst/>
          </a:prstGeom>
        </p:spPr>
        <p:txBody>
          <a:bodyPr wrap="none">
            <a:spAutoFit/>
          </a:bodyPr>
          <a:lstStyle/>
          <a:p>
            <a:pPr algn="ctr" defTabSz="1219200">
              <a:spcBef>
                <a:spcPct val="20000"/>
              </a:spcBef>
              <a:defRPr/>
            </a:pPr>
            <a:r>
              <a:rPr lang="en-US" sz="2400" b="1">
                <a:solidFill>
                  <a:schemeClr val="bg1"/>
                </a:solidFill>
              </a:rPr>
              <a:t>80%</a:t>
            </a:r>
          </a:p>
        </p:txBody>
      </p:sp>
      <p:sp>
        <p:nvSpPr>
          <p:cNvPr id="42" name="Rounded Rectangle 41"/>
          <p:cNvSpPr/>
          <p:nvPr/>
        </p:nvSpPr>
        <p:spPr>
          <a:xfrm>
            <a:off x="5480983" y="1431958"/>
            <a:ext cx="1228949" cy="4224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3"/>
              </a:solidFill>
            </a:endParaRPr>
          </a:p>
        </p:txBody>
      </p:sp>
      <p:grpSp>
        <p:nvGrpSpPr>
          <p:cNvPr id="4" name="Group 50"/>
          <p:cNvGrpSpPr/>
          <p:nvPr/>
        </p:nvGrpSpPr>
        <p:grpSpPr>
          <a:xfrm>
            <a:off x="5573564" y="4504331"/>
            <a:ext cx="1043787" cy="1043784"/>
            <a:chOff x="1703480" y="3032606"/>
            <a:chExt cx="782840" cy="782838"/>
          </a:xfrm>
        </p:grpSpPr>
        <p:sp>
          <p:nvSpPr>
            <p:cNvPr id="52"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accent3"/>
                </a:solidFill>
              </a:endParaRPr>
            </a:p>
          </p:txBody>
        </p:sp>
        <p:sp>
          <p:nvSpPr>
            <p:cNvPr id="53"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rgbClr val="FF3F3F"/>
                </a:solidFill>
              </a:endParaRPr>
            </a:p>
          </p:txBody>
        </p:sp>
      </p:grpSp>
      <p:sp>
        <p:nvSpPr>
          <p:cNvPr id="68" name="Rectangle 67"/>
          <p:cNvSpPr/>
          <p:nvPr/>
        </p:nvSpPr>
        <p:spPr>
          <a:xfrm>
            <a:off x="5610517" y="1739196"/>
            <a:ext cx="973343" cy="461665"/>
          </a:xfrm>
          <a:prstGeom prst="rect">
            <a:avLst/>
          </a:prstGeom>
        </p:spPr>
        <p:txBody>
          <a:bodyPr wrap="none">
            <a:spAutoFit/>
          </a:bodyPr>
          <a:lstStyle/>
          <a:p>
            <a:pPr algn="ctr" defTabSz="1219200">
              <a:spcBef>
                <a:spcPct val="20000"/>
              </a:spcBef>
              <a:defRPr/>
            </a:pPr>
            <a:r>
              <a:rPr lang="en-US" sz="2400" b="1">
                <a:solidFill>
                  <a:schemeClr val="bg1"/>
                </a:solidFill>
              </a:rPr>
              <a:t>100%</a:t>
            </a:r>
          </a:p>
        </p:txBody>
      </p:sp>
      <p:sp>
        <p:nvSpPr>
          <p:cNvPr id="44" name="Rounded Rectangle 43"/>
          <p:cNvSpPr/>
          <p:nvPr/>
        </p:nvSpPr>
        <p:spPr>
          <a:xfrm>
            <a:off x="8770779" y="2200051"/>
            <a:ext cx="1228949" cy="345642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 name="Group 56"/>
          <p:cNvGrpSpPr/>
          <p:nvPr/>
        </p:nvGrpSpPr>
        <p:grpSpPr>
          <a:xfrm>
            <a:off x="8863360" y="4504331"/>
            <a:ext cx="1043787" cy="1043784"/>
            <a:chOff x="1703480" y="3032606"/>
            <a:chExt cx="782840" cy="782838"/>
          </a:xfrm>
        </p:grpSpPr>
        <p:sp>
          <p:nvSpPr>
            <p:cNvPr id="58"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accent5"/>
                </a:solidFill>
              </a:endParaRPr>
            </a:p>
          </p:txBody>
        </p:sp>
        <p:sp>
          <p:nvSpPr>
            <p:cNvPr id="59"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rgbClr val="00B0F0"/>
                </a:solidFill>
              </a:endParaRPr>
            </a:p>
          </p:txBody>
        </p:sp>
      </p:grpSp>
      <p:sp>
        <p:nvSpPr>
          <p:cNvPr id="71" name="Rectangle 70"/>
          <p:cNvSpPr/>
          <p:nvPr/>
        </p:nvSpPr>
        <p:spPr>
          <a:xfrm>
            <a:off x="8977297" y="2430480"/>
            <a:ext cx="801823" cy="461665"/>
          </a:xfrm>
          <a:prstGeom prst="rect">
            <a:avLst/>
          </a:prstGeom>
        </p:spPr>
        <p:txBody>
          <a:bodyPr wrap="none">
            <a:spAutoFit/>
          </a:bodyPr>
          <a:lstStyle/>
          <a:p>
            <a:pPr algn="ctr" defTabSz="1219200">
              <a:spcBef>
                <a:spcPct val="20000"/>
              </a:spcBef>
              <a:defRPr/>
            </a:pPr>
            <a:r>
              <a:rPr lang="en-US" sz="2400" b="1">
                <a:solidFill>
                  <a:schemeClr val="bg1"/>
                </a:solidFill>
              </a:rPr>
              <a:t>90%</a:t>
            </a:r>
          </a:p>
        </p:txBody>
      </p:sp>
      <p:sp>
        <p:nvSpPr>
          <p:cNvPr id="43" name="Rounded Rectangle 42"/>
          <p:cNvSpPr/>
          <p:nvPr/>
        </p:nvSpPr>
        <p:spPr>
          <a:xfrm>
            <a:off x="7100144" y="2968144"/>
            <a:ext cx="1228949" cy="266308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3"/>
          <p:cNvGrpSpPr/>
          <p:nvPr/>
        </p:nvGrpSpPr>
        <p:grpSpPr>
          <a:xfrm>
            <a:off x="7192725" y="4484468"/>
            <a:ext cx="1043787" cy="1043784"/>
            <a:chOff x="1703480" y="3032606"/>
            <a:chExt cx="782840" cy="782838"/>
          </a:xfrm>
        </p:grpSpPr>
        <p:sp>
          <p:nvSpPr>
            <p:cNvPr id="55"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accent4"/>
                </a:solidFill>
              </a:endParaRPr>
            </a:p>
          </p:txBody>
        </p:sp>
        <p:sp>
          <p:nvSpPr>
            <p:cNvPr id="56"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rgbClr val="FFC000"/>
                </a:solidFill>
              </a:endParaRPr>
            </a:p>
          </p:txBody>
        </p:sp>
      </p:grpSp>
      <p:sp>
        <p:nvSpPr>
          <p:cNvPr id="74" name="Rectangle 73"/>
          <p:cNvSpPr/>
          <p:nvPr/>
        </p:nvSpPr>
        <p:spPr>
          <a:xfrm>
            <a:off x="7310823" y="3074540"/>
            <a:ext cx="801823" cy="461665"/>
          </a:xfrm>
          <a:prstGeom prst="rect">
            <a:avLst/>
          </a:prstGeom>
        </p:spPr>
        <p:txBody>
          <a:bodyPr wrap="none">
            <a:spAutoFit/>
          </a:bodyPr>
          <a:lstStyle/>
          <a:p>
            <a:pPr algn="ctr" defTabSz="1219200">
              <a:spcBef>
                <a:spcPct val="20000"/>
              </a:spcBef>
              <a:defRPr/>
            </a:pPr>
            <a:r>
              <a:rPr lang="en-US" sz="2400" b="1">
                <a:solidFill>
                  <a:schemeClr val="bg1"/>
                </a:solidFill>
              </a:rPr>
              <a:t>70%</a:t>
            </a:r>
          </a:p>
        </p:txBody>
      </p:sp>
      <p:sp>
        <p:nvSpPr>
          <p:cNvPr id="82" name="Rectangle 81"/>
          <p:cNvSpPr/>
          <p:nvPr/>
        </p:nvSpPr>
        <p:spPr>
          <a:xfrm>
            <a:off x="2179030" y="5737465"/>
            <a:ext cx="1300356" cy="379656"/>
          </a:xfrm>
          <a:prstGeom prst="rect">
            <a:avLst/>
          </a:prstGeom>
        </p:spPr>
        <p:txBody>
          <a:bodyPr wrap="none">
            <a:spAutoFit/>
          </a:bodyPr>
          <a:lstStyle/>
          <a:p>
            <a:pPr algn="ctr" defTabSz="1219200">
              <a:spcBef>
                <a:spcPct val="20000"/>
              </a:spcBef>
              <a:defRPr/>
            </a:pPr>
            <a:r>
              <a:rPr lang="en-US" sz="1865" b="1">
                <a:solidFill>
                  <a:schemeClr val="accent1"/>
                </a:solidFill>
              </a:rPr>
              <a:t>Facebook</a:t>
            </a:r>
          </a:p>
        </p:txBody>
      </p:sp>
      <p:sp>
        <p:nvSpPr>
          <p:cNvPr id="83" name="Rectangle 82"/>
          <p:cNvSpPr/>
          <p:nvPr/>
        </p:nvSpPr>
        <p:spPr>
          <a:xfrm>
            <a:off x="3999879" y="5737465"/>
            <a:ext cx="950773" cy="379656"/>
          </a:xfrm>
          <a:prstGeom prst="rect">
            <a:avLst/>
          </a:prstGeom>
        </p:spPr>
        <p:txBody>
          <a:bodyPr wrap="none">
            <a:spAutoFit/>
          </a:bodyPr>
          <a:lstStyle/>
          <a:p>
            <a:pPr algn="ctr" defTabSz="1219200">
              <a:spcBef>
                <a:spcPct val="20000"/>
              </a:spcBef>
              <a:defRPr/>
            </a:pPr>
            <a:r>
              <a:rPr lang="en-US" sz="1865" b="1">
                <a:solidFill>
                  <a:schemeClr val="accent2"/>
                </a:solidFill>
              </a:rPr>
              <a:t>Twitter</a:t>
            </a:r>
          </a:p>
        </p:txBody>
      </p:sp>
      <p:sp>
        <p:nvSpPr>
          <p:cNvPr id="84" name="Rectangle 83"/>
          <p:cNvSpPr/>
          <p:nvPr/>
        </p:nvSpPr>
        <p:spPr>
          <a:xfrm>
            <a:off x="5509530" y="5737465"/>
            <a:ext cx="1171859" cy="379656"/>
          </a:xfrm>
          <a:prstGeom prst="rect">
            <a:avLst/>
          </a:prstGeom>
        </p:spPr>
        <p:txBody>
          <a:bodyPr wrap="none">
            <a:spAutoFit/>
          </a:bodyPr>
          <a:lstStyle/>
          <a:p>
            <a:pPr algn="ctr" defTabSz="1219200">
              <a:spcBef>
                <a:spcPct val="20000"/>
              </a:spcBef>
              <a:defRPr/>
            </a:pPr>
            <a:r>
              <a:rPr lang="en-US" sz="1865" b="1">
                <a:solidFill>
                  <a:schemeClr val="accent3"/>
                </a:solidFill>
              </a:rPr>
              <a:t>YouTube</a:t>
            </a:r>
          </a:p>
        </p:txBody>
      </p:sp>
      <p:sp>
        <p:nvSpPr>
          <p:cNvPr id="85" name="Rectangle 84"/>
          <p:cNvSpPr/>
          <p:nvPr/>
        </p:nvSpPr>
        <p:spPr>
          <a:xfrm>
            <a:off x="6933001" y="5737465"/>
            <a:ext cx="1563248" cy="379656"/>
          </a:xfrm>
          <a:prstGeom prst="rect">
            <a:avLst/>
          </a:prstGeom>
        </p:spPr>
        <p:txBody>
          <a:bodyPr wrap="none">
            <a:spAutoFit/>
          </a:bodyPr>
          <a:lstStyle/>
          <a:p>
            <a:pPr algn="ctr" defTabSz="1219200">
              <a:spcBef>
                <a:spcPct val="20000"/>
              </a:spcBef>
              <a:defRPr/>
            </a:pPr>
            <a:r>
              <a:rPr lang="en-US" sz="1865" b="1">
                <a:solidFill>
                  <a:schemeClr val="accent4"/>
                </a:solidFill>
              </a:rPr>
              <a:t>Google plus</a:t>
            </a:r>
          </a:p>
        </p:txBody>
      </p:sp>
      <p:sp>
        <p:nvSpPr>
          <p:cNvPr id="86" name="Rectangle 85"/>
          <p:cNvSpPr/>
          <p:nvPr/>
        </p:nvSpPr>
        <p:spPr>
          <a:xfrm>
            <a:off x="8802404" y="5737465"/>
            <a:ext cx="1165704" cy="379656"/>
          </a:xfrm>
          <a:prstGeom prst="rect">
            <a:avLst/>
          </a:prstGeom>
        </p:spPr>
        <p:txBody>
          <a:bodyPr wrap="none">
            <a:spAutoFit/>
          </a:bodyPr>
          <a:lstStyle/>
          <a:p>
            <a:pPr algn="ctr" defTabSz="1219200">
              <a:spcBef>
                <a:spcPct val="20000"/>
              </a:spcBef>
              <a:defRPr/>
            </a:pPr>
            <a:r>
              <a:rPr lang="en-US" sz="1865" b="1">
                <a:solidFill>
                  <a:schemeClr val="accent5"/>
                </a:solidFill>
              </a:rPr>
              <a:t>LinkedIn</a:t>
            </a:r>
          </a:p>
        </p:txBody>
      </p:sp>
      <p:sp>
        <p:nvSpPr>
          <p:cNvPr id="62" name="Freeform 78"/>
          <p:cNvSpPr/>
          <p:nvPr/>
        </p:nvSpPr>
        <p:spPr bwMode="auto">
          <a:xfrm>
            <a:off x="2687177" y="4776055"/>
            <a:ext cx="270247" cy="515605"/>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63" name="Freeform 154"/>
          <p:cNvSpPr/>
          <p:nvPr/>
        </p:nvSpPr>
        <p:spPr bwMode="auto">
          <a:xfrm>
            <a:off x="4226060" y="4831456"/>
            <a:ext cx="551480" cy="43958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66" name="Freeform 141"/>
          <p:cNvSpPr>
            <a:spLocks noEditPoints="1"/>
          </p:cNvSpPr>
          <p:nvPr/>
        </p:nvSpPr>
        <p:spPr bwMode="auto">
          <a:xfrm>
            <a:off x="5853475" y="4861091"/>
            <a:ext cx="501915" cy="361923"/>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69" name="Freeform 117"/>
          <p:cNvSpPr>
            <a:spLocks noEditPoints="1"/>
          </p:cNvSpPr>
          <p:nvPr/>
        </p:nvSpPr>
        <p:spPr bwMode="auto">
          <a:xfrm>
            <a:off x="9213100" y="4863210"/>
            <a:ext cx="348475" cy="336761"/>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2">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72" name="Freeform 65"/>
          <p:cNvSpPr>
            <a:spLocks noEditPoints="1"/>
          </p:cNvSpPr>
          <p:nvPr/>
        </p:nvSpPr>
        <p:spPr bwMode="auto">
          <a:xfrm>
            <a:off x="7529344" y="4798052"/>
            <a:ext cx="449353" cy="473549"/>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2">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60" name="Freeform 9"/>
          <p:cNvSpPr>
            <a:spLocks noEditPoints="1"/>
          </p:cNvSpPr>
          <p:nvPr/>
        </p:nvSpPr>
        <p:spPr bwMode="auto">
          <a:xfrm>
            <a:off x="9160087" y="3429000"/>
            <a:ext cx="526085" cy="600133"/>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64" name="Freeform 24"/>
          <p:cNvSpPr>
            <a:spLocks noEditPoints="1"/>
          </p:cNvSpPr>
          <p:nvPr/>
        </p:nvSpPr>
        <p:spPr bwMode="auto">
          <a:xfrm>
            <a:off x="5789969" y="3185873"/>
            <a:ext cx="620523" cy="589943"/>
          </a:xfrm>
          <a:custGeom>
            <a:avLst/>
            <a:gdLst/>
            <a:ahLst/>
            <a:cxnLst>
              <a:cxn ang="0">
                <a:pos x="791" y="27"/>
              </a:cxn>
              <a:cxn ang="0">
                <a:pos x="734" y="0"/>
              </a:cxn>
              <a:cxn ang="0">
                <a:pos x="98" y="27"/>
              </a:cxn>
              <a:cxn ang="0">
                <a:pos x="41" y="0"/>
              </a:cxn>
              <a:cxn ang="0">
                <a:pos x="0" y="791"/>
              </a:cxn>
              <a:cxn ang="0">
                <a:pos x="41" y="765"/>
              </a:cxn>
              <a:cxn ang="0">
                <a:pos x="98" y="791"/>
              </a:cxn>
              <a:cxn ang="0">
                <a:pos x="734" y="765"/>
              </a:cxn>
              <a:cxn ang="0">
                <a:pos x="791" y="791"/>
              </a:cxn>
              <a:cxn ang="0">
                <a:pos x="832" y="0"/>
              </a:cxn>
              <a:cxn ang="0">
                <a:pos x="98" y="679"/>
              </a:cxn>
              <a:cxn ang="0">
                <a:pos x="41" y="634"/>
              </a:cxn>
              <a:cxn ang="0">
                <a:pos x="98" y="679"/>
              </a:cxn>
              <a:cxn ang="0">
                <a:pos x="41" y="551"/>
              </a:cxn>
              <a:cxn ang="0">
                <a:pos x="98" y="503"/>
              </a:cxn>
              <a:cxn ang="0">
                <a:pos x="98" y="420"/>
              </a:cxn>
              <a:cxn ang="0">
                <a:pos x="41" y="372"/>
              </a:cxn>
              <a:cxn ang="0">
                <a:pos x="98" y="420"/>
              </a:cxn>
              <a:cxn ang="0">
                <a:pos x="41" y="289"/>
              </a:cxn>
              <a:cxn ang="0">
                <a:pos x="98" y="241"/>
              </a:cxn>
              <a:cxn ang="0">
                <a:pos x="98" y="158"/>
              </a:cxn>
              <a:cxn ang="0">
                <a:pos x="41" y="112"/>
              </a:cxn>
              <a:cxn ang="0">
                <a:pos x="98" y="158"/>
              </a:cxn>
              <a:cxn ang="0">
                <a:pos x="158" y="782"/>
              </a:cxn>
              <a:cxn ang="0">
                <a:pos x="672" y="643"/>
              </a:cxn>
              <a:cxn ang="0">
                <a:pos x="672" y="574"/>
              </a:cxn>
              <a:cxn ang="0">
                <a:pos x="158" y="217"/>
              </a:cxn>
              <a:cxn ang="0">
                <a:pos x="672" y="574"/>
              </a:cxn>
              <a:cxn ang="0">
                <a:pos x="158" y="148"/>
              </a:cxn>
              <a:cxn ang="0">
                <a:pos x="672" y="10"/>
              </a:cxn>
              <a:cxn ang="0">
                <a:pos x="791" y="679"/>
              </a:cxn>
              <a:cxn ang="0">
                <a:pos x="734" y="634"/>
              </a:cxn>
              <a:cxn ang="0">
                <a:pos x="791" y="679"/>
              </a:cxn>
              <a:cxn ang="0">
                <a:pos x="734" y="551"/>
              </a:cxn>
              <a:cxn ang="0">
                <a:pos x="791" y="503"/>
              </a:cxn>
              <a:cxn ang="0">
                <a:pos x="791" y="420"/>
              </a:cxn>
              <a:cxn ang="0">
                <a:pos x="734" y="372"/>
              </a:cxn>
              <a:cxn ang="0">
                <a:pos x="791" y="420"/>
              </a:cxn>
              <a:cxn ang="0">
                <a:pos x="734" y="289"/>
              </a:cxn>
              <a:cxn ang="0">
                <a:pos x="791" y="241"/>
              </a:cxn>
              <a:cxn ang="0">
                <a:pos x="791" y="158"/>
              </a:cxn>
              <a:cxn ang="0">
                <a:pos x="734" y="112"/>
              </a:cxn>
              <a:cxn ang="0">
                <a:pos x="791" y="158"/>
              </a:cxn>
              <a:cxn ang="0">
                <a:pos x="791" y="158"/>
              </a:cxn>
            </a:cxnLst>
            <a:rect l="0" t="0" r="r" b="b"/>
            <a:pathLst>
              <a:path w="832" h="791">
                <a:moveTo>
                  <a:pt x="791" y="0"/>
                </a:moveTo>
                <a:lnTo>
                  <a:pt x="791" y="27"/>
                </a:lnTo>
                <a:lnTo>
                  <a:pt x="734" y="27"/>
                </a:lnTo>
                <a:lnTo>
                  <a:pt x="734" y="0"/>
                </a:lnTo>
                <a:lnTo>
                  <a:pt x="98" y="0"/>
                </a:lnTo>
                <a:lnTo>
                  <a:pt x="98" y="27"/>
                </a:lnTo>
                <a:lnTo>
                  <a:pt x="41" y="27"/>
                </a:lnTo>
                <a:lnTo>
                  <a:pt x="41" y="0"/>
                </a:lnTo>
                <a:lnTo>
                  <a:pt x="0" y="0"/>
                </a:lnTo>
                <a:lnTo>
                  <a:pt x="0" y="791"/>
                </a:lnTo>
                <a:lnTo>
                  <a:pt x="41" y="791"/>
                </a:lnTo>
                <a:lnTo>
                  <a:pt x="41" y="765"/>
                </a:lnTo>
                <a:lnTo>
                  <a:pt x="98" y="765"/>
                </a:lnTo>
                <a:lnTo>
                  <a:pt x="98" y="791"/>
                </a:lnTo>
                <a:lnTo>
                  <a:pt x="734" y="791"/>
                </a:lnTo>
                <a:lnTo>
                  <a:pt x="734" y="765"/>
                </a:lnTo>
                <a:lnTo>
                  <a:pt x="791" y="765"/>
                </a:lnTo>
                <a:lnTo>
                  <a:pt x="791" y="791"/>
                </a:lnTo>
                <a:lnTo>
                  <a:pt x="832" y="791"/>
                </a:lnTo>
                <a:lnTo>
                  <a:pt x="832" y="0"/>
                </a:lnTo>
                <a:lnTo>
                  <a:pt x="791" y="0"/>
                </a:lnTo>
                <a:close/>
                <a:moveTo>
                  <a:pt x="98" y="679"/>
                </a:moveTo>
                <a:lnTo>
                  <a:pt x="41" y="679"/>
                </a:lnTo>
                <a:lnTo>
                  <a:pt x="41" y="634"/>
                </a:lnTo>
                <a:lnTo>
                  <a:pt x="98" y="634"/>
                </a:lnTo>
                <a:lnTo>
                  <a:pt x="98" y="679"/>
                </a:lnTo>
                <a:close/>
                <a:moveTo>
                  <a:pt x="98" y="551"/>
                </a:moveTo>
                <a:lnTo>
                  <a:pt x="41" y="551"/>
                </a:lnTo>
                <a:lnTo>
                  <a:pt x="41" y="503"/>
                </a:lnTo>
                <a:lnTo>
                  <a:pt x="98" y="503"/>
                </a:lnTo>
                <a:lnTo>
                  <a:pt x="98" y="551"/>
                </a:lnTo>
                <a:close/>
                <a:moveTo>
                  <a:pt x="98" y="420"/>
                </a:moveTo>
                <a:lnTo>
                  <a:pt x="41" y="420"/>
                </a:lnTo>
                <a:lnTo>
                  <a:pt x="41" y="372"/>
                </a:lnTo>
                <a:lnTo>
                  <a:pt x="98" y="372"/>
                </a:lnTo>
                <a:lnTo>
                  <a:pt x="98" y="420"/>
                </a:lnTo>
                <a:close/>
                <a:moveTo>
                  <a:pt x="98" y="289"/>
                </a:moveTo>
                <a:lnTo>
                  <a:pt x="41" y="289"/>
                </a:lnTo>
                <a:lnTo>
                  <a:pt x="41" y="241"/>
                </a:lnTo>
                <a:lnTo>
                  <a:pt x="98" y="241"/>
                </a:lnTo>
                <a:lnTo>
                  <a:pt x="98" y="289"/>
                </a:lnTo>
                <a:close/>
                <a:moveTo>
                  <a:pt x="98" y="158"/>
                </a:moveTo>
                <a:lnTo>
                  <a:pt x="41" y="158"/>
                </a:lnTo>
                <a:lnTo>
                  <a:pt x="41" y="112"/>
                </a:lnTo>
                <a:lnTo>
                  <a:pt x="98" y="112"/>
                </a:lnTo>
                <a:lnTo>
                  <a:pt x="98" y="158"/>
                </a:lnTo>
                <a:close/>
                <a:moveTo>
                  <a:pt x="672" y="782"/>
                </a:moveTo>
                <a:lnTo>
                  <a:pt x="158" y="782"/>
                </a:lnTo>
                <a:lnTo>
                  <a:pt x="158" y="643"/>
                </a:lnTo>
                <a:lnTo>
                  <a:pt x="672" y="643"/>
                </a:lnTo>
                <a:lnTo>
                  <a:pt x="672" y="782"/>
                </a:lnTo>
                <a:close/>
                <a:moveTo>
                  <a:pt x="672" y="574"/>
                </a:moveTo>
                <a:lnTo>
                  <a:pt x="158" y="574"/>
                </a:lnTo>
                <a:lnTo>
                  <a:pt x="158" y="217"/>
                </a:lnTo>
                <a:lnTo>
                  <a:pt x="672" y="217"/>
                </a:lnTo>
                <a:lnTo>
                  <a:pt x="672" y="574"/>
                </a:lnTo>
                <a:close/>
                <a:moveTo>
                  <a:pt x="672" y="148"/>
                </a:moveTo>
                <a:lnTo>
                  <a:pt x="158" y="148"/>
                </a:lnTo>
                <a:lnTo>
                  <a:pt x="158" y="10"/>
                </a:lnTo>
                <a:lnTo>
                  <a:pt x="672" y="10"/>
                </a:lnTo>
                <a:lnTo>
                  <a:pt x="672" y="148"/>
                </a:lnTo>
                <a:close/>
                <a:moveTo>
                  <a:pt x="791" y="679"/>
                </a:moveTo>
                <a:lnTo>
                  <a:pt x="734" y="679"/>
                </a:lnTo>
                <a:lnTo>
                  <a:pt x="734" y="634"/>
                </a:lnTo>
                <a:lnTo>
                  <a:pt x="791" y="634"/>
                </a:lnTo>
                <a:lnTo>
                  <a:pt x="791" y="679"/>
                </a:lnTo>
                <a:close/>
                <a:moveTo>
                  <a:pt x="791" y="551"/>
                </a:moveTo>
                <a:lnTo>
                  <a:pt x="734" y="551"/>
                </a:lnTo>
                <a:lnTo>
                  <a:pt x="734" y="503"/>
                </a:lnTo>
                <a:lnTo>
                  <a:pt x="791" y="503"/>
                </a:lnTo>
                <a:lnTo>
                  <a:pt x="791" y="551"/>
                </a:lnTo>
                <a:close/>
                <a:moveTo>
                  <a:pt x="791" y="420"/>
                </a:moveTo>
                <a:lnTo>
                  <a:pt x="734" y="420"/>
                </a:lnTo>
                <a:lnTo>
                  <a:pt x="734" y="372"/>
                </a:lnTo>
                <a:lnTo>
                  <a:pt x="791" y="372"/>
                </a:lnTo>
                <a:lnTo>
                  <a:pt x="791" y="420"/>
                </a:lnTo>
                <a:close/>
                <a:moveTo>
                  <a:pt x="791" y="289"/>
                </a:moveTo>
                <a:lnTo>
                  <a:pt x="734" y="289"/>
                </a:lnTo>
                <a:lnTo>
                  <a:pt x="734" y="241"/>
                </a:lnTo>
                <a:lnTo>
                  <a:pt x="791" y="241"/>
                </a:lnTo>
                <a:lnTo>
                  <a:pt x="791" y="289"/>
                </a:lnTo>
                <a:close/>
                <a:moveTo>
                  <a:pt x="791" y="158"/>
                </a:moveTo>
                <a:lnTo>
                  <a:pt x="734" y="158"/>
                </a:lnTo>
                <a:lnTo>
                  <a:pt x="734" y="112"/>
                </a:lnTo>
                <a:lnTo>
                  <a:pt x="791" y="112"/>
                </a:lnTo>
                <a:lnTo>
                  <a:pt x="791" y="158"/>
                </a:lnTo>
                <a:close/>
                <a:moveTo>
                  <a:pt x="791" y="158"/>
                </a:moveTo>
                <a:lnTo>
                  <a:pt x="791" y="158"/>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7" name="Group 66"/>
          <p:cNvGrpSpPr/>
          <p:nvPr/>
        </p:nvGrpSpPr>
        <p:grpSpPr>
          <a:xfrm>
            <a:off x="4226060" y="3775815"/>
            <a:ext cx="532795" cy="500175"/>
            <a:chOff x="504825" y="971550"/>
            <a:chExt cx="1089026" cy="1022350"/>
          </a:xfrm>
          <a:solidFill>
            <a:schemeClr val="bg1"/>
          </a:solidFill>
        </p:grpSpPr>
        <p:sp>
          <p:nvSpPr>
            <p:cNvPr id="70" name="Freeform 29"/>
            <p:cNvSpPr>
              <a:spLocks noEditPoints="1"/>
            </p:cNvSpPr>
            <p:nvPr/>
          </p:nvSpPr>
          <p:spPr bwMode="auto">
            <a:xfrm>
              <a:off x="782638" y="971550"/>
              <a:ext cx="811213" cy="841375"/>
            </a:xfrm>
            <a:custGeom>
              <a:avLst/>
              <a:gdLst/>
              <a:ahLst/>
              <a:cxnLst>
                <a:cxn ang="0">
                  <a:pos x="0" y="0"/>
                </a:cxn>
                <a:cxn ang="0">
                  <a:pos x="0" y="382"/>
                </a:cxn>
                <a:cxn ang="0">
                  <a:pos x="286" y="382"/>
                </a:cxn>
                <a:cxn ang="0">
                  <a:pos x="420" y="530"/>
                </a:cxn>
                <a:cxn ang="0">
                  <a:pos x="420" y="382"/>
                </a:cxn>
                <a:cxn ang="0">
                  <a:pos x="511" y="382"/>
                </a:cxn>
                <a:cxn ang="0">
                  <a:pos x="511" y="0"/>
                </a:cxn>
                <a:cxn ang="0">
                  <a:pos x="0" y="0"/>
                </a:cxn>
                <a:cxn ang="0">
                  <a:pos x="0" y="0"/>
                </a:cxn>
                <a:cxn ang="0">
                  <a:pos x="0" y="0"/>
                </a:cxn>
              </a:cxnLst>
              <a:rect l="0" t="0" r="r" b="b"/>
              <a:pathLst>
                <a:path w="511" h="530">
                  <a:moveTo>
                    <a:pt x="0" y="0"/>
                  </a:moveTo>
                  <a:lnTo>
                    <a:pt x="0" y="382"/>
                  </a:lnTo>
                  <a:lnTo>
                    <a:pt x="286" y="382"/>
                  </a:lnTo>
                  <a:lnTo>
                    <a:pt x="420" y="530"/>
                  </a:lnTo>
                  <a:lnTo>
                    <a:pt x="420" y="382"/>
                  </a:lnTo>
                  <a:lnTo>
                    <a:pt x="511" y="382"/>
                  </a:lnTo>
                  <a:lnTo>
                    <a:pt x="511" y="0"/>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73" name="Freeform 31"/>
            <p:cNvSpPr>
              <a:spLocks noEditPoints="1"/>
            </p:cNvSpPr>
            <p:nvPr/>
          </p:nvSpPr>
          <p:spPr bwMode="auto">
            <a:xfrm>
              <a:off x="504825" y="1274763"/>
              <a:ext cx="695325" cy="719137"/>
            </a:xfrm>
            <a:custGeom>
              <a:avLst/>
              <a:gdLst/>
              <a:ahLst/>
              <a:cxnLst>
                <a:cxn ang="0">
                  <a:pos x="426" y="226"/>
                </a:cxn>
                <a:cxn ang="0">
                  <a:pos x="139" y="226"/>
                </a:cxn>
                <a:cxn ang="0">
                  <a:pos x="139" y="0"/>
                </a:cxn>
                <a:cxn ang="0">
                  <a:pos x="0" y="0"/>
                </a:cxn>
                <a:cxn ang="0">
                  <a:pos x="0" y="327"/>
                </a:cxn>
                <a:cxn ang="0">
                  <a:pos x="79" y="327"/>
                </a:cxn>
                <a:cxn ang="0">
                  <a:pos x="79" y="453"/>
                </a:cxn>
                <a:cxn ang="0">
                  <a:pos x="192" y="327"/>
                </a:cxn>
                <a:cxn ang="0">
                  <a:pos x="438" y="327"/>
                </a:cxn>
                <a:cxn ang="0">
                  <a:pos x="438" y="241"/>
                </a:cxn>
                <a:cxn ang="0">
                  <a:pos x="426" y="226"/>
                </a:cxn>
                <a:cxn ang="0">
                  <a:pos x="426" y="226"/>
                </a:cxn>
                <a:cxn ang="0">
                  <a:pos x="426" y="226"/>
                </a:cxn>
              </a:cxnLst>
              <a:rect l="0" t="0" r="r" b="b"/>
              <a:pathLst>
                <a:path w="438" h="452">
                  <a:moveTo>
                    <a:pt x="426" y="226"/>
                  </a:moveTo>
                  <a:lnTo>
                    <a:pt x="139" y="226"/>
                  </a:lnTo>
                  <a:lnTo>
                    <a:pt x="139" y="0"/>
                  </a:lnTo>
                  <a:lnTo>
                    <a:pt x="0" y="0"/>
                  </a:lnTo>
                  <a:lnTo>
                    <a:pt x="0" y="327"/>
                  </a:lnTo>
                  <a:lnTo>
                    <a:pt x="79" y="327"/>
                  </a:lnTo>
                  <a:lnTo>
                    <a:pt x="79" y="453"/>
                  </a:lnTo>
                  <a:lnTo>
                    <a:pt x="192" y="327"/>
                  </a:lnTo>
                  <a:lnTo>
                    <a:pt x="438" y="327"/>
                  </a:lnTo>
                  <a:lnTo>
                    <a:pt x="438" y="241"/>
                  </a:lnTo>
                  <a:lnTo>
                    <a:pt x="426" y="226"/>
                  </a:lnTo>
                  <a:close/>
                  <a:moveTo>
                    <a:pt x="426" y="226"/>
                  </a:moveTo>
                  <a:lnTo>
                    <a:pt x="426" y="226"/>
                  </a:ln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8" name="Group 74"/>
          <p:cNvGrpSpPr/>
          <p:nvPr/>
        </p:nvGrpSpPr>
        <p:grpSpPr>
          <a:xfrm>
            <a:off x="7529343" y="3680543"/>
            <a:ext cx="369876" cy="633551"/>
            <a:chOff x="1668463" y="3354388"/>
            <a:chExt cx="641350" cy="1098550"/>
          </a:xfrm>
          <a:solidFill>
            <a:schemeClr val="bg1"/>
          </a:solidFill>
        </p:grpSpPr>
        <p:sp>
          <p:nvSpPr>
            <p:cNvPr id="76" name="Freeform 36"/>
            <p:cNvSpPr>
              <a:spLocks noEditPoints="1"/>
            </p:cNvSpPr>
            <p:nvPr/>
          </p:nvSpPr>
          <p:spPr bwMode="auto">
            <a:xfrm>
              <a:off x="1752600" y="3438526"/>
              <a:ext cx="473075" cy="768350"/>
            </a:xfrm>
            <a:custGeom>
              <a:avLst/>
              <a:gdLst/>
              <a:ahLst/>
              <a:cxnLst>
                <a:cxn ang="0">
                  <a:pos x="13" y="197"/>
                </a:cxn>
                <a:cxn ang="0">
                  <a:pos x="27" y="191"/>
                </a:cxn>
                <a:cxn ang="0">
                  <a:pos x="29" y="189"/>
                </a:cxn>
                <a:cxn ang="0">
                  <a:pos x="32" y="181"/>
                </a:cxn>
                <a:cxn ang="0">
                  <a:pos x="36" y="176"/>
                </a:cxn>
                <a:cxn ang="0">
                  <a:pos x="37" y="174"/>
                </a:cxn>
                <a:cxn ang="0">
                  <a:pos x="39" y="162"/>
                </a:cxn>
                <a:cxn ang="0">
                  <a:pos x="38" y="160"/>
                </a:cxn>
                <a:cxn ang="0">
                  <a:pos x="31" y="146"/>
                </a:cxn>
                <a:cxn ang="0">
                  <a:pos x="29" y="138"/>
                </a:cxn>
                <a:cxn ang="0">
                  <a:pos x="26" y="127"/>
                </a:cxn>
                <a:cxn ang="0">
                  <a:pos x="26" y="124"/>
                </a:cxn>
                <a:cxn ang="0">
                  <a:pos x="28" y="119"/>
                </a:cxn>
                <a:cxn ang="0">
                  <a:pos x="29" y="117"/>
                </a:cxn>
                <a:cxn ang="0">
                  <a:pos x="29" y="100"/>
                </a:cxn>
                <a:cxn ang="0">
                  <a:pos x="29" y="89"/>
                </a:cxn>
                <a:cxn ang="0">
                  <a:pos x="38" y="74"/>
                </a:cxn>
                <a:cxn ang="0">
                  <a:pos x="63" y="63"/>
                </a:cxn>
                <a:cxn ang="0">
                  <a:pos x="77" y="61"/>
                </a:cxn>
                <a:cxn ang="0">
                  <a:pos x="81" y="61"/>
                </a:cxn>
                <a:cxn ang="0">
                  <a:pos x="81" y="62"/>
                </a:cxn>
                <a:cxn ang="0">
                  <a:pos x="78" y="64"/>
                </a:cxn>
                <a:cxn ang="0">
                  <a:pos x="79" y="69"/>
                </a:cxn>
                <a:cxn ang="0">
                  <a:pos x="91" y="80"/>
                </a:cxn>
                <a:cxn ang="0">
                  <a:pos x="96" y="92"/>
                </a:cxn>
                <a:cxn ang="0">
                  <a:pos x="96" y="117"/>
                </a:cxn>
                <a:cxn ang="0">
                  <a:pos x="98" y="121"/>
                </a:cxn>
                <a:cxn ang="0">
                  <a:pos x="99" y="122"/>
                </a:cxn>
                <a:cxn ang="0">
                  <a:pos x="98" y="135"/>
                </a:cxn>
                <a:cxn ang="0">
                  <a:pos x="98" y="136"/>
                </a:cxn>
                <a:cxn ang="0">
                  <a:pos x="91" y="154"/>
                </a:cxn>
                <a:cxn ang="0">
                  <a:pos x="90" y="155"/>
                </a:cxn>
                <a:cxn ang="0">
                  <a:pos x="87" y="174"/>
                </a:cxn>
                <a:cxn ang="0">
                  <a:pos x="88" y="176"/>
                </a:cxn>
                <a:cxn ang="0">
                  <a:pos x="91" y="181"/>
                </a:cxn>
                <a:cxn ang="0">
                  <a:pos x="94" y="190"/>
                </a:cxn>
                <a:cxn ang="0">
                  <a:pos x="97" y="192"/>
                </a:cxn>
                <a:cxn ang="0">
                  <a:pos x="124" y="203"/>
                </a:cxn>
                <a:cxn ang="0">
                  <a:pos x="124" y="0"/>
                </a:cxn>
                <a:cxn ang="0">
                  <a:pos x="0" y="0"/>
                </a:cxn>
                <a:cxn ang="0">
                  <a:pos x="0" y="203"/>
                </a:cxn>
                <a:cxn ang="0">
                  <a:pos x="13" y="197"/>
                </a:cxn>
                <a:cxn ang="0">
                  <a:pos x="13" y="197"/>
                </a:cxn>
                <a:cxn ang="0">
                  <a:pos x="13" y="197"/>
                </a:cxn>
              </a:cxnLst>
              <a:rect l="0" t="0" r="r" b="b"/>
              <a:pathLst>
                <a:path w="124" h="203">
                  <a:moveTo>
                    <a:pt x="13" y="197"/>
                  </a:moveTo>
                  <a:cubicBezTo>
                    <a:pt x="17" y="195"/>
                    <a:pt x="22" y="194"/>
                    <a:pt x="27" y="191"/>
                  </a:cubicBezTo>
                  <a:cubicBezTo>
                    <a:pt x="28" y="191"/>
                    <a:pt x="29" y="190"/>
                    <a:pt x="29" y="189"/>
                  </a:cubicBezTo>
                  <a:cubicBezTo>
                    <a:pt x="30" y="187"/>
                    <a:pt x="31" y="184"/>
                    <a:pt x="32" y="181"/>
                  </a:cubicBezTo>
                  <a:cubicBezTo>
                    <a:pt x="33" y="179"/>
                    <a:pt x="33" y="177"/>
                    <a:pt x="36" y="176"/>
                  </a:cubicBezTo>
                  <a:cubicBezTo>
                    <a:pt x="36" y="176"/>
                    <a:pt x="37" y="175"/>
                    <a:pt x="37" y="174"/>
                  </a:cubicBezTo>
                  <a:cubicBezTo>
                    <a:pt x="38" y="170"/>
                    <a:pt x="38" y="166"/>
                    <a:pt x="39" y="162"/>
                  </a:cubicBezTo>
                  <a:cubicBezTo>
                    <a:pt x="39" y="161"/>
                    <a:pt x="38" y="160"/>
                    <a:pt x="38" y="160"/>
                  </a:cubicBezTo>
                  <a:cubicBezTo>
                    <a:pt x="34" y="156"/>
                    <a:pt x="32" y="151"/>
                    <a:pt x="31" y="146"/>
                  </a:cubicBezTo>
                  <a:cubicBezTo>
                    <a:pt x="31" y="143"/>
                    <a:pt x="29" y="141"/>
                    <a:pt x="29" y="138"/>
                  </a:cubicBezTo>
                  <a:cubicBezTo>
                    <a:pt x="28" y="135"/>
                    <a:pt x="27" y="131"/>
                    <a:pt x="26" y="127"/>
                  </a:cubicBezTo>
                  <a:cubicBezTo>
                    <a:pt x="26" y="126"/>
                    <a:pt x="26" y="125"/>
                    <a:pt x="26" y="124"/>
                  </a:cubicBezTo>
                  <a:cubicBezTo>
                    <a:pt x="25" y="122"/>
                    <a:pt x="25" y="120"/>
                    <a:pt x="28" y="119"/>
                  </a:cubicBezTo>
                  <a:cubicBezTo>
                    <a:pt x="28" y="119"/>
                    <a:pt x="29" y="118"/>
                    <a:pt x="29" y="117"/>
                  </a:cubicBezTo>
                  <a:cubicBezTo>
                    <a:pt x="29" y="111"/>
                    <a:pt x="29" y="105"/>
                    <a:pt x="29" y="100"/>
                  </a:cubicBezTo>
                  <a:cubicBezTo>
                    <a:pt x="29" y="96"/>
                    <a:pt x="29" y="93"/>
                    <a:pt x="29" y="89"/>
                  </a:cubicBezTo>
                  <a:cubicBezTo>
                    <a:pt x="30" y="83"/>
                    <a:pt x="34" y="78"/>
                    <a:pt x="38" y="74"/>
                  </a:cubicBezTo>
                  <a:cubicBezTo>
                    <a:pt x="46" y="68"/>
                    <a:pt x="54" y="65"/>
                    <a:pt x="63" y="63"/>
                  </a:cubicBezTo>
                  <a:cubicBezTo>
                    <a:pt x="68" y="62"/>
                    <a:pt x="72" y="62"/>
                    <a:pt x="77" y="61"/>
                  </a:cubicBezTo>
                  <a:cubicBezTo>
                    <a:pt x="78" y="61"/>
                    <a:pt x="79" y="61"/>
                    <a:pt x="81" y="61"/>
                  </a:cubicBezTo>
                  <a:cubicBezTo>
                    <a:pt x="81" y="61"/>
                    <a:pt x="81" y="61"/>
                    <a:pt x="81" y="62"/>
                  </a:cubicBezTo>
                  <a:cubicBezTo>
                    <a:pt x="80" y="62"/>
                    <a:pt x="79" y="63"/>
                    <a:pt x="78" y="64"/>
                  </a:cubicBezTo>
                  <a:cubicBezTo>
                    <a:pt x="77" y="66"/>
                    <a:pt x="77" y="67"/>
                    <a:pt x="79" y="69"/>
                  </a:cubicBezTo>
                  <a:cubicBezTo>
                    <a:pt x="83" y="72"/>
                    <a:pt x="87" y="76"/>
                    <a:pt x="91" y="80"/>
                  </a:cubicBezTo>
                  <a:cubicBezTo>
                    <a:pt x="95" y="83"/>
                    <a:pt x="96" y="87"/>
                    <a:pt x="96" y="92"/>
                  </a:cubicBezTo>
                  <a:cubicBezTo>
                    <a:pt x="96" y="100"/>
                    <a:pt x="96" y="109"/>
                    <a:pt x="96" y="117"/>
                  </a:cubicBezTo>
                  <a:cubicBezTo>
                    <a:pt x="96" y="118"/>
                    <a:pt x="96" y="120"/>
                    <a:pt x="98" y="121"/>
                  </a:cubicBezTo>
                  <a:cubicBezTo>
                    <a:pt x="99" y="121"/>
                    <a:pt x="99" y="122"/>
                    <a:pt x="99" y="122"/>
                  </a:cubicBezTo>
                  <a:cubicBezTo>
                    <a:pt x="99" y="127"/>
                    <a:pt x="98" y="131"/>
                    <a:pt x="98" y="135"/>
                  </a:cubicBezTo>
                  <a:cubicBezTo>
                    <a:pt x="98" y="135"/>
                    <a:pt x="98" y="135"/>
                    <a:pt x="98" y="136"/>
                  </a:cubicBezTo>
                  <a:cubicBezTo>
                    <a:pt x="94" y="141"/>
                    <a:pt x="93" y="148"/>
                    <a:pt x="91" y="154"/>
                  </a:cubicBezTo>
                  <a:cubicBezTo>
                    <a:pt x="91" y="154"/>
                    <a:pt x="91" y="154"/>
                    <a:pt x="90" y="155"/>
                  </a:cubicBezTo>
                  <a:cubicBezTo>
                    <a:pt x="85" y="160"/>
                    <a:pt x="87" y="168"/>
                    <a:pt x="87" y="174"/>
                  </a:cubicBezTo>
                  <a:cubicBezTo>
                    <a:pt x="87" y="175"/>
                    <a:pt x="87" y="176"/>
                    <a:pt x="88" y="176"/>
                  </a:cubicBezTo>
                  <a:cubicBezTo>
                    <a:pt x="90" y="177"/>
                    <a:pt x="91" y="179"/>
                    <a:pt x="91" y="181"/>
                  </a:cubicBezTo>
                  <a:cubicBezTo>
                    <a:pt x="92" y="184"/>
                    <a:pt x="93" y="187"/>
                    <a:pt x="94" y="190"/>
                  </a:cubicBezTo>
                  <a:cubicBezTo>
                    <a:pt x="95" y="191"/>
                    <a:pt x="96" y="191"/>
                    <a:pt x="97" y="192"/>
                  </a:cubicBezTo>
                  <a:cubicBezTo>
                    <a:pt x="106" y="195"/>
                    <a:pt x="115" y="199"/>
                    <a:pt x="124" y="203"/>
                  </a:cubicBezTo>
                  <a:cubicBezTo>
                    <a:pt x="124" y="0"/>
                    <a:pt x="124" y="0"/>
                    <a:pt x="124" y="0"/>
                  </a:cubicBezTo>
                  <a:cubicBezTo>
                    <a:pt x="0" y="0"/>
                    <a:pt x="0" y="0"/>
                    <a:pt x="0" y="0"/>
                  </a:cubicBezTo>
                  <a:cubicBezTo>
                    <a:pt x="0" y="203"/>
                    <a:pt x="0" y="203"/>
                    <a:pt x="0" y="203"/>
                  </a:cubicBezTo>
                  <a:cubicBezTo>
                    <a:pt x="4" y="201"/>
                    <a:pt x="8" y="199"/>
                    <a:pt x="13" y="197"/>
                  </a:cubicBezTo>
                  <a:close/>
                  <a:moveTo>
                    <a:pt x="13" y="197"/>
                  </a:moveTo>
                  <a:cubicBezTo>
                    <a:pt x="13" y="197"/>
                    <a:pt x="13" y="197"/>
                    <a:pt x="13" y="197"/>
                  </a:cubicBezTo>
                </a:path>
              </a:pathLst>
            </a:custGeom>
            <a:grpFill/>
            <a:ln w="9525">
              <a:noFill/>
              <a:round/>
            </a:ln>
          </p:spPr>
          <p:txBody>
            <a:bodyPr vert="horz" wrap="square" lIns="121920" tIns="60960" rIns="121920" bIns="60960" numCol="1" anchor="t" anchorCtr="0" compatLnSpc="1"/>
            <a:lstStyle/>
            <a:p>
              <a:endParaRPr lang="en-US" sz="2400"/>
            </a:p>
          </p:txBody>
        </p:sp>
        <p:sp>
          <p:nvSpPr>
            <p:cNvPr id="78" name="Freeform 37"/>
            <p:cNvSpPr>
              <a:spLocks noEditPoints="1"/>
            </p:cNvSpPr>
            <p:nvPr/>
          </p:nvSpPr>
          <p:spPr bwMode="auto">
            <a:xfrm>
              <a:off x="1668463" y="3354388"/>
              <a:ext cx="641350" cy="1098550"/>
            </a:xfrm>
            <a:custGeom>
              <a:avLst/>
              <a:gdLst/>
              <a:ahLst/>
              <a:cxnLst>
                <a:cxn ang="0">
                  <a:pos x="149" y="0"/>
                </a:cxn>
                <a:cxn ang="0">
                  <a:pos x="20" y="0"/>
                </a:cxn>
                <a:cxn ang="0">
                  <a:pos x="0" y="20"/>
                </a:cxn>
                <a:cxn ang="0">
                  <a:pos x="0" y="270"/>
                </a:cxn>
                <a:cxn ang="0">
                  <a:pos x="20" y="290"/>
                </a:cxn>
                <a:cxn ang="0">
                  <a:pos x="149" y="290"/>
                </a:cxn>
                <a:cxn ang="0">
                  <a:pos x="168" y="270"/>
                </a:cxn>
                <a:cxn ang="0">
                  <a:pos x="168" y="20"/>
                </a:cxn>
                <a:cxn ang="0">
                  <a:pos x="149" y="0"/>
                </a:cxn>
                <a:cxn ang="0">
                  <a:pos x="55" y="276"/>
                </a:cxn>
                <a:cxn ang="0">
                  <a:pos x="39" y="276"/>
                </a:cxn>
                <a:cxn ang="0">
                  <a:pos x="33" y="270"/>
                </a:cxn>
                <a:cxn ang="0">
                  <a:pos x="39" y="265"/>
                </a:cxn>
                <a:cxn ang="0">
                  <a:pos x="55" y="265"/>
                </a:cxn>
                <a:cxn ang="0">
                  <a:pos x="61" y="270"/>
                </a:cxn>
                <a:cxn ang="0">
                  <a:pos x="55" y="276"/>
                </a:cxn>
                <a:cxn ang="0">
                  <a:pos x="84" y="280"/>
                </a:cxn>
                <a:cxn ang="0">
                  <a:pos x="74" y="270"/>
                </a:cxn>
                <a:cxn ang="0">
                  <a:pos x="84" y="261"/>
                </a:cxn>
                <a:cxn ang="0">
                  <a:pos x="94" y="270"/>
                </a:cxn>
                <a:cxn ang="0">
                  <a:pos x="84" y="280"/>
                </a:cxn>
                <a:cxn ang="0">
                  <a:pos x="129" y="276"/>
                </a:cxn>
                <a:cxn ang="0">
                  <a:pos x="113" y="276"/>
                </a:cxn>
                <a:cxn ang="0">
                  <a:pos x="107" y="270"/>
                </a:cxn>
                <a:cxn ang="0">
                  <a:pos x="113" y="265"/>
                </a:cxn>
                <a:cxn ang="0">
                  <a:pos x="129" y="265"/>
                </a:cxn>
                <a:cxn ang="0">
                  <a:pos x="135" y="270"/>
                </a:cxn>
                <a:cxn ang="0">
                  <a:pos x="129" y="276"/>
                </a:cxn>
                <a:cxn ang="0">
                  <a:pos x="155" y="254"/>
                </a:cxn>
                <a:cxn ang="0">
                  <a:pos x="14" y="254"/>
                </a:cxn>
                <a:cxn ang="0">
                  <a:pos x="14" y="13"/>
                </a:cxn>
                <a:cxn ang="0">
                  <a:pos x="155" y="13"/>
                </a:cxn>
                <a:cxn ang="0">
                  <a:pos x="155" y="254"/>
                </a:cxn>
                <a:cxn ang="0">
                  <a:pos x="155" y="254"/>
                </a:cxn>
                <a:cxn ang="0">
                  <a:pos x="155" y="254"/>
                </a:cxn>
              </a:cxnLst>
              <a:rect l="0" t="0" r="r" b="b"/>
              <a:pathLst>
                <a:path w="168" h="290">
                  <a:moveTo>
                    <a:pt x="149" y="0"/>
                  </a:moveTo>
                  <a:cubicBezTo>
                    <a:pt x="20" y="0"/>
                    <a:pt x="20" y="0"/>
                    <a:pt x="20" y="0"/>
                  </a:cubicBezTo>
                  <a:cubicBezTo>
                    <a:pt x="9" y="0"/>
                    <a:pt x="0" y="9"/>
                    <a:pt x="0" y="20"/>
                  </a:cubicBezTo>
                  <a:cubicBezTo>
                    <a:pt x="0" y="270"/>
                    <a:pt x="0" y="270"/>
                    <a:pt x="0" y="270"/>
                  </a:cubicBezTo>
                  <a:cubicBezTo>
                    <a:pt x="0" y="281"/>
                    <a:pt x="9" y="290"/>
                    <a:pt x="20" y="290"/>
                  </a:cubicBezTo>
                  <a:cubicBezTo>
                    <a:pt x="149" y="290"/>
                    <a:pt x="149" y="290"/>
                    <a:pt x="149" y="290"/>
                  </a:cubicBezTo>
                  <a:cubicBezTo>
                    <a:pt x="159" y="290"/>
                    <a:pt x="168" y="281"/>
                    <a:pt x="168" y="270"/>
                  </a:cubicBezTo>
                  <a:cubicBezTo>
                    <a:pt x="168" y="20"/>
                    <a:pt x="168" y="20"/>
                    <a:pt x="168" y="20"/>
                  </a:cubicBezTo>
                  <a:cubicBezTo>
                    <a:pt x="168" y="9"/>
                    <a:pt x="159" y="0"/>
                    <a:pt x="149" y="0"/>
                  </a:cubicBezTo>
                  <a:close/>
                  <a:moveTo>
                    <a:pt x="55" y="276"/>
                  </a:moveTo>
                  <a:cubicBezTo>
                    <a:pt x="39" y="276"/>
                    <a:pt x="39" y="276"/>
                    <a:pt x="39" y="276"/>
                  </a:cubicBezTo>
                  <a:cubicBezTo>
                    <a:pt x="36" y="276"/>
                    <a:pt x="33" y="273"/>
                    <a:pt x="33" y="270"/>
                  </a:cubicBezTo>
                  <a:cubicBezTo>
                    <a:pt x="33" y="267"/>
                    <a:pt x="36" y="265"/>
                    <a:pt x="39" y="265"/>
                  </a:cubicBezTo>
                  <a:cubicBezTo>
                    <a:pt x="55" y="265"/>
                    <a:pt x="55" y="265"/>
                    <a:pt x="55" y="265"/>
                  </a:cubicBezTo>
                  <a:cubicBezTo>
                    <a:pt x="58" y="265"/>
                    <a:pt x="61" y="267"/>
                    <a:pt x="61" y="270"/>
                  </a:cubicBezTo>
                  <a:cubicBezTo>
                    <a:pt x="61" y="273"/>
                    <a:pt x="58" y="276"/>
                    <a:pt x="55" y="276"/>
                  </a:cubicBezTo>
                  <a:close/>
                  <a:moveTo>
                    <a:pt x="84" y="280"/>
                  </a:moveTo>
                  <a:cubicBezTo>
                    <a:pt x="79" y="280"/>
                    <a:pt x="74" y="276"/>
                    <a:pt x="74" y="270"/>
                  </a:cubicBezTo>
                  <a:cubicBezTo>
                    <a:pt x="74" y="265"/>
                    <a:pt x="79" y="261"/>
                    <a:pt x="84" y="261"/>
                  </a:cubicBezTo>
                  <a:cubicBezTo>
                    <a:pt x="90" y="261"/>
                    <a:pt x="94" y="265"/>
                    <a:pt x="94" y="270"/>
                  </a:cubicBezTo>
                  <a:cubicBezTo>
                    <a:pt x="94" y="276"/>
                    <a:pt x="90" y="280"/>
                    <a:pt x="84" y="280"/>
                  </a:cubicBezTo>
                  <a:close/>
                  <a:moveTo>
                    <a:pt x="129" y="276"/>
                  </a:moveTo>
                  <a:cubicBezTo>
                    <a:pt x="113" y="276"/>
                    <a:pt x="113" y="276"/>
                    <a:pt x="113" y="276"/>
                  </a:cubicBezTo>
                  <a:cubicBezTo>
                    <a:pt x="110" y="276"/>
                    <a:pt x="107" y="273"/>
                    <a:pt x="107" y="270"/>
                  </a:cubicBezTo>
                  <a:cubicBezTo>
                    <a:pt x="107" y="267"/>
                    <a:pt x="110" y="265"/>
                    <a:pt x="113" y="265"/>
                  </a:cubicBezTo>
                  <a:cubicBezTo>
                    <a:pt x="129" y="265"/>
                    <a:pt x="129" y="265"/>
                    <a:pt x="129" y="265"/>
                  </a:cubicBezTo>
                  <a:cubicBezTo>
                    <a:pt x="132" y="265"/>
                    <a:pt x="135" y="267"/>
                    <a:pt x="135" y="270"/>
                  </a:cubicBezTo>
                  <a:cubicBezTo>
                    <a:pt x="135" y="273"/>
                    <a:pt x="132" y="276"/>
                    <a:pt x="129" y="276"/>
                  </a:cubicBezTo>
                  <a:close/>
                  <a:moveTo>
                    <a:pt x="155" y="254"/>
                  </a:moveTo>
                  <a:cubicBezTo>
                    <a:pt x="14" y="254"/>
                    <a:pt x="14" y="254"/>
                    <a:pt x="14" y="254"/>
                  </a:cubicBezTo>
                  <a:cubicBezTo>
                    <a:pt x="14" y="13"/>
                    <a:pt x="14" y="13"/>
                    <a:pt x="14" y="13"/>
                  </a:cubicBezTo>
                  <a:cubicBezTo>
                    <a:pt x="155" y="13"/>
                    <a:pt x="155" y="13"/>
                    <a:pt x="155" y="13"/>
                  </a:cubicBezTo>
                  <a:lnTo>
                    <a:pt x="155" y="254"/>
                  </a:lnTo>
                  <a:close/>
                  <a:moveTo>
                    <a:pt x="155" y="254"/>
                  </a:moveTo>
                  <a:cubicBezTo>
                    <a:pt x="155" y="254"/>
                    <a:pt x="155" y="254"/>
                    <a:pt x="155" y="254"/>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79" name="Freeform 13"/>
          <p:cNvSpPr>
            <a:spLocks noEditPoints="1"/>
          </p:cNvSpPr>
          <p:nvPr/>
        </p:nvSpPr>
        <p:spPr bwMode="auto">
          <a:xfrm>
            <a:off x="2524826" y="3505809"/>
            <a:ext cx="558677" cy="500099"/>
          </a:xfrm>
          <a:custGeom>
            <a:avLst/>
            <a:gdLst/>
            <a:ahLst/>
            <a:cxnLst>
              <a:cxn ang="0">
                <a:pos x="205" y="90"/>
              </a:cxn>
              <a:cxn ang="0">
                <a:pos x="170" y="67"/>
              </a:cxn>
              <a:cxn ang="0">
                <a:pos x="149" y="67"/>
              </a:cxn>
              <a:cxn ang="0">
                <a:pos x="156" y="35"/>
              </a:cxn>
              <a:cxn ang="0">
                <a:pos x="155" y="23"/>
              </a:cxn>
              <a:cxn ang="0">
                <a:pos x="126" y="1"/>
              </a:cxn>
              <a:cxn ang="0">
                <a:pos x="113" y="21"/>
              </a:cxn>
              <a:cxn ang="0">
                <a:pos x="95" y="61"/>
              </a:cxn>
              <a:cxn ang="0">
                <a:pos x="68" y="82"/>
              </a:cxn>
              <a:cxn ang="0">
                <a:pos x="68" y="81"/>
              </a:cxn>
              <a:cxn ang="0">
                <a:pos x="0" y="81"/>
              </a:cxn>
              <a:cxn ang="0">
                <a:pos x="0" y="179"/>
              </a:cxn>
              <a:cxn ang="0">
                <a:pos x="68" y="179"/>
              </a:cxn>
              <a:cxn ang="0">
                <a:pos x="68" y="174"/>
              </a:cxn>
              <a:cxn ang="0">
                <a:pos x="86" y="174"/>
              </a:cxn>
              <a:cxn ang="0">
                <a:pos x="99" y="181"/>
              </a:cxn>
              <a:cxn ang="0">
                <a:pos x="108" y="187"/>
              </a:cxn>
              <a:cxn ang="0">
                <a:pos x="172" y="189"/>
              </a:cxn>
              <a:cxn ang="0">
                <a:pos x="198" y="169"/>
              </a:cxn>
              <a:cxn ang="0">
                <a:pos x="205" y="90"/>
              </a:cxn>
              <a:cxn ang="0">
                <a:pos x="186" y="165"/>
              </a:cxn>
              <a:cxn ang="0">
                <a:pos x="170" y="176"/>
              </a:cxn>
              <a:cxn ang="0">
                <a:pos x="114" y="175"/>
              </a:cxn>
              <a:cxn ang="0">
                <a:pos x="106" y="170"/>
              </a:cxn>
              <a:cxn ang="0">
                <a:pos x="91" y="162"/>
              </a:cxn>
              <a:cxn ang="0">
                <a:pos x="68" y="161"/>
              </a:cxn>
              <a:cxn ang="0">
                <a:pos x="68" y="96"/>
              </a:cxn>
              <a:cxn ang="0">
                <a:pos x="106" y="68"/>
              </a:cxn>
              <a:cxn ang="0">
                <a:pos x="126" y="26"/>
              </a:cxn>
              <a:cxn ang="0">
                <a:pos x="130" y="14"/>
              </a:cxn>
              <a:cxn ang="0">
                <a:pos x="142" y="26"/>
              </a:cxn>
              <a:cxn ang="0">
                <a:pos x="143" y="35"/>
              </a:cxn>
              <a:cxn ang="0">
                <a:pos x="133" y="70"/>
              </a:cxn>
              <a:cxn ang="0">
                <a:pos x="126" y="80"/>
              </a:cxn>
              <a:cxn ang="0">
                <a:pos x="170" y="80"/>
              </a:cxn>
              <a:cxn ang="0">
                <a:pos x="193" y="94"/>
              </a:cxn>
              <a:cxn ang="0">
                <a:pos x="186" y="165"/>
              </a:cxn>
              <a:cxn ang="0">
                <a:pos x="186" y="165"/>
              </a:cxn>
              <a:cxn ang="0">
                <a:pos x="186" y="165"/>
              </a:cxn>
            </a:cxnLst>
            <a:rect l="0" t="0" r="r" b="b"/>
            <a:pathLst>
              <a:path w="215" h="192">
                <a:moveTo>
                  <a:pt x="205" y="90"/>
                </a:moveTo>
                <a:cubicBezTo>
                  <a:pt x="199" y="75"/>
                  <a:pt x="187" y="67"/>
                  <a:pt x="170" y="67"/>
                </a:cubicBezTo>
                <a:cubicBezTo>
                  <a:pt x="149" y="67"/>
                  <a:pt x="149" y="67"/>
                  <a:pt x="149" y="67"/>
                </a:cubicBezTo>
                <a:cubicBezTo>
                  <a:pt x="153" y="59"/>
                  <a:pt x="156" y="48"/>
                  <a:pt x="156" y="35"/>
                </a:cubicBezTo>
                <a:cubicBezTo>
                  <a:pt x="156" y="31"/>
                  <a:pt x="156" y="27"/>
                  <a:pt x="155" y="23"/>
                </a:cubicBezTo>
                <a:cubicBezTo>
                  <a:pt x="153" y="8"/>
                  <a:pt x="142" y="0"/>
                  <a:pt x="126" y="1"/>
                </a:cubicBezTo>
                <a:cubicBezTo>
                  <a:pt x="120" y="2"/>
                  <a:pt x="118" y="8"/>
                  <a:pt x="113" y="21"/>
                </a:cubicBezTo>
                <a:cubicBezTo>
                  <a:pt x="109" y="33"/>
                  <a:pt x="103" y="48"/>
                  <a:pt x="95" y="61"/>
                </a:cubicBezTo>
                <a:cubicBezTo>
                  <a:pt x="88" y="70"/>
                  <a:pt x="77" y="78"/>
                  <a:pt x="68" y="82"/>
                </a:cubicBezTo>
                <a:cubicBezTo>
                  <a:pt x="68" y="81"/>
                  <a:pt x="68" y="81"/>
                  <a:pt x="68" y="81"/>
                </a:cubicBezTo>
                <a:cubicBezTo>
                  <a:pt x="0" y="81"/>
                  <a:pt x="0" y="81"/>
                  <a:pt x="0" y="81"/>
                </a:cubicBezTo>
                <a:cubicBezTo>
                  <a:pt x="0" y="179"/>
                  <a:pt x="0" y="179"/>
                  <a:pt x="0" y="179"/>
                </a:cubicBezTo>
                <a:cubicBezTo>
                  <a:pt x="68" y="179"/>
                  <a:pt x="68" y="179"/>
                  <a:pt x="68" y="179"/>
                </a:cubicBezTo>
                <a:cubicBezTo>
                  <a:pt x="68" y="174"/>
                  <a:pt x="68" y="174"/>
                  <a:pt x="68" y="174"/>
                </a:cubicBezTo>
                <a:cubicBezTo>
                  <a:pt x="79" y="174"/>
                  <a:pt x="85" y="174"/>
                  <a:pt x="86" y="174"/>
                </a:cubicBezTo>
                <a:cubicBezTo>
                  <a:pt x="99" y="181"/>
                  <a:pt x="99" y="181"/>
                  <a:pt x="99" y="181"/>
                </a:cubicBezTo>
                <a:cubicBezTo>
                  <a:pt x="108" y="187"/>
                  <a:pt x="108" y="187"/>
                  <a:pt x="108" y="187"/>
                </a:cubicBezTo>
                <a:cubicBezTo>
                  <a:pt x="116" y="191"/>
                  <a:pt x="155" y="192"/>
                  <a:pt x="172" y="189"/>
                </a:cubicBezTo>
                <a:cubicBezTo>
                  <a:pt x="193" y="186"/>
                  <a:pt x="198" y="169"/>
                  <a:pt x="198" y="169"/>
                </a:cubicBezTo>
                <a:cubicBezTo>
                  <a:pt x="200" y="163"/>
                  <a:pt x="215" y="112"/>
                  <a:pt x="205" y="90"/>
                </a:cubicBezTo>
                <a:close/>
                <a:moveTo>
                  <a:pt x="186" y="165"/>
                </a:moveTo>
                <a:cubicBezTo>
                  <a:pt x="186" y="165"/>
                  <a:pt x="182" y="175"/>
                  <a:pt x="170" y="176"/>
                </a:cubicBezTo>
                <a:cubicBezTo>
                  <a:pt x="152" y="179"/>
                  <a:pt x="119" y="177"/>
                  <a:pt x="114" y="175"/>
                </a:cubicBezTo>
                <a:cubicBezTo>
                  <a:pt x="114" y="175"/>
                  <a:pt x="106" y="170"/>
                  <a:pt x="106" y="170"/>
                </a:cubicBezTo>
                <a:cubicBezTo>
                  <a:pt x="91" y="162"/>
                  <a:pt x="91" y="162"/>
                  <a:pt x="91" y="162"/>
                </a:cubicBezTo>
                <a:cubicBezTo>
                  <a:pt x="87" y="161"/>
                  <a:pt x="79" y="161"/>
                  <a:pt x="68" y="161"/>
                </a:cubicBezTo>
                <a:cubicBezTo>
                  <a:pt x="68" y="96"/>
                  <a:pt x="68" y="96"/>
                  <a:pt x="68" y="96"/>
                </a:cubicBezTo>
                <a:cubicBezTo>
                  <a:pt x="79" y="92"/>
                  <a:pt x="96" y="83"/>
                  <a:pt x="106" y="68"/>
                </a:cubicBezTo>
                <a:cubicBezTo>
                  <a:pt x="115" y="54"/>
                  <a:pt x="121" y="38"/>
                  <a:pt x="126" y="26"/>
                </a:cubicBezTo>
                <a:cubicBezTo>
                  <a:pt x="126" y="26"/>
                  <a:pt x="129" y="16"/>
                  <a:pt x="130" y="14"/>
                </a:cubicBezTo>
                <a:cubicBezTo>
                  <a:pt x="137" y="14"/>
                  <a:pt x="141" y="18"/>
                  <a:pt x="142" y="26"/>
                </a:cubicBezTo>
                <a:cubicBezTo>
                  <a:pt x="143" y="29"/>
                  <a:pt x="143" y="32"/>
                  <a:pt x="143" y="35"/>
                </a:cubicBezTo>
                <a:cubicBezTo>
                  <a:pt x="143" y="54"/>
                  <a:pt x="133" y="70"/>
                  <a:pt x="133" y="70"/>
                </a:cubicBezTo>
                <a:cubicBezTo>
                  <a:pt x="126" y="80"/>
                  <a:pt x="126" y="80"/>
                  <a:pt x="126" y="80"/>
                </a:cubicBezTo>
                <a:cubicBezTo>
                  <a:pt x="170" y="80"/>
                  <a:pt x="170" y="80"/>
                  <a:pt x="170" y="80"/>
                </a:cubicBezTo>
                <a:cubicBezTo>
                  <a:pt x="181" y="80"/>
                  <a:pt x="189" y="84"/>
                  <a:pt x="193" y="94"/>
                </a:cubicBezTo>
                <a:cubicBezTo>
                  <a:pt x="199" y="110"/>
                  <a:pt x="190" y="151"/>
                  <a:pt x="186" y="165"/>
                </a:cubicBezTo>
                <a:close/>
                <a:moveTo>
                  <a:pt x="186" y="165"/>
                </a:moveTo>
                <a:cubicBezTo>
                  <a:pt x="186" y="165"/>
                  <a:pt x="186" y="165"/>
                  <a:pt x="186" y="165"/>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childTnLst>
                          </p:cTn>
                        </p:par>
                        <p:par>
                          <p:cTn id="25" fill="hold">
                            <p:stCondLst>
                              <p:cond delay="15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cBhvr additive="base">
                                        <p:cTn id="28" dur="500" fill="hold"/>
                                        <p:tgtEl>
                                          <p:spTgt spid="82"/>
                                        </p:tgtEl>
                                        <p:attrNameLst>
                                          <p:attrName>ppt_x</p:attrName>
                                        </p:attrNameLst>
                                      </p:cBhvr>
                                      <p:tavLst>
                                        <p:tav tm="0">
                                          <p:val>
                                            <p:strVal val="#ppt_x"/>
                                          </p:val>
                                        </p:tav>
                                        <p:tav tm="100000">
                                          <p:val>
                                            <p:strVal val="#ppt_x"/>
                                          </p:val>
                                        </p:tav>
                                      </p:tavLst>
                                    </p:anim>
                                    <p:anim calcmode="lin" valueType="num">
                                      <p:cBhvr additive="base">
                                        <p:cTn id="29" dur="500" fill="hold"/>
                                        <p:tgtEl>
                                          <p:spTgt spid="8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3000"/>
                            </p:stCondLst>
                            <p:childTnLst>
                              <p:par>
                                <p:cTn id="43" presetID="2" presetClass="entr" presetSubtype="1" accel="50000" decel="5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0-#ppt_h/2"/>
                                          </p:val>
                                        </p:tav>
                                        <p:tav tm="100000">
                                          <p:val>
                                            <p:strVal val="#ppt_y"/>
                                          </p:val>
                                        </p:tav>
                                      </p:tavLst>
                                    </p:anim>
                                  </p:childTnLst>
                                </p:cTn>
                              </p:par>
                              <p:par>
                                <p:cTn id="47" presetID="2" presetClass="entr" presetSubtype="4" accel="50000" decel="5000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 calcmode="lin" valueType="num">
                                      <p:cBhvr additive="base">
                                        <p:cTn id="49" dur="500" fill="hold"/>
                                        <p:tgtEl>
                                          <p:spTgt spid="88"/>
                                        </p:tgtEl>
                                        <p:attrNameLst>
                                          <p:attrName>ppt_x</p:attrName>
                                        </p:attrNameLst>
                                      </p:cBhvr>
                                      <p:tavLst>
                                        <p:tav tm="0">
                                          <p:val>
                                            <p:strVal val="#ppt_x"/>
                                          </p:val>
                                        </p:tav>
                                        <p:tav tm="100000">
                                          <p:val>
                                            <p:strVal val="#ppt_x"/>
                                          </p:val>
                                        </p:tav>
                                      </p:tavLst>
                                    </p:anim>
                                    <p:anim calcmode="lin" valueType="num">
                                      <p:cBhvr additive="base">
                                        <p:cTn id="50" dur="500" fill="hold"/>
                                        <p:tgtEl>
                                          <p:spTgt spid="88"/>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p:cTn id="60" dur="500" fill="hold"/>
                                        <p:tgtEl>
                                          <p:spTgt spid="63"/>
                                        </p:tgtEl>
                                        <p:attrNameLst>
                                          <p:attrName>ppt_w</p:attrName>
                                        </p:attrNameLst>
                                      </p:cBhvr>
                                      <p:tavLst>
                                        <p:tav tm="0">
                                          <p:val>
                                            <p:fltVal val="0"/>
                                          </p:val>
                                        </p:tav>
                                        <p:tav tm="100000">
                                          <p:val>
                                            <p:strVal val="#ppt_w"/>
                                          </p:val>
                                        </p:tav>
                                      </p:tavLst>
                                    </p:anim>
                                    <p:anim calcmode="lin" valueType="num">
                                      <p:cBhvr>
                                        <p:cTn id="61" dur="500" fill="hold"/>
                                        <p:tgtEl>
                                          <p:spTgt spid="63"/>
                                        </p:tgtEl>
                                        <p:attrNameLst>
                                          <p:attrName>ppt_h</p:attrName>
                                        </p:attrNameLst>
                                      </p:cBhvr>
                                      <p:tavLst>
                                        <p:tav tm="0">
                                          <p:val>
                                            <p:fltVal val="0"/>
                                          </p:val>
                                        </p:tav>
                                        <p:tav tm="100000">
                                          <p:val>
                                            <p:strVal val="#ppt_h"/>
                                          </p:val>
                                        </p:tav>
                                      </p:tavLst>
                                    </p:anim>
                                    <p:animEffect transition="in" filter="fade">
                                      <p:cBhvr>
                                        <p:cTn id="62" dur="500"/>
                                        <p:tgtEl>
                                          <p:spTgt spid="63"/>
                                        </p:tgtEl>
                                      </p:cBhvr>
                                    </p:animEffect>
                                  </p:childTnLst>
                                </p:cTn>
                              </p:par>
                            </p:childTnLst>
                          </p:cTn>
                        </p:par>
                        <p:par>
                          <p:cTn id="63" fill="hold">
                            <p:stCondLst>
                              <p:cond delay="4500"/>
                            </p:stCondLst>
                            <p:childTnLst>
                              <p:par>
                                <p:cTn id="64" presetID="2" presetClass="entr" presetSubtype="4" accel="50000" decel="50000"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500" fill="hold"/>
                                        <p:tgtEl>
                                          <p:spTgt spid="83"/>
                                        </p:tgtEl>
                                        <p:attrNameLst>
                                          <p:attrName>ppt_x</p:attrName>
                                        </p:attrNameLst>
                                      </p:cBhvr>
                                      <p:tavLst>
                                        <p:tav tm="0">
                                          <p:val>
                                            <p:strVal val="#ppt_x"/>
                                          </p:val>
                                        </p:tav>
                                        <p:tav tm="100000">
                                          <p:val>
                                            <p:strVal val="#ppt_x"/>
                                          </p:val>
                                        </p:tav>
                                      </p:tavLst>
                                    </p:anim>
                                    <p:anim calcmode="lin" valueType="num">
                                      <p:cBhvr additive="base">
                                        <p:cTn id="67" dur="500" fill="hold"/>
                                        <p:tgtEl>
                                          <p:spTgt spid="83"/>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53" presetClass="entr" presetSubtype="16"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60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0-#ppt_h/2"/>
                                          </p:val>
                                        </p:tav>
                                        <p:tav tm="100000">
                                          <p:val>
                                            <p:strVal val="#ppt_y"/>
                                          </p:val>
                                        </p:tav>
                                      </p:tavLst>
                                    </p:anim>
                                  </p:childTnLst>
                                </p:cTn>
                              </p:par>
                              <p:par>
                                <p:cTn id="85" presetID="2" presetClass="entr" presetSubtype="4" accel="50000" decel="50000" fill="hold" grpId="0" nodeType="with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ppt_x"/>
                                          </p:val>
                                        </p:tav>
                                        <p:tav tm="100000">
                                          <p:val>
                                            <p:strVal val="#ppt_x"/>
                                          </p:val>
                                        </p:tav>
                                      </p:tavLst>
                                    </p:anim>
                                    <p:anim calcmode="lin" valueType="num">
                                      <p:cBhvr additive="base">
                                        <p:cTn id="88" dur="500" fill="hold"/>
                                        <p:tgtEl>
                                          <p:spTgt spid="89"/>
                                        </p:tgtEl>
                                        <p:attrNameLst>
                                          <p:attrName>ppt_y</p:attrName>
                                        </p:attrNameLst>
                                      </p:cBhvr>
                                      <p:tavLst>
                                        <p:tav tm="0">
                                          <p:val>
                                            <p:strVal val="1+#ppt_h/2"/>
                                          </p:val>
                                        </p:tav>
                                        <p:tav tm="100000">
                                          <p:val>
                                            <p:strVal val="#ppt_y"/>
                                          </p:val>
                                        </p:tav>
                                      </p:tavLst>
                                    </p:anim>
                                  </p:childTnLst>
                                </p:cTn>
                              </p:par>
                            </p:childTnLst>
                          </p:cTn>
                        </p:par>
                        <p:par>
                          <p:cTn id="89" fill="hold">
                            <p:stCondLst>
                              <p:cond delay="6500"/>
                            </p:stCondLst>
                            <p:childTnLst>
                              <p:par>
                                <p:cTn id="90" presetID="53" presetClass="entr" presetSubtype="16" fill="hold"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500" fill="hold"/>
                                        <p:tgtEl>
                                          <p:spTgt spid="4"/>
                                        </p:tgtEl>
                                        <p:attrNameLst>
                                          <p:attrName>ppt_w</p:attrName>
                                        </p:attrNameLst>
                                      </p:cBhvr>
                                      <p:tavLst>
                                        <p:tav tm="0">
                                          <p:val>
                                            <p:fltVal val="0"/>
                                          </p:val>
                                        </p:tav>
                                        <p:tav tm="100000">
                                          <p:val>
                                            <p:strVal val="#ppt_w"/>
                                          </p:val>
                                        </p:tav>
                                      </p:tavLst>
                                    </p:anim>
                                    <p:anim calcmode="lin" valueType="num">
                                      <p:cBhvr>
                                        <p:cTn id="93" dur="500" fill="hold"/>
                                        <p:tgtEl>
                                          <p:spTgt spid="4"/>
                                        </p:tgtEl>
                                        <p:attrNameLst>
                                          <p:attrName>ppt_h</p:attrName>
                                        </p:attrNameLst>
                                      </p:cBhvr>
                                      <p:tavLst>
                                        <p:tav tm="0">
                                          <p:val>
                                            <p:fltVal val="0"/>
                                          </p:val>
                                        </p:tav>
                                        <p:tav tm="100000">
                                          <p:val>
                                            <p:strVal val="#ppt_h"/>
                                          </p:val>
                                        </p:tav>
                                      </p:tavLst>
                                    </p:anim>
                                    <p:animEffect transition="in" filter="fade">
                                      <p:cBhvr>
                                        <p:cTn id="94" dur="500"/>
                                        <p:tgtEl>
                                          <p:spTgt spid="4"/>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ppt_w</p:attrName>
                                        </p:attrNameLst>
                                      </p:cBhvr>
                                      <p:tavLst>
                                        <p:tav tm="0">
                                          <p:val>
                                            <p:fltVal val="0"/>
                                          </p:val>
                                        </p:tav>
                                        <p:tav tm="100000">
                                          <p:val>
                                            <p:strVal val="#ppt_w"/>
                                          </p:val>
                                        </p:tav>
                                      </p:tavLst>
                                    </p:anim>
                                    <p:anim calcmode="lin" valueType="num">
                                      <p:cBhvr>
                                        <p:cTn id="99" dur="500" fill="hold"/>
                                        <p:tgtEl>
                                          <p:spTgt spid="66"/>
                                        </p:tgtEl>
                                        <p:attrNameLst>
                                          <p:attrName>ppt_h</p:attrName>
                                        </p:attrNameLst>
                                      </p:cBhvr>
                                      <p:tavLst>
                                        <p:tav tm="0">
                                          <p:val>
                                            <p:fltVal val="0"/>
                                          </p:val>
                                        </p:tav>
                                        <p:tav tm="100000">
                                          <p:val>
                                            <p:strVal val="#ppt_h"/>
                                          </p:val>
                                        </p:tav>
                                      </p:tavLst>
                                    </p:anim>
                                    <p:animEffect transition="in" filter="fade">
                                      <p:cBhvr>
                                        <p:cTn id="100" dur="500"/>
                                        <p:tgtEl>
                                          <p:spTgt spid="66"/>
                                        </p:tgtEl>
                                      </p:cBhvr>
                                    </p:animEffect>
                                  </p:childTnLst>
                                </p:cTn>
                              </p:par>
                            </p:childTnLst>
                          </p:cTn>
                        </p:par>
                        <p:par>
                          <p:cTn id="101" fill="hold">
                            <p:stCondLst>
                              <p:cond delay="7500"/>
                            </p:stCondLst>
                            <p:childTnLst>
                              <p:par>
                                <p:cTn id="102" presetID="2" presetClass="entr" presetSubtype="4" accel="50000" decel="50000" fill="hold" grpId="0" nodeType="afterEffect">
                                  <p:stCondLst>
                                    <p:cond delay="0"/>
                                  </p:stCondLst>
                                  <p:childTnLst>
                                    <p:set>
                                      <p:cBhvr>
                                        <p:cTn id="103" dur="1" fill="hold">
                                          <p:stCondLst>
                                            <p:cond delay="0"/>
                                          </p:stCondLst>
                                        </p:cTn>
                                        <p:tgtEl>
                                          <p:spTgt spid="84"/>
                                        </p:tgtEl>
                                        <p:attrNameLst>
                                          <p:attrName>style.visibility</p:attrName>
                                        </p:attrNameLst>
                                      </p:cBhvr>
                                      <p:to>
                                        <p:strVal val="visible"/>
                                      </p:to>
                                    </p:set>
                                    <p:anim calcmode="lin" valueType="num">
                                      <p:cBhvr additive="base">
                                        <p:cTn id="104" dur="500" fill="hold"/>
                                        <p:tgtEl>
                                          <p:spTgt spid="84"/>
                                        </p:tgtEl>
                                        <p:attrNameLst>
                                          <p:attrName>ppt_x</p:attrName>
                                        </p:attrNameLst>
                                      </p:cBhvr>
                                      <p:tavLst>
                                        <p:tav tm="0">
                                          <p:val>
                                            <p:strVal val="#ppt_x"/>
                                          </p:val>
                                        </p:tav>
                                        <p:tav tm="100000">
                                          <p:val>
                                            <p:strVal val="#ppt_x"/>
                                          </p:val>
                                        </p:tav>
                                      </p:tavLst>
                                    </p:anim>
                                    <p:anim calcmode="lin" valueType="num">
                                      <p:cBhvr additive="base">
                                        <p:cTn id="105" dur="500" fill="hold"/>
                                        <p:tgtEl>
                                          <p:spTgt spid="84"/>
                                        </p:tgtEl>
                                        <p:attrNameLst>
                                          <p:attrName>ppt_y</p:attrName>
                                        </p:attrNameLst>
                                      </p:cBhvr>
                                      <p:tavLst>
                                        <p:tav tm="0">
                                          <p:val>
                                            <p:strVal val="1+#ppt_h/2"/>
                                          </p:val>
                                        </p:tav>
                                        <p:tav tm="100000">
                                          <p:val>
                                            <p:strVal val="#ppt_y"/>
                                          </p:val>
                                        </p:tav>
                                      </p:tavLst>
                                    </p:anim>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 calcmode="lin" valueType="num">
                                      <p:cBhvr>
                                        <p:cTn id="109" dur="500" fill="hold"/>
                                        <p:tgtEl>
                                          <p:spTgt spid="64"/>
                                        </p:tgtEl>
                                        <p:attrNameLst>
                                          <p:attrName>ppt_w</p:attrName>
                                        </p:attrNameLst>
                                      </p:cBhvr>
                                      <p:tavLst>
                                        <p:tav tm="0">
                                          <p:val>
                                            <p:fltVal val="0"/>
                                          </p:val>
                                        </p:tav>
                                        <p:tav tm="100000">
                                          <p:val>
                                            <p:strVal val="#ppt_w"/>
                                          </p:val>
                                        </p:tav>
                                      </p:tavLst>
                                    </p:anim>
                                    <p:anim calcmode="lin" valueType="num">
                                      <p:cBhvr>
                                        <p:cTn id="110" dur="500" fill="hold"/>
                                        <p:tgtEl>
                                          <p:spTgt spid="64"/>
                                        </p:tgtEl>
                                        <p:attrNameLst>
                                          <p:attrName>ppt_h</p:attrName>
                                        </p:attrNameLst>
                                      </p:cBhvr>
                                      <p:tavLst>
                                        <p:tav tm="0">
                                          <p:val>
                                            <p:fltVal val="0"/>
                                          </p:val>
                                        </p:tav>
                                        <p:tav tm="100000">
                                          <p:val>
                                            <p:strVal val="#ppt_h"/>
                                          </p:val>
                                        </p:tav>
                                      </p:tavLst>
                                    </p:anim>
                                    <p:animEffect transition="in" filter="fade">
                                      <p:cBhvr>
                                        <p:cTn id="111" dur="500"/>
                                        <p:tgtEl>
                                          <p:spTgt spid="64"/>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68"/>
                                        </p:tgtEl>
                                        <p:attrNameLst>
                                          <p:attrName>style.visibility</p:attrName>
                                        </p:attrNameLst>
                                      </p:cBhvr>
                                      <p:to>
                                        <p:strVal val="visible"/>
                                      </p:to>
                                    </p:set>
                                    <p:anim calcmode="lin" valueType="num">
                                      <p:cBhvr>
                                        <p:cTn id="115" dur="500" fill="hold"/>
                                        <p:tgtEl>
                                          <p:spTgt spid="68"/>
                                        </p:tgtEl>
                                        <p:attrNameLst>
                                          <p:attrName>ppt_w</p:attrName>
                                        </p:attrNameLst>
                                      </p:cBhvr>
                                      <p:tavLst>
                                        <p:tav tm="0">
                                          <p:val>
                                            <p:fltVal val="0"/>
                                          </p:val>
                                        </p:tav>
                                        <p:tav tm="100000">
                                          <p:val>
                                            <p:strVal val="#ppt_w"/>
                                          </p:val>
                                        </p:tav>
                                      </p:tavLst>
                                    </p:anim>
                                    <p:anim calcmode="lin" valueType="num">
                                      <p:cBhvr>
                                        <p:cTn id="116" dur="500" fill="hold"/>
                                        <p:tgtEl>
                                          <p:spTgt spid="68"/>
                                        </p:tgtEl>
                                        <p:attrNameLst>
                                          <p:attrName>ppt_h</p:attrName>
                                        </p:attrNameLst>
                                      </p:cBhvr>
                                      <p:tavLst>
                                        <p:tav tm="0">
                                          <p:val>
                                            <p:fltVal val="0"/>
                                          </p:val>
                                        </p:tav>
                                        <p:tav tm="100000">
                                          <p:val>
                                            <p:strVal val="#ppt_h"/>
                                          </p:val>
                                        </p:tav>
                                      </p:tavLst>
                                    </p:anim>
                                    <p:animEffect transition="in" filter="fade">
                                      <p:cBhvr>
                                        <p:cTn id="117" dur="500"/>
                                        <p:tgtEl>
                                          <p:spTgt spid="68"/>
                                        </p:tgtEl>
                                      </p:cBhvr>
                                    </p:animEffect>
                                  </p:childTnLst>
                                </p:cTn>
                              </p:par>
                            </p:childTnLst>
                          </p:cTn>
                        </p:par>
                        <p:par>
                          <p:cTn id="118" fill="hold">
                            <p:stCondLst>
                              <p:cond delay="9000"/>
                            </p:stCondLst>
                            <p:childTnLst>
                              <p:par>
                                <p:cTn id="119" presetID="2" presetClass="entr" presetSubtype="1" accel="50000" decel="50000"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 calcmode="lin" valueType="num">
                                      <p:cBhvr additive="base">
                                        <p:cTn id="121" dur="500" fill="hold"/>
                                        <p:tgtEl>
                                          <p:spTgt spid="43"/>
                                        </p:tgtEl>
                                        <p:attrNameLst>
                                          <p:attrName>ppt_x</p:attrName>
                                        </p:attrNameLst>
                                      </p:cBhvr>
                                      <p:tavLst>
                                        <p:tav tm="0">
                                          <p:val>
                                            <p:strVal val="#ppt_x"/>
                                          </p:val>
                                        </p:tav>
                                        <p:tav tm="100000">
                                          <p:val>
                                            <p:strVal val="#ppt_x"/>
                                          </p:val>
                                        </p:tav>
                                      </p:tavLst>
                                    </p:anim>
                                    <p:anim calcmode="lin" valueType="num">
                                      <p:cBhvr additive="base">
                                        <p:cTn id="122" dur="500" fill="hold"/>
                                        <p:tgtEl>
                                          <p:spTgt spid="43"/>
                                        </p:tgtEl>
                                        <p:attrNameLst>
                                          <p:attrName>ppt_y</p:attrName>
                                        </p:attrNameLst>
                                      </p:cBhvr>
                                      <p:tavLst>
                                        <p:tav tm="0">
                                          <p:val>
                                            <p:strVal val="0-#ppt_h/2"/>
                                          </p:val>
                                        </p:tav>
                                        <p:tav tm="100000">
                                          <p:val>
                                            <p:strVal val="#ppt_y"/>
                                          </p:val>
                                        </p:tav>
                                      </p:tavLst>
                                    </p:anim>
                                  </p:childTnLst>
                                </p:cTn>
                              </p:par>
                              <p:par>
                                <p:cTn id="123" presetID="2" presetClass="entr" presetSubtype="4" accel="50000" decel="50000" fill="hold" grpId="0" nodeType="withEffect">
                                  <p:stCondLst>
                                    <p:cond delay="0"/>
                                  </p:stCondLst>
                                  <p:childTnLst>
                                    <p:set>
                                      <p:cBhvr>
                                        <p:cTn id="124" dur="1" fill="hold">
                                          <p:stCondLst>
                                            <p:cond delay="0"/>
                                          </p:stCondLst>
                                        </p:cTn>
                                        <p:tgtEl>
                                          <p:spTgt spid="90"/>
                                        </p:tgtEl>
                                        <p:attrNameLst>
                                          <p:attrName>style.visibility</p:attrName>
                                        </p:attrNameLst>
                                      </p:cBhvr>
                                      <p:to>
                                        <p:strVal val="visible"/>
                                      </p:to>
                                    </p:set>
                                    <p:anim calcmode="lin" valueType="num">
                                      <p:cBhvr additive="base">
                                        <p:cTn id="125" dur="500" fill="hold"/>
                                        <p:tgtEl>
                                          <p:spTgt spid="90"/>
                                        </p:tgtEl>
                                        <p:attrNameLst>
                                          <p:attrName>ppt_x</p:attrName>
                                        </p:attrNameLst>
                                      </p:cBhvr>
                                      <p:tavLst>
                                        <p:tav tm="0">
                                          <p:val>
                                            <p:strVal val="#ppt_x"/>
                                          </p:val>
                                        </p:tav>
                                        <p:tav tm="100000">
                                          <p:val>
                                            <p:strVal val="#ppt_x"/>
                                          </p:val>
                                        </p:tav>
                                      </p:tavLst>
                                    </p:anim>
                                    <p:anim calcmode="lin" valueType="num">
                                      <p:cBhvr additive="base">
                                        <p:cTn id="126" dur="500" fill="hold"/>
                                        <p:tgtEl>
                                          <p:spTgt spid="90"/>
                                        </p:tgtEl>
                                        <p:attrNameLst>
                                          <p:attrName>ppt_y</p:attrName>
                                        </p:attrNameLst>
                                      </p:cBhvr>
                                      <p:tavLst>
                                        <p:tav tm="0">
                                          <p:val>
                                            <p:strVal val="1+#ppt_h/2"/>
                                          </p:val>
                                        </p:tav>
                                        <p:tav tm="100000">
                                          <p:val>
                                            <p:strVal val="#ppt_y"/>
                                          </p:val>
                                        </p:tav>
                                      </p:tavLst>
                                    </p:anim>
                                  </p:childTnLst>
                                </p:cTn>
                              </p:par>
                            </p:childTnLst>
                          </p:cTn>
                        </p:par>
                        <p:par>
                          <p:cTn id="127" fill="hold">
                            <p:stCondLst>
                              <p:cond delay="9500"/>
                            </p:stCondLst>
                            <p:childTnLst>
                              <p:par>
                                <p:cTn id="128" presetID="53" presetClass="entr" presetSubtype="16"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p:cTn id="130" dur="500" fill="hold"/>
                                        <p:tgtEl>
                                          <p:spTgt spid="6"/>
                                        </p:tgtEl>
                                        <p:attrNameLst>
                                          <p:attrName>ppt_w</p:attrName>
                                        </p:attrNameLst>
                                      </p:cBhvr>
                                      <p:tavLst>
                                        <p:tav tm="0">
                                          <p:val>
                                            <p:fltVal val="0"/>
                                          </p:val>
                                        </p:tav>
                                        <p:tav tm="100000">
                                          <p:val>
                                            <p:strVal val="#ppt_w"/>
                                          </p:val>
                                        </p:tav>
                                      </p:tavLst>
                                    </p:anim>
                                    <p:anim calcmode="lin" valueType="num">
                                      <p:cBhvr>
                                        <p:cTn id="131" dur="500" fill="hold"/>
                                        <p:tgtEl>
                                          <p:spTgt spid="6"/>
                                        </p:tgtEl>
                                        <p:attrNameLst>
                                          <p:attrName>ppt_h</p:attrName>
                                        </p:attrNameLst>
                                      </p:cBhvr>
                                      <p:tavLst>
                                        <p:tav tm="0">
                                          <p:val>
                                            <p:fltVal val="0"/>
                                          </p:val>
                                        </p:tav>
                                        <p:tav tm="100000">
                                          <p:val>
                                            <p:strVal val="#ppt_h"/>
                                          </p:val>
                                        </p:tav>
                                      </p:tavLst>
                                    </p:anim>
                                    <p:animEffect transition="in" filter="fade">
                                      <p:cBhvr>
                                        <p:cTn id="132" dur="500"/>
                                        <p:tgtEl>
                                          <p:spTgt spid="6"/>
                                        </p:tgtEl>
                                      </p:cBhvr>
                                    </p:animEffect>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72"/>
                                        </p:tgtEl>
                                        <p:attrNameLst>
                                          <p:attrName>style.visibility</p:attrName>
                                        </p:attrNameLst>
                                      </p:cBhvr>
                                      <p:to>
                                        <p:strVal val="visible"/>
                                      </p:to>
                                    </p:set>
                                    <p:anim calcmode="lin" valueType="num">
                                      <p:cBhvr>
                                        <p:cTn id="136" dur="500" fill="hold"/>
                                        <p:tgtEl>
                                          <p:spTgt spid="72"/>
                                        </p:tgtEl>
                                        <p:attrNameLst>
                                          <p:attrName>ppt_w</p:attrName>
                                        </p:attrNameLst>
                                      </p:cBhvr>
                                      <p:tavLst>
                                        <p:tav tm="0">
                                          <p:val>
                                            <p:fltVal val="0"/>
                                          </p:val>
                                        </p:tav>
                                        <p:tav tm="100000">
                                          <p:val>
                                            <p:strVal val="#ppt_w"/>
                                          </p:val>
                                        </p:tav>
                                      </p:tavLst>
                                    </p:anim>
                                    <p:anim calcmode="lin" valueType="num">
                                      <p:cBhvr>
                                        <p:cTn id="137" dur="500" fill="hold"/>
                                        <p:tgtEl>
                                          <p:spTgt spid="72"/>
                                        </p:tgtEl>
                                        <p:attrNameLst>
                                          <p:attrName>ppt_h</p:attrName>
                                        </p:attrNameLst>
                                      </p:cBhvr>
                                      <p:tavLst>
                                        <p:tav tm="0">
                                          <p:val>
                                            <p:fltVal val="0"/>
                                          </p:val>
                                        </p:tav>
                                        <p:tav tm="100000">
                                          <p:val>
                                            <p:strVal val="#ppt_h"/>
                                          </p:val>
                                        </p:tav>
                                      </p:tavLst>
                                    </p:anim>
                                    <p:animEffect transition="in" filter="fade">
                                      <p:cBhvr>
                                        <p:cTn id="138" dur="500"/>
                                        <p:tgtEl>
                                          <p:spTgt spid="72"/>
                                        </p:tgtEl>
                                      </p:cBhvr>
                                    </p:animEffect>
                                  </p:childTnLst>
                                </p:cTn>
                              </p:par>
                            </p:childTnLst>
                          </p:cTn>
                        </p:par>
                        <p:par>
                          <p:cTn id="139" fill="hold">
                            <p:stCondLst>
                              <p:cond delay="10500"/>
                            </p:stCondLst>
                            <p:childTnLst>
                              <p:par>
                                <p:cTn id="140" presetID="2" presetClass="entr" presetSubtype="4" accel="50000" decel="50000" fill="hold" grpId="0" nodeType="afterEffect">
                                  <p:stCondLst>
                                    <p:cond delay="0"/>
                                  </p:stCondLst>
                                  <p:childTnLst>
                                    <p:set>
                                      <p:cBhvr>
                                        <p:cTn id="141" dur="1" fill="hold">
                                          <p:stCondLst>
                                            <p:cond delay="0"/>
                                          </p:stCondLst>
                                        </p:cTn>
                                        <p:tgtEl>
                                          <p:spTgt spid="85"/>
                                        </p:tgtEl>
                                        <p:attrNameLst>
                                          <p:attrName>style.visibility</p:attrName>
                                        </p:attrNameLst>
                                      </p:cBhvr>
                                      <p:to>
                                        <p:strVal val="visible"/>
                                      </p:to>
                                    </p:set>
                                    <p:anim calcmode="lin" valueType="num">
                                      <p:cBhvr additive="base">
                                        <p:cTn id="142" dur="500" fill="hold"/>
                                        <p:tgtEl>
                                          <p:spTgt spid="85"/>
                                        </p:tgtEl>
                                        <p:attrNameLst>
                                          <p:attrName>ppt_x</p:attrName>
                                        </p:attrNameLst>
                                      </p:cBhvr>
                                      <p:tavLst>
                                        <p:tav tm="0">
                                          <p:val>
                                            <p:strVal val="#ppt_x"/>
                                          </p:val>
                                        </p:tav>
                                        <p:tav tm="100000">
                                          <p:val>
                                            <p:strVal val="#ppt_x"/>
                                          </p:val>
                                        </p:tav>
                                      </p:tavLst>
                                    </p:anim>
                                    <p:anim calcmode="lin" valueType="num">
                                      <p:cBhvr additive="base">
                                        <p:cTn id="143" dur="500" fill="hold"/>
                                        <p:tgtEl>
                                          <p:spTgt spid="85"/>
                                        </p:tgtEl>
                                        <p:attrNameLst>
                                          <p:attrName>ppt_y</p:attrName>
                                        </p:attrNameLst>
                                      </p:cBhvr>
                                      <p:tavLst>
                                        <p:tav tm="0">
                                          <p:val>
                                            <p:strVal val="1+#ppt_h/2"/>
                                          </p:val>
                                        </p:tav>
                                        <p:tav tm="100000">
                                          <p:val>
                                            <p:strVal val="#ppt_y"/>
                                          </p:val>
                                        </p:tav>
                                      </p:tavLst>
                                    </p:anim>
                                  </p:childTnLst>
                                </p:cTn>
                              </p:par>
                            </p:childTnLst>
                          </p:cTn>
                        </p:par>
                        <p:par>
                          <p:cTn id="144" fill="hold">
                            <p:stCondLst>
                              <p:cond delay="11000"/>
                            </p:stCondLst>
                            <p:childTnLst>
                              <p:par>
                                <p:cTn id="145" presetID="53" presetClass="entr" presetSubtype="16" fill="hold" nodeType="afterEffect">
                                  <p:stCondLst>
                                    <p:cond delay="0"/>
                                  </p:stCondLst>
                                  <p:childTnLst>
                                    <p:set>
                                      <p:cBhvr>
                                        <p:cTn id="146" dur="1" fill="hold">
                                          <p:stCondLst>
                                            <p:cond delay="0"/>
                                          </p:stCondLst>
                                        </p:cTn>
                                        <p:tgtEl>
                                          <p:spTgt spid="8"/>
                                        </p:tgtEl>
                                        <p:attrNameLst>
                                          <p:attrName>style.visibility</p:attrName>
                                        </p:attrNameLst>
                                      </p:cBhvr>
                                      <p:to>
                                        <p:strVal val="visible"/>
                                      </p:to>
                                    </p:set>
                                    <p:anim calcmode="lin" valueType="num">
                                      <p:cBhvr>
                                        <p:cTn id="147" dur="500" fill="hold"/>
                                        <p:tgtEl>
                                          <p:spTgt spid="8"/>
                                        </p:tgtEl>
                                        <p:attrNameLst>
                                          <p:attrName>ppt_w</p:attrName>
                                        </p:attrNameLst>
                                      </p:cBhvr>
                                      <p:tavLst>
                                        <p:tav tm="0">
                                          <p:val>
                                            <p:fltVal val="0"/>
                                          </p:val>
                                        </p:tav>
                                        <p:tav tm="100000">
                                          <p:val>
                                            <p:strVal val="#ppt_w"/>
                                          </p:val>
                                        </p:tav>
                                      </p:tavLst>
                                    </p:anim>
                                    <p:anim calcmode="lin" valueType="num">
                                      <p:cBhvr>
                                        <p:cTn id="148" dur="500" fill="hold"/>
                                        <p:tgtEl>
                                          <p:spTgt spid="8"/>
                                        </p:tgtEl>
                                        <p:attrNameLst>
                                          <p:attrName>ppt_h</p:attrName>
                                        </p:attrNameLst>
                                      </p:cBhvr>
                                      <p:tavLst>
                                        <p:tav tm="0">
                                          <p:val>
                                            <p:fltVal val="0"/>
                                          </p:val>
                                        </p:tav>
                                        <p:tav tm="100000">
                                          <p:val>
                                            <p:strVal val="#ppt_h"/>
                                          </p:val>
                                        </p:tav>
                                      </p:tavLst>
                                    </p:anim>
                                    <p:animEffect transition="in" filter="fade">
                                      <p:cBhvr>
                                        <p:cTn id="149" dur="500"/>
                                        <p:tgtEl>
                                          <p:spTgt spid="8"/>
                                        </p:tgtEl>
                                      </p:cBhvr>
                                    </p:animEffect>
                                  </p:childTnLst>
                                </p:cTn>
                              </p:par>
                            </p:childTnLst>
                          </p:cTn>
                        </p:par>
                        <p:par>
                          <p:cTn id="150" fill="hold">
                            <p:stCondLst>
                              <p:cond delay="11500"/>
                            </p:stCondLst>
                            <p:childTnLst>
                              <p:par>
                                <p:cTn id="151" presetID="53" presetClass="entr" presetSubtype="16" fill="hold" grpId="0" nodeType="afterEffect">
                                  <p:stCondLst>
                                    <p:cond delay="0"/>
                                  </p:stCondLst>
                                  <p:childTnLst>
                                    <p:set>
                                      <p:cBhvr>
                                        <p:cTn id="152" dur="1" fill="hold">
                                          <p:stCondLst>
                                            <p:cond delay="0"/>
                                          </p:stCondLst>
                                        </p:cTn>
                                        <p:tgtEl>
                                          <p:spTgt spid="74"/>
                                        </p:tgtEl>
                                        <p:attrNameLst>
                                          <p:attrName>style.visibility</p:attrName>
                                        </p:attrNameLst>
                                      </p:cBhvr>
                                      <p:to>
                                        <p:strVal val="visible"/>
                                      </p:to>
                                    </p:set>
                                    <p:anim calcmode="lin" valueType="num">
                                      <p:cBhvr>
                                        <p:cTn id="153" dur="500" fill="hold"/>
                                        <p:tgtEl>
                                          <p:spTgt spid="74"/>
                                        </p:tgtEl>
                                        <p:attrNameLst>
                                          <p:attrName>ppt_w</p:attrName>
                                        </p:attrNameLst>
                                      </p:cBhvr>
                                      <p:tavLst>
                                        <p:tav tm="0">
                                          <p:val>
                                            <p:fltVal val="0"/>
                                          </p:val>
                                        </p:tav>
                                        <p:tav tm="100000">
                                          <p:val>
                                            <p:strVal val="#ppt_w"/>
                                          </p:val>
                                        </p:tav>
                                      </p:tavLst>
                                    </p:anim>
                                    <p:anim calcmode="lin" valueType="num">
                                      <p:cBhvr>
                                        <p:cTn id="154" dur="500" fill="hold"/>
                                        <p:tgtEl>
                                          <p:spTgt spid="74"/>
                                        </p:tgtEl>
                                        <p:attrNameLst>
                                          <p:attrName>ppt_h</p:attrName>
                                        </p:attrNameLst>
                                      </p:cBhvr>
                                      <p:tavLst>
                                        <p:tav tm="0">
                                          <p:val>
                                            <p:fltVal val="0"/>
                                          </p:val>
                                        </p:tav>
                                        <p:tav tm="100000">
                                          <p:val>
                                            <p:strVal val="#ppt_h"/>
                                          </p:val>
                                        </p:tav>
                                      </p:tavLst>
                                    </p:anim>
                                    <p:animEffect transition="in" filter="fade">
                                      <p:cBhvr>
                                        <p:cTn id="155" dur="500"/>
                                        <p:tgtEl>
                                          <p:spTgt spid="74"/>
                                        </p:tgtEl>
                                      </p:cBhvr>
                                    </p:animEffect>
                                  </p:childTnLst>
                                </p:cTn>
                              </p:par>
                            </p:childTnLst>
                          </p:cTn>
                        </p:par>
                        <p:par>
                          <p:cTn id="156" fill="hold">
                            <p:stCondLst>
                              <p:cond delay="12000"/>
                            </p:stCondLst>
                            <p:childTnLst>
                              <p:par>
                                <p:cTn id="157" presetID="2" presetClass="entr" presetSubtype="1" accel="50000" decel="50000" fill="hold" grpId="0" nodeType="afterEffect">
                                  <p:stCondLst>
                                    <p:cond delay="0"/>
                                  </p:stCondLst>
                                  <p:childTnLst>
                                    <p:set>
                                      <p:cBhvr>
                                        <p:cTn id="158" dur="1" fill="hold">
                                          <p:stCondLst>
                                            <p:cond delay="0"/>
                                          </p:stCondLst>
                                        </p:cTn>
                                        <p:tgtEl>
                                          <p:spTgt spid="44"/>
                                        </p:tgtEl>
                                        <p:attrNameLst>
                                          <p:attrName>style.visibility</p:attrName>
                                        </p:attrNameLst>
                                      </p:cBhvr>
                                      <p:to>
                                        <p:strVal val="visible"/>
                                      </p:to>
                                    </p:set>
                                    <p:anim calcmode="lin" valueType="num">
                                      <p:cBhvr additive="base">
                                        <p:cTn id="159" dur="500" fill="hold"/>
                                        <p:tgtEl>
                                          <p:spTgt spid="44"/>
                                        </p:tgtEl>
                                        <p:attrNameLst>
                                          <p:attrName>ppt_x</p:attrName>
                                        </p:attrNameLst>
                                      </p:cBhvr>
                                      <p:tavLst>
                                        <p:tav tm="0">
                                          <p:val>
                                            <p:strVal val="#ppt_x"/>
                                          </p:val>
                                        </p:tav>
                                        <p:tav tm="100000">
                                          <p:val>
                                            <p:strVal val="#ppt_x"/>
                                          </p:val>
                                        </p:tav>
                                      </p:tavLst>
                                    </p:anim>
                                    <p:anim calcmode="lin" valueType="num">
                                      <p:cBhvr additive="base">
                                        <p:cTn id="160" dur="500" fill="hold"/>
                                        <p:tgtEl>
                                          <p:spTgt spid="44"/>
                                        </p:tgtEl>
                                        <p:attrNameLst>
                                          <p:attrName>ppt_y</p:attrName>
                                        </p:attrNameLst>
                                      </p:cBhvr>
                                      <p:tavLst>
                                        <p:tav tm="0">
                                          <p:val>
                                            <p:strVal val="0-#ppt_h/2"/>
                                          </p:val>
                                        </p:tav>
                                        <p:tav tm="100000">
                                          <p:val>
                                            <p:strVal val="#ppt_y"/>
                                          </p:val>
                                        </p:tav>
                                      </p:tavLst>
                                    </p:anim>
                                  </p:childTnLst>
                                </p:cTn>
                              </p:par>
                              <p:par>
                                <p:cTn id="161" presetID="2" presetClass="entr" presetSubtype="4" accel="50000" decel="50000" fill="hold" grpId="0" nodeType="withEffect">
                                  <p:stCondLst>
                                    <p:cond delay="0"/>
                                  </p:stCondLst>
                                  <p:childTnLst>
                                    <p:set>
                                      <p:cBhvr>
                                        <p:cTn id="162" dur="1" fill="hold">
                                          <p:stCondLst>
                                            <p:cond delay="0"/>
                                          </p:stCondLst>
                                        </p:cTn>
                                        <p:tgtEl>
                                          <p:spTgt spid="91"/>
                                        </p:tgtEl>
                                        <p:attrNameLst>
                                          <p:attrName>style.visibility</p:attrName>
                                        </p:attrNameLst>
                                      </p:cBhvr>
                                      <p:to>
                                        <p:strVal val="visible"/>
                                      </p:to>
                                    </p:set>
                                    <p:anim calcmode="lin" valueType="num">
                                      <p:cBhvr additive="base">
                                        <p:cTn id="163" dur="500" fill="hold"/>
                                        <p:tgtEl>
                                          <p:spTgt spid="91"/>
                                        </p:tgtEl>
                                        <p:attrNameLst>
                                          <p:attrName>ppt_x</p:attrName>
                                        </p:attrNameLst>
                                      </p:cBhvr>
                                      <p:tavLst>
                                        <p:tav tm="0">
                                          <p:val>
                                            <p:strVal val="#ppt_x"/>
                                          </p:val>
                                        </p:tav>
                                        <p:tav tm="100000">
                                          <p:val>
                                            <p:strVal val="#ppt_x"/>
                                          </p:val>
                                        </p:tav>
                                      </p:tavLst>
                                    </p:anim>
                                    <p:anim calcmode="lin" valueType="num">
                                      <p:cBhvr additive="base">
                                        <p:cTn id="164" dur="500" fill="hold"/>
                                        <p:tgtEl>
                                          <p:spTgt spid="91"/>
                                        </p:tgtEl>
                                        <p:attrNameLst>
                                          <p:attrName>ppt_y</p:attrName>
                                        </p:attrNameLst>
                                      </p:cBhvr>
                                      <p:tavLst>
                                        <p:tav tm="0">
                                          <p:val>
                                            <p:strVal val="1+#ppt_h/2"/>
                                          </p:val>
                                        </p:tav>
                                        <p:tav tm="100000">
                                          <p:val>
                                            <p:strVal val="#ppt_y"/>
                                          </p:val>
                                        </p:tav>
                                      </p:tavLst>
                                    </p:anim>
                                  </p:childTnLst>
                                </p:cTn>
                              </p:par>
                            </p:childTnLst>
                          </p:cTn>
                        </p:par>
                        <p:par>
                          <p:cTn id="165" fill="hold">
                            <p:stCondLst>
                              <p:cond delay="12500"/>
                            </p:stCondLst>
                            <p:childTnLst>
                              <p:par>
                                <p:cTn id="166" presetID="53" presetClass="entr" presetSubtype="16" fill="hold" nodeType="afterEffect">
                                  <p:stCondLst>
                                    <p:cond delay="0"/>
                                  </p:stCondLst>
                                  <p:childTnLst>
                                    <p:set>
                                      <p:cBhvr>
                                        <p:cTn id="167" dur="1" fill="hold">
                                          <p:stCondLst>
                                            <p:cond delay="0"/>
                                          </p:stCondLst>
                                        </p:cTn>
                                        <p:tgtEl>
                                          <p:spTgt spid="5"/>
                                        </p:tgtEl>
                                        <p:attrNameLst>
                                          <p:attrName>style.visibility</p:attrName>
                                        </p:attrNameLst>
                                      </p:cBhvr>
                                      <p:to>
                                        <p:strVal val="visible"/>
                                      </p:to>
                                    </p:set>
                                    <p:anim calcmode="lin" valueType="num">
                                      <p:cBhvr>
                                        <p:cTn id="168" dur="500" fill="hold"/>
                                        <p:tgtEl>
                                          <p:spTgt spid="5"/>
                                        </p:tgtEl>
                                        <p:attrNameLst>
                                          <p:attrName>ppt_w</p:attrName>
                                        </p:attrNameLst>
                                      </p:cBhvr>
                                      <p:tavLst>
                                        <p:tav tm="0">
                                          <p:val>
                                            <p:fltVal val="0"/>
                                          </p:val>
                                        </p:tav>
                                        <p:tav tm="100000">
                                          <p:val>
                                            <p:strVal val="#ppt_w"/>
                                          </p:val>
                                        </p:tav>
                                      </p:tavLst>
                                    </p:anim>
                                    <p:anim calcmode="lin" valueType="num">
                                      <p:cBhvr>
                                        <p:cTn id="169" dur="500" fill="hold"/>
                                        <p:tgtEl>
                                          <p:spTgt spid="5"/>
                                        </p:tgtEl>
                                        <p:attrNameLst>
                                          <p:attrName>ppt_h</p:attrName>
                                        </p:attrNameLst>
                                      </p:cBhvr>
                                      <p:tavLst>
                                        <p:tav tm="0">
                                          <p:val>
                                            <p:fltVal val="0"/>
                                          </p:val>
                                        </p:tav>
                                        <p:tav tm="100000">
                                          <p:val>
                                            <p:strVal val="#ppt_h"/>
                                          </p:val>
                                        </p:tav>
                                      </p:tavLst>
                                    </p:anim>
                                    <p:animEffect transition="in" filter="fade">
                                      <p:cBhvr>
                                        <p:cTn id="170" dur="500"/>
                                        <p:tgtEl>
                                          <p:spTgt spid="5"/>
                                        </p:tgtEl>
                                      </p:cBhvr>
                                    </p:animEffect>
                                  </p:childTnLst>
                                </p:cTn>
                              </p:par>
                            </p:childTnLst>
                          </p:cTn>
                        </p:par>
                        <p:par>
                          <p:cTn id="171" fill="hold">
                            <p:stCondLst>
                              <p:cond delay="13000"/>
                            </p:stCondLst>
                            <p:childTnLst>
                              <p:par>
                                <p:cTn id="172" presetID="53" presetClass="entr" presetSubtype="16" fill="hold" grpId="0" nodeType="afterEffect">
                                  <p:stCondLst>
                                    <p:cond delay="0"/>
                                  </p:stCondLst>
                                  <p:childTnLst>
                                    <p:set>
                                      <p:cBhvr>
                                        <p:cTn id="173" dur="1" fill="hold">
                                          <p:stCondLst>
                                            <p:cond delay="0"/>
                                          </p:stCondLst>
                                        </p:cTn>
                                        <p:tgtEl>
                                          <p:spTgt spid="69"/>
                                        </p:tgtEl>
                                        <p:attrNameLst>
                                          <p:attrName>style.visibility</p:attrName>
                                        </p:attrNameLst>
                                      </p:cBhvr>
                                      <p:to>
                                        <p:strVal val="visible"/>
                                      </p:to>
                                    </p:set>
                                    <p:anim calcmode="lin" valueType="num">
                                      <p:cBhvr>
                                        <p:cTn id="174" dur="500" fill="hold"/>
                                        <p:tgtEl>
                                          <p:spTgt spid="69"/>
                                        </p:tgtEl>
                                        <p:attrNameLst>
                                          <p:attrName>ppt_w</p:attrName>
                                        </p:attrNameLst>
                                      </p:cBhvr>
                                      <p:tavLst>
                                        <p:tav tm="0">
                                          <p:val>
                                            <p:fltVal val="0"/>
                                          </p:val>
                                        </p:tav>
                                        <p:tav tm="100000">
                                          <p:val>
                                            <p:strVal val="#ppt_w"/>
                                          </p:val>
                                        </p:tav>
                                      </p:tavLst>
                                    </p:anim>
                                    <p:anim calcmode="lin" valueType="num">
                                      <p:cBhvr>
                                        <p:cTn id="175" dur="500" fill="hold"/>
                                        <p:tgtEl>
                                          <p:spTgt spid="69"/>
                                        </p:tgtEl>
                                        <p:attrNameLst>
                                          <p:attrName>ppt_h</p:attrName>
                                        </p:attrNameLst>
                                      </p:cBhvr>
                                      <p:tavLst>
                                        <p:tav tm="0">
                                          <p:val>
                                            <p:fltVal val="0"/>
                                          </p:val>
                                        </p:tav>
                                        <p:tav tm="100000">
                                          <p:val>
                                            <p:strVal val="#ppt_h"/>
                                          </p:val>
                                        </p:tav>
                                      </p:tavLst>
                                    </p:anim>
                                    <p:animEffect transition="in" filter="fade">
                                      <p:cBhvr>
                                        <p:cTn id="176" dur="500"/>
                                        <p:tgtEl>
                                          <p:spTgt spid="69"/>
                                        </p:tgtEl>
                                      </p:cBhvr>
                                    </p:animEffect>
                                  </p:childTnLst>
                                </p:cTn>
                              </p:par>
                            </p:childTnLst>
                          </p:cTn>
                        </p:par>
                        <p:par>
                          <p:cTn id="177" fill="hold">
                            <p:stCondLst>
                              <p:cond delay="13500"/>
                            </p:stCondLst>
                            <p:childTnLst>
                              <p:par>
                                <p:cTn id="178" presetID="2" presetClass="entr" presetSubtype="4" accel="50000" decel="50000" fill="hold" grpId="0" nodeType="afterEffect">
                                  <p:stCondLst>
                                    <p:cond delay="0"/>
                                  </p:stCondLst>
                                  <p:childTnLst>
                                    <p:set>
                                      <p:cBhvr>
                                        <p:cTn id="179" dur="1" fill="hold">
                                          <p:stCondLst>
                                            <p:cond delay="0"/>
                                          </p:stCondLst>
                                        </p:cTn>
                                        <p:tgtEl>
                                          <p:spTgt spid="86"/>
                                        </p:tgtEl>
                                        <p:attrNameLst>
                                          <p:attrName>style.visibility</p:attrName>
                                        </p:attrNameLst>
                                      </p:cBhvr>
                                      <p:to>
                                        <p:strVal val="visible"/>
                                      </p:to>
                                    </p:set>
                                    <p:anim calcmode="lin" valueType="num">
                                      <p:cBhvr additive="base">
                                        <p:cTn id="180" dur="500" fill="hold"/>
                                        <p:tgtEl>
                                          <p:spTgt spid="86"/>
                                        </p:tgtEl>
                                        <p:attrNameLst>
                                          <p:attrName>ppt_x</p:attrName>
                                        </p:attrNameLst>
                                      </p:cBhvr>
                                      <p:tavLst>
                                        <p:tav tm="0">
                                          <p:val>
                                            <p:strVal val="#ppt_x"/>
                                          </p:val>
                                        </p:tav>
                                        <p:tav tm="100000">
                                          <p:val>
                                            <p:strVal val="#ppt_x"/>
                                          </p:val>
                                        </p:tav>
                                      </p:tavLst>
                                    </p:anim>
                                    <p:anim calcmode="lin" valueType="num">
                                      <p:cBhvr additive="base">
                                        <p:cTn id="181" dur="500" fill="hold"/>
                                        <p:tgtEl>
                                          <p:spTgt spid="86"/>
                                        </p:tgtEl>
                                        <p:attrNameLst>
                                          <p:attrName>ppt_y</p:attrName>
                                        </p:attrNameLst>
                                      </p:cBhvr>
                                      <p:tavLst>
                                        <p:tav tm="0">
                                          <p:val>
                                            <p:strVal val="1+#ppt_h/2"/>
                                          </p:val>
                                        </p:tav>
                                        <p:tav tm="100000">
                                          <p:val>
                                            <p:strVal val="#ppt_y"/>
                                          </p:val>
                                        </p:tav>
                                      </p:tavLst>
                                    </p:anim>
                                  </p:childTnLst>
                                </p:cTn>
                              </p:par>
                            </p:childTnLst>
                          </p:cTn>
                        </p:par>
                        <p:par>
                          <p:cTn id="182" fill="hold">
                            <p:stCondLst>
                              <p:cond delay="14000"/>
                            </p:stCondLst>
                            <p:childTnLst>
                              <p:par>
                                <p:cTn id="183" presetID="53" presetClass="entr" presetSubtype="16" fill="hold" grpId="0" nodeType="afterEffect">
                                  <p:stCondLst>
                                    <p:cond delay="0"/>
                                  </p:stCondLst>
                                  <p:childTnLst>
                                    <p:set>
                                      <p:cBhvr>
                                        <p:cTn id="184" dur="1" fill="hold">
                                          <p:stCondLst>
                                            <p:cond delay="0"/>
                                          </p:stCondLst>
                                        </p:cTn>
                                        <p:tgtEl>
                                          <p:spTgt spid="60"/>
                                        </p:tgtEl>
                                        <p:attrNameLst>
                                          <p:attrName>style.visibility</p:attrName>
                                        </p:attrNameLst>
                                      </p:cBhvr>
                                      <p:to>
                                        <p:strVal val="visible"/>
                                      </p:to>
                                    </p:set>
                                    <p:anim calcmode="lin" valueType="num">
                                      <p:cBhvr>
                                        <p:cTn id="185" dur="500" fill="hold"/>
                                        <p:tgtEl>
                                          <p:spTgt spid="60"/>
                                        </p:tgtEl>
                                        <p:attrNameLst>
                                          <p:attrName>ppt_w</p:attrName>
                                        </p:attrNameLst>
                                      </p:cBhvr>
                                      <p:tavLst>
                                        <p:tav tm="0">
                                          <p:val>
                                            <p:fltVal val="0"/>
                                          </p:val>
                                        </p:tav>
                                        <p:tav tm="100000">
                                          <p:val>
                                            <p:strVal val="#ppt_w"/>
                                          </p:val>
                                        </p:tav>
                                      </p:tavLst>
                                    </p:anim>
                                    <p:anim calcmode="lin" valueType="num">
                                      <p:cBhvr>
                                        <p:cTn id="186" dur="500" fill="hold"/>
                                        <p:tgtEl>
                                          <p:spTgt spid="60"/>
                                        </p:tgtEl>
                                        <p:attrNameLst>
                                          <p:attrName>ppt_h</p:attrName>
                                        </p:attrNameLst>
                                      </p:cBhvr>
                                      <p:tavLst>
                                        <p:tav tm="0">
                                          <p:val>
                                            <p:fltVal val="0"/>
                                          </p:val>
                                        </p:tav>
                                        <p:tav tm="100000">
                                          <p:val>
                                            <p:strVal val="#ppt_h"/>
                                          </p:val>
                                        </p:tav>
                                      </p:tavLst>
                                    </p:anim>
                                    <p:animEffect transition="in" filter="fade">
                                      <p:cBhvr>
                                        <p:cTn id="187" dur="500"/>
                                        <p:tgtEl>
                                          <p:spTgt spid="60"/>
                                        </p:tgtEl>
                                      </p:cBhvr>
                                    </p:animEffect>
                                  </p:childTnLst>
                                </p:cTn>
                              </p:par>
                            </p:childTnLst>
                          </p:cTn>
                        </p:par>
                        <p:par>
                          <p:cTn id="188" fill="hold">
                            <p:stCondLst>
                              <p:cond delay="14500"/>
                            </p:stCondLst>
                            <p:childTnLst>
                              <p:par>
                                <p:cTn id="189" presetID="53" presetClass="entr" presetSubtype="16" fill="hold" grpId="0" nodeType="afterEffect">
                                  <p:stCondLst>
                                    <p:cond delay="0"/>
                                  </p:stCondLst>
                                  <p:childTnLst>
                                    <p:set>
                                      <p:cBhvr>
                                        <p:cTn id="190" dur="1" fill="hold">
                                          <p:stCondLst>
                                            <p:cond delay="0"/>
                                          </p:stCondLst>
                                        </p:cTn>
                                        <p:tgtEl>
                                          <p:spTgt spid="71"/>
                                        </p:tgtEl>
                                        <p:attrNameLst>
                                          <p:attrName>style.visibility</p:attrName>
                                        </p:attrNameLst>
                                      </p:cBhvr>
                                      <p:to>
                                        <p:strVal val="visible"/>
                                      </p:to>
                                    </p:set>
                                    <p:anim calcmode="lin" valueType="num">
                                      <p:cBhvr>
                                        <p:cTn id="191" dur="500" fill="hold"/>
                                        <p:tgtEl>
                                          <p:spTgt spid="71"/>
                                        </p:tgtEl>
                                        <p:attrNameLst>
                                          <p:attrName>ppt_w</p:attrName>
                                        </p:attrNameLst>
                                      </p:cBhvr>
                                      <p:tavLst>
                                        <p:tav tm="0">
                                          <p:val>
                                            <p:fltVal val="0"/>
                                          </p:val>
                                        </p:tav>
                                        <p:tav tm="100000">
                                          <p:val>
                                            <p:strVal val="#ppt_w"/>
                                          </p:val>
                                        </p:tav>
                                      </p:tavLst>
                                    </p:anim>
                                    <p:anim calcmode="lin" valueType="num">
                                      <p:cBhvr>
                                        <p:cTn id="192" dur="500" fill="hold"/>
                                        <p:tgtEl>
                                          <p:spTgt spid="71"/>
                                        </p:tgtEl>
                                        <p:attrNameLst>
                                          <p:attrName>ppt_h</p:attrName>
                                        </p:attrNameLst>
                                      </p:cBhvr>
                                      <p:tavLst>
                                        <p:tav tm="0">
                                          <p:val>
                                            <p:fltVal val="0"/>
                                          </p:val>
                                        </p:tav>
                                        <p:tav tm="100000">
                                          <p:val>
                                            <p:strVal val="#ppt_h"/>
                                          </p:val>
                                        </p:tav>
                                      </p:tavLst>
                                    </p:anim>
                                    <p:animEffect transition="in" filter="fade">
                                      <p:cBhvr>
                                        <p:cTn id="19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0" grpId="0" animBg="1"/>
      <p:bldP spid="89" grpId="0" animBg="1"/>
      <p:bldP spid="88" grpId="0" animBg="1"/>
      <p:bldP spid="87" grpId="0" animBg="1"/>
      <p:bldP spid="39" grpId="0" animBg="1"/>
      <p:bldP spid="61" grpId="0"/>
      <p:bldP spid="41" grpId="0" animBg="1"/>
      <p:bldP spid="65" grpId="0"/>
      <p:bldP spid="42" grpId="0" animBg="1"/>
      <p:bldP spid="68" grpId="0"/>
      <p:bldP spid="44" grpId="0" animBg="1"/>
      <p:bldP spid="71" grpId="0"/>
      <p:bldP spid="43" grpId="0" animBg="1"/>
      <p:bldP spid="74" grpId="0"/>
      <p:bldP spid="82" grpId="0"/>
      <p:bldP spid="83" grpId="0"/>
      <p:bldP spid="84" grpId="0"/>
      <p:bldP spid="85" grpId="0"/>
      <p:bldP spid="86" grpId="0"/>
      <p:bldP spid="62" grpId="0" animBg="1"/>
      <p:bldP spid="63" grpId="0" animBg="1"/>
      <p:bldP spid="66" grpId="0" animBg="1"/>
      <p:bldP spid="69" grpId="0" animBg="1"/>
      <p:bldP spid="72" grpId="0" animBg="1"/>
      <p:bldP spid="60" grpId="0" animBg="1"/>
      <p:bldP spid="64" grpId="0" animBg="1"/>
      <p:bldP spid="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Iceberg Infographic</a:t>
            </a:r>
          </a:p>
        </p:txBody>
      </p:sp>
      <p:sp>
        <p:nvSpPr>
          <p:cNvPr id="8" name="Text Placeholder 7"/>
          <p:cNvSpPr>
            <a:spLocks noGrp="1"/>
          </p:cNvSpPr>
          <p:nvPr>
            <p:ph type="body" sz="half" idx="2"/>
          </p:nvPr>
        </p:nvSpPr>
        <p:spPr/>
        <p:txBody>
          <a:bodyPr/>
          <a:lstStyle/>
          <a:p>
            <a:r>
              <a:rPr lang="en-US"/>
              <a:t>Iceberg Infographic</a:t>
            </a:r>
          </a:p>
        </p:txBody>
      </p:sp>
      <p:grpSp>
        <p:nvGrpSpPr>
          <p:cNvPr id="2" name="Group 36"/>
          <p:cNvGrpSpPr/>
          <p:nvPr/>
        </p:nvGrpSpPr>
        <p:grpSpPr>
          <a:xfrm>
            <a:off x="4677834" y="1900768"/>
            <a:ext cx="2510367" cy="4114801"/>
            <a:chOff x="3508375" y="1425575"/>
            <a:chExt cx="1882775" cy="3086101"/>
          </a:xfrm>
        </p:grpSpPr>
        <p:sp>
          <p:nvSpPr>
            <p:cNvPr id="1029" name="Freeform 5"/>
            <p:cNvSpPr/>
            <p:nvPr/>
          </p:nvSpPr>
          <p:spPr bwMode="auto">
            <a:xfrm>
              <a:off x="4619625" y="1911350"/>
              <a:ext cx="471488" cy="144463"/>
            </a:xfrm>
            <a:custGeom>
              <a:avLst/>
              <a:gdLst/>
              <a:ahLst/>
              <a:cxnLst>
                <a:cxn ang="0">
                  <a:pos x="0" y="40"/>
                </a:cxn>
                <a:cxn ang="0">
                  <a:pos x="160" y="0"/>
                </a:cxn>
                <a:cxn ang="0">
                  <a:pos x="223" y="0"/>
                </a:cxn>
                <a:cxn ang="0">
                  <a:pos x="297" y="91"/>
                </a:cxn>
                <a:cxn ang="0">
                  <a:pos x="0" y="40"/>
                </a:cxn>
              </a:cxnLst>
              <a:rect l="0" t="0" r="r" b="b"/>
              <a:pathLst>
                <a:path w="297" h="91">
                  <a:moveTo>
                    <a:pt x="0" y="40"/>
                  </a:moveTo>
                  <a:lnTo>
                    <a:pt x="160" y="0"/>
                  </a:lnTo>
                  <a:lnTo>
                    <a:pt x="223" y="0"/>
                  </a:lnTo>
                  <a:lnTo>
                    <a:pt x="297" y="91"/>
                  </a:lnTo>
                  <a:lnTo>
                    <a:pt x="0" y="40"/>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1030" name="Freeform 6"/>
            <p:cNvSpPr/>
            <p:nvPr/>
          </p:nvSpPr>
          <p:spPr bwMode="auto">
            <a:xfrm>
              <a:off x="4249738" y="1876425"/>
              <a:ext cx="369888" cy="200025"/>
            </a:xfrm>
            <a:custGeom>
              <a:avLst/>
              <a:gdLst/>
              <a:ahLst/>
              <a:cxnLst>
                <a:cxn ang="0">
                  <a:pos x="233" y="62"/>
                </a:cxn>
                <a:cxn ang="0">
                  <a:pos x="0" y="126"/>
                </a:cxn>
                <a:cxn ang="0">
                  <a:pos x="8" y="19"/>
                </a:cxn>
                <a:cxn ang="0">
                  <a:pos x="100" y="0"/>
                </a:cxn>
                <a:cxn ang="0">
                  <a:pos x="233" y="62"/>
                </a:cxn>
              </a:cxnLst>
              <a:rect l="0" t="0" r="r" b="b"/>
              <a:pathLst>
                <a:path w="233" h="125">
                  <a:moveTo>
                    <a:pt x="233" y="62"/>
                  </a:moveTo>
                  <a:lnTo>
                    <a:pt x="0" y="126"/>
                  </a:lnTo>
                  <a:lnTo>
                    <a:pt x="8" y="19"/>
                  </a:lnTo>
                  <a:lnTo>
                    <a:pt x="100" y="0"/>
                  </a:lnTo>
                  <a:lnTo>
                    <a:pt x="233" y="62"/>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31" name="Freeform 7"/>
            <p:cNvSpPr/>
            <p:nvPr/>
          </p:nvSpPr>
          <p:spPr bwMode="auto">
            <a:xfrm>
              <a:off x="3708400" y="2071688"/>
              <a:ext cx="496888" cy="1049338"/>
            </a:xfrm>
            <a:custGeom>
              <a:avLst/>
              <a:gdLst/>
              <a:ahLst/>
              <a:cxnLst>
                <a:cxn ang="0">
                  <a:pos x="0" y="549"/>
                </a:cxn>
                <a:cxn ang="0">
                  <a:pos x="42" y="212"/>
                </a:cxn>
                <a:cxn ang="0">
                  <a:pos x="187" y="0"/>
                </a:cxn>
                <a:cxn ang="0">
                  <a:pos x="191" y="0"/>
                </a:cxn>
                <a:cxn ang="0">
                  <a:pos x="313" y="661"/>
                </a:cxn>
                <a:cxn ang="0">
                  <a:pos x="0" y="549"/>
                </a:cxn>
              </a:cxnLst>
              <a:rect l="0" t="0" r="r" b="b"/>
              <a:pathLst>
                <a:path w="313" h="661">
                  <a:moveTo>
                    <a:pt x="0" y="549"/>
                  </a:moveTo>
                  <a:lnTo>
                    <a:pt x="42" y="212"/>
                  </a:lnTo>
                  <a:lnTo>
                    <a:pt x="187" y="0"/>
                  </a:lnTo>
                  <a:lnTo>
                    <a:pt x="191" y="0"/>
                  </a:lnTo>
                  <a:lnTo>
                    <a:pt x="313" y="661"/>
                  </a:lnTo>
                  <a:lnTo>
                    <a:pt x="0" y="549"/>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1032" name="Freeform 8"/>
            <p:cNvSpPr/>
            <p:nvPr/>
          </p:nvSpPr>
          <p:spPr bwMode="auto">
            <a:xfrm>
              <a:off x="4011613" y="2071688"/>
              <a:ext cx="503238" cy="1049338"/>
            </a:xfrm>
            <a:custGeom>
              <a:avLst/>
              <a:gdLst/>
              <a:ahLst/>
              <a:cxnLst>
                <a:cxn ang="0">
                  <a:pos x="150" y="3"/>
                </a:cxn>
                <a:cxn ang="0">
                  <a:pos x="317" y="228"/>
                </a:cxn>
                <a:cxn ang="0">
                  <a:pos x="122" y="661"/>
                </a:cxn>
                <a:cxn ang="0">
                  <a:pos x="0" y="0"/>
                </a:cxn>
                <a:cxn ang="0">
                  <a:pos x="150" y="3"/>
                </a:cxn>
              </a:cxnLst>
              <a:rect l="0" t="0" r="r" b="b"/>
              <a:pathLst>
                <a:path w="317" h="661">
                  <a:moveTo>
                    <a:pt x="150" y="3"/>
                  </a:moveTo>
                  <a:lnTo>
                    <a:pt x="317" y="228"/>
                  </a:lnTo>
                  <a:lnTo>
                    <a:pt x="122" y="661"/>
                  </a:lnTo>
                  <a:lnTo>
                    <a:pt x="0" y="0"/>
                  </a:lnTo>
                  <a:lnTo>
                    <a:pt x="150" y="3"/>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33" name="Freeform 9"/>
            <p:cNvSpPr/>
            <p:nvPr/>
          </p:nvSpPr>
          <p:spPr bwMode="auto">
            <a:xfrm>
              <a:off x="4362450" y="3494088"/>
              <a:ext cx="479425" cy="866775"/>
            </a:xfrm>
            <a:custGeom>
              <a:avLst/>
              <a:gdLst/>
              <a:ahLst/>
              <a:cxnLst>
                <a:cxn ang="0">
                  <a:pos x="290" y="357"/>
                </a:cxn>
                <a:cxn ang="0">
                  <a:pos x="82" y="225"/>
                </a:cxn>
                <a:cxn ang="0">
                  <a:pos x="82" y="546"/>
                </a:cxn>
                <a:cxn ang="0">
                  <a:pos x="2" y="10"/>
                </a:cxn>
                <a:cxn ang="0">
                  <a:pos x="2" y="10"/>
                </a:cxn>
                <a:cxn ang="0">
                  <a:pos x="0" y="0"/>
                </a:cxn>
                <a:cxn ang="0">
                  <a:pos x="302" y="296"/>
                </a:cxn>
                <a:cxn ang="0">
                  <a:pos x="290" y="357"/>
                </a:cxn>
              </a:cxnLst>
              <a:rect l="0" t="0" r="r" b="b"/>
              <a:pathLst>
                <a:path w="302" h="546">
                  <a:moveTo>
                    <a:pt x="290" y="357"/>
                  </a:moveTo>
                  <a:lnTo>
                    <a:pt x="82" y="225"/>
                  </a:lnTo>
                  <a:lnTo>
                    <a:pt x="82" y="546"/>
                  </a:lnTo>
                  <a:lnTo>
                    <a:pt x="2" y="10"/>
                  </a:lnTo>
                  <a:lnTo>
                    <a:pt x="2" y="10"/>
                  </a:lnTo>
                  <a:lnTo>
                    <a:pt x="0" y="0"/>
                  </a:lnTo>
                  <a:lnTo>
                    <a:pt x="302" y="296"/>
                  </a:lnTo>
                  <a:lnTo>
                    <a:pt x="290" y="357"/>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1034" name="Freeform 10"/>
            <p:cNvSpPr/>
            <p:nvPr/>
          </p:nvSpPr>
          <p:spPr bwMode="auto">
            <a:xfrm>
              <a:off x="3508375" y="2962275"/>
              <a:ext cx="976313" cy="511175"/>
            </a:xfrm>
            <a:custGeom>
              <a:avLst/>
              <a:gdLst/>
              <a:ahLst/>
              <a:cxnLst>
                <a:cxn ang="0">
                  <a:pos x="0" y="49"/>
                </a:cxn>
                <a:cxn ang="0">
                  <a:pos x="100" y="0"/>
                </a:cxn>
                <a:cxn ang="0">
                  <a:pos x="233" y="177"/>
                </a:cxn>
                <a:cxn ang="0">
                  <a:pos x="439" y="100"/>
                </a:cxn>
                <a:cxn ang="0">
                  <a:pos x="615" y="223"/>
                </a:cxn>
                <a:cxn ang="0">
                  <a:pos x="608" y="225"/>
                </a:cxn>
                <a:cxn ang="0">
                  <a:pos x="610" y="225"/>
                </a:cxn>
                <a:cxn ang="0">
                  <a:pos x="286" y="322"/>
                </a:cxn>
                <a:cxn ang="0">
                  <a:pos x="191" y="235"/>
                </a:cxn>
                <a:cxn ang="0">
                  <a:pos x="110" y="56"/>
                </a:cxn>
                <a:cxn ang="0">
                  <a:pos x="44" y="87"/>
                </a:cxn>
                <a:cxn ang="0">
                  <a:pos x="0" y="49"/>
                </a:cxn>
              </a:cxnLst>
              <a:rect l="0" t="0" r="r" b="b"/>
              <a:pathLst>
                <a:path w="615" h="322">
                  <a:moveTo>
                    <a:pt x="0" y="49"/>
                  </a:moveTo>
                  <a:lnTo>
                    <a:pt x="100" y="0"/>
                  </a:lnTo>
                  <a:lnTo>
                    <a:pt x="233" y="177"/>
                  </a:lnTo>
                  <a:lnTo>
                    <a:pt x="439" y="100"/>
                  </a:lnTo>
                  <a:lnTo>
                    <a:pt x="615" y="223"/>
                  </a:lnTo>
                  <a:lnTo>
                    <a:pt x="608" y="225"/>
                  </a:lnTo>
                  <a:lnTo>
                    <a:pt x="610" y="225"/>
                  </a:lnTo>
                  <a:lnTo>
                    <a:pt x="286" y="322"/>
                  </a:lnTo>
                  <a:lnTo>
                    <a:pt x="191" y="235"/>
                  </a:lnTo>
                  <a:lnTo>
                    <a:pt x="110" y="56"/>
                  </a:lnTo>
                  <a:lnTo>
                    <a:pt x="44" y="87"/>
                  </a:lnTo>
                  <a:lnTo>
                    <a:pt x="0" y="49"/>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1035" name="Freeform 11"/>
            <p:cNvSpPr/>
            <p:nvPr/>
          </p:nvSpPr>
          <p:spPr bwMode="auto">
            <a:xfrm>
              <a:off x="4408488" y="1425575"/>
              <a:ext cx="211138" cy="549275"/>
            </a:xfrm>
            <a:custGeom>
              <a:avLst/>
              <a:gdLst/>
              <a:ahLst/>
              <a:cxnLst>
                <a:cxn ang="0">
                  <a:pos x="123" y="0"/>
                </a:cxn>
                <a:cxn ang="0">
                  <a:pos x="133" y="346"/>
                </a:cxn>
                <a:cxn ang="0">
                  <a:pos x="0" y="284"/>
                </a:cxn>
                <a:cxn ang="0">
                  <a:pos x="123" y="0"/>
                </a:cxn>
              </a:cxnLst>
              <a:rect l="0" t="0" r="r" b="b"/>
              <a:pathLst>
                <a:path w="133" h="346">
                  <a:moveTo>
                    <a:pt x="123" y="0"/>
                  </a:moveTo>
                  <a:lnTo>
                    <a:pt x="133" y="346"/>
                  </a:lnTo>
                  <a:lnTo>
                    <a:pt x="0" y="284"/>
                  </a:lnTo>
                  <a:lnTo>
                    <a:pt x="123" y="0"/>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1036" name="Freeform 12"/>
            <p:cNvSpPr/>
            <p:nvPr/>
          </p:nvSpPr>
          <p:spPr bwMode="auto">
            <a:xfrm>
              <a:off x="4249738" y="1974850"/>
              <a:ext cx="908050" cy="458788"/>
            </a:xfrm>
            <a:custGeom>
              <a:avLst/>
              <a:gdLst/>
              <a:ahLst/>
              <a:cxnLst>
                <a:cxn ang="0">
                  <a:pos x="315" y="153"/>
                </a:cxn>
                <a:cxn ang="0">
                  <a:pos x="167" y="289"/>
                </a:cxn>
                <a:cxn ang="0">
                  <a:pos x="0" y="64"/>
                </a:cxn>
                <a:cxn ang="0">
                  <a:pos x="233" y="0"/>
                </a:cxn>
                <a:cxn ang="0">
                  <a:pos x="530" y="51"/>
                </a:cxn>
                <a:cxn ang="0">
                  <a:pos x="572" y="182"/>
                </a:cxn>
                <a:cxn ang="0">
                  <a:pos x="315" y="153"/>
                </a:cxn>
              </a:cxnLst>
              <a:rect l="0" t="0" r="r" b="b"/>
              <a:pathLst>
                <a:path w="572" h="289">
                  <a:moveTo>
                    <a:pt x="315" y="153"/>
                  </a:moveTo>
                  <a:lnTo>
                    <a:pt x="167" y="289"/>
                  </a:lnTo>
                  <a:lnTo>
                    <a:pt x="0" y="64"/>
                  </a:lnTo>
                  <a:lnTo>
                    <a:pt x="233" y="0"/>
                  </a:lnTo>
                  <a:lnTo>
                    <a:pt x="530" y="51"/>
                  </a:lnTo>
                  <a:lnTo>
                    <a:pt x="572" y="182"/>
                  </a:lnTo>
                  <a:lnTo>
                    <a:pt x="315" y="153"/>
                  </a:lnTo>
                  <a:close/>
                </a:path>
              </a:pathLst>
            </a:custGeom>
            <a:solidFill>
              <a:schemeClr val="accent1">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037" name="Freeform 13"/>
            <p:cNvSpPr/>
            <p:nvPr/>
          </p:nvSpPr>
          <p:spPr bwMode="auto">
            <a:xfrm>
              <a:off x="4603750" y="1425575"/>
              <a:ext cx="269875" cy="549275"/>
            </a:xfrm>
            <a:custGeom>
              <a:avLst/>
              <a:gdLst/>
              <a:ahLst/>
              <a:cxnLst>
                <a:cxn ang="0">
                  <a:pos x="170" y="306"/>
                </a:cxn>
                <a:cxn ang="0">
                  <a:pos x="10" y="346"/>
                </a:cxn>
                <a:cxn ang="0">
                  <a:pos x="0" y="0"/>
                </a:cxn>
                <a:cxn ang="0">
                  <a:pos x="170" y="306"/>
                </a:cxn>
              </a:cxnLst>
              <a:rect l="0" t="0" r="r" b="b"/>
              <a:pathLst>
                <a:path w="170" h="346">
                  <a:moveTo>
                    <a:pt x="170" y="306"/>
                  </a:moveTo>
                  <a:lnTo>
                    <a:pt x="10" y="346"/>
                  </a:lnTo>
                  <a:lnTo>
                    <a:pt x="0" y="0"/>
                  </a:lnTo>
                  <a:lnTo>
                    <a:pt x="170" y="306"/>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38" name="Freeform 14"/>
            <p:cNvSpPr/>
            <p:nvPr/>
          </p:nvSpPr>
          <p:spPr bwMode="auto">
            <a:xfrm>
              <a:off x="3667125" y="2943225"/>
              <a:ext cx="538163" cy="300038"/>
            </a:xfrm>
            <a:custGeom>
              <a:avLst/>
              <a:gdLst/>
              <a:ahLst/>
              <a:cxnLst>
                <a:cxn ang="0">
                  <a:pos x="0" y="12"/>
                </a:cxn>
                <a:cxn ang="0">
                  <a:pos x="26" y="0"/>
                </a:cxn>
                <a:cxn ang="0">
                  <a:pos x="339" y="112"/>
                </a:cxn>
                <a:cxn ang="0">
                  <a:pos x="133" y="189"/>
                </a:cxn>
                <a:cxn ang="0">
                  <a:pos x="0" y="12"/>
                </a:cxn>
              </a:cxnLst>
              <a:rect l="0" t="0" r="r" b="b"/>
              <a:pathLst>
                <a:path w="339" h="189">
                  <a:moveTo>
                    <a:pt x="0" y="12"/>
                  </a:moveTo>
                  <a:lnTo>
                    <a:pt x="26" y="0"/>
                  </a:lnTo>
                  <a:lnTo>
                    <a:pt x="339" y="112"/>
                  </a:lnTo>
                  <a:lnTo>
                    <a:pt x="133" y="189"/>
                  </a:lnTo>
                  <a:lnTo>
                    <a:pt x="0" y="12"/>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39" name="Freeform 15"/>
            <p:cNvSpPr/>
            <p:nvPr/>
          </p:nvSpPr>
          <p:spPr bwMode="auto">
            <a:xfrm>
              <a:off x="3962400" y="3316288"/>
              <a:ext cx="919163" cy="647700"/>
            </a:xfrm>
            <a:custGeom>
              <a:avLst/>
              <a:gdLst/>
              <a:ahLst/>
              <a:cxnLst>
                <a:cxn ang="0">
                  <a:pos x="0" y="99"/>
                </a:cxn>
                <a:cxn ang="0">
                  <a:pos x="324" y="2"/>
                </a:cxn>
                <a:cxn ang="0">
                  <a:pos x="329" y="0"/>
                </a:cxn>
                <a:cxn ang="0">
                  <a:pos x="453" y="184"/>
                </a:cxn>
                <a:cxn ang="0">
                  <a:pos x="535" y="102"/>
                </a:cxn>
                <a:cxn ang="0">
                  <a:pos x="579" y="216"/>
                </a:cxn>
                <a:cxn ang="0">
                  <a:pos x="554" y="408"/>
                </a:cxn>
                <a:cxn ang="0">
                  <a:pos x="252" y="112"/>
                </a:cxn>
                <a:cxn ang="0">
                  <a:pos x="254" y="122"/>
                </a:cxn>
                <a:cxn ang="0">
                  <a:pos x="254" y="122"/>
                </a:cxn>
                <a:cxn ang="0">
                  <a:pos x="182" y="185"/>
                </a:cxn>
                <a:cxn ang="0">
                  <a:pos x="121" y="360"/>
                </a:cxn>
                <a:cxn ang="0">
                  <a:pos x="0" y="99"/>
                </a:cxn>
              </a:cxnLst>
              <a:rect l="0" t="0" r="r" b="b"/>
              <a:pathLst>
                <a:path w="579" h="408">
                  <a:moveTo>
                    <a:pt x="0" y="99"/>
                  </a:moveTo>
                  <a:lnTo>
                    <a:pt x="324" y="2"/>
                  </a:lnTo>
                  <a:lnTo>
                    <a:pt x="329" y="0"/>
                  </a:lnTo>
                  <a:lnTo>
                    <a:pt x="453" y="184"/>
                  </a:lnTo>
                  <a:lnTo>
                    <a:pt x="535" y="102"/>
                  </a:lnTo>
                  <a:lnTo>
                    <a:pt x="579" y="216"/>
                  </a:lnTo>
                  <a:lnTo>
                    <a:pt x="554" y="408"/>
                  </a:lnTo>
                  <a:lnTo>
                    <a:pt x="252" y="112"/>
                  </a:lnTo>
                  <a:lnTo>
                    <a:pt x="254" y="122"/>
                  </a:lnTo>
                  <a:lnTo>
                    <a:pt x="254" y="122"/>
                  </a:lnTo>
                  <a:lnTo>
                    <a:pt x="182" y="185"/>
                  </a:lnTo>
                  <a:lnTo>
                    <a:pt x="121" y="360"/>
                  </a:lnTo>
                  <a:lnTo>
                    <a:pt x="0" y="99"/>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40" name="Freeform 16"/>
            <p:cNvSpPr/>
            <p:nvPr/>
          </p:nvSpPr>
          <p:spPr bwMode="auto">
            <a:xfrm>
              <a:off x="4484688" y="2792413"/>
              <a:ext cx="841375" cy="866775"/>
            </a:xfrm>
            <a:custGeom>
              <a:avLst/>
              <a:gdLst/>
              <a:ahLst/>
              <a:cxnLst>
                <a:cxn ang="0">
                  <a:pos x="0" y="330"/>
                </a:cxn>
                <a:cxn ang="0">
                  <a:pos x="276" y="247"/>
                </a:cxn>
                <a:cxn ang="0">
                  <a:pos x="298" y="25"/>
                </a:cxn>
                <a:cxn ang="0">
                  <a:pos x="419" y="0"/>
                </a:cxn>
                <a:cxn ang="0">
                  <a:pos x="530" y="245"/>
                </a:cxn>
                <a:cxn ang="0">
                  <a:pos x="400" y="435"/>
                </a:cxn>
                <a:cxn ang="0">
                  <a:pos x="250" y="546"/>
                </a:cxn>
                <a:cxn ang="0">
                  <a:pos x="206" y="432"/>
                </a:cxn>
                <a:cxn ang="0">
                  <a:pos x="124" y="514"/>
                </a:cxn>
                <a:cxn ang="0">
                  <a:pos x="0" y="330"/>
                </a:cxn>
                <a:cxn ang="0">
                  <a:pos x="2" y="330"/>
                </a:cxn>
                <a:cxn ang="0">
                  <a:pos x="0" y="330"/>
                </a:cxn>
              </a:cxnLst>
              <a:rect l="0" t="0" r="r" b="b"/>
              <a:pathLst>
                <a:path w="530" h="546">
                  <a:moveTo>
                    <a:pt x="0" y="330"/>
                  </a:moveTo>
                  <a:lnTo>
                    <a:pt x="276" y="247"/>
                  </a:lnTo>
                  <a:lnTo>
                    <a:pt x="298" y="25"/>
                  </a:lnTo>
                  <a:lnTo>
                    <a:pt x="419" y="0"/>
                  </a:lnTo>
                  <a:lnTo>
                    <a:pt x="530" y="245"/>
                  </a:lnTo>
                  <a:lnTo>
                    <a:pt x="400" y="435"/>
                  </a:lnTo>
                  <a:lnTo>
                    <a:pt x="250" y="546"/>
                  </a:lnTo>
                  <a:lnTo>
                    <a:pt x="206" y="432"/>
                  </a:lnTo>
                  <a:lnTo>
                    <a:pt x="124" y="514"/>
                  </a:lnTo>
                  <a:lnTo>
                    <a:pt x="0" y="330"/>
                  </a:lnTo>
                  <a:lnTo>
                    <a:pt x="2" y="330"/>
                  </a:lnTo>
                  <a:lnTo>
                    <a:pt x="0" y="330"/>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1041" name="Freeform 17"/>
            <p:cNvSpPr/>
            <p:nvPr/>
          </p:nvSpPr>
          <p:spPr bwMode="auto">
            <a:xfrm>
              <a:off x="4205288" y="2433638"/>
              <a:ext cx="752475" cy="882650"/>
            </a:xfrm>
            <a:custGeom>
              <a:avLst/>
              <a:gdLst/>
              <a:ahLst/>
              <a:cxnLst>
                <a:cxn ang="0">
                  <a:pos x="176" y="556"/>
                </a:cxn>
                <a:cxn ang="0">
                  <a:pos x="0" y="433"/>
                </a:cxn>
                <a:cxn ang="0">
                  <a:pos x="195" y="0"/>
                </a:cxn>
                <a:cxn ang="0">
                  <a:pos x="474" y="251"/>
                </a:cxn>
                <a:cxn ang="0">
                  <a:pos x="254" y="231"/>
                </a:cxn>
                <a:cxn ang="0">
                  <a:pos x="176" y="556"/>
                </a:cxn>
              </a:cxnLst>
              <a:rect l="0" t="0" r="r" b="b"/>
              <a:pathLst>
                <a:path w="473" h="556">
                  <a:moveTo>
                    <a:pt x="176" y="556"/>
                  </a:moveTo>
                  <a:lnTo>
                    <a:pt x="0" y="433"/>
                  </a:lnTo>
                  <a:lnTo>
                    <a:pt x="195" y="0"/>
                  </a:lnTo>
                  <a:lnTo>
                    <a:pt x="474" y="251"/>
                  </a:lnTo>
                  <a:lnTo>
                    <a:pt x="254" y="231"/>
                  </a:lnTo>
                  <a:lnTo>
                    <a:pt x="176" y="556"/>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1042" name="Freeform 18"/>
            <p:cNvSpPr/>
            <p:nvPr/>
          </p:nvSpPr>
          <p:spPr bwMode="auto">
            <a:xfrm>
              <a:off x="4484688" y="2800350"/>
              <a:ext cx="473075" cy="515938"/>
            </a:xfrm>
            <a:custGeom>
              <a:avLst/>
              <a:gdLst/>
              <a:ahLst/>
              <a:cxnLst>
                <a:cxn ang="0">
                  <a:pos x="298" y="20"/>
                </a:cxn>
                <a:cxn ang="0">
                  <a:pos x="276" y="242"/>
                </a:cxn>
                <a:cxn ang="0">
                  <a:pos x="0" y="325"/>
                </a:cxn>
                <a:cxn ang="0">
                  <a:pos x="78" y="0"/>
                </a:cxn>
                <a:cxn ang="0">
                  <a:pos x="298" y="20"/>
                </a:cxn>
              </a:cxnLst>
              <a:rect l="0" t="0" r="r" b="b"/>
              <a:pathLst>
                <a:path w="298" h="325">
                  <a:moveTo>
                    <a:pt x="298" y="20"/>
                  </a:moveTo>
                  <a:lnTo>
                    <a:pt x="276" y="242"/>
                  </a:lnTo>
                  <a:lnTo>
                    <a:pt x="0" y="325"/>
                  </a:lnTo>
                  <a:lnTo>
                    <a:pt x="78" y="0"/>
                  </a:lnTo>
                  <a:lnTo>
                    <a:pt x="298" y="2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43" name="Freeform 19"/>
            <p:cNvSpPr/>
            <p:nvPr/>
          </p:nvSpPr>
          <p:spPr bwMode="auto">
            <a:xfrm>
              <a:off x="4749800" y="2217738"/>
              <a:ext cx="641350" cy="963613"/>
            </a:xfrm>
            <a:custGeom>
              <a:avLst/>
              <a:gdLst/>
              <a:ahLst/>
              <a:cxnLst>
                <a:cxn ang="0">
                  <a:pos x="363" y="607"/>
                </a:cxn>
                <a:cxn ang="0">
                  <a:pos x="252" y="362"/>
                </a:cxn>
                <a:cxn ang="0">
                  <a:pos x="131" y="387"/>
                </a:cxn>
                <a:cxn ang="0">
                  <a:pos x="0" y="0"/>
                </a:cxn>
                <a:cxn ang="0">
                  <a:pos x="245" y="287"/>
                </a:cxn>
                <a:cxn ang="0">
                  <a:pos x="358" y="144"/>
                </a:cxn>
                <a:cxn ang="0">
                  <a:pos x="404" y="207"/>
                </a:cxn>
                <a:cxn ang="0">
                  <a:pos x="404" y="478"/>
                </a:cxn>
                <a:cxn ang="0">
                  <a:pos x="365" y="449"/>
                </a:cxn>
                <a:cxn ang="0">
                  <a:pos x="363" y="607"/>
                </a:cxn>
              </a:cxnLst>
              <a:rect l="0" t="0" r="r" b="b"/>
              <a:pathLst>
                <a:path w="403" h="607">
                  <a:moveTo>
                    <a:pt x="363" y="607"/>
                  </a:moveTo>
                  <a:lnTo>
                    <a:pt x="252" y="362"/>
                  </a:lnTo>
                  <a:lnTo>
                    <a:pt x="131" y="387"/>
                  </a:lnTo>
                  <a:lnTo>
                    <a:pt x="0" y="0"/>
                  </a:lnTo>
                  <a:lnTo>
                    <a:pt x="245" y="287"/>
                  </a:lnTo>
                  <a:lnTo>
                    <a:pt x="358" y="144"/>
                  </a:lnTo>
                  <a:lnTo>
                    <a:pt x="404" y="207"/>
                  </a:lnTo>
                  <a:lnTo>
                    <a:pt x="404" y="478"/>
                  </a:lnTo>
                  <a:lnTo>
                    <a:pt x="365" y="449"/>
                  </a:lnTo>
                  <a:lnTo>
                    <a:pt x="363" y="607"/>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44" name="Freeform 20"/>
            <p:cNvSpPr/>
            <p:nvPr/>
          </p:nvSpPr>
          <p:spPr bwMode="auto">
            <a:xfrm>
              <a:off x="4749800" y="2217738"/>
              <a:ext cx="568325" cy="455613"/>
            </a:xfrm>
            <a:custGeom>
              <a:avLst/>
              <a:gdLst/>
              <a:ahLst/>
              <a:cxnLst>
                <a:cxn ang="0">
                  <a:pos x="0" y="0"/>
                </a:cxn>
                <a:cxn ang="0">
                  <a:pos x="257" y="29"/>
                </a:cxn>
                <a:cxn ang="0">
                  <a:pos x="358" y="144"/>
                </a:cxn>
                <a:cxn ang="0">
                  <a:pos x="245" y="287"/>
                </a:cxn>
                <a:cxn ang="0">
                  <a:pos x="0" y="0"/>
                </a:cxn>
              </a:cxnLst>
              <a:rect l="0" t="0" r="r" b="b"/>
              <a:pathLst>
                <a:path w="358" h="287">
                  <a:moveTo>
                    <a:pt x="0" y="0"/>
                  </a:moveTo>
                  <a:lnTo>
                    <a:pt x="257" y="29"/>
                  </a:lnTo>
                  <a:lnTo>
                    <a:pt x="358" y="144"/>
                  </a:lnTo>
                  <a:lnTo>
                    <a:pt x="245" y="287"/>
                  </a:lnTo>
                  <a:lnTo>
                    <a:pt x="0" y="0"/>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1045" name="Freeform 21"/>
            <p:cNvSpPr/>
            <p:nvPr/>
          </p:nvSpPr>
          <p:spPr bwMode="auto">
            <a:xfrm>
              <a:off x="4514850" y="2217738"/>
              <a:ext cx="442913" cy="614363"/>
            </a:xfrm>
            <a:custGeom>
              <a:avLst/>
              <a:gdLst/>
              <a:ahLst/>
              <a:cxnLst>
                <a:cxn ang="0">
                  <a:pos x="0" y="136"/>
                </a:cxn>
                <a:cxn ang="0">
                  <a:pos x="148" y="0"/>
                </a:cxn>
                <a:cxn ang="0">
                  <a:pos x="279" y="387"/>
                </a:cxn>
                <a:cxn ang="0">
                  <a:pos x="0" y="136"/>
                </a:cxn>
              </a:cxnLst>
              <a:rect l="0" t="0" r="r" b="b"/>
              <a:pathLst>
                <a:path w="279" h="387">
                  <a:moveTo>
                    <a:pt x="0" y="136"/>
                  </a:moveTo>
                  <a:lnTo>
                    <a:pt x="148" y="0"/>
                  </a:lnTo>
                  <a:lnTo>
                    <a:pt x="279" y="387"/>
                  </a:lnTo>
                  <a:lnTo>
                    <a:pt x="0" y="136"/>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1046" name="Freeform 22"/>
            <p:cNvSpPr/>
            <p:nvPr/>
          </p:nvSpPr>
          <p:spPr bwMode="auto">
            <a:xfrm>
              <a:off x="4154488" y="3509963"/>
              <a:ext cx="233363" cy="1001713"/>
            </a:xfrm>
            <a:custGeom>
              <a:avLst/>
              <a:gdLst/>
              <a:ahLst/>
              <a:cxnLst>
                <a:cxn ang="0">
                  <a:pos x="133" y="0"/>
                </a:cxn>
                <a:cxn ang="0">
                  <a:pos x="147" y="631"/>
                </a:cxn>
                <a:cxn ang="0">
                  <a:pos x="0" y="347"/>
                </a:cxn>
                <a:cxn ang="0">
                  <a:pos x="0" y="238"/>
                </a:cxn>
                <a:cxn ang="0">
                  <a:pos x="61" y="63"/>
                </a:cxn>
                <a:cxn ang="0">
                  <a:pos x="133" y="0"/>
                </a:cxn>
              </a:cxnLst>
              <a:rect l="0" t="0" r="r" b="b"/>
              <a:pathLst>
                <a:path w="147" h="631">
                  <a:moveTo>
                    <a:pt x="133" y="0"/>
                  </a:moveTo>
                  <a:lnTo>
                    <a:pt x="147" y="631"/>
                  </a:lnTo>
                  <a:lnTo>
                    <a:pt x="0" y="347"/>
                  </a:lnTo>
                  <a:lnTo>
                    <a:pt x="0" y="238"/>
                  </a:lnTo>
                  <a:lnTo>
                    <a:pt x="61" y="63"/>
                  </a:lnTo>
                  <a:lnTo>
                    <a:pt x="133" y="0"/>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1047" name="Freeform 23"/>
            <p:cNvSpPr/>
            <p:nvPr/>
          </p:nvSpPr>
          <p:spPr bwMode="auto">
            <a:xfrm>
              <a:off x="4492625" y="3851275"/>
              <a:ext cx="330200" cy="550863"/>
            </a:xfrm>
            <a:custGeom>
              <a:avLst/>
              <a:gdLst/>
              <a:ahLst/>
              <a:cxnLst>
                <a:cxn ang="0">
                  <a:pos x="0" y="321"/>
                </a:cxn>
                <a:cxn ang="0">
                  <a:pos x="0" y="0"/>
                </a:cxn>
                <a:cxn ang="0">
                  <a:pos x="208" y="132"/>
                </a:cxn>
                <a:cxn ang="0">
                  <a:pos x="138" y="347"/>
                </a:cxn>
                <a:cxn ang="0">
                  <a:pos x="0" y="321"/>
                </a:cxn>
              </a:cxnLst>
              <a:rect l="0" t="0" r="r" b="b"/>
              <a:pathLst>
                <a:path w="208" h="347">
                  <a:moveTo>
                    <a:pt x="0" y="321"/>
                  </a:moveTo>
                  <a:lnTo>
                    <a:pt x="0" y="0"/>
                  </a:lnTo>
                  <a:lnTo>
                    <a:pt x="208" y="132"/>
                  </a:lnTo>
                  <a:lnTo>
                    <a:pt x="138" y="347"/>
                  </a:lnTo>
                  <a:lnTo>
                    <a:pt x="0" y="321"/>
                  </a:lnTo>
                  <a:close/>
                </a:path>
              </a:pathLst>
            </a:custGeom>
            <a:solidFill>
              <a:schemeClr val="accent1">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048" name="Freeform 24"/>
            <p:cNvSpPr/>
            <p:nvPr/>
          </p:nvSpPr>
          <p:spPr bwMode="auto">
            <a:xfrm>
              <a:off x="4365625" y="3509963"/>
              <a:ext cx="127000" cy="1001713"/>
            </a:xfrm>
            <a:custGeom>
              <a:avLst/>
              <a:gdLst/>
              <a:ahLst/>
              <a:cxnLst>
                <a:cxn ang="0">
                  <a:pos x="14" y="631"/>
                </a:cxn>
                <a:cxn ang="0">
                  <a:pos x="0" y="0"/>
                </a:cxn>
                <a:cxn ang="0">
                  <a:pos x="80" y="536"/>
                </a:cxn>
                <a:cxn ang="0">
                  <a:pos x="14" y="631"/>
                </a:cxn>
              </a:cxnLst>
              <a:rect l="0" t="0" r="r" b="b"/>
              <a:pathLst>
                <a:path w="80" h="631">
                  <a:moveTo>
                    <a:pt x="14" y="631"/>
                  </a:moveTo>
                  <a:lnTo>
                    <a:pt x="0" y="0"/>
                  </a:lnTo>
                  <a:lnTo>
                    <a:pt x="80" y="536"/>
                  </a:lnTo>
                  <a:lnTo>
                    <a:pt x="14" y="631"/>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49" name="Freeform 25"/>
            <p:cNvSpPr/>
            <p:nvPr/>
          </p:nvSpPr>
          <p:spPr bwMode="auto">
            <a:xfrm>
              <a:off x="3508375" y="2408238"/>
              <a:ext cx="266700" cy="631825"/>
            </a:xfrm>
            <a:custGeom>
              <a:avLst/>
              <a:gdLst/>
              <a:ahLst/>
              <a:cxnLst>
                <a:cxn ang="0">
                  <a:pos x="168" y="0"/>
                </a:cxn>
                <a:cxn ang="0">
                  <a:pos x="126" y="337"/>
                </a:cxn>
                <a:cxn ang="0">
                  <a:pos x="100" y="349"/>
                </a:cxn>
                <a:cxn ang="0">
                  <a:pos x="0" y="398"/>
                </a:cxn>
                <a:cxn ang="0">
                  <a:pos x="44" y="320"/>
                </a:cxn>
                <a:cxn ang="0">
                  <a:pos x="34" y="108"/>
                </a:cxn>
                <a:cxn ang="0">
                  <a:pos x="168" y="0"/>
                </a:cxn>
              </a:cxnLst>
              <a:rect l="0" t="0" r="r" b="b"/>
              <a:pathLst>
                <a:path w="168" h="398">
                  <a:moveTo>
                    <a:pt x="168" y="0"/>
                  </a:moveTo>
                  <a:lnTo>
                    <a:pt x="126" y="337"/>
                  </a:lnTo>
                  <a:lnTo>
                    <a:pt x="100" y="349"/>
                  </a:lnTo>
                  <a:lnTo>
                    <a:pt x="0" y="398"/>
                  </a:lnTo>
                  <a:lnTo>
                    <a:pt x="44" y="320"/>
                  </a:lnTo>
                  <a:lnTo>
                    <a:pt x="34" y="108"/>
                  </a:lnTo>
                  <a:lnTo>
                    <a:pt x="168"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grpSp>
      <p:sp>
        <p:nvSpPr>
          <p:cNvPr id="39" name="Rectangle 38"/>
          <p:cNvSpPr/>
          <p:nvPr/>
        </p:nvSpPr>
        <p:spPr bwMode="auto">
          <a:xfrm>
            <a:off x="0" y="3134786"/>
            <a:ext cx="12192000" cy="3723215"/>
          </a:xfrm>
          <a:prstGeom prst="rect">
            <a:avLst/>
          </a:prstGeom>
          <a:solidFill>
            <a:schemeClr val="accent1">
              <a:alpha val="48000"/>
            </a:schemeClr>
          </a:solidFill>
          <a:ln w="9525">
            <a:noFill/>
            <a:round/>
          </a:ln>
        </p:spPr>
        <p:txBody>
          <a:bodyPr vert="horz" wrap="square" lIns="121920" tIns="60960" rIns="121920" bIns="60960" numCol="1" rtlCol="0" anchor="t" anchorCtr="0" compatLnSpc="1"/>
          <a:lstStyle/>
          <a:p>
            <a:pPr algn="ctr"/>
            <a:endParaRPr lang="en-US" sz="2400"/>
          </a:p>
        </p:txBody>
      </p:sp>
      <p:sp>
        <p:nvSpPr>
          <p:cNvPr id="40" name="Oval 39"/>
          <p:cNvSpPr/>
          <p:nvPr/>
        </p:nvSpPr>
        <p:spPr>
          <a:xfrm>
            <a:off x="5870555" y="4178257"/>
            <a:ext cx="199051" cy="199051"/>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Oval 40"/>
          <p:cNvSpPr/>
          <p:nvPr/>
        </p:nvSpPr>
        <p:spPr>
          <a:xfrm>
            <a:off x="5870555" y="4896844"/>
            <a:ext cx="199051" cy="199051"/>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Oval 41"/>
          <p:cNvSpPr/>
          <p:nvPr/>
        </p:nvSpPr>
        <p:spPr>
          <a:xfrm>
            <a:off x="5870555" y="3459671"/>
            <a:ext cx="199051" cy="199051"/>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Oval 42"/>
          <p:cNvSpPr/>
          <p:nvPr/>
        </p:nvSpPr>
        <p:spPr>
          <a:xfrm>
            <a:off x="5870555" y="2741084"/>
            <a:ext cx="199051" cy="199051"/>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p:cNvSpPr/>
          <p:nvPr/>
        </p:nvSpPr>
        <p:spPr>
          <a:xfrm>
            <a:off x="5870555" y="5615433"/>
            <a:ext cx="199051" cy="199051"/>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5" name="Straight Connector 44"/>
          <p:cNvCxnSpPr/>
          <p:nvPr/>
        </p:nvCxnSpPr>
        <p:spPr>
          <a:xfrm rot="10800000">
            <a:off x="5977467" y="4284134"/>
            <a:ext cx="1962484" cy="2117"/>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Group 45"/>
          <p:cNvGrpSpPr/>
          <p:nvPr/>
        </p:nvGrpSpPr>
        <p:grpSpPr>
          <a:xfrm>
            <a:off x="8202746" y="3961358"/>
            <a:ext cx="3049455" cy="645238"/>
            <a:chOff x="844734" y="1923739"/>
            <a:chExt cx="2287091" cy="483928"/>
          </a:xfrm>
        </p:grpSpPr>
        <p:sp>
          <p:nvSpPr>
            <p:cNvPr id="47" name="Footer Text"/>
            <p:cNvSpPr txBox="1"/>
            <p:nvPr/>
          </p:nvSpPr>
          <p:spPr>
            <a:xfrm>
              <a:off x="844734" y="2099986"/>
              <a:ext cx="2287091" cy="307681"/>
            </a:xfrm>
            <a:prstGeom prst="rect">
              <a:avLst/>
            </a:prstGeom>
            <a:noFill/>
          </p:spPr>
          <p:txBody>
            <a:bodyPr wrap="square" lIns="0" tIns="0" rIns="0" bIns="0" rtlCol="0">
              <a:spAutoFit/>
            </a:bodyPr>
            <a:lstStyle/>
            <a:p>
              <a:r>
                <a:rPr lang="en-US" sz="1335">
                  <a:solidFill>
                    <a:schemeClr val="bg1"/>
                  </a:solidFill>
                </a:rPr>
                <a:t>There are many variations of the a passages lorem ipsum available always.</a:t>
              </a:r>
            </a:p>
          </p:txBody>
        </p:sp>
        <p:sp>
          <p:nvSpPr>
            <p:cNvPr id="48" name="TextBox 47"/>
            <p:cNvSpPr txBox="1"/>
            <p:nvPr/>
          </p:nvSpPr>
          <p:spPr>
            <a:xfrm>
              <a:off x="844734" y="1923739"/>
              <a:ext cx="1033937" cy="184666"/>
            </a:xfrm>
            <a:prstGeom prst="rect">
              <a:avLst/>
            </a:prstGeom>
            <a:noFill/>
          </p:spPr>
          <p:txBody>
            <a:bodyPr wrap="none" lIns="0" tIns="0" rIns="0" bIns="0" rtlCol="0" anchor="ctr">
              <a:spAutoFit/>
            </a:bodyPr>
            <a:lstStyle/>
            <a:p>
              <a:r>
                <a:rPr lang="en-US" sz="1600" b="1">
                  <a:solidFill>
                    <a:schemeClr val="bg1"/>
                  </a:solidFill>
                </a:rPr>
                <a:t>Keyword Here</a:t>
              </a:r>
            </a:p>
          </p:txBody>
        </p:sp>
      </p:grpSp>
      <p:cxnSp>
        <p:nvCxnSpPr>
          <p:cNvPr id="50" name="Straight Connector 49"/>
          <p:cNvCxnSpPr/>
          <p:nvPr/>
        </p:nvCxnSpPr>
        <p:spPr>
          <a:xfrm rot="10800000">
            <a:off x="5977467" y="5687484"/>
            <a:ext cx="1962484" cy="2117"/>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4002283" y="3547534"/>
            <a:ext cx="1962484" cy="2117"/>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Group 51"/>
          <p:cNvGrpSpPr/>
          <p:nvPr/>
        </p:nvGrpSpPr>
        <p:grpSpPr>
          <a:xfrm>
            <a:off x="8202746" y="5364803"/>
            <a:ext cx="3049455" cy="645238"/>
            <a:chOff x="844734" y="1923739"/>
            <a:chExt cx="2287091" cy="483928"/>
          </a:xfrm>
        </p:grpSpPr>
        <p:sp>
          <p:nvSpPr>
            <p:cNvPr id="53" name="Footer Text"/>
            <p:cNvSpPr txBox="1"/>
            <p:nvPr/>
          </p:nvSpPr>
          <p:spPr>
            <a:xfrm>
              <a:off x="844734" y="2099986"/>
              <a:ext cx="2287091" cy="307681"/>
            </a:xfrm>
            <a:prstGeom prst="rect">
              <a:avLst/>
            </a:prstGeom>
            <a:noFill/>
          </p:spPr>
          <p:txBody>
            <a:bodyPr wrap="square" lIns="0" tIns="0" rIns="0" bIns="0" rtlCol="0">
              <a:spAutoFit/>
            </a:bodyPr>
            <a:lstStyle/>
            <a:p>
              <a:r>
                <a:rPr lang="en-US" sz="1335">
                  <a:solidFill>
                    <a:schemeClr val="bg1"/>
                  </a:solidFill>
                </a:rPr>
                <a:t>There are many variations of the a passages lorem ipsum available always.</a:t>
              </a:r>
            </a:p>
          </p:txBody>
        </p:sp>
        <p:sp>
          <p:nvSpPr>
            <p:cNvPr id="54" name="TextBox 53"/>
            <p:cNvSpPr txBox="1"/>
            <p:nvPr/>
          </p:nvSpPr>
          <p:spPr>
            <a:xfrm>
              <a:off x="844734" y="1923739"/>
              <a:ext cx="1033937" cy="184666"/>
            </a:xfrm>
            <a:prstGeom prst="rect">
              <a:avLst/>
            </a:prstGeom>
            <a:noFill/>
          </p:spPr>
          <p:txBody>
            <a:bodyPr wrap="none" lIns="0" tIns="0" rIns="0" bIns="0" rtlCol="0" anchor="ctr">
              <a:spAutoFit/>
            </a:bodyPr>
            <a:lstStyle/>
            <a:p>
              <a:r>
                <a:rPr lang="en-US" sz="1600" b="1">
                  <a:solidFill>
                    <a:schemeClr val="bg1"/>
                  </a:solidFill>
                </a:rPr>
                <a:t>Keyword Here</a:t>
              </a:r>
            </a:p>
          </p:txBody>
        </p:sp>
      </p:grpSp>
      <p:grpSp>
        <p:nvGrpSpPr>
          <p:cNvPr id="5" name="Group 54"/>
          <p:cNvGrpSpPr/>
          <p:nvPr/>
        </p:nvGrpSpPr>
        <p:grpSpPr>
          <a:xfrm>
            <a:off x="773973" y="3238590"/>
            <a:ext cx="3049455" cy="645238"/>
            <a:chOff x="844734" y="1923739"/>
            <a:chExt cx="2287091" cy="483928"/>
          </a:xfrm>
        </p:grpSpPr>
        <p:sp>
          <p:nvSpPr>
            <p:cNvPr id="56" name="Footer Text"/>
            <p:cNvSpPr txBox="1"/>
            <p:nvPr/>
          </p:nvSpPr>
          <p:spPr>
            <a:xfrm>
              <a:off x="844734" y="2099986"/>
              <a:ext cx="2287091" cy="307681"/>
            </a:xfrm>
            <a:prstGeom prst="rect">
              <a:avLst/>
            </a:prstGeom>
            <a:noFill/>
          </p:spPr>
          <p:txBody>
            <a:bodyPr wrap="square" lIns="0" tIns="0" rIns="0" bIns="0" rtlCol="0">
              <a:spAutoFit/>
            </a:bodyPr>
            <a:lstStyle/>
            <a:p>
              <a:pPr algn="r"/>
              <a:r>
                <a:rPr lang="en-US" sz="1335">
                  <a:solidFill>
                    <a:schemeClr val="bg1"/>
                  </a:solidFill>
                </a:rPr>
                <a:t>There are many variations of the a passages lorem ipsum available always.</a:t>
              </a:r>
            </a:p>
          </p:txBody>
        </p:sp>
        <p:sp>
          <p:nvSpPr>
            <p:cNvPr id="57" name="TextBox 56"/>
            <p:cNvSpPr txBox="1"/>
            <p:nvPr/>
          </p:nvSpPr>
          <p:spPr>
            <a:xfrm>
              <a:off x="2097888" y="1923739"/>
              <a:ext cx="1033937" cy="184666"/>
            </a:xfrm>
            <a:prstGeom prst="rect">
              <a:avLst/>
            </a:prstGeom>
            <a:noFill/>
          </p:spPr>
          <p:txBody>
            <a:bodyPr wrap="none" lIns="0" tIns="0" rIns="0" bIns="0" rtlCol="0" anchor="ctr">
              <a:spAutoFit/>
            </a:bodyPr>
            <a:lstStyle/>
            <a:p>
              <a:pPr algn="r"/>
              <a:r>
                <a:rPr lang="en-US" sz="1600" b="1">
                  <a:solidFill>
                    <a:schemeClr val="bg1"/>
                  </a:solidFill>
                </a:rPr>
                <a:t>Keyword Here</a:t>
              </a:r>
            </a:p>
          </p:txBody>
        </p:sp>
      </p:grpSp>
      <p:cxnSp>
        <p:nvCxnSpPr>
          <p:cNvPr id="58" name="Straight Connector 57"/>
          <p:cNvCxnSpPr/>
          <p:nvPr/>
        </p:nvCxnSpPr>
        <p:spPr>
          <a:xfrm rot="10800000">
            <a:off x="4002283" y="4985744"/>
            <a:ext cx="1962484" cy="2117"/>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 name="Group 58"/>
          <p:cNvGrpSpPr/>
          <p:nvPr/>
        </p:nvGrpSpPr>
        <p:grpSpPr>
          <a:xfrm>
            <a:off x="773973" y="4656670"/>
            <a:ext cx="3049455" cy="645238"/>
            <a:chOff x="844734" y="1923739"/>
            <a:chExt cx="2287091" cy="483928"/>
          </a:xfrm>
        </p:grpSpPr>
        <p:sp>
          <p:nvSpPr>
            <p:cNvPr id="60" name="Footer Text"/>
            <p:cNvSpPr txBox="1"/>
            <p:nvPr/>
          </p:nvSpPr>
          <p:spPr>
            <a:xfrm>
              <a:off x="844734" y="2099986"/>
              <a:ext cx="2287091" cy="307681"/>
            </a:xfrm>
            <a:prstGeom prst="rect">
              <a:avLst/>
            </a:prstGeom>
            <a:noFill/>
          </p:spPr>
          <p:txBody>
            <a:bodyPr wrap="square" lIns="0" tIns="0" rIns="0" bIns="0" rtlCol="0">
              <a:spAutoFit/>
            </a:bodyPr>
            <a:lstStyle/>
            <a:p>
              <a:pPr algn="r"/>
              <a:r>
                <a:rPr lang="en-US" sz="1335">
                  <a:solidFill>
                    <a:schemeClr val="bg1"/>
                  </a:solidFill>
                </a:rPr>
                <a:t>There are many variations of the a passages lorem ipsum available always.</a:t>
              </a:r>
            </a:p>
          </p:txBody>
        </p:sp>
        <p:sp>
          <p:nvSpPr>
            <p:cNvPr id="61" name="TextBox 60"/>
            <p:cNvSpPr txBox="1"/>
            <p:nvPr/>
          </p:nvSpPr>
          <p:spPr>
            <a:xfrm>
              <a:off x="2097888" y="1923739"/>
              <a:ext cx="1033937" cy="184666"/>
            </a:xfrm>
            <a:prstGeom prst="rect">
              <a:avLst/>
            </a:prstGeom>
            <a:noFill/>
          </p:spPr>
          <p:txBody>
            <a:bodyPr wrap="none" lIns="0" tIns="0" rIns="0" bIns="0" rtlCol="0" anchor="ctr">
              <a:spAutoFit/>
            </a:bodyPr>
            <a:lstStyle/>
            <a:p>
              <a:pPr algn="r"/>
              <a:r>
                <a:rPr lang="en-US" sz="1600" b="1">
                  <a:solidFill>
                    <a:schemeClr val="bg1"/>
                  </a:solidFill>
                </a:rPr>
                <a:t>Keyword Here</a:t>
              </a:r>
            </a:p>
          </p:txBody>
        </p:sp>
      </p:grpSp>
      <p:cxnSp>
        <p:nvCxnSpPr>
          <p:cNvPr id="62" name="Straight Connector 61"/>
          <p:cNvCxnSpPr/>
          <p:nvPr/>
        </p:nvCxnSpPr>
        <p:spPr>
          <a:xfrm rot="10800000">
            <a:off x="5977467" y="2844800"/>
            <a:ext cx="1962484" cy="2117"/>
          </a:xfrm>
          <a:prstGeom prst="line">
            <a:avLst/>
          </a:prstGeom>
          <a:ln w="190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 name="Group 62"/>
          <p:cNvGrpSpPr/>
          <p:nvPr/>
        </p:nvGrpSpPr>
        <p:grpSpPr>
          <a:xfrm>
            <a:off x="8139246" y="2456503"/>
            <a:ext cx="3049455" cy="645238"/>
            <a:chOff x="844734" y="1923739"/>
            <a:chExt cx="2287091" cy="483928"/>
          </a:xfrm>
        </p:grpSpPr>
        <p:sp>
          <p:nvSpPr>
            <p:cNvPr id="64" name="Footer Text"/>
            <p:cNvSpPr txBox="1"/>
            <p:nvPr/>
          </p:nvSpPr>
          <p:spPr>
            <a:xfrm>
              <a:off x="844734" y="2099986"/>
              <a:ext cx="2287091" cy="307681"/>
            </a:xfrm>
            <a:prstGeom prst="rect">
              <a:avLst/>
            </a:prstGeom>
            <a:noFill/>
          </p:spPr>
          <p:txBody>
            <a:bodyPr wrap="square" lIns="0" tIns="0" rIns="0" bIns="0" rtlCol="0">
              <a:spAutoFit/>
            </a:bodyPr>
            <a:lstStyle/>
            <a:p>
              <a:r>
                <a:rPr lang="en-US" sz="1335">
                  <a:solidFill>
                    <a:schemeClr val="tx1">
                      <a:lumMod val="75000"/>
                      <a:lumOff val="25000"/>
                    </a:schemeClr>
                  </a:solidFill>
                </a:rPr>
                <a:t>There are many variations of the a passages lorem ipsum available always.</a:t>
              </a:r>
            </a:p>
          </p:txBody>
        </p:sp>
        <p:sp>
          <p:nvSpPr>
            <p:cNvPr id="65" name="TextBox 64"/>
            <p:cNvSpPr txBox="1"/>
            <p:nvPr/>
          </p:nvSpPr>
          <p:spPr>
            <a:xfrm>
              <a:off x="844734" y="1923739"/>
              <a:ext cx="1033937" cy="184666"/>
            </a:xfrm>
            <a:prstGeom prst="rect">
              <a:avLst/>
            </a:prstGeom>
            <a:noFill/>
          </p:spPr>
          <p:txBody>
            <a:bodyPr wrap="none" lIns="0" tIns="0" rIns="0" bIns="0" rtlCol="0" anchor="ctr">
              <a:spAutoFit/>
            </a:bodyPr>
            <a:lstStyle/>
            <a:p>
              <a:r>
                <a:rPr lang="en-US" sz="1600" b="1">
                  <a:solidFill>
                    <a:schemeClr val="tx1">
                      <a:lumMod val="75000"/>
                      <a:lumOff val="25000"/>
                    </a:schemeClr>
                  </a:solidFill>
                </a:rPr>
                <a:t>Keyword Here</a:t>
              </a:r>
            </a:p>
          </p:txBody>
        </p:sp>
      </p:grpSp>
      <p:sp>
        <p:nvSpPr>
          <p:cNvPr id="66" name="Text Placeholder 3"/>
          <p:cNvSpPr txBox="1"/>
          <p:nvPr/>
        </p:nvSpPr>
        <p:spPr>
          <a:xfrm>
            <a:off x="7259210" y="2385272"/>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accent1"/>
                </a:solidFill>
              </a:rPr>
              <a:t>10%</a:t>
            </a:r>
          </a:p>
        </p:txBody>
      </p:sp>
      <p:sp>
        <p:nvSpPr>
          <p:cNvPr id="67" name="Text Placeholder 3"/>
          <p:cNvSpPr txBox="1"/>
          <p:nvPr/>
        </p:nvSpPr>
        <p:spPr>
          <a:xfrm>
            <a:off x="7259210" y="3839422"/>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accent1"/>
                </a:solidFill>
              </a:rPr>
              <a:t>30%</a:t>
            </a:r>
          </a:p>
        </p:txBody>
      </p:sp>
      <p:sp>
        <p:nvSpPr>
          <p:cNvPr id="68" name="Text Placeholder 3"/>
          <p:cNvSpPr txBox="1"/>
          <p:nvPr/>
        </p:nvSpPr>
        <p:spPr>
          <a:xfrm>
            <a:off x="4114912" y="3178202"/>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accent1"/>
                </a:solidFill>
              </a:rPr>
              <a:t>40%</a:t>
            </a:r>
          </a:p>
        </p:txBody>
      </p:sp>
      <p:sp>
        <p:nvSpPr>
          <p:cNvPr id="69" name="Text Placeholder 3"/>
          <p:cNvSpPr txBox="1"/>
          <p:nvPr/>
        </p:nvSpPr>
        <p:spPr>
          <a:xfrm>
            <a:off x="7344971" y="5293572"/>
            <a:ext cx="445635"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accent1"/>
                </a:solidFill>
              </a:rPr>
              <a:t>5%</a:t>
            </a:r>
          </a:p>
        </p:txBody>
      </p:sp>
      <p:sp>
        <p:nvSpPr>
          <p:cNvPr id="70" name="Text Placeholder 3"/>
          <p:cNvSpPr txBox="1"/>
          <p:nvPr/>
        </p:nvSpPr>
        <p:spPr>
          <a:xfrm>
            <a:off x="4115981" y="4485512"/>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accent1"/>
                </a:solidFill>
              </a:rPr>
              <a:t>15%</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right)">
                                      <p:cBhvr>
                                        <p:cTn id="42" dur="500"/>
                                        <p:tgtEl>
                                          <p:spTgt spid="58"/>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500"/>
                                        <p:tgtEl>
                                          <p:spTgt spid="6"/>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p:cTn id="50" dur="500" fill="hold"/>
                                        <p:tgtEl>
                                          <p:spTgt spid="70"/>
                                        </p:tgtEl>
                                        <p:attrNameLst>
                                          <p:attrName>ppt_w</p:attrName>
                                        </p:attrNameLst>
                                      </p:cBhvr>
                                      <p:tavLst>
                                        <p:tav tm="0">
                                          <p:val>
                                            <p:fltVal val="0"/>
                                          </p:val>
                                        </p:tav>
                                        <p:tav tm="100000">
                                          <p:val>
                                            <p:strVal val="#ppt_w"/>
                                          </p:val>
                                        </p:tav>
                                      </p:tavLst>
                                    </p:anim>
                                    <p:anim calcmode="lin" valueType="num">
                                      <p:cBhvr>
                                        <p:cTn id="51" dur="500" fill="hold"/>
                                        <p:tgtEl>
                                          <p:spTgt spid="70"/>
                                        </p:tgtEl>
                                        <p:attrNameLst>
                                          <p:attrName>ppt_h</p:attrName>
                                        </p:attrNameLst>
                                      </p:cBhvr>
                                      <p:tavLst>
                                        <p:tav tm="0">
                                          <p:val>
                                            <p:fltVal val="0"/>
                                          </p:val>
                                        </p:tav>
                                        <p:tav tm="100000">
                                          <p:val>
                                            <p:strVal val="#ppt_h"/>
                                          </p:val>
                                        </p:tav>
                                      </p:tavLst>
                                    </p:anim>
                                    <p:animEffect transition="in" filter="fade">
                                      <p:cBhvr>
                                        <p:cTn id="52" dur="500"/>
                                        <p:tgtEl>
                                          <p:spTgt spid="70"/>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500"/>
                                        <p:tgtEl>
                                          <p:spTgt spid="45"/>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p:cTn id="70" dur="500" fill="hold"/>
                                        <p:tgtEl>
                                          <p:spTgt spid="67"/>
                                        </p:tgtEl>
                                        <p:attrNameLst>
                                          <p:attrName>ppt_w</p:attrName>
                                        </p:attrNameLst>
                                      </p:cBhvr>
                                      <p:tavLst>
                                        <p:tav tm="0">
                                          <p:val>
                                            <p:fltVal val="0"/>
                                          </p:val>
                                        </p:tav>
                                        <p:tav tm="100000">
                                          <p:val>
                                            <p:strVal val="#ppt_w"/>
                                          </p:val>
                                        </p:tav>
                                      </p:tavLst>
                                    </p:anim>
                                    <p:anim calcmode="lin" valueType="num">
                                      <p:cBhvr>
                                        <p:cTn id="71" dur="500" fill="hold"/>
                                        <p:tgtEl>
                                          <p:spTgt spid="67"/>
                                        </p:tgtEl>
                                        <p:attrNameLst>
                                          <p:attrName>ppt_h</p:attrName>
                                        </p:attrNameLst>
                                      </p:cBhvr>
                                      <p:tavLst>
                                        <p:tav tm="0">
                                          <p:val>
                                            <p:fltVal val="0"/>
                                          </p:val>
                                        </p:tav>
                                        <p:tav tm="100000">
                                          <p:val>
                                            <p:strVal val="#ppt_h"/>
                                          </p:val>
                                        </p:tav>
                                      </p:tavLst>
                                    </p:anim>
                                    <p:animEffect transition="in" filter="fade">
                                      <p:cBhvr>
                                        <p:cTn id="72" dur="500"/>
                                        <p:tgtEl>
                                          <p:spTgt spid="67"/>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childTnLst>
                          </p:cTn>
                        </p:par>
                        <p:par>
                          <p:cTn id="79" fill="hold">
                            <p:stCondLst>
                              <p:cond delay="7500"/>
                            </p:stCondLst>
                            <p:childTnLst>
                              <p:par>
                                <p:cTn id="80" presetID="22" presetClass="entr" presetSubtype="2"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right)">
                                      <p:cBhvr>
                                        <p:cTn id="82" dur="500"/>
                                        <p:tgtEl>
                                          <p:spTgt spid="51"/>
                                        </p:tgtEl>
                                      </p:cBhvr>
                                    </p:animEffect>
                                  </p:childTnLst>
                                </p:cTn>
                              </p:par>
                            </p:childTnLst>
                          </p:cTn>
                        </p:par>
                        <p:par>
                          <p:cTn id="83" fill="hold">
                            <p:stCondLst>
                              <p:cond delay="8000"/>
                            </p:stCondLst>
                            <p:childTnLst>
                              <p:par>
                                <p:cTn id="84" presetID="22" presetClass="entr" presetSubtype="2"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right)">
                                      <p:cBhvr>
                                        <p:cTn id="86" dur="500"/>
                                        <p:tgtEl>
                                          <p:spTgt spid="5"/>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9000"/>
                            </p:stCondLst>
                            <p:childTnLst>
                              <p:par>
                                <p:cTn id="94" presetID="53" presetClass="entr" presetSubtype="16"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p:cTn id="96" dur="500" fill="hold"/>
                                        <p:tgtEl>
                                          <p:spTgt spid="43"/>
                                        </p:tgtEl>
                                        <p:attrNameLst>
                                          <p:attrName>ppt_w</p:attrName>
                                        </p:attrNameLst>
                                      </p:cBhvr>
                                      <p:tavLst>
                                        <p:tav tm="0">
                                          <p:val>
                                            <p:fltVal val="0"/>
                                          </p:val>
                                        </p:tav>
                                        <p:tav tm="100000">
                                          <p:val>
                                            <p:strVal val="#ppt_w"/>
                                          </p:val>
                                        </p:tav>
                                      </p:tavLst>
                                    </p:anim>
                                    <p:anim calcmode="lin" valueType="num">
                                      <p:cBhvr>
                                        <p:cTn id="97" dur="500" fill="hold"/>
                                        <p:tgtEl>
                                          <p:spTgt spid="43"/>
                                        </p:tgtEl>
                                        <p:attrNameLst>
                                          <p:attrName>ppt_h</p:attrName>
                                        </p:attrNameLst>
                                      </p:cBhvr>
                                      <p:tavLst>
                                        <p:tav tm="0">
                                          <p:val>
                                            <p:fltVal val="0"/>
                                          </p:val>
                                        </p:tav>
                                        <p:tav tm="100000">
                                          <p:val>
                                            <p:strVal val="#ppt_h"/>
                                          </p:val>
                                        </p:tav>
                                      </p:tavLst>
                                    </p:anim>
                                    <p:animEffect transition="in" filter="fade">
                                      <p:cBhvr>
                                        <p:cTn id="98" dur="500"/>
                                        <p:tgtEl>
                                          <p:spTgt spid="43"/>
                                        </p:tgtEl>
                                      </p:cBhvr>
                                    </p:animEffect>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wipe(left)">
                                      <p:cBhvr>
                                        <p:cTn id="106" dur="500"/>
                                        <p:tgtEl>
                                          <p:spTgt spid="9"/>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66"/>
                                        </p:tgtEl>
                                        <p:attrNameLst>
                                          <p:attrName>style.visibility</p:attrName>
                                        </p:attrNameLst>
                                      </p:cBhvr>
                                      <p:to>
                                        <p:strVal val="visible"/>
                                      </p:to>
                                    </p:set>
                                    <p:anim calcmode="lin" valueType="num">
                                      <p:cBhvr>
                                        <p:cTn id="110" dur="500" fill="hold"/>
                                        <p:tgtEl>
                                          <p:spTgt spid="66"/>
                                        </p:tgtEl>
                                        <p:attrNameLst>
                                          <p:attrName>ppt_w</p:attrName>
                                        </p:attrNameLst>
                                      </p:cBhvr>
                                      <p:tavLst>
                                        <p:tav tm="0">
                                          <p:val>
                                            <p:fltVal val="0"/>
                                          </p:val>
                                        </p:tav>
                                        <p:tav tm="100000">
                                          <p:val>
                                            <p:strVal val="#ppt_w"/>
                                          </p:val>
                                        </p:tav>
                                      </p:tavLst>
                                    </p:anim>
                                    <p:anim calcmode="lin" valueType="num">
                                      <p:cBhvr>
                                        <p:cTn id="111" dur="500" fill="hold"/>
                                        <p:tgtEl>
                                          <p:spTgt spid="66"/>
                                        </p:tgtEl>
                                        <p:attrNameLst>
                                          <p:attrName>ppt_h</p:attrName>
                                        </p:attrNameLst>
                                      </p:cBhvr>
                                      <p:tavLst>
                                        <p:tav tm="0">
                                          <p:val>
                                            <p:fltVal val="0"/>
                                          </p:val>
                                        </p:tav>
                                        <p:tav tm="100000">
                                          <p:val>
                                            <p:strVal val="#ppt_h"/>
                                          </p:val>
                                        </p:tav>
                                      </p:tavLst>
                                    </p:anim>
                                    <p:animEffect transition="in" filter="fad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66" grpId="0"/>
      <p:bldP spid="67" grpId="0"/>
      <p:bldP spid="68" grpId="0"/>
      <p:bldP spid="69"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Set Goal Infographic</a:t>
            </a:r>
          </a:p>
        </p:txBody>
      </p:sp>
      <p:sp>
        <p:nvSpPr>
          <p:cNvPr id="8" name="Text Placeholder 7"/>
          <p:cNvSpPr>
            <a:spLocks noGrp="1"/>
          </p:cNvSpPr>
          <p:nvPr>
            <p:ph type="body" sz="half" idx="2"/>
          </p:nvPr>
        </p:nvSpPr>
        <p:spPr/>
        <p:txBody>
          <a:bodyPr/>
          <a:lstStyle/>
          <a:p>
            <a:r>
              <a:rPr lang="en-US"/>
              <a:t>Set Goal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29</a:t>
            </a:fld>
            <a:endParaRPr lang="en-US"/>
          </a:p>
        </p:txBody>
      </p:sp>
      <p:grpSp>
        <p:nvGrpSpPr>
          <p:cNvPr id="2" name="Group 58"/>
          <p:cNvGrpSpPr/>
          <p:nvPr/>
        </p:nvGrpSpPr>
        <p:grpSpPr>
          <a:xfrm>
            <a:off x="1675930" y="2652908"/>
            <a:ext cx="2896071" cy="924852"/>
            <a:chOff x="7174424" y="1391504"/>
            <a:chExt cx="2172053" cy="693639"/>
          </a:xfrm>
        </p:grpSpPr>
        <p:sp>
          <p:nvSpPr>
            <p:cNvPr id="53" name="TextBox 52"/>
            <p:cNvSpPr txBox="1"/>
            <p:nvPr/>
          </p:nvSpPr>
          <p:spPr>
            <a:xfrm>
              <a:off x="7174425" y="1600395"/>
              <a:ext cx="2172052" cy="484748"/>
            </a:xfrm>
            <a:prstGeom prst="rect">
              <a:avLst/>
            </a:prstGeom>
            <a:noFill/>
          </p:spPr>
          <p:txBody>
            <a:bodyPr wrap="square" lIns="0" tIns="0" rIns="0" bIns="0" rtlCol="0">
              <a:spAutoFit/>
            </a:bodyPr>
            <a:lstStyle/>
            <a:p>
              <a:pPr defTabSz="1219200">
                <a:spcBef>
                  <a:spcPct val="20000"/>
                </a:spcBef>
                <a:defRPr/>
              </a:pPr>
              <a:r>
                <a:rPr lang="en-US" sz="1400">
                  <a:solidFill>
                    <a:schemeClr val="tx1">
                      <a:lumMod val="50000"/>
                      <a:lumOff val="50000"/>
                    </a:schemeClr>
                  </a:solidFill>
                </a:rPr>
                <a:t>There are many variations passages of lorem ipsum available  majority have alteration of it.</a:t>
              </a:r>
              <a:endParaRPr lang="en-US" sz="1400">
                <a:solidFill>
                  <a:schemeClr val="tx1">
                    <a:lumMod val="65000"/>
                    <a:lumOff val="35000"/>
                  </a:schemeClr>
                </a:solidFill>
              </a:endParaRPr>
            </a:p>
          </p:txBody>
        </p:sp>
        <p:sp>
          <p:nvSpPr>
            <p:cNvPr id="54" name="Rectangle 53"/>
            <p:cNvSpPr/>
            <p:nvPr/>
          </p:nvSpPr>
          <p:spPr>
            <a:xfrm>
              <a:off x="7174424" y="1391504"/>
              <a:ext cx="1325074" cy="215492"/>
            </a:xfrm>
            <a:prstGeom prst="rect">
              <a:avLst/>
            </a:prstGeom>
          </p:spPr>
          <p:txBody>
            <a:bodyPr wrap="none" lIns="0" tIns="0" rIns="0" bIns="0">
              <a:spAutoFit/>
            </a:bodyPr>
            <a:lstStyle/>
            <a:p>
              <a:r>
                <a:rPr lang="en-US" sz="1865" b="1">
                  <a:solidFill>
                    <a:schemeClr val="accent1"/>
                  </a:solidFill>
                </a:rPr>
                <a:t>Get Your Target</a:t>
              </a:r>
            </a:p>
          </p:txBody>
        </p:sp>
      </p:grpSp>
      <p:grpSp>
        <p:nvGrpSpPr>
          <p:cNvPr id="3" name="Group 57"/>
          <p:cNvGrpSpPr/>
          <p:nvPr/>
        </p:nvGrpSpPr>
        <p:grpSpPr>
          <a:xfrm>
            <a:off x="816581" y="2721836"/>
            <a:ext cx="781848" cy="786992"/>
            <a:chOff x="4224222" y="1313404"/>
            <a:chExt cx="686686" cy="691203"/>
          </a:xfrm>
        </p:grpSpPr>
        <p:sp>
          <p:nvSpPr>
            <p:cNvPr id="59" name="Oval 7"/>
            <p:cNvSpPr>
              <a:spLocks noChangeArrowheads="1"/>
            </p:cNvSpPr>
            <p:nvPr/>
          </p:nvSpPr>
          <p:spPr bwMode="auto">
            <a:xfrm>
              <a:off x="4224222" y="1313404"/>
              <a:ext cx="686686" cy="691203"/>
            </a:xfrm>
            <a:prstGeom prst="ellipse">
              <a:avLst/>
            </a:pr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60" name="Freeform 166"/>
            <p:cNvSpPr>
              <a:spLocks noEditPoints="1"/>
            </p:cNvSpPr>
            <p:nvPr/>
          </p:nvSpPr>
          <p:spPr bwMode="auto">
            <a:xfrm>
              <a:off x="4379050" y="1469104"/>
              <a:ext cx="377030" cy="379802"/>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2" h="62">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 name="Group 60"/>
          <p:cNvGrpSpPr/>
          <p:nvPr/>
        </p:nvGrpSpPr>
        <p:grpSpPr>
          <a:xfrm>
            <a:off x="10568673" y="2724409"/>
            <a:ext cx="783564" cy="781849"/>
            <a:chOff x="5061496" y="2167244"/>
            <a:chExt cx="688192" cy="686686"/>
          </a:xfrm>
        </p:grpSpPr>
        <p:sp>
          <p:nvSpPr>
            <p:cNvPr id="64" name="Oval 9"/>
            <p:cNvSpPr>
              <a:spLocks noChangeArrowheads="1"/>
            </p:cNvSpPr>
            <p:nvPr/>
          </p:nvSpPr>
          <p:spPr bwMode="auto">
            <a:xfrm>
              <a:off x="5061496" y="2167244"/>
              <a:ext cx="688192" cy="686686"/>
            </a:xfrm>
            <a:prstGeom prst="ellipse">
              <a:avLst/>
            </a:pr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66" name="Freeform 40"/>
            <p:cNvSpPr>
              <a:spLocks noEditPoints="1"/>
            </p:cNvSpPr>
            <p:nvPr/>
          </p:nvSpPr>
          <p:spPr bwMode="auto">
            <a:xfrm>
              <a:off x="5225925" y="2329599"/>
              <a:ext cx="359334" cy="361976"/>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2" h="62">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 name="Group 72"/>
          <p:cNvGrpSpPr/>
          <p:nvPr/>
        </p:nvGrpSpPr>
        <p:grpSpPr>
          <a:xfrm>
            <a:off x="10569529" y="4095929"/>
            <a:ext cx="781848" cy="786992"/>
            <a:chOff x="2545155" y="2990965"/>
            <a:chExt cx="686686" cy="691203"/>
          </a:xfrm>
        </p:grpSpPr>
        <p:sp>
          <p:nvSpPr>
            <p:cNvPr id="77" name="Oval 8"/>
            <p:cNvSpPr>
              <a:spLocks noChangeArrowheads="1"/>
            </p:cNvSpPr>
            <p:nvPr/>
          </p:nvSpPr>
          <p:spPr bwMode="auto">
            <a:xfrm>
              <a:off x="2545155" y="2990965"/>
              <a:ext cx="686686" cy="691203"/>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81" name="Freeform 107"/>
            <p:cNvSpPr>
              <a:spLocks noEditPoints="1"/>
            </p:cNvSpPr>
            <p:nvPr/>
          </p:nvSpPr>
          <p:spPr bwMode="auto">
            <a:xfrm>
              <a:off x="2707700" y="3153204"/>
              <a:ext cx="361596" cy="36672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6" name="Group 89"/>
          <p:cNvGrpSpPr/>
          <p:nvPr/>
        </p:nvGrpSpPr>
        <p:grpSpPr>
          <a:xfrm>
            <a:off x="814867" y="4095929"/>
            <a:ext cx="785277" cy="786992"/>
            <a:chOff x="5053967" y="3864381"/>
            <a:chExt cx="689697" cy="691203"/>
          </a:xfrm>
        </p:grpSpPr>
        <p:sp>
          <p:nvSpPr>
            <p:cNvPr id="91" name="Oval 12"/>
            <p:cNvSpPr>
              <a:spLocks noChangeArrowheads="1"/>
            </p:cNvSpPr>
            <p:nvPr/>
          </p:nvSpPr>
          <p:spPr bwMode="auto">
            <a:xfrm>
              <a:off x="5053967" y="3864381"/>
              <a:ext cx="689697" cy="691203"/>
            </a:xfrm>
            <a:prstGeom prst="ellipse">
              <a:avLst/>
            </a:pr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92" name="Freeform 137"/>
            <p:cNvSpPr>
              <a:spLocks noEditPoints="1"/>
            </p:cNvSpPr>
            <p:nvPr/>
          </p:nvSpPr>
          <p:spPr bwMode="auto">
            <a:xfrm>
              <a:off x="5233992" y="4041203"/>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7"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9" name="Group 64"/>
          <p:cNvGrpSpPr/>
          <p:nvPr/>
        </p:nvGrpSpPr>
        <p:grpSpPr>
          <a:xfrm rot="19223736">
            <a:off x="4674579" y="2890777"/>
            <a:ext cx="2387944" cy="2387944"/>
            <a:chOff x="3274424" y="1575559"/>
            <a:chExt cx="2253978" cy="2253978"/>
          </a:xfrm>
        </p:grpSpPr>
        <p:sp>
          <p:nvSpPr>
            <p:cNvPr id="58" name="Oval 57"/>
            <p:cNvSpPr/>
            <p:nvPr/>
          </p:nvSpPr>
          <p:spPr>
            <a:xfrm>
              <a:off x="3274424" y="1575559"/>
              <a:ext cx="2253978" cy="2253978"/>
            </a:xfrm>
            <a:prstGeom prst="ellipse">
              <a:avLst/>
            </a:prstGeom>
            <a:solidFill>
              <a:schemeClr val="accent1"/>
            </a:solidFill>
            <a:ln>
              <a:noFill/>
            </a:ln>
            <a:scene3d>
              <a:camera prst="isometricTopUp">
                <a:rot lat="21594000" lon="20400000" rev="0"/>
              </a:camera>
              <a:lightRig rig="threePt" dir="t"/>
            </a:scene3d>
            <a:sp3d extrusionH="381000">
              <a:bevelT w="0" h="0" prst="convex"/>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Oval 60"/>
            <p:cNvSpPr/>
            <p:nvPr/>
          </p:nvSpPr>
          <p:spPr>
            <a:xfrm>
              <a:off x="3558434" y="1859569"/>
              <a:ext cx="1685959" cy="1685959"/>
            </a:xfrm>
            <a:prstGeom prst="ellipse">
              <a:avLst/>
            </a:prstGeom>
            <a:solidFill>
              <a:schemeClr val="bg1"/>
            </a:solidFill>
            <a:ln>
              <a:noFill/>
            </a:ln>
            <a:scene3d>
              <a:camera prst="isometricTopUp">
                <a:rot lat="21594000" lon="20400000" rev="0"/>
              </a:camera>
              <a:lightRig rig="threePt" dir="t"/>
            </a:scene3d>
            <a:sp3d>
              <a:bevelT w="0" h="0" prst="convex"/>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Oval 61"/>
            <p:cNvSpPr/>
            <p:nvPr/>
          </p:nvSpPr>
          <p:spPr>
            <a:xfrm>
              <a:off x="3809122" y="2110257"/>
              <a:ext cx="1184583" cy="1184583"/>
            </a:xfrm>
            <a:prstGeom prst="ellipse">
              <a:avLst/>
            </a:prstGeom>
            <a:solidFill>
              <a:schemeClr val="accent1"/>
            </a:solidFill>
            <a:ln>
              <a:noFill/>
            </a:ln>
            <a:scene3d>
              <a:camera prst="isometricTopUp">
                <a:rot lat="21594000" lon="20400000" rev="0"/>
              </a:camera>
              <a:lightRig rig="threePt" dir="t"/>
            </a:scene3d>
            <a:sp3d>
              <a:bevelT w="0" h="0" prst="convex"/>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Oval 62"/>
            <p:cNvSpPr/>
            <p:nvPr/>
          </p:nvSpPr>
          <p:spPr>
            <a:xfrm>
              <a:off x="3970688" y="2271823"/>
              <a:ext cx="861450" cy="861450"/>
            </a:xfrm>
            <a:prstGeom prst="ellipse">
              <a:avLst/>
            </a:prstGeom>
            <a:solidFill>
              <a:schemeClr val="bg1"/>
            </a:solidFill>
            <a:ln>
              <a:noFill/>
            </a:ln>
            <a:scene3d>
              <a:camera prst="isometricTopUp">
                <a:rot lat="21594000" lon="20400000" rev="0"/>
              </a:camera>
              <a:lightRig rig="threePt" dir="t"/>
            </a:scene3d>
            <a:sp3d>
              <a:bevelT w="0" h="0" prst="convex"/>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86"/>
          <p:cNvGrpSpPr/>
          <p:nvPr/>
        </p:nvGrpSpPr>
        <p:grpSpPr>
          <a:xfrm rot="8404606">
            <a:off x="5548822" y="2870128"/>
            <a:ext cx="2210029" cy="1207349"/>
            <a:chOff x="3990975" y="2525713"/>
            <a:chExt cx="1697038" cy="927100"/>
          </a:xfrm>
        </p:grpSpPr>
        <p:sp>
          <p:nvSpPr>
            <p:cNvPr id="4113" name="Freeform 17"/>
            <p:cNvSpPr/>
            <p:nvPr/>
          </p:nvSpPr>
          <p:spPr bwMode="auto">
            <a:xfrm>
              <a:off x="4016375" y="2970213"/>
              <a:ext cx="363538" cy="330200"/>
            </a:xfrm>
            <a:custGeom>
              <a:avLst/>
              <a:gdLst/>
              <a:ahLst/>
              <a:cxnLst>
                <a:cxn ang="0">
                  <a:pos x="236" y="0"/>
                </a:cxn>
                <a:cxn ang="0">
                  <a:pos x="271" y="128"/>
                </a:cxn>
                <a:cxn ang="0">
                  <a:pos x="236" y="0"/>
                </a:cxn>
              </a:cxnLst>
              <a:rect l="0" t="0" r="r" b="b"/>
              <a:pathLst>
                <a:path w="271" h="245">
                  <a:moveTo>
                    <a:pt x="236" y="0"/>
                  </a:moveTo>
                  <a:cubicBezTo>
                    <a:pt x="23" y="81"/>
                    <a:pt x="0" y="245"/>
                    <a:pt x="271" y="128"/>
                  </a:cubicBezTo>
                  <a:lnTo>
                    <a:pt x="236"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4114" name="Freeform 18"/>
            <p:cNvSpPr/>
            <p:nvPr/>
          </p:nvSpPr>
          <p:spPr bwMode="auto">
            <a:xfrm>
              <a:off x="3990975" y="2651125"/>
              <a:ext cx="404813" cy="327025"/>
            </a:xfrm>
            <a:custGeom>
              <a:avLst/>
              <a:gdLst/>
              <a:ahLst/>
              <a:cxnLst>
                <a:cxn ang="0">
                  <a:pos x="255" y="244"/>
                </a:cxn>
                <a:cxn ang="0">
                  <a:pos x="302" y="121"/>
                </a:cxn>
                <a:cxn ang="0">
                  <a:pos x="255" y="244"/>
                </a:cxn>
              </a:cxnLst>
              <a:rect l="0" t="0" r="r" b="b"/>
              <a:pathLst>
                <a:path w="302" h="244">
                  <a:moveTo>
                    <a:pt x="255" y="244"/>
                  </a:moveTo>
                  <a:cubicBezTo>
                    <a:pt x="0" y="106"/>
                    <a:pt x="50" y="0"/>
                    <a:pt x="302" y="121"/>
                  </a:cubicBezTo>
                  <a:lnTo>
                    <a:pt x="255" y="244"/>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4115" name="Freeform 19"/>
            <p:cNvSpPr/>
            <p:nvPr/>
          </p:nvSpPr>
          <p:spPr bwMode="auto">
            <a:xfrm>
              <a:off x="5297488" y="3011488"/>
              <a:ext cx="390525" cy="41275"/>
            </a:xfrm>
            <a:custGeom>
              <a:avLst/>
              <a:gdLst/>
              <a:ahLst/>
              <a:cxnLst>
                <a:cxn ang="0">
                  <a:pos x="73" y="2"/>
                </a:cxn>
                <a:cxn ang="0">
                  <a:pos x="0" y="8"/>
                </a:cxn>
                <a:cxn ang="0">
                  <a:pos x="72" y="21"/>
                </a:cxn>
                <a:cxn ang="0">
                  <a:pos x="291" y="27"/>
                </a:cxn>
                <a:cxn ang="0">
                  <a:pos x="292" y="24"/>
                </a:cxn>
                <a:cxn ang="0">
                  <a:pos x="73" y="2"/>
                </a:cxn>
              </a:cxnLst>
              <a:rect l="0" t="0" r="r" b="b"/>
              <a:pathLst>
                <a:path w="292" h="30">
                  <a:moveTo>
                    <a:pt x="73" y="2"/>
                  </a:moveTo>
                  <a:cubicBezTo>
                    <a:pt x="33" y="0"/>
                    <a:pt x="1" y="2"/>
                    <a:pt x="0" y="8"/>
                  </a:cubicBezTo>
                  <a:cubicBezTo>
                    <a:pt x="0" y="13"/>
                    <a:pt x="32" y="19"/>
                    <a:pt x="72" y="21"/>
                  </a:cubicBezTo>
                  <a:cubicBezTo>
                    <a:pt x="100" y="22"/>
                    <a:pt x="279" y="30"/>
                    <a:pt x="291" y="27"/>
                  </a:cubicBezTo>
                  <a:cubicBezTo>
                    <a:pt x="292" y="26"/>
                    <a:pt x="292" y="26"/>
                    <a:pt x="292" y="24"/>
                  </a:cubicBezTo>
                  <a:cubicBezTo>
                    <a:pt x="280" y="21"/>
                    <a:pt x="101" y="3"/>
                    <a:pt x="73" y="2"/>
                  </a:cubicBez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2400"/>
            </a:p>
          </p:txBody>
        </p:sp>
        <p:sp>
          <p:nvSpPr>
            <p:cNvPr id="4117" name="Freeform 21"/>
            <p:cNvSpPr/>
            <p:nvPr/>
          </p:nvSpPr>
          <p:spPr bwMode="auto">
            <a:xfrm>
              <a:off x="4333875" y="2951163"/>
              <a:ext cx="1028700" cy="134938"/>
            </a:xfrm>
            <a:custGeom>
              <a:avLst/>
              <a:gdLst/>
              <a:ahLst/>
              <a:cxnLst>
                <a:cxn ang="0">
                  <a:pos x="768" y="10"/>
                </a:cxn>
                <a:cxn ang="0">
                  <a:pos x="0" y="9"/>
                </a:cxn>
                <a:cxn ang="0">
                  <a:pos x="0" y="26"/>
                </a:cxn>
                <a:cxn ang="0">
                  <a:pos x="763" y="100"/>
                </a:cxn>
                <a:cxn ang="0">
                  <a:pos x="768" y="10"/>
                </a:cxn>
              </a:cxnLst>
              <a:rect l="0" t="0" r="r" b="b"/>
              <a:pathLst>
                <a:path w="768" h="100">
                  <a:moveTo>
                    <a:pt x="768" y="10"/>
                  </a:moveTo>
                  <a:cubicBezTo>
                    <a:pt x="512" y="0"/>
                    <a:pt x="257" y="0"/>
                    <a:pt x="0" y="9"/>
                  </a:cubicBezTo>
                  <a:cubicBezTo>
                    <a:pt x="0" y="26"/>
                    <a:pt x="0" y="26"/>
                    <a:pt x="0" y="26"/>
                  </a:cubicBezTo>
                  <a:cubicBezTo>
                    <a:pt x="254" y="60"/>
                    <a:pt x="508" y="85"/>
                    <a:pt x="763" y="100"/>
                  </a:cubicBezTo>
                  <a:lnTo>
                    <a:pt x="768" y="10"/>
                  </a:lnTo>
                  <a:close/>
                </a:path>
              </a:pathLst>
            </a:custGeom>
            <a:solidFill>
              <a:schemeClr val="bg1">
                <a:lumMod val="95000"/>
              </a:schemeClr>
            </a:solidFill>
            <a:ln w="9525">
              <a:noFill/>
              <a:round/>
            </a:ln>
          </p:spPr>
          <p:txBody>
            <a:bodyPr vert="horz" wrap="square" lIns="121920" tIns="60960" rIns="121920" bIns="60960" numCol="1" anchor="t" anchorCtr="0" compatLnSpc="1"/>
            <a:lstStyle/>
            <a:p>
              <a:endParaRPr lang="en-US" sz="2400"/>
            </a:p>
          </p:txBody>
        </p:sp>
        <p:sp>
          <p:nvSpPr>
            <p:cNvPr id="4118" name="Freeform 22"/>
            <p:cNvSpPr/>
            <p:nvPr/>
          </p:nvSpPr>
          <p:spPr bwMode="auto">
            <a:xfrm>
              <a:off x="5111750" y="2957513"/>
              <a:ext cx="307975" cy="128588"/>
            </a:xfrm>
            <a:custGeom>
              <a:avLst/>
              <a:gdLst/>
              <a:ahLst/>
              <a:cxnLst>
                <a:cxn ang="0">
                  <a:pos x="187" y="5"/>
                </a:cxn>
                <a:cxn ang="0">
                  <a:pos x="10" y="0"/>
                </a:cxn>
                <a:cxn ang="0">
                  <a:pos x="0" y="82"/>
                </a:cxn>
                <a:cxn ang="0">
                  <a:pos x="182" y="95"/>
                </a:cxn>
                <a:cxn ang="0">
                  <a:pos x="187" y="5"/>
                </a:cxn>
              </a:cxnLst>
              <a:rect l="0" t="0" r="r" b="b"/>
              <a:pathLst>
                <a:path w="230" h="95">
                  <a:moveTo>
                    <a:pt x="187" y="5"/>
                  </a:moveTo>
                  <a:cubicBezTo>
                    <a:pt x="10" y="0"/>
                    <a:pt x="10" y="0"/>
                    <a:pt x="10" y="0"/>
                  </a:cubicBezTo>
                  <a:cubicBezTo>
                    <a:pt x="44" y="14"/>
                    <a:pt x="40" y="66"/>
                    <a:pt x="0" y="82"/>
                  </a:cubicBezTo>
                  <a:cubicBezTo>
                    <a:pt x="182" y="95"/>
                    <a:pt x="182" y="95"/>
                    <a:pt x="182" y="95"/>
                  </a:cubicBezTo>
                  <a:cubicBezTo>
                    <a:pt x="230" y="85"/>
                    <a:pt x="228" y="17"/>
                    <a:pt x="187" y="5"/>
                  </a:cubicBez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2400"/>
            </a:p>
          </p:txBody>
        </p:sp>
        <p:sp>
          <p:nvSpPr>
            <p:cNvPr id="4119" name="Freeform 23"/>
            <p:cNvSpPr/>
            <p:nvPr/>
          </p:nvSpPr>
          <p:spPr bwMode="auto">
            <a:xfrm>
              <a:off x="4324350" y="2525713"/>
              <a:ext cx="420688" cy="466725"/>
            </a:xfrm>
            <a:custGeom>
              <a:avLst/>
              <a:gdLst/>
              <a:ahLst/>
              <a:cxnLst>
                <a:cxn ang="0">
                  <a:pos x="314" y="348"/>
                </a:cxn>
                <a:cxn ang="0">
                  <a:pos x="0" y="334"/>
                </a:cxn>
                <a:cxn ang="0">
                  <a:pos x="314" y="348"/>
                </a:cxn>
              </a:cxnLst>
              <a:rect l="0" t="0" r="r" b="b"/>
              <a:pathLst>
                <a:path w="314" h="348">
                  <a:moveTo>
                    <a:pt x="314" y="348"/>
                  </a:moveTo>
                  <a:cubicBezTo>
                    <a:pt x="0" y="334"/>
                    <a:pt x="0" y="334"/>
                    <a:pt x="0" y="334"/>
                  </a:cubicBezTo>
                  <a:cubicBezTo>
                    <a:pt x="78" y="44"/>
                    <a:pt x="280" y="0"/>
                    <a:pt x="314" y="348"/>
                  </a:cubicBez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2400"/>
            </a:p>
          </p:txBody>
        </p:sp>
        <p:sp>
          <p:nvSpPr>
            <p:cNvPr id="4120" name="Freeform 24"/>
            <p:cNvSpPr/>
            <p:nvPr/>
          </p:nvSpPr>
          <p:spPr bwMode="auto">
            <a:xfrm>
              <a:off x="4324350" y="2974975"/>
              <a:ext cx="420688" cy="477838"/>
            </a:xfrm>
            <a:custGeom>
              <a:avLst/>
              <a:gdLst/>
              <a:ahLst/>
              <a:cxnLst>
                <a:cxn ang="0">
                  <a:pos x="314" y="14"/>
                </a:cxn>
                <a:cxn ang="0">
                  <a:pos x="0" y="0"/>
                </a:cxn>
                <a:cxn ang="0">
                  <a:pos x="314" y="14"/>
                </a:cxn>
              </a:cxnLst>
              <a:rect l="0" t="0" r="r" b="b"/>
              <a:pathLst>
                <a:path w="314" h="356">
                  <a:moveTo>
                    <a:pt x="314" y="14"/>
                  </a:moveTo>
                  <a:cubicBezTo>
                    <a:pt x="0" y="0"/>
                    <a:pt x="0" y="0"/>
                    <a:pt x="0" y="0"/>
                  </a:cubicBezTo>
                  <a:cubicBezTo>
                    <a:pt x="49" y="296"/>
                    <a:pt x="247" y="356"/>
                    <a:pt x="314" y="14"/>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11" name="Group 58"/>
          <p:cNvGrpSpPr/>
          <p:nvPr/>
        </p:nvGrpSpPr>
        <p:grpSpPr>
          <a:xfrm>
            <a:off x="1675930" y="4027001"/>
            <a:ext cx="2896071" cy="924852"/>
            <a:chOff x="7174424" y="1391504"/>
            <a:chExt cx="2172053" cy="693639"/>
          </a:xfrm>
        </p:grpSpPr>
        <p:sp>
          <p:nvSpPr>
            <p:cNvPr id="68" name="TextBox 67"/>
            <p:cNvSpPr txBox="1"/>
            <p:nvPr/>
          </p:nvSpPr>
          <p:spPr>
            <a:xfrm>
              <a:off x="7174425" y="1600395"/>
              <a:ext cx="2172052" cy="484748"/>
            </a:xfrm>
            <a:prstGeom prst="rect">
              <a:avLst/>
            </a:prstGeom>
            <a:noFill/>
          </p:spPr>
          <p:txBody>
            <a:bodyPr wrap="square" lIns="0" tIns="0" rIns="0" bIns="0" rtlCol="0">
              <a:spAutoFit/>
            </a:bodyPr>
            <a:lstStyle/>
            <a:p>
              <a:pPr defTabSz="1219200">
                <a:spcBef>
                  <a:spcPct val="20000"/>
                </a:spcBef>
                <a:defRPr/>
              </a:pPr>
              <a:r>
                <a:rPr lang="en-US" sz="1400">
                  <a:solidFill>
                    <a:schemeClr val="tx1">
                      <a:lumMod val="50000"/>
                      <a:lumOff val="50000"/>
                    </a:schemeClr>
                  </a:solidFill>
                </a:rPr>
                <a:t>There are many variations passages of lorem ipsum available  majority have alteration of it.</a:t>
              </a:r>
              <a:endParaRPr lang="en-US" sz="1400">
                <a:solidFill>
                  <a:schemeClr val="tx1">
                    <a:lumMod val="65000"/>
                    <a:lumOff val="35000"/>
                  </a:schemeClr>
                </a:solidFill>
              </a:endParaRPr>
            </a:p>
          </p:txBody>
        </p:sp>
        <p:sp>
          <p:nvSpPr>
            <p:cNvPr id="70" name="Rectangle 69"/>
            <p:cNvSpPr/>
            <p:nvPr/>
          </p:nvSpPr>
          <p:spPr>
            <a:xfrm>
              <a:off x="7174424" y="1391504"/>
              <a:ext cx="1325074" cy="215492"/>
            </a:xfrm>
            <a:prstGeom prst="rect">
              <a:avLst/>
            </a:prstGeom>
          </p:spPr>
          <p:txBody>
            <a:bodyPr wrap="none" lIns="0" tIns="0" rIns="0" bIns="0">
              <a:spAutoFit/>
            </a:bodyPr>
            <a:lstStyle/>
            <a:p>
              <a:r>
                <a:rPr lang="en-US" sz="1865" b="1">
                  <a:solidFill>
                    <a:schemeClr val="accent2"/>
                  </a:solidFill>
                </a:rPr>
                <a:t>Get Your Target</a:t>
              </a:r>
            </a:p>
          </p:txBody>
        </p:sp>
      </p:grpSp>
      <p:grpSp>
        <p:nvGrpSpPr>
          <p:cNvPr id="12" name="Group 58"/>
          <p:cNvGrpSpPr/>
          <p:nvPr/>
        </p:nvGrpSpPr>
        <p:grpSpPr>
          <a:xfrm>
            <a:off x="7518401" y="2652908"/>
            <a:ext cx="2896071" cy="924852"/>
            <a:chOff x="7174425" y="1391504"/>
            <a:chExt cx="2172053" cy="693639"/>
          </a:xfrm>
        </p:grpSpPr>
        <p:sp>
          <p:nvSpPr>
            <p:cNvPr id="73" name="TextBox 72"/>
            <p:cNvSpPr txBox="1"/>
            <p:nvPr/>
          </p:nvSpPr>
          <p:spPr>
            <a:xfrm>
              <a:off x="7174425" y="1600395"/>
              <a:ext cx="2172052" cy="484748"/>
            </a:xfrm>
            <a:prstGeom prst="rect">
              <a:avLst/>
            </a:prstGeom>
            <a:noFill/>
          </p:spPr>
          <p:txBody>
            <a:bodyPr wrap="square" lIns="0" tIns="0" rIns="0" bIns="0" rtlCol="0">
              <a:spAutoFit/>
            </a:bodyPr>
            <a:lstStyle/>
            <a:p>
              <a:pPr algn="r" defTabSz="1219200">
                <a:spcBef>
                  <a:spcPct val="20000"/>
                </a:spcBef>
                <a:defRPr/>
              </a:pPr>
              <a:r>
                <a:rPr lang="en-US" sz="1400">
                  <a:solidFill>
                    <a:schemeClr val="tx1">
                      <a:lumMod val="50000"/>
                      <a:lumOff val="50000"/>
                    </a:schemeClr>
                  </a:solidFill>
                </a:rPr>
                <a:t>There are many variations passages of lorem ipsum available  majority have alteration of it.</a:t>
              </a:r>
              <a:endParaRPr lang="en-US" sz="1400">
                <a:solidFill>
                  <a:schemeClr val="tx1">
                    <a:lumMod val="65000"/>
                    <a:lumOff val="35000"/>
                  </a:schemeClr>
                </a:solidFill>
              </a:endParaRPr>
            </a:p>
          </p:txBody>
        </p:sp>
        <p:sp>
          <p:nvSpPr>
            <p:cNvPr id="74" name="Rectangle 73"/>
            <p:cNvSpPr/>
            <p:nvPr/>
          </p:nvSpPr>
          <p:spPr>
            <a:xfrm>
              <a:off x="8021404" y="1391504"/>
              <a:ext cx="1325074" cy="215492"/>
            </a:xfrm>
            <a:prstGeom prst="rect">
              <a:avLst/>
            </a:prstGeom>
          </p:spPr>
          <p:txBody>
            <a:bodyPr wrap="none" lIns="0" tIns="0" rIns="0" bIns="0">
              <a:spAutoFit/>
            </a:bodyPr>
            <a:lstStyle/>
            <a:p>
              <a:pPr algn="r"/>
              <a:r>
                <a:rPr lang="en-US" sz="1865" b="1">
                  <a:solidFill>
                    <a:schemeClr val="accent3"/>
                  </a:solidFill>
                </a:rPr>
                <a:t>Get Your Target</a:t>
              </a:r>
            </a:p>
          </p:txBody>
        </p:sp>
      </p:grpSp>
      <p:grpSp>
        <p:nvGrpSpPr>
          <p:cNvPr id="13" name="Group 58"/>
          <p:cNvGrpSpPr/>
          <p:nvPr/>
        </p:nvGrpSpPr>
        <p:grpSpPr>
          <a:xfrm>
            <a:off x="7518401" y="4027001"/>
            <a:ext cx="2896071" cy="924852"/>
            <a:chOff x="7174425" y="1391504"/>
            <a:chExt cx="2172053" cy="693639"/>
          </a:xfrm>
        </p:grpSpPr>
        <p:sp>
          <p:nvSpPr>
            <p:cNvPr id="80" name="TextBox 79"/>
            <p:cNvSpPr txBox="1"/>
            <p:nvPr/>
          </p:nvSpPr>
          <p:spPr>
            <a:xfrm>
              <a:off x="7174425" y="1600395"/>
              <a:ext cx="2172052" cy="484748"/>
            </a:xfrm>
            <a:prstGeom prst="rect">
              <a:avLst/>
            </a:prstGeom>
            <a:noFill/>
          </p:spPr>
          <p:txBody>
            <a:bodyPr wrap="square" lIns="0" tIns="0" rIns="0" bIns="0" rtlCol="0">
              <a:spAutoFit/>
            </a:bodyPr>
            <a:lstStyle/>
            <a:p>
              <a:pPr algn="r" defTabSz="1219200">
                <a:spcBef>
                  <a:spcPct val="20000"/>
                </a:spcBef>
                <a:defRPr/>
              </a:pPr>
              <a:r>
                <a:rPr lang="en-US" sz="1400">
                  <a:solidFill>
                    <a:schemeClr val="tx1">
                      <a:lumMod val="50000"/>
                      <a:lumOff val="50000"/>
                    </a:schemeClr>
                  </a:solidFill>
                </a:rPr>
                <a:t>There are many variations passages of lorem ipsum available  majority have alteration of it.</a:t>
              </a:r>
              <a:endParaRPr lang="en-US" sz="1400">
                <a:solidFill>
                  <a:schemeClr val="tx1">
                    <a:lumMod val="65000"/>
                    <a:lumOff val="35000"/>
                  </a:schemeClr>
                </a:solidFill>
              </a:endParaRPr>
            </a:p>
          </p:txBody>
        </p:sp>
        <p:sp>
          <p:nvSpPr>
            <p:cNvPr id="85" name="Rectangle 84"/>
            <p:cNvSpPr/>
            <p:nvPr/>
          </p:nvSpPr>
          <p:spPr>
            <a:xfrm>
              <a:off x="8021404" y="1391504"/>
              <a:ext cx="1325074" cy="215492"/>
            </a:xfrm>
            <a:prstGeom prst="rect">
              <a:avLst/>
            </a:prstGeom>
          </p:spPr>
          <p:txBody>
            <a:bodyPr wrap="none" lIns="0" tIns="0" rIns="0" bIns="0">
              <a:spAutoFit/>
            </a:bodyPr>
            <a:lstStyle/>
            <a:p>
              <a:pPr algn="r"/>
              <a:r>
                <a:rPr lang="en-US" sz="1865" b="1">
                  <a:solidFill>
                    <a:schemeClr val="accent4"/>
                  </a:solidFill>
                </a:rPr>
                <a:t>Get Your Target</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accel="50000"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nodeType="afterEffect">
                                  <p:stCondLst>
                                    <p:cond delay="0"/>
                                  </p:stCondLst>
                                  <p:iterate type="lt">
                                    <p:tmPct val="0"/>
                                  </p:iterate>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childTnLst>
                          </p:cTn>
                        </p:par>
                        <p:par>
                          <p:cTn id="54" fill="hold">
                            <p:stCondLst>
                              <p:cond delay="5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1931880" y="1641731"/>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122026" y="1854890"/>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317747" y="2508526"/>
              <a:ext cx="1535998" cy="1862048"/>
            </a:xfrm>
            <a:prstGeom prst="rect">
              <a:avLst/>
            </a:prstGeom>
            <a:noFill/>
          </p:spPr>
          <p:txBody>
            <a:bodyPr wrap="none" rtlCol="0">
              <a:spAutoFit/>
            </a:bodyPr>
            <a:lstStyle/>
            <a:p>
              <a:r>
                <a:rPr lang="en-US" altLang="zh-CN" sz="11500">
                  <a:solidFill>
                    <a:schemeClr val="bg1"/>
                  </a:solidFill>
                  <a:latin typeface="Impact" panose="020B0806030902050204" pitchFamily="34" charset="0"/>
                </a:rPr>
                <a:t>01</a:t>
              </a:r>
              <a:endParaRPr lang="zh-CN" altLang="en-US" sz="11500">
                <a:solidFill>
                  <a:schemeClr val="bg1"/>
                </a:solidFill>
                <a:latin typeface="Impact" panose="020B0806030902050204" pitchFamily="34" charset="0"/>
              </a:endParaRPr>
            </a:p>
          </p:txBody>
        </p:sp>
      </p:grpSp>
      <p:sp>
        <p:nvSpPr>
          <p:cNvPr id="6" name="文本框 5"/>
          <p:cNvSpPr txBox="1"/>
          <p:nvPr/>
        </p:nvSpPr>
        <p:spPr>
          <a:xfrm>
            <a:off x="4701668" y="2357505"/>
            <a:ext cx="4493538" cy="830997"/>
          </a:xfrm>
          <a:prstGeom prst="rect">
            <a:avLst/>
          </a:prstGeom>
          <a:noFill/>
        </p:spPr>
        <p:txBody>
          <a:bodyPr wrap="none"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rPr>
              <a:t>单击添加过渡页</a:t>
            </a:r>
          </a:p>
        </p:txBody>
      </p:sp>
      <p:sp>
        <p:nvSpPr>
          <p:cNvPr id="7" name="TextBox 24"/>
          <p:cNvSpPr txBox="1"/>
          <p:nvPr/>
        </p:nvSpPr>
        <p:spPr>
          <a:xfrm>
            <a:off x="4634064" y="3250833"/>
            <a:ext cx="1289223"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8" name="TextBox 25"/>
          <p:cNvSpPr txBox="1"/>
          <p:nvPr/>
        </p:nvSpPr>
        <p:spPr>
          <a:xfrm>
            <a:off x="6176098" y="3247682"/>
            <a:ext cx="1331236"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9" name="TextBox 26"/>
          <p:cNvSpPr txBox="1"/>
          <p:nvPr/>
        </p:nvSpPr>
        <p:spPr>
          <a:xfrm>
            <a:off x="7714974" y="3250832"/>
            <a:ext cx="1457613"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0" name="TextBox 27"/>
          <p:cNvSpPr txBox="1"/>
          <p:nvPr/>
        </p:nvSpPr>
        <p:spPr>
          <a:xfrm>
            <a:off x="4634064" y="3663757"/>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1" name="TextBox 28"/>
          <p:cNvSpPr txBox="1"/>
          <p:nvPr/>
        </p:nvSpPr>
        <p:spPr>
          <a:xfrm>
            <a:off x="6176098" y="3678775"/>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2" name="TextBox 29"/>
          <p:cNvSpPr txBox="1"/>
          <p:nvPr/>
        </p:nvSpPr>
        <p:spPr>
          <a:xfrm>
            <a:off x="7735496" y="3663757"/>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1931880" y="1641731"/>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122026" y="1854890"/>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16999" y="2508526"/>
              <a:ext cx="1766830" cy="1862048"/>
            </a:xfrm>
            <a:prstGeom prst="rect">
              <a:avLst/>
            </a:prstGeom>
            <a:noFill/>
          </p:spPr>
          <p:txBody>
            <a:bodyPr wrap="none" rtlCol="0">
              <a:spAutoFit/>
            </a:bodyPr>
            <a:lstStyle/>
            <a:p>
              <a:pPr algn="ctr"/>
              <a:r>
                <a:rPr lang="en-US" altLang="zh-CN" sz="11500">
                  <a:solidFill>
                    <a:schemeClr val="bg1"/>
                  </a:solidFill>
                  <a:latin typeface="Impact" panose="020B0806030902050204" pitchFamily="34" charset="0"/>
                </a:rPr>
                <a:t>05</a:t>
              </a:r>
              <a:endParaRPr lang="zh-CN" altLang="en-US" sz="11500">
                <a:solidFill>
                  <a:schemeClr val="bg1"/>
                </a:solidFill>
                <a:latin typeface="Impact" panose="020B0806030902050204" pitchFamily="34" charset="0"/>
              </a:endParaRPr>
            </a:p>
          </p:txBody>
        </p:sp>
      </p:grpSp>
      <p:sp>
        <p:nvSpPr>
          <p:cNvPr id="6" name="文本框 5"/>
          <p:cNvSpPr txBox="1"/>
          <p:nvPr/>
        </p:nvSpPr>
        <p:spPr>
          <a:xfrm>
            <a:off x="4701668" y="2357505"/>
            <a:ext cx="4493538" cy="830997"/>
          </a:xfrm>
          <a:prstGeom prst="rect">
            <a:avLst/>
          </a:prstGeom>
          <a:noFill/>
        </p:spPr>
        <p:txBody>
          <a:bodyPr wrap="none"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rPr>
              <a:t>单击添加过渡页</a:t>
            </a:r>
          </a:p>
        </p:txBody>
      </p:sp>
      <p:sp>
        <p:nvSpPr>
          <p:cNvPr id="7" name="TextBox 24"/>
          <p:cNvSpPr txBox="1"/>
          <p:nvPr/>
        </p:nvSpPr>
        <p:spPr>
          <a:xfrm>
            <a:off x="4634064" y="3250833"/>
            <a:ext cx="1289223"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8" name="TextBox 25"/>
          <p:cNvSpPr txBox="1"/>
          <p:nvPr/>
        </p:nvSpPr>
        <p:spPr>
          <a:xfrm>
            <a:off x="6176098" y="3247682"/>
            <a:ext cx="1331236"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9" name="TextBox 26"/>
          <p:cNvSpPr txBox="1"/>
          <p:nvPr/>
        </p:nvSpPr>
        <p:spPr>
          <a:xfrm>
            <a:off x="7714974" y="3250832"/>
            <a:ext cx="1457613"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0" name="TextBox 27"/>
          <p:cNvSpPr txBox="1"/>
          <p:nvPr/>
        </p:nvSpPr>
        <p:spPr>
          <a:xfrm>
            <a:off x="4634064" y="3663757"/>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1" name="TextBox 28"/>
          <p:cNvSpPr txBox="1"/>
          <p:nvPr/>
        </p:nvSpPr>
        <p:spPr>
          <a:xfrm>
            <a:off x="6176098" y="3678775"/>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
        <p:nvSpPr>
          <p:cNvPr id="12" name="TextBox 29"/>
          <p:cNvSpPr txBox="1"/>
          <p:nvPr/>
        </p:nvSpPr>
        <p:spPr>
          <a:xfrm>
            <a:off x="7735496" y="3663757"/>
            <a:ext cx="2031699" cy="338059"/>
          </a:xfrm>
          <a:prstGeom prst="rect">
            <a:avLst/>
          </a:prstGeom>
          <a:noFill/>
        </p:spPr>
        <p:txBody>
          <a:bodyPr wrap="square" lIns="60469" tIns="30235" rIns="60469" bIns="30235"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副标题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9144000" y="2173885"/>
            <a:ext cx="3048000" cy="20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 name="Group 98"/>
          <p:cNvGrpSpPr/>
          <p:nvPr/>
        </p:nvGrpSpPr>
        <p:grpSpPr>
          <a:xfrm>
            <a:off x="6096000" y="2173885"/>
            <a:ext cx="3356304" cy="2032000"/>
            <a:chOff x="4572000" y="1605014"/>
            <a:chExt cx="2517228" cy="1524000"/>
          </a:xfrm>
        </p:grpSpPr>
        <p:sp>
          <p:nvSpPr>
            <p:cNvPr id="52" name="Rectangle 51"/>
            <p:cNvSpPr/>
            <p:nvPr/>
          </p:nvSpPr>
          <p:spPr>
            <a:xfrm>
              <a:off x="4572000" y="1605014"/>
              <a:ext cx="2286000"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Isosceles Triangle 62"/>
            <p:cNvSpPr/>
            <p:nvPr/>
          </p:nvSpPr>
          <p:spPr>
            <a:xfrm rot="5400000">
              <a:off x="6783114" y="2594300"/>
              <a:ext cx="381000" cy="23122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 name="Group 97"/>
          <p:cNvGrpSpPr/>
          <p:nvPr/>
        </p:nvGrpSpPr>
        <p:grpSpPr>
          <a:xfrm>
            <a:off x="3048000" y="2173885"/>
            <a:ext cx="3356304" cy="2032000"/>
            <a:chOff x="2286000" y="1605014"/>
            <a:chExt cx="2517228" cy="1524000"/>
          </a:xfrm>
        </p:grpSpPr>
        <p:sp>
          <p:nvSpPr>
            <p:cNvPr id="49" name="Rectangle 48"/>
            <p:cNvSpPr/>
            <p:nvPr/>
          </p:nvSpPr>
          <p:spPr>
            <a:xfrm>
              <a:off x="2286000" y="1605014"/>
              <a:ext cx="2286000"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Isosceles Triangle 64"/>
            <p:cNvSpPr/>
            <p:nvPr/>
          </p:nvSpPr>
          <p:spPr>
            <a:xfrm rot="5400000">
              <a:off x="4497114" y="1832300"/>
              <a:ext cx="381000" cy="23122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 name="Group 96"/>
          <p:cNvGrpSpPr/>
          <p:nvPr/>
        </p:nvGrpSpPr>
        <p:grpSpPr>
          <a:xfrm>
            <a:off x="0" y="2173885"/>
            <a:ext cx="3352800" cy="2032000"/>
            <a:chOff x="0" y="1605014"/>
            <a:chExt cx="2514600" cy="1524000"/>
          </a:xfrm>
        </p:grpSpPr>
        <p:sp>
          <p:nvSpPr>
            <p:cNvPr id="46" name="Rectangle 45"/>
            <p:cNvSpPr/>
            <p:nvPr/>
          </p:nvSpPr>
          <p:spPr>
            <a:xfrm>
              <a:off x="0" y="1605014"/>
              <a:ext cx="2286000"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Isosceles Triangle 61"/>
            <p:cNvSpPr/>
            <p:nvPr/>
          </p:nvSpPr>
          <p:spPr>
            <a:xfrm rot="5400000">
              <a:off x="2208486" y="2594300"/>
              <a:ext cx="381000" cy="2312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Title 6"/>
          <p:cNvSpPr>
            <a:spLocks noGrp="1"/>
          </p:cNvSpPr>
          <p:nvPr>
            <p:ph type="title"/>
          </p:nvPr>
        </p:nvSpPr>
        <p:spPr/>
        <p:txBody>
          <a:bodyPr/>
          <a:lstStyle/>
          <a:p>
            <a:r>
              <a:rPr lang="en-US"/>
              <a:t>Plan Infographic</a:t>
            </a:r>
          </a:p>
        </p:txBody>
      </p:sp>
      <p:sp>
        <p:nvSpPr>
          <p:cNvPr id="8" name="Text Placeholder 7"/>
          <p:cNvSpPr>
            <a:spLocks noGrp="1"/>
          </p:cNvSpPr>
          <p:nvPr>
            <p:ph type="body" sz="half" idx="2"/>
          </p:nvPr>
        </p:nvSpPr>
        <p:spPr/>
        <p:txBody>
          <a:bodyPr/>
          <a:lstStyle/>
          <a:p>
            <a:r>
              <a:rPr lang="en-US"/>
              <a:t>Plan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31</a:t>
            </a:fld>
            <a:endParaRPr lang="en-US"/>
          </a:p>
        </p:txBody>
      </p:sp>
      <p:grpSp>
        <p:nvGrpSpPr>
          <p:cNvPr id="5" name="Group 72"/>
          <p:cNvGrpSpPr/>
          <p:nvPr/>
        </p:nvGrpSpPr>
        <p:grpSpPr>
          <a:xfrm>
            <a:off x="3613379" y="2364387"/>
            <a:ext cx="1917243" cy="1285736"/>
            <a:chOff x="5478290" y="1548154"/>
            <a:chExt cx="1437932" cy="964302"/>
          </a:xfrm>
        </p:grpSpPr>
        <p:sp>
          <p:nvSpPr>
            <p:cNvPr id="74" name="Text Placeholder 3"/>
            <p:cNvSpPr txBox="1"/>
            <p:nvPr/>
          </p:nvSpPr>
          <p:spPr>
            <a:xfrm>
              <a:off x="5731985" y="1548154"/>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bg1"/>
                  </a:solidFill>
                </a:rPr>
                <a:t>Second Step</a:t>
              </a:r>
            </a:p>
          </p:txBody>
        </p:sp>
        <p:sp>
          <p:nvSpPr>
            <p:cNvPr id="75" name="Text Placeholder 3"/>
            <p:cNvSpPr txBox="1"/>
            <p:nvPr/>
          </p:nvSpPr>
          <p:spPr>
            <a:xfrm>
              <a:off x="5478290" y="1743255"/>
              <a:ext cx="1437932" cy="7692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bg1"/>
                  </a:solidFill>
                </a:rPr>
                <a:t>There are many  in variations passage of lorem ipsum available but the majority </a:t>
              </a:r>
              <a:br>
                <a:rPr lang="en-US" sz="1335">
                  <a:solidFill>
                    <a:schemeClr val="bg1"/>
                  </a:solidFill>
                </a:rPr>
              </a:br>
              <a:r>
                <a:rPr lang="en-US" sz="1335">
                  <a:solidFill>
                    <a:schemeClr val="bg1"/>
                  </a:solidFill>
                </a:rPr>
                <a:t>slightly</a:t>
              </a:r>
            </a:p>
          </p:txBody>
        </p:sp>
      </p:grpSp>
      <p:grpSp>
        <p:nvGrpSpPr>
          <p:cNvPr id="6" name="Group 72"/>
          <p:cNvGrpSpPr/>
          <p:nvPr/>
        </p:nvGrpSpPr>
        <p:grpSpPr>
          <a:xfrm>
            <a:off x="6544006" y="2818612"/>
            <a:ext cx="2088405" cy="1281473"/>
            <a:chOff x="5361856" y="1537993"/>
            <a:chExt cx="1566304" cy="961105"/>
          </a:xfrm>
        </p:grpSpPr>
        <p:sp>
          <p:nvSpPr>
            <p:cNvPr id="77" name="Text Placeholder 3"/>
            <p:cNvSpPr txBox="1"/>
            <p:nvPr/>
          </p:nvSpPr>
          <p:spPr>
            <a:xfrm>
              <a:off x="5764496" y="1537993"/>
              <a:ext cx="761025"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bg1"/>
                  </a:solidFill>
                </a:rPr>
                <a:t>Third Step</a:t>
              </a:r>
            </a:p>
          </p:txBody>
        </p:sp>
        <p:sp>
          <p:nvSpPr>
            <p:cNvPr id="78" name="Text Placeholder 3"/>
            <p:cNvSpPr txBox="1"/>
            <p:nvPr/>
          </p:nvSpPr>
          <p:spPr>
            <a:xfrm>
              <a:off x="5361856" y="1729896"/>
              <a:ext cx="1566304" cy="7692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bg1"/>
                  </a:solidFill>
                </a:rPr>
                <a:t>There are many  in variations passage of lorem ipsum available but the majority </a:t>
              </a:r>
              <a:br>
                <a:rPr lang="en-US" sz="1335">
                  <a:solidFill>
                    <a:schemeClr val="bg1"/>
                  </a:solidFill>
                </a:rPr>
              </a:br>
              <a:r>
                <a:rPr lang="en-US" sz="1335">
                  <a:solidFill>
                    <a:schemeClr val="bg1"/>
                  </a:solidFill>
                </a:rPr>
                <a:t>slightly</a:t>
              </a:r>
            </a:p>
          </p:txBody>
        </p:sp>
      </p:grpSp>
      <p:grpSp>
        <p:nvGrpSpPr>
          <p:cNvPr id="9" name="Group 72"/>
          <p:cNvGrpSpPr/>
          <p:nvPr/>
        </p:nvGrpSpPr>
        <p:grpSpPr>
          <a:xfrm>
            <a:off x="9579305" y="2409748"/>
            <a:ext cx="2181744" cy="1271214"/>
            <a:chOff x="5256241" y="1545687"/>
            <a:chExt cx="1636308" cy="953410"/>
          </a:xfrm>
        </p:grpSpPr>
        <p:sp>
          <p:nvSpPr>
            <p:cNvPr id="80" name="Text Placeholder 3"/>
            <p:cNvSpPr txBox="1"/>
            <p:nvPr/>
          </p:nvSpPr>
          <p:spPr>
            <a:xfrm>
              <a:off x="5677653" y="1545687"/>
              <a:ext cx="793487"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b="1">
                  <a:solidFill>
                    <a:schemeClr val="bg1"/>
                  </a:solidFill>
                </a:rPr>
                <a:t>Fourth Step</a:t>
              </a:r>
            </a:p>
          </p:txBody>
        </p:sp>
        <p:sp>
          <p:nvSpPr>
            <p:cNvPr id="81" name="Text Placeholder 3"/>
            <p:cNvSpPr txBox="1"/>
            <p:nvPr/>
          </p:nvSpPr>
          <p:spPr>
            <a:xfrm>
              <a:off x="5256241" y="1729896"/>
              <a:ext cx="1636308" cy="7692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bg1"/>
                  </a:solidFill>
                </a:rPr>
                <a:t>There are many  in variations passage of lorem ipsum available but the majority </a:t>
              </a:r>
              <a:br>
                <a:rPr lang="en-US" sz="1335">
                  <a:solidFill>
                    <a:schemeClr val="bg1"/>
                  </a:solidFill>
                </a:rPr>
              </a:br>
              <a:r>
                <a:rPr lang="en-US" sz="1335">
                  <a:solidFill>
                    <a:schemeClr val="bg1"/>
                  </a:solidFill>
                </a:rPr>
                <a:t>slightly</a:t>
              </a:r>
            </a:p>
          </p:txBody>
        </p:sp>
      </p:grpSp>
      <p:grpSp>
        <p:nvGrpSpPr>
          <p:cNvPr id="10" name="Group 86"/>
          <p:cNvGrpSpPr/>
          <p:nvPr/>
        </p:nvGrpSpPr>
        <p:grpSpPr>
          <a:xfrm>
            <a:off x="1006942" y="1642034"/>
            <a:ext cx="1034117" cy="1034981"/>
            <a:chOff x="755206" y="1306086"/>
            <a:chExt cx="775588" cy="776236"/>
          </a:xfrm>
        </p:grpSpPr>
        <p:sp>
          <p:nvSpPr>
            <p:cNvPr id="86" name="Oval 85"/>
            <p:cNvSpPr>
              <a:spLocks noChangeAspect="1"/>
            </p:cNvSpPr>
            <p:nvPr/>
          </p:nvSpPr>
          <p:spPr>
            <a:xfrm>
              <a:off x="755206" y="1306086"/>
              <a:ext cx="775588" cy="77623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82" name="Freeform 103"/>
            <p:cNvSpPr>
              <a:spLocks noEditPoints="1"/>
            </p:cNvSpPr>
            <p:nvPr/>
          </p:nvSpPr>
          <p:spPr bwMode="auto">
            <a:xfrm>
              <a:off x="990600" y="1469792"/>
              <a:ext cx="304800" cy="44882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grpSp>
        <p:nvGrpSpPr>
          <p:cNvPr id="11" name="Group 94"/>
          <p:cNvGrpSpPr/>
          <p:nvPr/>
        </p:nvGrpSpPr>
        <p:grpSpPr>
          <a:xfrm>
            <a:off x="10150942" y="3647086"/>
            <a:ext cx="1034117" cy="1034981"/>
            <a:chOff x="7613206" y="2972375"/>
            <a:chExt cx="775588" cy="776236"/>
          </a:xfrm>
        </p:grpSpPr>
        <p:sp>
          <p:nvSpPr>
            <p:cNvPr id="89" name="Oval 88"/>
            <p:cNvSpPr>
              <a:spLocks noChangeAspect="1"/>
            </p:cNvSpPr>
            <p:nvPr/>
          </p:nvSpPr>
          <p:spPr>
            <a:xfrm>
              <a:off x="7613206" y="2972375"/>
              <a:ext cx="775588" cy="776236"/>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85" name="Freeform 152"/>
            <p:cNvSpPr>
              <a:spLocks noEditPoints="1"/>
            </p:cNvSpPr>
            <p:nvPr/>
          </p:nvSpPr>
          <p:spPr bwMode="auto">
            <a:xfrm>
              <a:off x="7818055" y="3191427"/>
              <a:ext cx="365892" cy="338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grpSp>
        <p:nvGrpSpPr>
          <p:cNvPr id="12" name="Group 91"/>
          <p:cNvGrpSpPr/>
          <p:nvPr/>
        </p:nvGrpSpPr>
        <p:grpSpPr>
          <a:xfrm>
            <a:off x="7102942" y="1642034"/>
            <a:ext cx="1034117" cy="1034981"/>
            <a:chOff x="5327206" y="2869432"/>
            <a:chExt cx="775588" cy="776236"/>
          </a:xfrm>
        </p:grpSpPr>
        <p:sp>
          <p:nvSpPr>
            <p:cNvPr id="91" name="Oval 90"/>
            <p:cNvSpPr>
              <a:spLocks noChangeAspect="1"/>
            </p:cNvSpPr>
            <p:nvPr/>
          </p:nvSpPr>
          <p:spPr>
            <a:xfrm>
              <a:off x="5327206" y="2869432"/>
              <a:ext cx="775588" cy="77623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84" name="Freeform 83"/>
            <p:cNvSpPr>
              <a:spLocks noEditPoints="1"/>
            </p:cNvSpPr>
            <p:nvPr/>
          </p:nvSpPr>
          <p:spPr bwMode="auto">
            <a:xfrm>
              <a:off x="5562601" y="3028951"/>
              <a:ext cx="304800" cy="457200"/>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grpSp>
        <p:nvGrpSpPr>
          <p:cNvPr id="13" name="Group 95"/>
          <p:cNvGrpSpPr/>
          <p:nvPr/>
        </p:nvGrpSpPr>
        <p:grpSpPr>
          <a:xfrm>
            <a:off x="4054942" y="3647086"/>
            <a:ext cx="1034117" cy="1034981"/>
            <a:chOff x="3058045" y="2972375"/>
            <a:chExt cx="775588" cy="776236"/>
          </a:xfrm>
        </p:grpSpPr>
        <p:sp>
          <p:nvSpPr>
            <p:cNvPr id="93" name="Oval 92"/>
            <p:cNvSpPr>
              <a:spLocks noChangeAspect="1"/>
            </p:cNvSpPr>
            <p:nvPr/>
          </p:nvSpPr>
          <p:spPr>
            <a:xfrm>
              <a:off x="3058045" y="2972375"/>
              <a:ext cx="775588" cy="77623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83" name="Freeform 52"/>
            <p:cNvSpPr>
              <a:spLocks noEditPoints="1"/>
            </p:cNvSpPr>
            <p:nvPr/>
          </p:nvSpPr>
          <p:spPr bwMode="auto">
            <a:xfrm>
              <a:off x="3288692" y="3191425"/>
              <a:ext cx="314294" cy="33813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2"/>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sp>
        <p:nvSpPr>
          <p:cNvPr id="100" name="Footer Text"/>
          <p:cNvSpPr txBox="1"/>
          <p:nvPr/>
        </p:nvSpPr>
        <p:spPr>
          <a:xfrm>
            <a:off x="507291" y="5254865"/>
            <a:ext cx="10761971" cy="1025602"/>
          </a:xfrm>
          <a:prstGeom prst="rect">
            <a:avLst/>
          </a:prstGeom>
          <a:noFill/>
        </p:spPr>
        <p:txBody>
          <a:bodyPr wrap="square" lIns="0" tIns="0" rIns="0" bIns="0" rtlCol="0">
            <a:spAutoFit/>
          </a:bodyPr>
          <a:lstStyle/>
          <a:p>
            <a:pPr algn="ctr"/>
            <a:r>
              <a:rPr lang="en-US" sz="1335">
                <a:solidFill>
                  <a:schemeClr val="tx1">
                    <a:lumMod val="50000"/>
                    <a:lumOff val="50000"/>
                  </a:schemeClr>
                </a:solidFill>
              </a:rPr>
              <a:t>There are many variations of passages of lorem ipsum available, but the majority have suffered alteration in some form, by injected humour randomized words which don't look even slightly believable. If you are going to use A passage of lorem ipsum, you need to be sure there embarrassing hidden in </a:t>
            </a:r>
            <a:br>
              <a:rPr lang="en-US" sz="1335">
                <a:solidFill>
                  <a:schemeClr val="tx1">
                    <a:lumMod val="50000"/>
                    <a:lumOff val="50000"/>
                  </a:schemeClr>
                </a:solidFill>
              </a:rPr>
            </a:br>
            <a:r>
              <a:rPr lang="en-US" sz="1335">
                <a:solidFill>
                  <a:schemeClr val="tx1">
                    <a:lumMod val="50000"/>
                    <a:lumOff val="50000"/>
                  </a:schemeClr>
                </a:solidFill>
              </a:rPr>
              <a:t>the middle of text. All the lorem ipsum generators on the internet tend to repeat predefined chunks as of lorem but the</a:t>
            </a:r>
            <a:br>
              <a:rPr lang="en-US" sz="1335">
                <a:solidFill>
                  <a:schemeClr val="tx1">
                    <a:lumMod val="50000"/>
                    <a:lumOff val="50000"/>
                  </a:schemeClr>
                </a:solidFill>
              </a:rPr>
            </a:br>
            <a:r>
              <a:rPr lang="en-US" sz="1335">
                <a:solidFill>
                  <a:schemeClr val="tx1">
                    <a:lumMod val="50000"/>
                    <a:lumOff val="50000"/>
                  </a:schemeClr>
                </a:solidFill>
              </a:rPr>
              <a:t>majority have suffered alteration in some form  necessary.</a:t>
            </a:r>
          </a:p>
        </p:txBody>
      </p:sp>
      <p:cxnSp>
        <p:nvCxnSpPr>
          <p:cNvPr id="101" name="Straight Line buttom"/>
          <p:cNvCxnSpPr/>
          <p:nvPr/>
        </p:nvCxnSpPr>
        <p:spPr>
          <a:xfrm>
            <a:off x="914400" y="5076931"/>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4" name="Group 72"/>
          <p:cNvGrpSpPr/>
          <p:nvPr/>
        </p:nvGrpSpPr>
        <p:grpSpPr>
          <a:xfrm>
            <a:off x="507290" y="2840129"/>
            <a:ext cx="2008023" cy="1289236"/>
            <a:chOff x="6083031" y="1609114"/>
            <a:chExt cx="1506017" cy="966927"/>
          </a:xfrm>
        </p:grpSpPr>
        <p:sp>
          <p:nvSpPr>
            <p:cNvPr id="70" name="Text Placeholder 3"/>
            <p:cNvSpPr txBox="1"/>
            <p:nvPr/>
          </p:nvSpPr>
          <p:spPr>
            <a:xfrm>
              <a:off x="6565966" y="1609114"/>
              <a:ext cx="71053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bg1"/>
                  </a:solidFill>
                </a:rPr>
                <a:t>First Step</a:t>
              </a:r>
            </a:p>
          </p:txBody>
        </p:sp>
        <p:sp>
          <p:nvSpPr>
            <p:cNvPr id="71" name="Text Placeholder 3"/>
            <p:cNvSpPr txBox="1"/>
            <p:nvPr/>
          </p:nvSpPr>
          <p:spPr>
            <a:xfrm>
              <a:off x="6083031" y="1806840"/>
              <a:ext cx="1506017" cy="7692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bg1"/>
                  </a:solidFill>
                </a:rPr>
                <a:t>There are many  in variations passage of lorem ipsum available but the majority </a:t>
              </a:r>
              <a:br>
                <a:rPr lang="en-US" sz="1335">
                  <a:solidFill>
                    <a:schemeClr val="bg1"/>
                  </a:solidFill>
                </a:rPr>
              </a:br>
              <a:r>
                <a:rPr lang="en-US" sz="1335">
                  <a:solidFill>
                    <a:schemeClr val="bg1"/>
                  </a:solidFill>
                </a:rPr>
                <a:t>slightly</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left)">
                                      <p:cBhvr>
                                        <p:cTn id="49" dur="500"/>
                                        <p:tgtEl>
                                          <p:spTgt spid="55"/>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6000"/>
                            </p:stCondLst>
                            <p:childTnLst>
                              <p:par>
                                <p:cTn id="61" presetID="13" presetClass="entr" presetSubtype="16" fill="hold"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plus(in)">
                                      <p:cBhvr>
                                        <p:cTn id="63" dur="500"/>
                                        <p:tgtEl>
                                          <p:spTgt spid="10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fade">
                                      <p:cBhvr>
                                        <p:cTn id="6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Plan Infographic</a:t>
            </a:r>
          </a:p>
        </p:txBody>
      </p:sp>
      <p:sp>
        <p:nvSpPr>
          <p:cNvPr id="8" name="Text Placeholder 7"/>
          <p:cNvSpPr>
            <a:spLocks noGrp="1"/>
          </p:cNvSpPr>
          <p:nvPr>
            <p:ph type="body" sz="half" idx="2"/>
          </p:nvPr>
        </p:nvSpPr>
        <p:spPr/>
        <p:txBody>
          <a:bodyPr/>
          <a:lstStyle/>
          <a:p>
            <a:r>
              <a:rPr lang="en-US"/>
              <a:t>Plan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32</a:t>
            </a:fld>
            <a:endParaRPr lang="en-US"/>
          </a:p>
        </p:txBody>
      </p:sp>
      <p:grpSp>
        <p:nvGrpSpPr>
          <p:cNvPr id="2" name="Group 96"/>
          <p:cNvGrpSpPr/>
          <p:nvPr/>
        </p:nvGrpSpPr>
        <p:grpSpPr>
          <a:xfrm>
            <a:off x="1485088" y="1498600"/>
            <a:ext cx="3352800" cy="1462285"/>
            <a:chOff x="0" y="1605014"/>
            <a:chExt cx="2514600" cy="1524000"/>
          </a:xfrm>
        </p:grpSpPr>
        <p:sp>
          <p:nvSpPr>
            <p:cNvPr id="46" name="Rectangle 45"/>
            <p:cNvSpPr/>
            <p:nvPr/>
          </p:nvSpPr>
          <p:spPr>
            <a:xfrm>
              <a:off x="0" y="1605014"/>
              <a:ext cx="2286000"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Isosceles Triangle 61"/>
            <p:cNvSpPr/>
            <p:nvPr/>
          </p:nvSpPr>
          <p:spPr>
            <a:xfrm rot="5400000">
              <a:off x="2208486" y="2251400"/>
              <a:ext cx="381000" cy="2312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 name="Group 72"/>
          <p:cNvGrpSpPr/>
          <p:nvPr/>
        </p:nvGrpSpPr>
        <p:grpSpPr>
          <a:xfrm>
            <a:off x="2187229" y="1680836"/>
            <a:ext cx="2133600" cy="1084116"/>
            <a:chOff x="6253415" y="1609114"/>
            <a:chExt cx="1600200" cy="813087"/>
          </a:xfrm>
        </p:grpSpPr>
        <p:sp>
          <p:nvSpPr>
            <p:cNvPr id="70" name="Text Placeholder 3"/>
            <p:cNvSpPr txBox="1"/>
            <p:nvPr/>
          </p:nvSpPr>
          <p:spPr>
            <a:xfrm>
              <a:off x="6253415" y="1609114"/>
              <a:ext cx="71053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bg1"/>
                  </a:solidFill>
                </a:rPr>
                <a:t>First Step</a:t>
              </a:r>
            </a:p>
          </p:txBody>
        </p:sp>
        <p:sp>
          <p:nvSpPr>
            <p:cNvPr id="71" name="Text Placeholder 3"/>
            <p:cNvSpPr txBox="1"/>
            <p:nvPr/>
          </p:nvSpPr>
          <p:spPr>
            <a:xfrm>
              <a:off x="6253415" y="1806840"/>
              <a:ext cx="1600200"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in of the new of  variations passage of lorem of ipsum available but the majority slightly</a:t>
              </a:r>
            </a:p>
          </p:txBody>
        </p:sp>
      </p:grpSp>
      <p:grpSp>
        <p:nvGrpSpPr>
          <p:cNvPr id="4" name="Group 86"/>
          <p:cNvGrpSpPr/>
          <p:nvPr/>
        </p:nvGrpSpPr>
        <p:grpSpPr>
          <a:xfrm>
            <a:off x="968030" y="1712252"/>
            <a:ext cx="1034117" cy="1034981"/>
            <a:chOff x="755206" y="1306086"/>
            <a:chExt cx="775588" cy="776236"/>
          </a:xfrm>
        </p:grpSpPr>
        <p:sp>
          <p:nvSpPr>
            <p:cNvPr id="86" name="Oval 85"/>
            <p:cNvSpPr>
              <a:spLocks noChangeAspect="1"/>
            </p:cNvSpPr>
            <p:nvPr/>
          </p:nvSpPr>
          <p:spPr>
            <a:xfrm>
              <a:off x="755206" y="1306086"/>
              <a:ext cx="775588" cy="77623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82" name="Freeform 103"/>
            <p:cNvSpPr>
              <a:spLocks noEditPoints="1"/>
            </p:cNvSpPr>
            <p:nvPr/>
          </p:nvSpPr>
          <p:spPr bwMode="auto">
            <a:xfrm>
              <a:off x="990600" y="1469792"/>
              <a:ext cx="304800" cy="44882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grpSp>
        <p:nvGrpSpPr>
          <p:cNvPr id="5" name="Group 96"/>
          <p:cNvGrpSpPr/>
          <p:nvPr/>
        </p:nvGrpSpPr>
        <p:grpSpPr>
          <a:xfrm>
            <a:off x="1485088" y="3124200"/>
            <a:ext cx="3352800" cy="1462285"/>
            <a:chOff x="0" y="1605014"/>
            <a:chExt cx="2514600" cy="1524000"/>
          </a:xfrm>
          <a:solidFill>
            <a:schemeClr val="accent2"/>
          </a:solidFill>
        </p:grpSpPr>
        <p:sp>
          <p:nvSpPr>
            <p:cNvPr id="42" name="Rectangle 41"/>
            <p:cNvSpPr/>
            <p:nvPr/>
          </p:nvSpPr>
          <p:spPr>
            <a:xfrm>
              <a:off x="0" y="1605014"/>
              <a:ext cx="2286000"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Isosceles Triangle 42"/>
            <p:cNvSpPr/>
            <p:nvPr/>
          </p:nvSpPr>
          <p:spPr>
            <a:xfrm rot="5400000">
              <a:off x="2208486" y="2251400"/>
              <a:ext cx="381000" cy="2312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72"/>
          <p:cNvGrpSpPr/>
          <p:nvPr/>
        </p:nvGrpSpPr>
        <p:grpSpPr>
          <a:xfrm>
            <a:off x="2187229" y="3306436"/>
            <a:ext cx="2133600" cy="1084116"/>
            <a:chOff x="6253415" y="1609114"/>
            <a:chExt cx="1600200" cy="813087"/>
          </a:xfrm>
        </p:grpSpPr>
        <p:sp>
          <p:nvSpPr>
            <p:cNvPr id="45" name="Text Placeholder 3"/>
            <p:cNvSpPr txBox="1"/>
            <p:nvPr/>
          </p:nvSpPr>
          <p:spPr>
            <a:xfrm>
              <a:off x="6253415" y="1609114"/>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bg1"/>
                  </a:solidFill>
                </a:rPr>
                <a:t>Second Step</a:t>
              </a:r>
            </a:p>
          </p:txBody>
        </p:sp>
        <p:sp>
          <p:nvSpPr>
            <p:cNvPr id="47" name="Text Placeholder 3"/>
            <p:cNvSpPr txBox="1"/>
            <p:nvPr/>
          </p:nvSpPr>
          <p:spPr>
            <a:xfrm>
              <a:off x="6253415" y="1806840"/>
              <a:ext cx="1600200"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in of the new of  variations passage of lorem of ipsum available but the majority slightly</a:t>
              </a:r>
            </a:p>
          </p:txBody>
        </p:sp>
      </p:grpSp>
      <p:grpSp>
        <p:nvGrpSpPr>
          <p:cNvPr id="9" name="Group 96"/>
          <p:cNvGrpSpPr/>
          <p:nvPr/>
        </p:nvGrpSpPr>
        <p:grpSpPr>
          <a:xfrm>
            <a:off x="1485088" y="4743231"/>
            <a:ext cx="3352800" cy="1462285"/>
            <a:chOff x="0" y="1605014"/>
            <a:chExt cx="2514600" cy="1524000"/>
          </a:xfrm>
          <a:solidFill>
            <a:schemeClr val="accent3"/>
          </a:solidFill>
        </p:grpSpPr>
        <p:sp>
          <p:nvSpPr>
            <p:cNvPr id="54" name="Rectangle 53"/>
            <p:cNvSpPr/>
            <p:nvPr/>
          </p:nvSpPr>
          <p:spPr>
            <a:xfrm>
              <a:off x="0" y="1605014"/>
              <a:ext cx="2286000"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Isosceles Triangle 55"/>
            <p:cNvSpPr/>
            <p:nvPr/>
          </p:nvSpPr>
          <p:spPr>
            <a:xfrm rot="5400000">
              <a:off x="2208486" y="2251400"/>
              <a:ext cx="381000" cy="2312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72"/>
          <p:cNvGrpSpPr/>
          <p:nvPr/>
        </p:nvGrpSpPr>
        <p:grpSpPr>
          <a:xfrm>
            <a:off x="2187229" y="4925466"/>
            <a:ext cx="2133600" cy="1084116"/>
            <a:chOff x="6253415" y="1609114"/>
            <a:chExt cx="1600200" cy="813087"/>
          </a:xfrm>
        </p:grpSpPr>
        <p:sp>
          <p:nvSpPr>
            <p:cNvPr id="58" name="Text Placeholder 3"/>
            <p:cNvSpPr txBox="1"/>
            <p:nvPr/>
          </p:nvSpPr>
          <p:spPr>
            <a:xfrm>
              <a:off x="6253415" y="1609114"/>
              <a:ext cx="761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bg1"/>
                  </a:solidFill>
                </a:rPr>
                <a:t>Third Step</a:t>
              </a:r>
            </a:p>
          </p:txBody>
        </p:sp>
        <p:sp>
          <p:nvSpPr>
            <p:cNvPr id="59" name="Text Placeholder 3"/>
            <p:cNvSpPr txBox="1"/>
            <p:nvPr/>
          </p:nvSpPr>
          <p:spPr>
            <a:xfrm>
              <a:off x="6253415" y="1806840"/>
              <a:ext cx="1600200"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in of the new of  variations passage of lorem of ipsum available but the majority slightly</a:t>
              </a:r>
            </a:p>
          </p:txBody>
        </p:sp>
      </p:grpSp>
      <p:grpSp>
        <p:nvGrpSpPr>
          <p:cNvPr id="11" name="Group 68"/>
          <p:cNvGrpSpPr/>
          <p:nvPr/>
        </p:nvGrpSpPr>
        <p:grpSpPr>
          <a:xfrm>
            <a:off x="968030" y="4956883"/>
            <a:ext cx="1034117" cy="1034981"/>
            <a:chOff x="5327206" y="2869432"/>
            <a:chExt cx="775588" cy="776236"/>
          </a:xfrm>
        </p:grpSpPr>
        <p:sp>
          <p:nvSpPr>
            <p:cNvPr id="72" name="Oval 71"/>
            <p:cNvSpPr>
              <a:spLocks noChangeAspect="1"/>
            </p:cNvSpPr>
            <p:nvPr/>
          </p:nvSpPr>
          <p:spPr>
            <a:xfrm>
              <a:off x="5327206" y="2869432"/>
              <a:ext cx="775588" cy="77623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73" name="Freeform 72"/>
            <p:cNvSpPr>
              <a:spLocks noEditPoints="1"/>
            </p:cNvSpPr>
            <p:nvPr/>
          </p:nvSpPr>
          <p:spPr bwMode="auto">
            <a:xfrm>
              <a:off x="5562601" y="3028951"/>
              <a:ext cx="304800" cy="457200"/>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grpSp>
        <p:nvGrpSpPr>
          <p:cNvPr id="12" name="Group 75"/>
          <p:cNvGrpSpPr/>
          <p:nvPr/>
        </p:nvGrpSpPr>
        <p:grpSpPr>
          <a:xfrm>
            <a:off x="968030" y="3337852"/>
            <a:ext cx="1034117" cy="1034981"/>
            <a:chOff x="3058045" y="2972375"/>
            <a:chExt cx="775588" cy="776236"/>
          </a:xfrm>
        </p:grpSpPr>
        <p:sp>
          <p:nvSpPr>
            <p:cNvPr id="79" name="Oval 78"/>
            <p:cNvSpPr>
              <a:spLocks noChangeAspect="1"/>
            </p:cNvSpPr>
            <p:nvPr/>
          </p:nvSpPr>
          <p:spPr>
            <a:xfrm>
              <a:off x="3058045" y="2972375"/>
              <a:ext cx="775588" cy="77623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87" name="Freeform 52"/>
            <p:cNvSpPr>
              <a:spLocks noEditPoints="1"/>
            </p:cNvSpPr>
            <p:nvPr/>
          </p:nvSpPr>
          <p:spPr bwMode="auto">
            <a:xfrm>
              <a:off x="3288692" y="3191425"/>
              <a:ext cx="314294" cy="33813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2"/>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sp>
        <p:nvSpPr>
          <p:cNvPr id="88" name="TextBox 87"/>
          <p:cNvSpPr txBox="1"/>
          <p:nvPr/>
        </p:nvSpPr>
        <p:spPr>
          <a:xfrm>
            <a:off x="5870522" y="1803351"/>
            <a:ext cx="5610279" cy="953915"/>
          </a:xfrm>
          <a:prstGeom prst="rect">
            <a:avLst/>
          </a:prstGeom>
          <a:noFill/>
        </p:spPr>
        <p:txBody>
          <a:bodyPr wrap="square" rtlCol="0">
            <a:spAutoFit/>
          </a:bodyPr>
          <a:lstStyle/>
          <a:p>
            <a:r>
              <a:rPr lang="en-US" sz="1600" b="1">
                <a:solidFill>
                  <a:schemeClr val="accent1"/>
                </a:solidFill>
              </a:rPr>
              <a:t>Title Goes Here</a:t>
            </a:r>
            <a:endParaRPr lang="en-US" sz="1600">
              <a:solidFill>
                <a:schemeClr val="accent1"/>
              </a:solidFill>
            </a:endParaRPr>
          </a:p>
          <a:p>
            <a:r>
              <a:rPr lang="en-US" sz="1335">
                <a:solidFill>
                  <a:schemeClr val="tx2">
                    <a:lumMod val="50000"/>
                    <a:lumOff val="50000"/>
                  </a:schemeClr>
                </a:solidFill>
              </a:rPr>
              <a:t>There are many variations of passages of lorem ipsum available, but the majority have suffered alteration in some form, by injected humour randomized words.</a:t>
            </a:r>
          </a:p>
        </p:txBody>
      </p:sp>
      <p:grpSp>
        <p:nvGrpSpPr>
          <p:cNvPr id="13" name="Group 134"/>
          <p:cNvGrpSpPr/>
          <p:nvPr/>
        </p:nvGrpSpPr>
        <p:grpSpPr>
          <a:xfrm>
            <a:off x="5034476" y="1791055"/>
            <a:ext cx="864665" cy="865389"/>
            <a:chOff x="3287425" y="1417883"/>
            <a:chExt cx="648499" cy="649042"/>
          </a:xfrm>
        </p:grpSpPr>
        <p:sp>
          <p:nvSpPr>
            <p:cNvPr id="92" name="Oval 91"/>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94" name="Oval 93"/>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01</a:t>
              </a:r>
              <a:endParaRPr lang="en-US" sz="135" b="1">
                <a:solidFill>
                  <a:schemeClr val="bg1"/>
                </a:solidFill>
                <a:latin typeface="+mj-lt"/>
              </a:endParaRPr>
            </a:p>
          </p:txBody>
        </p:sp>
      </p:grpSp>
      <p:grpSp>
        <p:nvGrpSpPr>
          <p:cNvPr id="14" name="Group 129"/>
          <p:cNvGrpSpPr/>
          <p:nvPr/>
        </p:nvGrpSpPr>
        <p:grpSpPr>
          <a:xfrm>
            <a:off x="5034476" y="3429000"/>
            <a:ext cx="864665" cy="865389"/>
            <a:chOff x="2779491" y="2517212"/>
            <a:chExt cx="648499" cy="649042"/>
          </a:xfrm>
        </p:grpSpPr>
        <p:sp>
          <p:nvSpPr>
            <p:cNvPr id="96" name="Oval 95"/>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97" name="Oval 96"/>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02</a:t>
              </a:r>
              <a:endParaRPr lang="en-US" sz="1600" b="1">
                <a:latin typeface="+mj-lt"/>
              </a:endParaRPr>
            </a:p>
          </p:txBody>
        </p:sp>
      </p:grpSp>
      <p:grpSp>
        <p:nvGrpSpPr>
          <p:cNvPr id="15" name="Group 130"/>
          <p:cNvGrpSpPr/>
          <p:nvPr/>
        </p:nvGrpSpPr>
        <p:grpSpPr>
          <a:xfrm>
            <a:off x="5034476" y="5025787"/>
            <a:ext cx="864665" cy="865389"/>
            <a:chOff x="3287425" y="3613920"/>
            <a:chExt cx="648499" cy="649042"/>
          </a:xfrm>
        </p:grpSpPr>
        <p:sp>
          <p:nvSpPr>
            <p:cNvPr id="99" name="Oval 98"/>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102" name="Oval 101"/>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03</a:t>
              </a:r>
              <a:endParaRPr lang="en-US" sz="1600" b="1">
                <a:latin typeface="+mj-lt"/>
              </a:endParaRPr>
            </a:p>
          </p:txBody>
        </p:sp>
      </p:grpSp>
      <p:sp>
        <p:nvSpPr>
          <p:cNvPr id="103" name="TextBox 102"/>
          <p:cNvSpPr txBox="1"/>
          <p:nvPr/>
        </p:nvSpPr>
        <p:spPr>
          <a:xfrm>
            <a:off x="5870522" y="3437446"/>
            <a:ext cx="5610279" cy="953915"/>
          </a:xfrm>
          <a:prstGeom prst="rect">
            <a:avLst/>
          </a:prstGeom>
          <a:noFill/>
        </p:spPr>
        <p:txBody>
          <a:bodyPr wrap="square" rtlCol="0">
            <a:spAutoFit/>
          </a:bodyPr>
          <a:lstStyle/>
          <a:p>
            <a:r>
              <a:rPr lang="en-US" sz="1600" b="1">
                <a:solidFill>
                  <a:schemeClr val="accent2"/>
                </a:solidFill>
              </a:rPr>
              <a:t>Title Goes Here</a:t>
            </a:r>
            <a:endParaRPr lang="en-US" sz="1600">
              <a:solidFill>
                <a:schemeClr val="accent2"/>
              </a:solidFill>
            </a:endParaRPr>
          </a:p>
          <a:p>
            <a:r>
              <a:rPr lang="en-US" sz="1335">
                <a:solidFill>
                  <a:schemeClr val="tx2">
                    <a:lumMod val="50000"/>
                    <a:lumOff val="50000"/>
                  </a:schemeClr>
                </a:solidFill>
              </a:rPr>
              <a:t>There are many variations of passages of lorem ipsum available, but the majority have suffered alteration in some form, by injected humour randomized words.</a:t>
            </a:r>
          </a:p>
        </p:txBody>
      </p:sp>
      <p:sp>
        <p:nvSpPr>
          <p:cNvPr id="104" name="TextBox 103"/>
          <p:cNvSpPr txBox="1"/>
          <p:nvPr/>
        </p:nvSpPr>
        <p:spPr>
          <a:xfrm>
            <a:off x="5870522" y="5007891"/>
            <a:ext cx="5610279" cy="953915"/>
          </a:xfrm>
          <a:prstGeom prst="rect">
            <a:avLst/>
          </a:prstGeom>
          <a:noFill/>
        </p:spPr>
        <p:txBody>
          <a:bodyPr wrap="square" rtlCol="0">
            <a:spAutoFit/>
          </a:bodyPr>
          <a:lstStyle/>
          <a:p>
            <a:r>
              <a:rPr lang="en-US" sz="1600" b="1">
                <a:solidFill>
                  <a:schemeClr val="accent3"/>
                </a:solidFill>
              </a:rPr>
              <a:t>Title Goes Here</a:t>
            </a:r>
            <a:endParaRPr lang="en-US" sz="1600">
              <a:solidFill>
                <a:schemeClr val="accent3"/>
              </a:solidFill>
            </a:endParaRPr>
          </a:p>
          <a:p>
            <a:r>
              <a:rPr lang="en-US" sz="1335">
                <a:solidFill>
                  <a:schemeClr val="tx2">
                    <a:lumMod val="50000"/>
                    <a:lumOff val="50000"/>
                  </a:schemeClr>
                </a:solidFill>
              </a:rPr>
              <a:t>There are many variations of passages of lorem ipsum available, but the majority have suffered alteration in some form, by injected humour randomized words.</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2" presetClass="entr" presetSubtype="4" accel="50000" decel="5000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 calcmode="lin" valueType="num">
                                      <p:cBhvr additive="base">
                                        <p:cTn id="54" dur="500" fill="hold"/>
                                        <p:tgtEl>
                                          <p:spTgt spid="88"/>
                                        </p:tgtEl>
                                        <p:attrNameLst>
                                          <p:attrName>ppt_x</p:attrName>
                                        </p:attrNameLst>
                                      </p:cBhvr>
                                      <p:tavLst>
                                        <p:tav tm="0">
                                          <p:val>
                                            <p:strVal val="#ppt_x"/>
                                          </p:val>
                                        </p:tav>
                                        <p:tav tm="100000">
                                          <p:val>
                                            <p:strVal val="#ppt_x"/>
                                          </p:val>
                                        </p:tav>
                                      </p:tavLst>
                                    </p:anim>
                                    <p:anim calcmode="lin" valueType="num">
                                      <p:cBhvr additive="base">
                                        <p:cTn id="55" dur="500" fill="hold"/>
                                        <p:tgtEl>
                                          <p:spTgt spid="88"/>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2" presetClass="entr" presetSubtype="4" accel="50000" decel="50000" fill="hold" grpId="0" nodeType="withEffect">
                                  <p:stCondLst>
                                    <p:cond delay="0"/>
                                  </p:stCondLst>
                                  <p:childTnLst>
                                    <p:set>
                                      <p:cBhvr>
                                        <p:cTn id="63" dur="1" fill="hold">
                                          <p:stCondLst>
                                            <p:cond delay="0"/>
                                          </p:stCondLst>
                                        </p:cTn>
                                        <p:tgtEl>
                                          <p:spTgt spid="103"/>
                                        </p:tgtEl>
                                        <p:attrNameLst>
                                          <p:attrName>style.visibility</p:attrName>
                                        </p:attrNameLst>
                                      </p:cBhvr>
                                      <p:to>
                                        <p:strVal val="visible"/>
                                      </p:to>
                                    </p:set>
                                    <p:anim calcmode="lin" valueType="num">
                                      <p:cBhvr additive="base">
                                        <p:cTn id="64" dur="500" fill="hold"/>
                                        <p:tgtEl>
                                          <p:spTgt spid="103"/>
                                        </p:tgtEl>
                                        <p:attrNameLst>
                                          <p:attrName>ppt_x</p:attrName>
                                        </p:attrNameLst>
                                      </p:cBhvr>
                                      <p:tavLst>
                                        <p:tav tm="0">
                                          <p:val>
                                            <p:strVal val="#ppt_x"/>
                                          </p:val>
                                        </p:tav>
                                        <p:tav tm="100000">
                                          <p:val>
                                            <p:strVal val="#ppt_x"/>
                                          </p:val>
                                        </p:tav>
                                      </p:tavLst>
                                    </p:anim>
                                    <p:anim calcmode="lin" valueType="num">
                                      <p:cBhvr additive="base">
                                        <p:cTn id="65" dur="500" fill="hold"/>
                                        <p:tgtEl>
                                          <p:spTgt spid="103"/>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2" presetClass="entr" presetSubtype="4" accel="50000" decel="50000" fill="hold" grpId="0" nodeType="with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additive="base">
                                        <p:cTn id="74" dur="500" fill="hold"/>
                                        <p:tgtEl>
                                          <p:spTgt spid="104"/>
                                        </p:tgtEl>
                                        <p:attrNameLst>
                                          <p:attrName>ppt_x</p:attrName>
                                        </p:attrNameLst>
                                      </p:cBhvr>
                                      <p:tavLst>
                                        <p:tav tm="0">
                                          <p:val>
                                            <p:strVal val="#ppt_x"/>
                                          </p:val>
                                        </p:tav>
                                        <p:tav tm="100000">
                                          <p:val>
                                            <p:strVal val="#ppt_x"/>
                                          </p:val>
                                        </p:tav>
                                      </p:tavLst>
                                    </p:anim>
                                    <p:anim calcmode="lin" valueType="num">
                                      <p:cBhvr additive="base">
                                        <p:cTn id="75"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4"/>
          <p:cNvGrpSpPr/>
          <p:nvPr/>
        </p:nvGrpSpPr>
        <p:grpSpPr>
          <a:xfrm>
            <a:off x="1538726" y="2145658"/>
            <a:ext cx="9114549" cy="1229783"/>
            <a:chOff x="1154044" y="1609243"/>
            <a:chExt cx="6835912" cy="922337"/>
          </a:xfrm>
        </p:grpSpPr>
        <p:grpSp>
          <p:nvGrpSpPr>
            <p:cNvPr id="5" name="Group 20"/>
            <p:cNvGrpSpPr/>
            <p:nvPr/>
          </p:nvGrpSpPr>
          <p:grpSpPr>
            <a:xfrm>
              <a:off x="1154044" y="1609243"/>
              <a:ext cx="3791639" cy="922337"/>
              <a:chOff x="4077807" y="1573713"/>
              <a:chExt cx="4432020" cy="922337"/>
            </a:xfrm>
          </p:grpSpPr>
          <p:sp>
            <p:nvSpPr>
              <p:cNvPr id="9" name="Rectangle 5"/>
              <p:cNvSpPr>
                <a:spLocks noChangeArrowheads="1"/>
              </p:cNvSpPr>
              <p:nvPr/>
            </p:nvSpPr>
            <p:spPr bwMode="auto">
              <a:xfrm flipH="1">
                <a:off x="4077807" y="1830888"/>
                <a:ext cx="2417482" cy="665162"/>
              </a:xfrm>
              <a:prstGeom prst="homePlate">
                <a:avLst/>
              </a:prstGeom>
              <a:solidFill>
                <a:schemeClr val="accent1"/>
              </a:solidFill>
              <a:ln>
                <a:noFill/>
              </a:ln>
            </p:spPr>
            <p:txBody>
              <a:bodyPr vert="horz" wrap="square" lIns="121920" tIns="60960" rIns="121920" bIns="60960" numCol="1" anchor="t" anchorCtr="0" compatLnSpc="1"/>
              <a:lstStyle/>
              <a:p>
                <a:endParaRPr lang="en-US" sz="2400"/>
              </a:p>
            </p:txBody>
          </p:sp>
          <p:sp>
            <p:nvSpPr>
              <p:cNvPr id="10" name="Freeform 6"/>
              <p:cNvSpPr/>
              <p:nvPr/>
            </p:nvSpPr>
            <p:spPr bwMode="auto">
              <a:xfrm>
                <a:off x="6495289" y="1573713"/>
                <a:ext cx="292100" cy="922337"/>
              </a:xfrm>
              <a:custGeom>
                <a:avLst/>
                <a:gdLst>
                  <a:gd name="T0" fmla="*/ 184 w 184"/>
                  <a:gd name="T1" fmla="*/ 529 h 581"/>
                  <a:gd name="T2" fmla="*/ 184 w 184"/>
                  <a:gd name="T3" fmla="*/ 531 h 581"/>
                  <a:gd name="T4" fmla="*/ 0 w 184"/>
                  <a:gd name="T5" fmla="*/ 581 h 581"/>
                  <a:gd name="T6" fmla="*/ 0 w 184"/>
                  <a:gd name="T7" fmla="*/ 162 h 581"/>
                  <a:gd name="T8" fmla="*/ 2 w 184"/>
                  <a:gd name="T9" fmla="*/ 162 h 581"/>
                  <a:gd name="T10" fmla="*/ 184 w 184"/>
                  <a:gd name="T11" fmla="*/ 0 h 581"/>
                  <a:gd name="T12" fmla="*/ 184 w 184"/>
                  <a:gd name="T13" fmla="*/ 529 h 581"/>
                </a:gdLst>
                <a:ahLst/>
                <a:cxnLst>
                  <a:cxn ang="0">
                    <a:pos x="T0" y="T1"/>
                  </a:cxn>
                  <a:cxn ang="0">
                    <a:pos x="T2" y="T3"/>
                  </a:cxn>
                  <a:cxn ang="0">
                    <a:pos x="T4" y="T5"/>
                  </a:cxn>
                  <a:cxn ang="0">
                    <a:pos x="T6" y="T7"/>
                  </a:cxn>
                  <a:cxn ang="0">
                    <a:pos x="T8" y="T9"/>
                  </a:cxn>
                  <a:cxn ang="0">
                    <a:pos x="T10" y="T11"/>
                  </a:cxn>
                  <a:cxn ang="0">
                    <a:pos x="T12" y="T13"/>
                  </a:cxn>
                </a:cxnLst>
                <a:rect l="0" t="0" r="r" b="b"/>
                <a:pathLst>
                  <a:path w="184" h="581">
                    <a:moveTo>
                      <a:pt x="184" y="529"/>
                    </a:moveTo>
                    <a:lnTo>
                      <a:pt x="184" y="531"/>
                    </a:lnTo>
                    <a:lnTo>
                      <a:pt x="0" y="581"/>
                    </a:lnTo>
                    <a:lnTo>
                      <a:pt x="0" y="162"/>
                    </a:lnTo>
                    <a:lnTo>
                      <a:pt x="2" y="162"/>
                    </a:lnTo>
                    <a:lnTo>
                      <a:pt x="184" y="0"/>
                    </a:lnTo>
                    <a:lnTo>
                      <a:pt x="184" y="529"/>
                    </a:lnTo>
                    <a:close/>
                  </a:path>
                </a:pathLst>
              </a:custGeom>
              <a:solidFill>
                <a:schemeClr val="accent1">
                  <a:lumMod val="60000"/>
                  <a:lumOff val="40000"/>
                </a:schemeClr>
              </a:solidFill>
              <a:ln>
                <a:noFill/>
              </a:ln>
            </p:spPr>
            <p:txBody>
              <a:bodyPr vert="horz" wrap="square" lIns="121920" tIns="60960" rIns="121920" bIns="60960" numCol="1" anchor="t" anchorCtr="0" compatLnSpc="1"/>
              <a:lstStyle/>
              <a:p>
                <a:endParaRPr lang="en-US" sz="2400"/>
              </a:p>
            </p:txBody>
          </p:sp>
          <p:sp>
            <p:nvSpPr>
              <p:cNvPr id="11" name="Freeform 7"/>
              <p:cNvSpPr/>
              <p:nvPr/>
            </p:nvSpPr>
            <p:spPr bwMode="auto">
              <a:xfrm>
                <a:off x="6787389" y="1573713"/>
                <a:ext cx="1722438" cy="839787"/>
              </a:xfrm>
              <a:custGeom>
                <a:avLst/>
                <a:gdLst>
                  <a:gd name="T0" fmla="*/ 0 w 542"/>
                  <a:gd name="T1" fmla="*/ 264 h 264"/>
                  <a:gd name="T2" fmla="*/ 0 w 542"/>
                  <a:gd name="T3" fmla="*/ 0 h 264"/>
                  <a:gd name="T4" fmla="*/ 410 w 542"/>
                  <a:gd name="T5" fmla="*/ 0 h 264"/>
                  <a:gd name="T6" fmla="*/ 503 w 542"/>
                  <a:gd name="T7" fmla="*/ 38 h 264"/>
                  <a:gd name="T8" fmla="*/ 542 w 542"/>
                  <a:gd name="T9" fmla="*/ 132 h 264"/>
                  <a:gd name="T10" fmla="*/ 503 w 542"/>
                  <a:gd name="T11" fmla="*/ 225 h 264"/>
                  <a:gd name="T12" fmla="*/ 410 w 542"/>
                  <a:gd name="T13" fmla="*/ 264 h 264"/>
                  <a:gd name="T14" fmla="*/ 0 w 542"/>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264">
                    <a:moveTo>
                      <a:pt x="0" y="264"/>
                    </a:moveTo>
                    <a:cubicBezTo>
                      <a:pt x="0" y="0"/>
                      <a:pt x="0" y="0"/>
                      <a:pt x="0" y="0"/>
                    </a:cubicBezTo>
                    <a:cubicBezTo>
                      <a:pt x="410" y="0"/>
                      <a:pt x="410" y="0"/>
                      <a:pt x="410" y="0"/>
                    </a:cubicBezTo>
                    <a:cubicBezTo>
                      <a:pt x="447" y="0"/>
                      <a:pt x="478" y="12"/>
                      <a:pt x="503" y="38"/>
                    </a:cubicBezTo>
                    <a:cubicBezTo>
                      <a:pt x="529" y="64"/>
                      <a:pt x="542" y="95"/>
                      <a:pt x="542" y="132"/>
                    </a:cubicBezTo>
                    <a:cubicBezTo>
                      <a:pt x="542" y="168"/>
                      <a:pt x="529" y="199"/>
                      <a:pt x="503" y="225"/>
                    </a:cubicBezTo>
                    <a:cubicBezTo>
                      <a:pt x="478" y="251"/>
                      <a:pt x="447" y="264"/>
                      <a:pt x="410" y="264"/>
                    </a:cubicBezTo>
                    <a:lnTo>
                      <a:pt x="0" y="264"/>
                    </a:lnTo>
                    <a:close/>
                  </a:path>
                </a:pathLst>
              </a:custGeom>
              <a:solidFill>
                <a:schemeClr val="accent1"/>
              </a:solidFill>
              <a:ln>
                <a:noFill/>
              </a:ln>
            </p:spPr>
            <p:txBody>
              <a:bodyPr vert="horz" wrap="square" lIns="121920" tIns="60960" rIns="121920" bIns="60960" numCol="1" anchor="t" anchorCtr="0" compatLnSpc="1"/>
              <a:lstStyle/>
              <a:p>
                <a:endParaRPr lang="en-US" sz="2400"/>
              </a:p>
            </p:txBody>
          </p:sp>
        </p:grpSp>
        <p:grpSp>
          <p:nvGrpSpPr>
            <p:cNvPr id="6" name="Group 20"/>
            <p:cNvGrpSpPr/>
            <p:nvPr/>
          </p:nvGrpSpPr>
          <p:grpSpPr>
            <a:xfrm flipH="1">
              <a:off x="4198317" y="1609243"/>
              <a:ext cx="3791639" cy="922337"/>
              <a:chOff x="4077807" y="1573713"/>
              <a:chExt cx="4432020" cy="922337"/>
            </a:xfrm>
          </p:grpSpPr>
          <p:sp>
            <p:nvSpPr>
              <p:cNvPr id="42" name="Rectangle 5"/>
              <p:cNvSpPr>
                <a:spLocks noChangeArrowheads="1"/>
              </p:cNvSpPr>
              <p:nvPr/>
            </p:nvSpPr>
            <p:spPr bwMode="auto">
              <a:xfrm flipH="1">
                <a:off x="4077807" y="1830888"/>
                <a:ext cx="2417482" cy="665162"/>
              </a:xfrm>
              <a:prstGeom prst="homePlate">
                <a:avLst/>
              </a:prstGeom>
              <a:solidFill>
                <a:schemeClr val="accent1"/>
              </a:solidFill>
              <a:ln>
                <a:noFill/>
              </a:ln>
            </p:spPr>
            <p:txBody>
              <a:bodyPr vert="horz" wrap="square" lIns="121920" tIns="60960" rIns="121920" bIns="60960" numCol="1" anchor="t" anchorCtr="0" compatLnSpc="1"/>
              <a:lstStyle/>
              <a:p>
                <a:endParaRPr lang="en-US" sz="2400"/>
              </a:p>
            </p:txBody>
          </p:sp>
          <p:sp>
            <p:nvSpPr>
              <p:cNvPr id="43" name="Freeform 6"/>
              <p:cNvSpPr/>
              <p:nvPr/>
            </p:nvSpPr>
            <p:spPr bwMode="auto">
              <a:xfrm>
                <a:off x="6495289" y="1573713"/>
                <a:ext cx="292100" cy="922337"/>
              </a:xfrm>
              <a:custGeom>
                <a:avLst/>
                <a:gdLst>
                  <a:gd name="T0" fmla="*/ 184 w 184"/>
                  <a:gd name="T1" fmla="*/ 529 h 581"/>
                  <a:gd name="T2" fmla="*/ 184 w 184"/>
                  <a:gd name="T3" fmla="*/ 531 h 581"/>
                  <a:gd name="T4" fmla="*/ 0 w 184"/>
                  <a:gd name="T5" fmla="*/ 581 h 581"/>
                  <a:gd name="T6" fmla="*/ 0 w 184"/>
                  <a:gd name="T7" fmla="*/ 162 h 581"/>
                  <a:gd name="T8" fmla="*/ 2 w 184"/>
                  <a:gd name="T9" fmla="*/ 162 h 581"/>
                  <a:gd name="T10" fmla="*/ 184 w 184"/>
                  <a:gd name="T11" fmla="*/ 0 h 581"/>
                  <a:gd name="T12" fmla="*/ 184 w 184"/>
                  <a:gd name="T13" fmla="*/ 529 h 581"/>
                </a:gdLst>
                <a:ahLst/>
                <a:cxnLst>
                  <a:cxn ang="0">
                    <a:pos x="T0" y="T1"/>
                  </a:cxn>
                  <a:cxn ang="0">
                    <a:pos x="T2" y="T3"/>
                  </a:cxn>
                  <a:cxn ang="0">
                    <a:pos x="T4" y="T5"/>
                  </a:cxn>
                  <a:cxn ang="0">
                    <a:pos x="T6" y="T7"/>
                  </a:cxn>
                  <a:cxn ang="0">
                    <a:pos x="T8" y="T9"/>
                  </a:cxn>
                  <a:cxn ang="0">
                    <a:pos x="T10" y="T11"/>
                  </a:cxn>
                  <a:cxn ang="0">
                    <a:pos x="T12" y="T13"/>
                  </a:cxn>
                </a:cxnLst>
                <a:rect l="0" t="0" r="r" b="b"/>
                <a:pathLst>
                  <a:path w="184" h="581">
                    <a:moveTo>
                      <a:pt x="184" y="529"/>
                    </a:moveTo>
                    <a:lnTo>
                      <a:pt x="184" y="531"/>
                    </a:lnTo>
                    <a:lnTo>
                      <a:pt x="0" y="581"/>
                    </a:lnTo>
                    <a:lnTo>
                      <a:pt x="0" y="162"/>
                    </a:lnTo>
                    <a:lnTo>
                      <a:pt x="2" y="162"/>
                    </a:lnTo>
                    <a:lnTo>
                      <a:pt x="184" y="0"/>
                    </a:lnTo>
                    <a:lnTo>
                      <a:pt x="184" y="529"/>
                    </a:lnTo>
                    <a:close/>
                  </a:path>
                </a:pathLst>
              </a:custGeom>
              <a:solidFill>
                <a:schemeClr val="accent1">
                  <a:lumMod val="60000"/>
                  <a:lumOff val="40000"/>
                </a:schemeClr>
              </a:solidFill>
              <a:ln>
                <a:noFill/>
              </a:ln>
            </p:spPr>
            <p:txBody>
              <a:bodyPr vert="horz" wrap="square" lIns="121920" tIns="60960" rIns="121920" bIns="60960" numCol="1" anchor="t" anchorCtr="0" compatLnSpc="1"/>
              <a:lstStyle/>
              <a:p>
                <a:endParaRPr lang="en-US" sz="2400"/>
              </a:p>
            </p:txBody>
          </p:sp>
          <p:sp>
            <p:nvSpPr>
              <p:cNvPr id="44" name="Freeform 7"/>
              <p:cNvSpPr/>
              <p:nvPr/>
            </p:nvSpPr>
            <p:spPr bwMode="auto">
              <a:xfrm>
                <a:off x="6787389" y="1573713"/>
                <a:ext cx="1722438" cy="839787"/>
              </a:xfrm>
              <a:custGeom>
                <a:avLst/>
                <a:gdLst>
                  <a:gd name="T0" fmla="*/ 0 w 542"/>
                  <a:gd name="T1" fmla="*/ 264 h 264"/>
                  <a:gd name="T2" fmla="*/ 0 w 542"/>
                  <a:gd name="T3" fmla="*/ 0 h 264"/>
                  <a:gd name="T4" fmla="*/ 410 w 542"/>
                  <a:gd name="T5" fmla="*/ 0 h 264"/>
                  <a:gd name="T6" fmla="*/ 503 w 542"/>
                  <a:gd name="T7" fmla="*/ 38 h 264"/>
                  <a:gd name="T8" fmla="*/ 542 w 542"/>
                  <a:gd name="T9" fmla="*/ 132 h 264"/>
                  <a:gd name="T10" fmla="*/ 503 w 542"/>
                  <a:gd name="T11" fmla="*/ 225 h 264"/>
                  <a:gd name="T12" fmla="*/ 410 w 542"/>
                  <a:gd name="T13" fmla="*/ 264 h 264"/>
                  <a:gd name="T14" fmla="*/ 0 w 542"/>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264">
                    <a:moveTo>
                      <a:pt x="0" y="264"/>
                    </a:moveTo>
                    <a:cubicBezTo>
                      <a:pt x="0" y="0"/>
                      <a:pt x="0" y="0"/>
                      <a:pt x="0" y="0"/>
                    </a:cubicBezTo>
                    <a:cubicBezTo>
                      <a:pt x="410" y="0"/>
                      <a:pt x="410" y="0"/>
                      <a:pt x="410" y="0"/>
                    </a:cubicBezTo>
                    <a:cubicBezTo>
                      <a:pt x="447" y="0"/>
                      <a:pt x="478" y="12"/>
                      <a:pt x="503" y="38"/>
                    </a:cubicBezTo>
                    <a:cubicBezTo>
                      <a:pt x="529" y="64"/>
                      <a:pt x="542" y="95"/>
                      <a:pt x="542" y="132"/>
                    </a:cubicBezTo>
                    <a:cubicBezTo>
                      <a:pt x="542" y="168"/>
                      <a:pt x="529" y="199"/>
                      <a:pt x="503" y="225"/>
                    </a:cubicBezTo>
                    <a:cubicBezTo>
                      <a:pt x="478" y="251"/>
                      <a:pt x="447" y="264"/>
                      <a:pt x="410" y="264"/>
                    </a:cubicBezTo>
                    <a:lnTo>
                      <a:pt x="0" y="264"/>
                    </a:lnTo>
                    <a:close/>
                  </a:path>
                </a:pathLst>
              </a:custGeom>
              <a:solidFill>
                <a:schemeClr val="accent1"/>
              </a:solidFill>
              <a:ln>
                <a:noFill/>
              </a:ln>
            </p:spPr>
            <p:txBody>
              <a:bodyPr vert="horz" wrap="square" lIns="121920" tIns="60960" rIns="121920" bIns="60960" numCol="1" anchor="t" anchorCtr="0" compatLnSpc="1"/>
              <a:lstStyle/>
              <a:p>
                <a:endParaRPr lang="en-US" sz="2400"/>
              </a:p>
            </p:txBody>
          </p:sp>
        </p:grpSp>
      </p:grpSp>
      <p:grpSp>
        <p:nvGrpSpPr>
          <p:cNvPr id="7" name="Group 85"/>
          <p:cNvGrpSpPr/>
          <p:nvPr/>
        </p:nvGrpSpPr>
        <p:grpSpPr>
          <a:xfrm>
            <a:off x="711200" y="3269607"/>
            <a:ext cx="10769600" cy="1119716"/>
            <a:chOff x="533400" y="2452205"/>
            <a:chExt cx="8077200" cy="839787"/>
          </a:xfrm>
        </p:grpSpPr>
        <p:grpSp>
          <p:nvGrpSpPr>
            <p:cNvPr id="8" name="Group 21"/>
            <p:cNvGrpSpPr/>
            <p:nvPr/>
          </p:nvGrpSpPr>
          <p:grpSpPr>
            <a:xfrm>
              <a:off x="533400" y="2452205"/>
              <a:ext cx="4412283" cy="839787"/>
              <a:chOff x="3352341" y="2416675"/>
              <a:chExt cx="5157486" cy="839787"/>
            </a:xfrm>
          </p:grpSpPr>
          <p:sp>
            <p:nvSpPr>
              <p:cNvPr id="12" name="Rectangle 8"/>
              <p:cNvSpPr>
                <a:spLocks noChangeArrowheads="1"/>
              </p:cNvSpPr>
              <p:nvPr/>
            </p:nvSpPr>
            <p:spPr bwMode="auto">
              <a:xfrm flipH="1">
                <a:off x="3352341" y="2496050"/>
                <a:ext cx="3142948" cy="635925"/>
              </a:xfrm>
              <a:prstGeom prst="homePlate">
                <a:avLst/>
              </a:prstGeom>
              <a:solidFill>
                <a:schemeClr val="accent2"/>
              </a:solidFill>
              <a:ln>
                <a:noFill/>
              </a:ln>
            </p:spPr>
            <p:txBody>
              <a:bodyPr vert="horz" wrap="square" lIns="121920" tIns="60960" rIns="121920" bIns="60960" numCol="1" anchor="t" anchorCtr="0" compatLnSpc="1"/>
              <a:lstStyle/>
              <a:p>
                <a:endParaRPr lang="en-US" sz="2400"/>
              </a:p>
            </p:txBody>
          </p:sp>
          <p:sp>
            <p:nvSpPr>
              <p:cNvPr id="15" name="Freeform 9"/>
              <p:cNvSpPr/>
              <p:nvPr/>
            </p:nvSpPr>
            <p:spPr bwMode="auto">
              <a:xfrm>
                <a:off x="6495289" y="2416675"/>
                <a:ext cx="292100" cy="839787"/>
              </a:xfrm>
              <a:custGeom>
                <a:avLst/>
                <a:gdLst>
                  <a:gd name="T0" fmla="*/ 0 w 184"/>
                  <a:gd name="T1" fmla="*/ 451 h 529"/>
                  <a:gd name="T2" fmla="*/ 0 w 184"/>
                  <a:gd name="T3" fmla="*/ 50 h 529"/>
                  <a:gd name="T4" fmla="*/ 184 w 184"/>
                  <a:gd name="T5" fmla="*/ 0 h 529"/>
                  <a:gd name="T6" fmla="*/ 184 w 184"/>
                  <a:gd name="T7" fmla="*/ 527 h 529"/>
                  <a:gd name="T8" fmla="*/ 184 w 184"/>
                  <a:gd name="T9" fmla="*/ 529 h 529"/>
                  <a:gd name="T10" fmla="*/ 0 w 184"/>
                  <a:gd name="T11" fmla="*/ 451 h 529"/>
                </a:gdLst>
                <a:ahLst/>
                <a:cxnLst>
                  <a:cxn ang="0">
                    <a:pos x="T0" y="T1"/>
                  </a:cxn>
                  <a:cxn ang="0">
                    <a:pos x="T2" y="T3"/>
                  </a:cxn>
                  <a:cxn ang="0">
                    <a:pos x="T4" y="T5"/>
                  </a:cxn>
                  <a:cxn ang="0">
                    <a:pos x="T6" y="T7"/>
                  </a:cxn>
                  <a:cxn ang="0">
                    <a:pos x="T8" y="T9"/>
                  </a:cxn>
                  <a:cxn ang="0">
                    <a:pos x="T10" y="T11"/>
                  </a:cxn>
                </a:cxnLst>
                <a:rect l="0" t="0" r="r" b="b"/>
                <a:pathLst>
                  <a:path w="184" h="529">
                    <a:moveTo>
                      <a:pt x="0" y="451"/>
                    </a:moveTo>
                    <a:lnTo>
                      <a:pt x="0" y="50"/>
                    </a:lnTo>
                    <a:lnTo>
                      <a:pt x="184" y="0"/>
                    </a:lnTo>
                    <a:lnTo>
                      <a:pt x="184" y="527"/>
                    </a:lnTo>
                    <a:lnTo>
                      <a:pt x="184" y="529"/>
                    </a:lnTo>
                    <a:lnTo>
                      <a:pt x="0" y="451"/>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endParaRPr lang="en-US" sz="2400"/>
              </a:p>
            </p:txBody>
          </p:sp>
          <p:sp>
            <p:nvSpPr>
              <p:cNvPr id="16" name="Freeform 10"/>
              <p:cNvSpPr/>
              <p:nvPr/>
            </p:nvSpPr>
            <p:spPr bwMode="auto">
              <a:xfrm>
                <a:off x="6787389" y="2416675"/>
                <a:ext cx="1722438" cy="836612"/>
              </a:xfrm>
              <a:custGeom>
                <a:avLst/>
                <a:gdLst>
                  <a:gd name="T0" fmla="*/ 0 w 542"/>
                  <a:gd name="T1" fmla="*/ 263 h 263"/>
                  <a:gd name="T2" fmla="*/ 0 w 542"/>
                  <a:gd name="T3" fmla="*/ 0 h 263"/>
                  <a:gd name="T4" fmla="*/ 410 w 542"/>
                  <a:gd name="T5" fmla="*/ 0 h 263"/>
                  <a:gd name="T6" fmla="*/ 503 w 542"/>
                  <a:gd name="T7" fmla="*/ 38 h 263"/>
                  <a:gd name="T8" fmla="*/ 542 w 542"/>
                  <a:gd name="T9" fmla="*/ 132 h 263"/>
                  <a:gd name="T10" fmla="*/ 503 w 542"/>
                  <a:gd name="T11" fmla="*/ 225 h 263"/>
                  <a:gd name="T12" fmla="*/ 442 w 542"/>
                  <a:gd name="T13" fmla="*/ 260 h 263"/>
                  <a:gd name="T14" fmla="*/ 422 w 542"/>
                  <a:gd name="T15" fmla="*/ 263 h 263"/>
                  <a:gd name="T16" fmla="*/ 410 w 542"/>
                  <a:gd name="T17" fmla="*/ 263 h 263"/>
                  <a:gd name="T18" fmla="*/ 0 w 542"/>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2" h="263">
                    <a:moveTo>
                      <a:pt x="0" y="263"/>
                    </a:moveTo>
                    <a:cubicBezTo>
                      <a:pt x="0" y="0"/>
                      <a:pt x="0" y="0"/>
                      <a:pt x="0" y="0"/>
                    </a:cubicBezTo>
                    <a:cubicBezTo>
                      <a:pt x="410" y="0"/>
                      <a:pt x="410" y="0"/>
                      <a:pt x="410" y="0"/>
                    </a:cubicBezTo>
                    <a:cubicBezTo>
                      <a:pt x="447" y="0"/>
                      <a:pt x="478" y="13"/>
                      <a:pt x="503" y="38"/>
                    </a:cubicBezTo>
                    <a:cubicBezTo>
                      <a:pt x="529" y="64"/>
                      <a:pt x="542" y="95"/>
                      <a:pt x="542" y="132"/>
                    </a:cubicBezTo>
                    <a:cubicBezTo>
                      <a:pt x="542" y="168"/>
                      <a:pt x="529" y="199"/>
                      <a:pt x="503" y="225"/>
                    </a:cubicBezTo>
                    <a:cubicBezTo>
                      <a:pt x="486" y="243"/>
                      <a:pt x="465" y="255"/>
                      <a:pt x="442" y="260"/>
                    </a:cubicBezTo>
                    <a:cubicBezTo>
                      <a:pt x="436" y="262"/>
                      <a:pt x="429" y="263"/>
                      <a:pt x="422" y="263"/>
                    </a:cubicBezTo>
                    <a:cubicBezTo>
                      <a:pt x="418" y="263"/>
                      <a:pt x="414" y="263"/>
                      <a:pt x="410" y="263"/>
                    </a:cubicBezTo>
                    <a:lnTo>
                      <a:pt x="0" y="263"/>
                    </a:lnTo>
                    <a:close/>
                  </a:path>
                </a:pathLst>
              </a:custGeom>
              <a:solidFill>
                <a:schemeClr val="accent2"/>
              </a:solidFill>
              <a:ln>
                <a:noFill/>
              </a:ln>
            </p:spPr>
            <p:txBody>
              <a:bodyPr vert="horz" wrap="square" lIns="121920" tIns="60960" rIns="121920" bIns="60960" numCol="1" anchor="t" anchorCtr="0" compatLnSpc="1"/>
              <a:lstStyle/>
              <a:p>
                <a:endParaRPr lang="en-US" sz="2400"/>
              </a:p>
            </p:txBody>
          </p:sp>
        </p:grpSp>
        <p:grpSp>
          <p:nvGrpSpPr>
            <p:cNvPr id="13" name="Group 21"/>
            <p:cNvGrpSpPr/>
            <p:nvPr/>
          </p:nvGrpSpPr>
          <p:grpSpPr>
            <a:xfrm flipH="1">
              <a:off x="4198317" y="2452205"/>
              <a:ext cx="4412283" cy="839787"/>
              <a:chOff x="3352341" y="2416675"/>
              <a:chExt cx="5157486" cy="839787"/>
            </a:xfrm>
          </p:grpSpPr>
          <p:sp>
            <p:nvSpPr>
              <p:cNvPr id="46" name="Rectangle 8"/>
              <p:cNvSpPr>
                <a:spLocks noChangeArrowheads="1"/>
              </p:cNvSpPr>
              <p:nvPr/>
            </p:nvSpPr>
            <p:spPr bwMode="auto">
              <a:xfrm flipH="1">
                <a:off x="3352341" y="2496050"/>
                <a:ext cx="3142948" cy="635925"/>
              </a:xfrm>
              <a:prstGeom prst="homePlate">
                <a:avLst/>
              </a:prstGeom>
              <a:solidFill>
                <a:schemeClr val="accent2"/>
              </a:solidFill>
              <a:ln>
                <a:noFill/>
              </a:ln>
            </p:spPr>
            <p:txBody>
              <a:bodyPr vert="horz" wrap="square" lIns="121920" tIns="60960" rIns="121920" bIns="60960" numCol="1" anchor="t" anchorCtr="0" compatLnSpc="1"/>
              <a:lstStyle/>
              <a:p>
                <a:endParaRPr lang="en-US" sz="2400"/>
              </a:p>
            </p:txBody>
          </p:sp>
          <p:sp>
            <p:nvSpPr>
              <p:cNvPr id="47" name="Freeform 9"/>
              <p:cNvSpPr/>
              <p:nvPr/>
            </p:nvSpPr>
            <p:spPr bwMode="auto">
              <a:xfrm>
                <a:off x="6495289" y="2416675"/>
                <a:ext cx="292100" cy="839787"/>
              </a:xfrm>
              <a:custGeom>
                <a:avLst/>
                <a:gdLst>
                  <a:gd name="T0" fmla="*/ 0 w 184"/>
                  <a:gd name="T1" fmla="*/ 451 h 529"/>
                  <a:gd name="T2" fmla="*/ 0 w 184"/>
                  <a:gd name="T3" fmla="*/ 50 h 529"/>
                  <a:gd name="T4" fmla="*/ 184 w 184"/>
                  <a:gd name="T5" fmla="*/ 0 h 529"/>
                  <a:gd name="T6" fmla="*/ 184 w 184"/>
                  <a:gd name="T7" fmla="*/ 527 h 529"/>
                  <a:gd name="T8" fmla="*/ 184 w 184"/>
                  <a:gd name="T9" fmla="*/ 529 h 529"/>
                  <a:gd name="T10" fmla="*/ 0 w 184"/>
                  <a:gd name="T11" fmla="*/ 451 h 529"/>
                </a:gdLst>
                <a:ahLst/>
                <a:cxnLst>
                  <a:cxn ang="0">
                    <a:pos x="T0" y="T1"/>
                  </a:cxn>
                  <a:cxn ang="0">
                    <a:pos x="T2" y="T3"/>
                  </a:cxn>
                  <a:cxn ang="0">
                    <a:pos x="T4" y="T5"/>
                  </a:cxn>
                  <a:cxn ang="0">
                    <a:pos x="T6" y="T7"/>
                  </a:cxn>
                  <a:cxn ang="0">
                    <a:pos x="T8" y="T9"/>
                  </a:cxn>
                  <a:cxn ang="0">
                    <a:pos x="T10" y="T11"/>
                  </a:cxn>
                </a:cxnLst>
                <a:rect l="0" t="0" r="r" b="b"/>
                <a:pathLst>
                  <a:path w="184" h="529">
                    <a:moveTo>
                      <a:pt x="0" y="451"/>
                    </a:moveTo>
                    <a:lnTo>
                      <a:pt x="0" y="50"/>
                    </a:lnTo>
                    <a:lnTo>
                      <a:pt x="184" y="0"/>
                    </a:lnTo>
                    <a:lnTo>
                      <a:pt x="184" y="527"/>
                    </a:lnTo>
                    <a:lnTo>
                      <a:pt x="184" y="529"/>
                    </a:lnTo>
                    <a:lnTo>
                      <a:pt x="0" y="451"/>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endParaRPr lang="en-US" sz="2400"/>
              </a:p>
            </p:txBody>
          </p:sp>
          <p:sp>
            <p:nvSpPr>
              <p:cNvPr id="48" name="Freeform 10"/>
              <p:cNvSpPr/>
              <p:nvPr/>
            </p:nvSpPr>
            <p:spPr bwMode="auto">
              <a:xfrm>
                <a:off x="6787389" y="2416675"/>
                <a:ext cx="1722438" cy="836612"/>
              </a:xfrm>
              <a:custGeom>
                <a:avLst/>
                <a:gdLst>
                  <a:gd name="T0" fmla="*/ 0 w 542"/>
                  <a:gd name="T1" fmla="*/ 263 h 263"/>
                  <a:gd name="T2" fmla="*/ 0 w 542"/>
                  <a:gd name="T3" fmla="*/ 0 h 263"/>
                  <a:gd name="T4" fmla="*/ 410 w 542"/>
                  <a:gd name="T5" fmla="*/ 0 h 263"/>
                  <a:gd name="T6" fmla="*/ 503 w 542"/>
                  <a:gd name="T7" fmla="*/ 38 h 263"/>
                  <a:gd name="T8" fmla="*/ 542 w 542"/>
                  <a:gd name="T9" fmla="*/ 132 h 263"/>
                  <a:gd name="T10" fmla="*/ 503 w 542"/>
                  <a:gd name="T11" fmla="*/ 225 h 263"/>
                  <a:gd name="T12" fmla="*/ 442 w 542"/>
                  <a:gd name="T13" fmla="*/ 260 h 263"/>
                  <a:gd name="T14" fmla="*/ 422 w 542"/>
                  <a:gd name="T15" fmla="*/ 263 h 263"/>
                  <a:gd name="T16" fmla="*/ 410 w 542"/>
                  <a:gd name="T17" fmla="*/ 263 h 263"/>
                  <a:gd name="T18" fmla="*/ 0 w 542"/>
                  <a:gd name="T19"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2" h="263">
                    <a:moveTo>
                      <a:pt x="0" y="263"/>
                    </a:moveTo>
                    <a:cubicBezTo>
                      <a:pt x="0" y="0"/>
                      <a:pt x="0" y="0"/>
                      <a:pt x="0" y="0"/>
                    </a:cubicBezTo>
                    <a:cubicBezTo>
                      <a:pt x="410" y="0"/>
                      <a:pt x="410" y="0"/>
                      <a:pt x="410" y="0"/>
                    </a:cubicBezTo>
                    <a:cubicBezTo>
                      <a:pt x="447" y="0"/>
                      <a:pt x="478" y="13"/>
                      <a:pt x="503" y="38"/>
                    </a:cubicBezTo>
                    <a:cubicBezTo>
                      <a:pt x="529" y="64"/>
                      <a:pt x="542" y="95"/>
                      <a:pt x="542" y="132"/>
                    </a:cubicBezTo>
                    <a:cubicBezTo>
                      <a:pt x="542" y="168"/>
                      <a:pt x="529" y="199"/>
                      <a:pt x="503" y="225"/>
                    </a:cubicBezTo>
                    <a:cubicBezTo>
                      <a:pt x="486" y="243"/>
                      <a:pt x="465" y="255"/>
                      <a:pt x="442" y="260"/>
                    </a:cubicBezTo>
                    <a:cubicBezTo>
                      <a:pt x="436" y="262"/>
                      <a:pt x="429" y="263"/>
                      <a:pt x="422" y="263"/>
                    </a:cubicBezTo>
                    <a:cubicBezTo>
                      <a:pt x="418" y="263"/>
                      <a:pt x="414" y="263"/>
                      <a:pt x="410" y="263"/>
                    </a:cubicBezTo>
                    <a:lnTo>
                      <a:pt x="0" y="263"/>
                    </a:lnTo>
                    <a:close/>
                  </a:path>
                </a:pathLst>
              </a:custGeom>
              <a:solidFill>
                <a:schemeClr val="accent2"/>
              </a:solidFill>
              <a:ln>
                <a:noFill/>
              </a:ln>
            </p:spPr>
            <p:txBody>
              <a:bodyPr vert="horz" wrap="square" lIns="121920" tIns="60960" rIns="121920" bIns="60960" numCol="1" anchor="t" anchorCtr="0" compatLnSpc="1"/>
              <a:lstStyle/>
              <a:p>
                <a:endParaRPr lang="en-US" sz="2400"/>
              </a:p>
            </p:txBody>
          </p:sp>
        </p:grpSp>
      </p:grpSp>
      <p:grpSp>
        <p:nvGrpSpPr>
          <p:cNvPr id="14" name="Group 86"/>
          <p:cNvGrpSpPr/>
          <p:nvPr/>
        </p:nvGrpSpPr>
        <p:grpSpPr>
          <a:xfrm>
            <a:off x="1538726" y="4223341"/>
            <a:ext cx="9114549" cy="1280583"/>
            <a:chOff x="1154044" y="3167505"/>
            <a:chExt cx="6835912" cy="960437"/>
          </a:xfrm>
        </p:grpSpPr>
        <p:grpSp>
          <p:nvGrpSpPr>
            <p:cNvPr id="21" name="Group 22"/>
            <p:cNvGrpSpPr/>
            <p:nvPr/>
          </p:nvGrpSpPr>
          <p:grpSpPr>
            <a:xfrm>
              <a:off x="1154044" y="3167505"/>
              <a:ext cx="3791639" cy="960437"/>
              <a:chOff x="4077807" y="3132638"/>
              <a:chExt cx="4432020" cy="960437"/>
            </a:xfrm>
          </p:grpSpPr>
          <p:sp>
            <p:nvSpPr>
              <p:cNvPr id="17" name="Rectangle 11"/>
              <p:cNvSpPr>
                <a:spLocks noChangeArrowheads="1"/>
              </p:cNvSpPr>
              <p:nvPr/>
            </p:nvSpPr>
            <p:spPr bwMode="auto">
              <a:xfrm flipH="1">
                <a:off x="4077807" y="3132638"/>
                <a:ext cx="2417482" cy="665162"/>
              </a:xfrm>
              <a:prstGeom prst="homePlate">
                <a:avLst/>
              </a:prstGeom>
              <a:solidFill>
                <a:schemeClr val="accent3"/>
              </a:solidFill>
              <a:ln>
                <a:noFill/>
              </a:ln>
            </p:spPr>
            <p:txBody>
              <a:bodyPr vert="horz" wrap="square" lIns="121920" tIns="60960" rIns="121920" bIns="60960" numCol="1" anchor="t" anchorCtr="0" compatLnSpc="1"/>
              <a:lstStyle/>
              <a:p>
                <a:endParaRPr lang="en-US" sz="2400"/>
              </a:p>
            </p:txBody>
          </p:sp>
          <p:sp>
            <p:nvSpPr>
              <p:cNvPr id="19" name="Freeform 12"/>
              <p:cNvSpPr/>
              <p:nvPr/>
            </p:nvSpPr>
            <p:spPr bwMode="auto">
              <a:xfrm>
                <a:off x="6495289" y="3132638"/>
                <a:ext cx="292100" cy="960437"/>
              </a:xfrm>
              <a:custGeom>
                <a:avLst/>
                <a:gdLst>
                  <a:gd name="T0" fmla="*/ 184 w 184"/>
                  <a:gd name="T1" fmla="*/ 78 h 605"/>
                  <a:gd name="T2" fmla="*/ 184 w 184"/>
                  <a:gd name="T3" fmla="*/ 605 h 605"/>
                  <a:gd name="T4" fmla="*/ 0 w 184"/>
                  <a:gd name="T5" fmla="*/ 419 h 605"/>
                  <a:gd name="T6" fmla="*/ 0 w 184"/>
                  <a:gd name="T7" fmla="*/ 0 h 605"/>
                  <a:gd name="T8" fmla="*/ 184 w 184"/>
                  <a:gd name="T9" fmla="*/ 78 h 605"/>
                </a:gdLst>
                <a:ahLst/>
                <a:cxnLst>
                  <a:cxn ang="0">
                    <a:pos x="T0" y="T1"/>
                  </a:cxn>
                  <a:cxn ang="0">
                    <a:pos x="T2" y="T3"/>
                  </a:cxn>
                  <a:cxn ang="0">
                    <a:pos x="T4" y="T5"/>
                  </a:cxn>
                  <a:cxn ang="0">
                    <a:pos x="T6" y="T7"/>
                  </a:cxn>
                  <a:cxn ang="0">
                    <a:pos x="T8" y="T9"/>
                  </a:cxn>
                </a:cxnLst>
                <a:rect l="0" t="0" r="r" b="b"/>
                <a:pathLst>
                  <a:path w="184" h="605">
                    <a:moveTo>
                      <a:pt x="184" y="78"/>
                    </a:moveTo>
                    <a:lnTo>
                      <a:pt x="184" y="605"/>
                    </a:lnTo>
                    <a:lnTo>
                      <a:pt x="0" y="419"/>
                    </a:lnTo>
                    <a:lnTo>
                      <a:pt x="0" y="0"/>
                    </a:lnTo>
                    <a:lnTo>
                      <a:pt x="184" y="78"/>
                    </a:lnTo>
                    <a:close/>
                  </a:path>
                </a:pathLst>
              </a:custGeom>
              <a:solidFill>
                <a:schemeClr val="accent3">
                  <a:lumMod val="60000"/>
                  <a:lumOff val="40000"/>
                </a:schemeClr>
              </a:solidFill>
              <a:ln>
                <a:noFill/>
              </a:ln>
            </p:spPr>
            <p:txBody>
              <a:bodyPr vert="horz" wrap="square" lIns="121920" tIns="60960" rIns="121920" bIns="60960" numCol="1" anchor="t" anchorCtr="0" compatLnSpc="1"/>
              <a:lstStyle/>
              <a:p>
                <a:endParaRPr lang="en-US" sz="2400"/>
              </a:p>
            </p:txBody>
          </p:sp>
          <p:sp>
            <p:nvSpPr>
              <p:cNvPr id="20" name="Freeform 13"/>
              <p:cNvSpPr/>
              <p:nvPr/>
            </p:nvSpPr>
            <p:spPr bwMode="auto">
              <a:xfrm>
                <a:off x="6787389" y="3253288"/>
                <a:ext cx="1722438" cy="839787"/>
              </a:xfrm>
              <a:custGeom>
                <a:avLst/>
                <a:gdLst>
                  <a:gd name="T0" fmla="*/ 0 w 542"/>
                  <a:gd name="T1" fmla="*/ 264 h 264"/>
                  <a:gd name="T2" fmla="*/ 0 w 542"/>
                  <a:gd name="T3" fmla="*/ 1 h 264"/>
                  <a:gd name="T4" fmla="*/ 410 w 542"/>
                  <a:gd name="T5" fmla="*/ 1 h 264"/>
                  <a:gd name="T6" fmla="*/ 422 w 542"/>
                  <a:gd name="T7" fmla="*/ 0 h 264"/>
                  <a:gd name="T8" fmla="*/ 442 w 542"/>
                  <a:gd name="T9" fmla="*/ 4 h 264"/>
                  <a:gd name="T10" fmla="*/ 503 w 542"/>
                  <a:gd name="T11" fmla="*/ 38 h 264"/>
                  <a:gd name="T12" fmla="*/ 542 w 542"/>
                  <a:gd name="T13" fmla="*/ 132 h 264"/>
                  <a:gd name="T14" fmla="*/ 503 w 542"/>
                  <a:gd name="T15" fmla="*/ 225 h 264"/>
                  <a:gd name="T16" fmla="*/ 410 w 542"/>
                  <a:gd name="T17" fmla="*/ 264 h 264"/>
                  <a:gd name="T18" fmla="*/ 0 w 542"/>
                  <a:gd name="T1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2" h="264">
                    <a:moveTo>
                      <a:pt x="0" y="264"/>
                    </a:moveTo>
                    <a:cubicBezTo>
                      <a:pt x="0" y="1"/>
                      <a:pt x="0" y="1"/>
                      <a:pt x="0" y="1"/>
                    </a:cubicBezTo>
                    <a:cubicBezTo>
                      <a:pt x="410" y="1"/>
                      <a:pt x="410" y="1"/>
                      <a:pt x="410" y="1"/>
                    </a:cubicBezTo>
                    <a:cubicBezTo>
                      <a:pt x="414" y="1"/>
                      <a:pt x="418" y="1"/>
                      <a:pt x="422" y="0"/>
                    </a:cubicBezTo>
                    <a:cubicBezTo>
                      <a:pt x="429" y="1"/>
                      <a:pt x="436" y="2"/>
                      <a:pt x="442" y="4"/>
                    </a:cubicBezTo>
                    <a:cubicBezTo>
                      <a:pt x="465" y="9"/>
                      <a:pt x="486" y="21"/>
                      <a:pt x="503" y="38"/>
                    </a:cubicBezTo>
                    <a:cubicBezTo>
                      <a:pt x="529" y="64"/>
                      <a:pt x="542" y="95"/>
                      <a:pt x="542" y="132"/>
                    </a:cubicBezTo>
                    <a:cubicBezTo>
                      <a:pt x="542" y="168"/>
                      <a:pt x="529" y="199"/>
                      <a:pt x="503" y="225"/>
                    </a:cubicBezTo>
                    <a:cubicBezTo>
                      <a:pt x="478" y="251"/>
                      <a:pt x="447" y="264"/>
                      <a:pt x="410" y="264"/>
                    </a:cubicBezTo>
                    <a:lnTo>
                      <a:pt x="0" y="264"/>
                    </a:lnTo>
                    <a:close/>
                  </a:path>
                </a:pathLst>
              </a:custGeom>
              <a:solidFill>
                <a:schemeClr val="accent3"/>
              </a:solidFill>
              <a:ln>
                <a:noFill/>
              </a:ln>
            </p:spPr>
            <p:txBody>
              <a:bodyPr vert="horz" wrap="square" lIns="121920" tIns="60960" rIns="121920" bIns="60960" numCol="1" anchor="t" anchorCtr="0" compatLnSpc="1"/>
              <a:lstStyle/>
              <a:p>
                <a:endParaRPr lang="en-US" sz="2400"/>
              </a:p>
            </p:txBody>
          </p:sp>
        </p:grpSp>
        <p:grpSp>
          <p:nvGrpSpPr>
            <p:cNvPr id="22" name="Group 22"/>
            <p:cNvGrpSpPr/>
            <p:nvPr/>
          </p:nvGrpSpPr>
          <p:grpSpPr>
            <a:xfrm flipH="1">
              <a:off x="4198317" y="3167505"/>
              <a:ext cx="3791639" cy="960437"/>
              <a:chOff x="4077807" y="3132638"/>
              <a:chExt cx="4432020" cy="960437"/>
            </a:xfrm>
          </p:grpSpPr>
          <p:sp>
            <p:nvSpPr>
              <p:cNvPr id="52" name="Rectangle 11"/>
              <p:cNvSpPr>
                <a:spLocks noChangeArrowheads="1"/>
              </p:cNvSpPr>
              <p:nvPr/>
            </p:nvSpPr>
            <p:spPr bwMode="auto">
              <a:xfrm flipH="1">
                <a:off x="4077807" y="3132638"/>
                <a:ext cx="2417482" cy="665162"/>
              </a:xfrm>
              <a:prstGeom prst="homePlate">
                <a:avLst/>
              </a:prstGeom>
              <a:solidFill>
                <a:schemeClr val="accent3"/>
              </a:solidFill>
              <a:ln>
                <a:noFill/>
              </a:ln>
            </p:spPr>
            <p:txBody>
              <a:bodyPr vert="horz" wrap="square" lIns="121920" tIns="60960" rIns="121920" bIns="60960" numCol="1" anchor="t" anchorCtr="0" compatLnSpc="1"/>
              <a:lstStyle/>
              <a:p>
                <a:endParaRPr lang="en-US" sz="2400"/>
              </a:p>
            </p:txBody>
          </p:sp>
          <p:sp>
            <p:nvSpPr>
              <p:cNvPr id="54" name="Freeform 12"/>
              <p:cNvSpPr/>
              <p:nvPr/>
            </p:nvSpPr>
            <p:spPr bwMode="auto">
              <a:xfrm>
                <a:off x="6495289" y="3132638"/>
                <a:ext cx="292100" cy="960437"/>
              </a:xfrm>
              <a:custGeom>
                <a:avLst/>
                <a:gdLst>
                  <a:gd name="T0" fmla="*/ 184 w 184"/>
                  <a:gd name="T1" fmla="*/ 78 h 605"/>
                  <a:gd name="T2" fmla="*/ 184 w 184"/>
                  <a:gd name="T3" fmla="*/ 605 h 605"/>
                  <a:gd name="T4" fmla="*/ 0 w 184"/>
                  <a:gd name="T5" fmla="*/ 419 h 605"/>
                  <a:gd name="T6" fmla="*/ 0 w 184"/>
                  <a:gd name="T7" fmla="*/ 0 h 605"/>
                  <a:gd name="T8" fmla="*/ 184 w 184"/>
                  <a:gd name="T9" fmla="*/ 78 h 605"/>
                </a:gdLst>
                <a:ahLst/>
                <a:cxnLst>
                  <a:cxn ang="0">
                    <a:pos x="T0" y="T1"/>
                  </a:cxn>
                  <a:cxn ang="0">
                    <a:pos x="T2" y="T3"/>
                  </a:cxn>
                  <a:cxn ang="0">
                    <a:pos x="T4" y="T5"/>
                  </a:cxn>
                  <a:cxn ang="0">
                    <a:pos x="T6" y="T7"/>
                  </a:cxn>
                  <a:cxn ang="0">
                    <a:pos x="T8" y="T9"/>
                  </a:cxn>
                </a:cxnLst>
                <a:rect l="0" t="0" r="r" b="b"/>
                <a:pathLst>
                  <a:path w="184" h="605">
                    <a:moveTo>
                      <a:pt x="184" y="78"/>
                    </a:moveTo>
                    <a:lnTo>
                      <a:pt x="184" y="605"/>
                    </a:lnTo>
                    <a:lnTo>
                      <a:pt x="0" y="419"/>
                    </a:lnTo>
                    <a:lnTo>
                      <a:pt x="0" y="0"/>
                    </a:lnTo>
                    <a:lnTo>
                      <a:pt x="184" y="78"/>
                    </a:lnTo>
                    <a:close/>
                  </a:path>
                </a:pathLst>
              </a:custGeom>
              <a:solidFill>
                <a:schemeClr val="accent3">
                  <a:lumMod val="60000"/>
                  <a:lumOff val="40000"/>
                </a:schemeClr>
              </a:solidFill>
              <a:ln>
                <a:noFill/>
              </a:ln>
            </p:spPr>
            <p:txBody>
              <a:bodyPr vert="horz" wrap="square" lIns="121920" tIns="60960" rIns="121920" bIns="60960" numCol="1" anchor="t" anchorCtr="0" compatLnSpc="1"/>
              <a:lstStyle/>
              <a:p>
                <a:endParaRPr lang="en-US" sz="2400"/>
              </a:p>
            </p:txBody>
          </p:sp>
          <p:sp>
            <p:nvSpPr>
              <p:cNvPr id="57" name="Freeform 13"/>
              <p:cNvSpPr/>
              <p:nvPr/>
            </p:nvSpPr>
            <p:spPr bwMode="auto">
              <a:xfrm>
                <a:off x="6787389" y="3253288"/>
                <a:ext cx="1722438" cy="839787"/>
              </a:xfrm>
              <a:custGeom>
                <a:avLst/>
                <a:gdLst>
                  <a:gd name="T0" fmla="*/ 0 w 542"/>
                  <a:gd name="T1" fmla="*/ 264 h 264"/>
                  <a:gd name="T2" fmla="*/ 0 w 542"/>
                  <a:gd name="T3" fmla="*/ 1 h 264"/>
                  <a:gd name="T4" fmla="*/ 410 w 542"/>
                  <a:gd name="T5" fmla="*/ 1 h 264"/>
                  <a:gd name="T6" fmla="*/ 422 w 542"/>
                  <a:gd name="T7" fmla="*/ 0 h 264"/>
                  <a:gd name="T8" fmla="*/ 442 w 542"/>
                  <a:gd name="T9" fmla="*/ 4 h 264"/>
                  <a:gd name="T10" fmla="*/ 503 w 542"/>
                  <a:gd name="T11" fmla="*/ 38 h 264"/>
                  <a:gd name="T12" fmla="*/ 542 w 542"/>
                  <a:gd name="T13" fmla="*/ 132 h 264"/>
                  <a:gd name="T14" fmla="*/ 503 w 542"/>
                  <a:gd name="T15" fmla="*/ 225 h 264"/>
                  <a:gd name="T16" fmla="*/ 410 w 542"/>
                  <a:gd name="T17" fmla="*/ 264 h 264"/>
                  <a:gd name="T18" fmla="*/ 0 w 542"/>
                  <a:gd name="T1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2" h="264">
                    <a:moveTo>
                      <a:pt x="0" y="264"/>
                    </a:moveTo>
                    <a:cubicBezTo>
                      <a:pt x="0" y="1"/>
                      <a:pt x="0" y="1"/>
                      <a:pt x="0" y="1"/>
                    </a:cubicBezTo>
                    <a:cubicBezTo>
                      <a:pt x="410" y="1"/>
                      <a:pt x="410" y="1"/>
                      <a:pt x="410" y="1"/>
                    </a:cubicBezTo>
                    <a:cubicBezTo>
                      <a:pt x="414" y="1"/>
                      <a:pt x="418" y="1"/>
                      <a:pt x="422" y="0"/>
                    </a:cubicBezTo>
                    <a:cubicBezTo>
                      <a:pt x="429" y="1"/>
                      <a:pt x="436" y="2"/>
                      <a:pt x="442" y="4"/>
                    </a:cubicBezTo>
                    <a:cubicBezTo>
                      <a:pt x="465" y="9"/>
                      <a:pt x="486" y="21"/>
                      <a:pt x="503" y="38"/>
                    </a:cubicBezTo>
                    <a:cubicBezTo>
                      <a:pt x="529" y="64"/>
                      <a:pt x="542" y="95"/>
                      <a:pt x="542" y="132"/>
                    </a:cubicBezTo>
                    <a:cubicBezTo>
                      <a:pt x="542" y="168"/>
                      <a:pt x="529" y="199"/>
                      <a:pt x="503" y="225"/>
                    </a:cubicBezTo>
                    <a:cubicBezTo>
                      <a:pt x="478" y="251"/>
                      <a:pt x="447" y="264"/>
                      <a:pt x="410" y="264"/>
                    </a:cubicBezTo>
                    <a:lnTo>
                      <a:pt x="0" y="264"/>
                    </a:lnTo>
                    <a:close/>
                  </a:path>
                </a:pathLst>
              </a:custGeom>
              <a:solidFill>
                <a:schemeClr val="accent3"/>
              </a:solidFill>
              <a:ln>
                <a:noFill/>
              </a:ln>
            </p:spPr>
            <p:txBody>
              <a:bodyPr vert="horz" wrap="square" lIns="121920" tIns="60960" rIns="121920" bIns="60960" numCol="1" anchor="t" anchorCtr="0" compatLnSpc="1"/>
              <a:lstStyle/>
              <a:p>
                <a:endParaRPr lang="en-US" sz="2400"/>
              </a:p>
            </p:txBody>
          </p:sp>
        </p:grpSp>
      </p:grpSp>
      <p:sp>
        <p:nvSpPr>
          <p:cNvPr id="2" name="Title 1"/>
          <p:cNvSpPr>
            <a:spLocks noGrp="1"/>
          </p:cNvSpPr>
          <p:nvPr>
            <p:ph type="title"/>
          </p:nvPr>
        </p:nvSpPr>
        <p:spPr/>
        <p:txBody>
          <a:bodyPr/>
          <a:lstStyle/>
          <a:p>
            <a:r>
              <a:rPr lang="en-US"/>
              <a:t>Multistage Timeline</a:t>
            </a:r>
          </a:p>
        </p:txBody>
      </p:sp>
      <p:sp>
        <p:nvSpPr>
          <p:cNvPr id="4" name="Text Placeholder 3"/>
          <p:cNvSpPr>
            <a:spLocks noGrp="1"/>
          </p:cNvSpPr>
          <p:nvPr>
            <p:ph type="body" sz="half" idx="2"/>
          </p:nvPr>
        </p:nvSpPr>
        <p:spPr/>
        <p:txBody>
          <a:bodyPr/>
          <a:lstStyle/>
          <a:p>
            <a:r>
              <a:rPr lang="en-US"/>
              <a:t>Multistage Timeline</a:t>
            </a:r>
          </a:p>
        </p:txBody>
      </p:sp>
      <p:sp>
        <p:nvSpPr>
          <p:cNvPr id="18" name="Slide Number Placeholder 17"/>
          <p:cNvSpPr>
            <a:spLocks noGrp="1"/>
          </p:cNvSpPr>
          <p:nvPr>
            <p:ph type="sldNum" sz="quarter" idx="12"/>
          </p:nvPr>
        </p:nvSpPr>
        <p:spPr/>
        <p:txBody>
          <a:bodyPr/>
          <a:lstStyle/>
          <a:p>
            <a:fld id="{C136B7D2-B98C-44FD-8D04-7EC62A564975}" type="slidenum">
              <a:rPr lang="en-US" smtClean="0"/>
              <a:t>33</a:t>
            </a:fld>
            <a:endParaRPr lang="en-US"/>
          </a:p>
        </p:txBody>
      </p:sp>
      <p:grpSp>
        <p:nvGrpSpPr>
          <p:cNvPr id="23" name="Group 65"/>
          <p:cNvGrpSpPr/>
          <p:nvPr/>
        </p:nvGrpSpPr>
        <p:grpSpPr>
          <a:xfrm>
            <a:off x="5732223" y="2300357"/>
            <a:ext cx="779853" cy="779851"/>
            <a:chOff x="4800482" y="1725268"/>
            <a:chExt cx="584890" cy="584888"/>
          </a:xfrm>
        </p:grpSpPr>
        <p:sp>
          <p:nvSpPr>
            <p:cNvPr id="50" name="Sev01"/>
            <p:cNvSpPr>
              <a:spLocks noChangeAspect="1"/>
            </p:cNvSpPr>
            <p:nvPr/>
          </p:nvSpPr>
          <p:spPr>
            <a:xfrm>
              <a:off x="4800482" y="1725268"/>
              <a:ext cx="584890" cy="584888"/>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a:solidFill>
                  <a:schemeClr val="bg1"/>
                </a:solidFill>
                <a:latin typeface="FontAwesome" pitchFamily="2" charset="0"/>
              </a:endParaRPr>
            </a:p>
          </p:txBody>
        </p:sp>
        <p:sp>
          <p:nvSpPr>
            <p:cNvPr id="51" name="Freeform 66"/>
            <p:cNvSpPr>
              <a:spLocks noEditPoints="1"/>
            </p:cNvSpPr>
            <p:nvPr/>
          </p:nvSpPr>
          <p:spPr bwMode="auto">
            <a:xfrm>
              <a:off x="4966104" y="1869573"/>
              <a:ext cx="253646" cy="296278"/>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24" name="Group 64"/>
          <p:cNvGrpSpPr/>
          <p:nvPr/>
        </p:nvGrpSpPr>
        <p:grpSpPr>
          <a:xfrm>
            <a:off x="5732223" y="3437423"/>
            <a:ext cx="779853" cy="779851"/>
            <a:chOff x="4800482" y="2578067"/>
            <a:chExt cx="584890" cy="584888"/>
          </a:xfrm>
        </p:grpSpPr>
        <p:sp>
          <p:nvSpPr>
            <p:cNvPr id="53" name="Sev01"/>
            <p:cNvSpPr>
              <a:spLocks noChangeAspect="1"/>
            </p:cNvSpPr>
            <p:nvPr/>
          </p:nvSpPr>
          <p:spPr>
            <a:xfrm flipH="1">
              <a:off x="4800482" y="2578067"/>
              <a:ext cx="584890" cy="584888"/>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a:solidFill>
                  <a:schemeClr val="bg1"/>
                </a:solidFill>
                <a:latin typeface="FontAwesome" pitchFamily="2" charset="0"/>
              </a:endParaRPr>
            </a:p>
          </p:txBody>
        </p:sp>
        <p:sp>
          <p:nvSpPr>
            <p:cNvPr id="55" name="Freeform 63"/>
            <p:cNvSpPr>
              <a:spLocks noEditPoints="1"/>
            </p:cNvSpPr>
            <p:nvPr/>
          </p:nvSpPr>
          <p:spPr bwMode="auto">
            <a:xfrm>
              <a:off x="4910161" y="2737491"/>
              <a:ext cx="365532" cy="266040"/>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25" name="Group 68"/>
          <p:cNvGrpSpPr/>
          <p:nvPr/>
        </p:nvGrpSpPr>
        <p:grpSpPr>
          <a:xfrm>
            <a:off x="5732223" y="4554139"/>
            <a:ext cx="779853" cy="779851"/>
            <a:chOff x="4800482" y="3415604"/>
            <a:chExt cx="584890" cy="584888"/>
          </a:xfrm>
        </p:grpSpPr>
        <p:sp>
          <p:nvSpPr>
            <p:cNvPr id="56" name="Sev01"/>
            <p:cNvSpPr>
              <a:spLocks noChangeAspect="1"/>
            </p:cNvSpPr>
            <p:nvPr/>
          </p:nvSpPr>
          <p:spPr>
            <a:xfrm>
              <a:off x="4800482" y="3415604"/>
              <a:ext cx="584890" cy="584888"/>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a:solidFill>
                  <a:schemeClr val="bg1"/>
                </a:solidFill>
                <a:latin typeface="FontAwesome" pitchFamily="2" charset="0"/>
              </a:endParaRPr>
            </a:p>
          </p:txBody>
        </p:sp>
        <p:sp>
          <p:nvSpPr>
            <p:cNvPr id="59" name="Freeform 72"/>
            <p:cNvSpPr>
              <a:spLocks noEditPoints="1"/>
            </p:cNvSpPr>
            <p:nvPr/>
          </p:nvSpPr>
          <p:spPr bwMode="auto">
            <a:xfrm>
              <a:off x="4922165" y="3548162"/>
              <a:ext cx="341524" cy="319772"/>
            </a:xfrm>
            <a:custGeom>
              <a:avLst/>
              <a:gdLst/>
              <a:ahLst/>
              <a:cxnLst>
                <a:cxn ang="0">
                  <a:pos x="73" y="14"/>
                </a:cxn>
                <a:cxn ang="0">
                  <a:pos x="73" y="19"/>
                </a:cxn>
                <a:cxn ang="0">
                  <a:pos x="68" y="19"/>
                </a:cxn>
                <a:cxn ang="0">
                  <a:pos x="65" y="22"/>
                </a:cxn>
                <a:cxn ang="0">
                  <a:pos x="7" y="22"/>
                </a:cxn>
                <a:cxn ang="0">
                  <a:pos x="5" y="19"/>
                </a:cxn>
                <a:cxn ang="0">
                  <a:pos x="0" y="19"/>
                </a:cxn>
                <a:cxn ang="0">
                  <a:pos x="0" y="14"/>
                </a:cxn>
                <a:cxn ang="0">
                  <a:pos x="36" y="0"/>
                </a:cxn>
                <a:cxn ang="0">
                  <a:pos x="73" y="14"/>
                </a:cxn>
                <a:cxn ang="0">
                  <a:pos x="73" y="63"/>
                </a:cxn>
                <a:cxn ang="0">
                  <a:pos x="73" y="68"/>
                </a:cxn>
                <a:cxn ang="0">
                  <a:pos x="0" y="68"/>
                </a:cxn>
                <a:cxn ang="0">
                  <a:pos x="0" y="63"/>
                </a:cxn>
                <a:cxn ang="0">
                  <a:pos x="2" y="60"/>
                </a:cxn>
                <a:cxn ang="0">
                  <a:pos x="70" y="60"/>
                </a:cxn>
                <a:cxn ang="0">
                  <a:pos x="73" y="63"/>
                </a:cxn>
                <a:cxn ang="0">
                  <a:pos x="19" y="24"/>
                </a:cxn>
                <a:cxn ang="0">
                  <a:pos x="19" y="53"/>
                </a:cxn>
                <a:cxn ang="0">
                  <a:pos x="24" y="53"/>
                </a:cxn>
                <a:cxn ang="0">
                  <a:pos x="24" y="24"/>
                </a:cxn>
                <a:cxn ang="0">
                  <a:pos x="34" y="24"/>
                </a:cxn>
                <a:cxn ang="0">
                  <a:pos x="34" y="53"/>
                </a:cxn>
                <a:cxn ang="0">
                  <a:pos x="39" y="53"/>
                </a:cxn>
                <a:cxn ang="0">
                  <a:pos x="39" y="24"/>
                </a:cxn>
                <a:cxn ang="0">
                  <a:pos x="48" y="24"/>
                </a:cxn>
                <a:cxn ang="0">
                  <a:pos x="48" y="53"/>
                </a:cxn>
                <a:cxn ang="0">
                  <a:pos x="53" y="53"/>
                </a:cxn>
                <a:cxn ang="0">
                  <a:pos x="53" y="24"/>
                </a:cxn>
                <a:cxn ang="0">
                  <a:pos x="63" y="24"/>
                </a:cxn>
                <a:cxn ang="0">
                  <a:pos x="63" y="53"/>
                </a:cxn>
                <a:cxn ang="0">
                  <a:pos x="65" y="53"/>
                </a:cxn>
                <a:cxn ang="0">
                  <a:pos x="68" y="56"/>
                </a:cxn>
                <a:cxn ang="0">
                  <a:pos x="68" y="58"/>
                </a:cxn>
                <a:cxn ang="0">
                  <a:pos x="5" y="58"/>
                </a:cxn>
                <a:cxn ang="0">
                  <a:pos x="5" y="56"/>
                </a:cxn>
                <a:cxn ang="0">
                  <a:pos x="7" y="53"/>
                </a:cxn>
                <a:cxn ang="0">
                  <a:pos x="9" y="53"/>
                </a:cxn>
                <a:cxn ang="0">
                  <a:pos x="9" y="24"/>
                </a:cxn>
                <a:cxn ang="0">
                  <a:pos x="19" y="24"/>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sp>
        <p:nvSpPr>
          <p:cNvPr id="78" name="Rectangle 77"/>
          <p:cNvSpPr/>
          <p:nvPr/>
        </p:nvSpPr>
        <p:spPr>
          <a:xfrm>
            <a:off x="4800717" y="4677439"/>
            <a:ext cx="820738" cy="492443"/>
          </a:xfrm>
          <a:prstGeom prst="rect">
            <a:avLst/>
          </a:prstGeom>
        </p:spPr>
        <p:txBody>
          <a:bodyPr wrap="none" lIns="0" tIns="0" rIns="0" bIns="0">
            <a:spAutoFit/>
          </a:bodyPr>
          <a:lstStyle/>
          <a:p>
            <a:pPr algn="ctr"/>
            <a:r>
              <a:rPr lang="en-US" sz="3200" b="1">
                <a:solidFill>
                  <a:schemeClr val="bg1"/>
                </a:solidFill>
              </a:rPr>
              <a:t>30%</a:t>
            </a:r>
          </a:p>
        </p:txBody>
      </p:sp>
      <p:sp>
        <p:nvSpPr>
          <p:cNvPr id="79" name="Rectangle 78"/>
          <p:cNvSpPr/>
          <p:nvPr/>
        </p:nvSpPr>
        <p:spPr>
          <a:xfrm>
            <a:off x="4800717" y="3576166"/>
            <a:ext cx="820738" cy="492443"/>
          </a:xfrm>
          <a:prstGeom prst="rect">
            <a:avLst/>
          </a:prstGeom>
        </p:spPr>
        <p:txBody>
          <a:bodyPr wrap="none" lIns="0" tIns="0" rIns="0" bIns="0">
            <a:spAutoFit/>
          </a:bodyPr>
          <a:lstStyle/>
          <a:p>
            <a:pPr algn="ctr"/>
            <a:r>
              <a:rPr lang="en-US" sz="3200" b="1">
                <a:solidFill>
                  <a:schemeClr val="bg1"/>
                </a:solidFill>
              </a:rPr>
              <a:t>50%</a:t>
            </a:r>
          </a:p>
        </p:txBody>
      </p:sp>
      <p:sp>
        <p:nvSpPr>
          <p:cNvPr id="80" name="Rectangle 79"/>
          <p:cNvSpPr/>
          <p:nvPr/>
        </p:nvSpPr>
        <p:spPr>
          <a:xfrm>
            <a:off x="4800717" y="2497527"/>
            <a:ext cx="820738" cy="492443"/>
          </a:xfrm>
          <a:prstGeom prst="rect">
            <a:avLst/>
          </a:prstGeom>
        </p:spPr>
        <p:txBody>
          <a:bodyPr wrap="none" lIns="0" tIns="0" rIns="0" bIns="0">
            <a:spAutoFit/>
          </a:bodyPr>
          <a:lstStyle/>
          <a:p>
            <a:pPr algn="ctr"/>
            <a:r>
              <a:rPr lang="en-US" sz="3200" b="1">
                <a:solidFill>
                  <a:schemeClr val="bg1"/>
                </a:solidFill>
              </a:rPr>
              <a:t>70%</a:t>
            </a:r>
          </a:p>
        </p:txBody>
      </p:sp>
      <p:sp>
        <p:nvSpPr>
          <p:cNvPr id="81" name="Text Placeholder 3"/>
          <p:cNvSpPr txBox="1"/>
          <p:nvPr/>
        </p:nvSpPr>
        <p:spPr>
          <a:xfrm>
            <a:off x="2032000" y="2645013"/>
            <a:ext cx="2097920" cy="6153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a:solidFill>
                  <a:schemeClr val="bg1"/>
                </a:solidFill>
              </a:rPr>
              <a:t>There are many variations of passages of Lorem Ipsum available</a:t>
            </a:r>
          </a:p>
        </p:txBody>
      </p:sp>
      <p:sp>
        <p:nvSpPr>
          <p:cNvPr id="89" name="Text Placeholder 3"/>
          <p:cNvSpPr txBox="1"/>
          <p:nvPr/>
        </p:nvSpPr>
        <p:spPr>
          <a:xfrm>
            <a:off x="1403285" y="3609806"/>
            <a:ext cx="2726636" cy="4102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a:solidFill>
                  <a:schemeClr val="bg1"/>
                </a:solidFill>
              </a:rPr>
              <a:t>There are many variations of passages of Lorem Ipsum available</a:t>
            </a:r>
          </a:p>
        </p:txBody>
      </p:sp>
      <p:sp>
        <p:nvSpPr>
          <p:cNvPr id="90" name="Text Placeholder 3"/>
          <p:cNvSpPr txBox="1"/>
          <p:nvPr/>
        </p:nvSpPr>
        <p:spPr>
          <a:xfrm>
            <a:off x="1900467" y="4389420"/>
            <a:ext cx="2229453" cy="6153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a:solidFill>
                  <a:schemeClr val="bg1"/>
                </a:solidFill>
              </a:rPr>
              <a:t>There are many variations of passages of Lorem Ipsum available</a:t>
            </a:r>
          </a:p>
        </p:txBody>
      </p:sp>
      <p:sp>
        <p:nvSpPr>
          <p:cNvPr id="70" name="Rectangle 69"/>
          <p:cNvSpPr/>
          <p:nvPr/>
        </p:nvSpPr>
        <p:spPr>
          <a:xfrm>
            <a:off x="6587213" y="4677439"/>
            <a:ext cx="820738" cy="492443"/>
          </a:xfrm>
          <a:prstGeom prst="rect">
            <a:avLst/>
          </a:prstGeom>
        </p:spPr>
        <p:txBody>
          <a:bodyPr wrap="none" lIns="0" tIns="0" rIns="0" bIns="0">
            <a:spAutoFit/>
          </a:bodyPr>
          <a:lstStyle/>
          <a:p>
            <a:pPr algn="ctr"/>
            <a:r>
              <a:rPr lang="en-US" sz="3200" b="1">
                <a:solidFill>
                  <a:schemeClr val="bg1"/>
                </a:solidFill>
              </a:rPr>
              <a:t>30%</a:t>
            </a:r>
          </a:p>
        </p:txBody>
      </p:sp>
      <p:sp>
        <p:nvSpPr>
          <p:cNvPr id="72" name="Rectangle 71"/>
          <p:cNvSpPr/>
          <p:nvPr/>
        </p:nvSpPr>
        <p:spPr>
          <a:xfrm>
            <a:off x="6587213" y="3576166"/>
            <a:ext cx="820738" cy="492443"/>
          </a:xfrm>
          <a:prstGeom prst="rect">
            <a:avLst/>
          </a:prstGeom>
        </p:spPr>
        <p:txBody>
          <a:bodyPr wrap="none" lIns="0" tIns="0" rIns="0" bIns="0">
            <a:spAutoFit/>
          </a:bodyPr>
          <a:lstStyle/>
          <a:p>
            <a:pPr algn="ctr"/>
            <a:r>
              <a:rPr lang="en-US" sz="3200" b="1">
                <a:solidFill>
                  <a:schemeClr val="bg1"/>
                </a:solidFill>
              </a:rPr>
              <a:t>50%</a:t>
            </a:r>
          </a:p>
        </p:txBody>
      </p:sp>
      <p:sp>
        <p:nvSpPr>
          <p:cNvPr id="75" name="Rectangle 74"/>
          <p:cNvSpPr/>
          <p:nvPr/>
        </p:nvSpPr>
        <p:spPr>
          <a:xfrm>
            <a:off x="6587213" y="2497527"/>
            <a:ext cx="820738" cy="492443"/>
          </a:xfrm>
          <a:prstGeom prst="rect">
            <a:avLst/>
          </a:prstGeom>
        </p:spPr>
        <p:txBody>
          <a:bodyPr wrap="none" lIns="0" tIns="0" rIns="0" bIns="0">
            <a:spAutoFit/>
          </a:bodyPr>
          <a:lstStyle/>
          <a:p>
            <a:pPr algn="ctr"/>
            <a:r>
              <a:rPr lang="en-US" sz="3200" b="1">
                <a:solidFill>
                  <a:schemeClr val="bg1"/>
                </a:solidFill>
              </a:rPr>
              <a:t>70%</a:t>
            </a:r>
          </a:p>
        </p:txBody>
      </p:sp>
      <p:sp>
        <p:nvSpPr>
          <p:cNvPr id="82" name="Text Placeholder 3"/>
          <p:cNvSpPr txBox="1"/>
          <p:nvPr/>
        </p:nvSpPr>
        <p:spPr>
          <a:xfrm>
            <a:off x="8042964" y="2645013"/>
            <a:ext cx="2097920" cy="6153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variations of passages of Lorem Ipsum available</a:t>
            </a:r>
          </a:p>
        </p:txBody>
      </p:sp>
      <p:sp>
        <p:nvSpPr>
          <p:cNvPr id="83" name="Text Placeholder 3"/>
          <p:cNvSpPr txBox="1"/>
          <p:nvPr/>
        </p:nvSpPr>
        <p:spPr>
          <a:xfrm>
            <a:off x="8042965" y="3609806"/>
            <a:ext cx="2726636" cy="4102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variations of passages of Lorem Ipsum available</a:t>
            </a:r>
          </a:p>
        </p:txBody>
      </p:sp>
      <p:sp>
        <p:nvSpPr>
          <p:cNvPr id="84" name="Text Placeholder 3"/>
          <p:cNvSpPr txBox="1"/>
          <p:nvPr/>
        </p:nvSpPr>
        <p:spPr>
          <a:xfrm>
            <a:off x="8042964" y="4389420"/>
            <a:ext cx="2229453" cy="6153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variations of passages of Lorem Ipsum available</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right)">
                                      <p:cBhvr>
                                        <p:cTn id="23" dur="500"/>
                                        <p:tgtEl>
                                          <p:spTgt spid="81"/>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500"/>
                                        <p:tgtEl>
                                          <p:spTgt spid="82"/>
                                        </p:tgtEl>
                                      </p:cBhvr>
                                    </p:animEffect>
                                  </p:childTnLst>
                                </p:cTn>
                              </p:par>
                            </p:childTnLst>
                          </p:cTn>
                        </p:par>
                        <p:par>
                          <p:cTn id="34" fill="hold">
                            <p:stCondLst>
                              <p:cond delay="3500"/>
                            </p:stCondLst>
                            <p:childTnLst>
                              <p:par>
                                <p:cTn id="35" presetID="16" presetClass="entr" presetSubtype="37"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1000"/>
                                        <p:tgtEl>
                                          <p:spTgt spid="7"/>
                                        </p:tgtEl>
                                      </p:cBhvr>
                                    </p:animEffect>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p:cTn id="47" dur="500" fill="hold"/>
                                        <p:tgtEl>
                                          <p:spTgt spid="79"/>
                                        </p:tgtEl>
                                        <p:attrNameLst>
                                          <p:attrName>ppt_w</p:attrName>
                                        </p:attrNameLst>
                                      </p:cBhvr>
                                      <p:tavLst>
                                        <p:tav tm="0">
                                          <p:val>
                                            <p:fltVal val="0"/>
                                          </p:val>
                                        </p:tav>
                                        <p:tav tm="100000">
                                          <p:val>
                                            <p:strVal val="#ppt_w"/>
                                          </p:val>
                                        </p:tav>
                                      </p:tavLst>
                                    </p:anim>
                                    <p:anim calcmode="lin" valueType="num">
                                      <p:cBhvr>
                                        <p:cTn id="48" dur="500" fill="hold"/>
                                        <p:tgtEl>
                                          <p:spTgt spid="79"/>
                                        </p:tgtEl>
                                        <p:attrNameLst>
                                          <p:attrName>ppt_h</p:attrName>
                                        </p:attrNameLst>
                                      </p:cBhvr>
                                      <p:tavLst>
                                        <p:tav tm="0">
                                          <p:val>
                                            <p:fltVal val="0"/>
                                          </p:val>
                                        </p:tav>
                                        <p:tav tm="100000">
                                          <p:val>
                                            <p:strVal val="#ppt_h"/>
                                          </p:val>
                                        </p:tav>
                                      </p:tavLst>
                                    </p:anim>
                                    <p:animEffect transition="in" filter="fade">
                                      <p:cBhvr>
                                        <p:cTn id="49" dur="500"/>
                                        <p:tgtEl>
                                          <p:spTgt spid="79"/>
                                        </p:tgtEl>
                                      </p:cBhvr>
                                    </p:animEffect>
                                  </p:childTnLst>
                                </p:cTn>
                              </p:par>
                            </p:childTnLst>
                          </p:cTn>
                        </p:par>
                        <p:par>
                          <p:cTn id="50" fill="hold">
                            <p:stCondLst>
                              <p:cond delay="5500"/>
                            </p:stCondLst>
                            <p:childTnLst>
                              <p:par>
                                <p:cTn id="51" presetID="22" presetClass="entr" presetSubtype="2"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right)">
                                      <p:cBhvr>
                                        <p:cTn id="53" dur="500"/>
                                        <p:tgtEl>
                                          <p:spTgt spid="8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animEffect transition="in" filter="fade">
                                      <p:cBhvr>
                                        <p:cTn id="59" dur="500"/>
                                        <p:tgtEl>
                                          <p:spTgt spid="72"/>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500"/>
                                        <p:tgtEl>
                                          <p:spTgt spid="83"/>
                                        </p:tgtEl>
                                      </p:cBhvr>
                                    </p:animEffect>
                                  </p:childTnLst>
                                </p:cTn>
                              </p:par>
                            </p:childTnLst>
                          </p:cTn>
                        </p:par>
                        <p:par>
                          <p:cTn id="64" fill="hold">
                            <p:stCondLst>
                              <p:cond delay="7000"/>
                            </p:stCondLst>
                            <p:childTnLst>
                              <p:par>
                                <p:cTn id="65" presetID="16" presetClass="entr" presetSubtype="37"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outVertical)">
                                      <p:cBhvr>
                                        <p:cTn id="67" dur="1000"/>
                                        <p:tgtEl>
                                          <p:spTgt spid="14"/>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9000"/>
                            </p:stCondLst>
                            <p:childTnLst>
                              <p:par>
                                <p:cTn id="81" presetID="22" presetClass="entr" presetSubtype="2"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right)">
                                      <p:cBhvr>
                                        <p:cTn id="83" dur="500"/>
                                        <p:tgtEl>
                                          <p:spTgt spid="90"/>
                                        </p:tgtEl>
                                      </p:cBhvr>
                                    </p:animEffect>
                                  </p:childTnLst>
                                </p:cTn>
                              </p:par>
                            </p:childTnLst>
                          </p:cTn>
                        </p:par>
                        <p:par>
                          <p:cTn id="84" fill="hold">
                            <p:stCondLst>
                              <p:cond delay="9500"/>
                            </p:stCondLst>
                            <p:childTnLst>
                              <p:par>
                                <p:cTn id="85" presetID="53" presetClass="entr" presetSubtype="16"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p:cTn id="87" dur="500" fill="hold"/>
                                        <p:tgtEl>
                                          <p:spTgt spid="70"/>
                                        </p:tgtEl>
                                        <p:attrNameLst>
                                          <p:attrName>ppt_w</p:attrName>
                                        </p:attrNameLst>
                                      </p:cBhvr>
                                      <p:tavLst>
                                        <p:tav tm="0">
                                          <p:val>
                                            <p:fltVal val="0"/>
                                          </p:val>
                                        </p:tav>
                                        <p:tav tm="100000">
                                          <p:val>
                                            <p:strVal val="#ppt_w"/>
                                          </p:val>
                                        </p:tav>
                                      </p:tavLst>
                                    </p:anim>
                                    <p:anim calcmode="lin" valueType="num">
                                      <p:cBhvr>
                                        <p:cTn id="88" dur="500" fill="hold"/>
                                        <p:tgtEl>
                                          <p:spTgt spid="70"/>
                                        </p:tgtEl>
                                        <p:attrNameLst>
                                          <p:attrName>ppt_h</p:attrName>
                                        </p:attrNameLst>
                                      </p:cBhvr>
                                      <p:tavLst>
                                        <p:tav tm="0">
                                          <p:val>
                                            <p:fltVal val="0"/>
                                          </p:val>
                                        </p:tav>
                                        <p:tav tm="100000">
                                          <p:val>
                                            <p:strVal val="#ppt_h"/>
                                          </p:val>
                                        </p:tav>
                                      </p:tavLst>
                                    </p:anim>
                                    <p:animEffect transition="in" filter="fade">
                                      <p:cBhvr>
                                        <p:cTn id="89" dur="500"/>
                                        <p:tgtEl>
                                          <p:spTgt spid="70"/>
                                        </p:tgtEl>
                                      </p:cBhvr>
                                    </p:animEffect>
                                  </p:childTnLst>
                                </p:cTn>
                              </p:par>
                            </p:childTnLst>
                          </p:cTn>
                        </p:par>
                        <p:par>
                          <p:cTn id="90" fill="hold">
                            <p:stCondLst>
                              <p:cond delay="10000"/>
                            </p:stCondLst>
                            <p:childTnLst>
                              <p:par>
                                <p:cTn id="91" presetID="22" presetClass="entr" presetSubtype="8" fill="hold" grpId="0" nodeType="after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left)">
                                      <p:cBhvr>
                                        <p:cTn id="9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9" grpId="0"/>
      <p:bldP spid="90" grpId="0"/>
      <p:bldP spid="70" grpId="0"/>
      <p:bldP spid="72" grpId="0"/>
      <p:bldP spid="75" grpId="0"/>
      <p:bldP spid="82" grpId="0"/>
      <p:bldP spid="83" grpId="0"/>
      <p:bldP spid="8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Arrow Infographic</a:t>
            </a:r>
          </a:p>
        </p:txBody>
      </p:sp>
      <p:sp>
        <p:nvSpPr>
          <p:cNvPr id="8" name="Text Placeholder 7"/>
          <p:cNvSpPr>
            <a:spLocks noGrp="1"/>
          </p:cNvSpPr>
          <p:nvPr>
            <p:ph type="body" sz="half" idx="2"/>
          </p:nvPr>
        </p:nvSpPr>
        <p:spPr/>
        <p:txBody>
          <a:bodyPr/>
          <a:lstStyle/>
          <a:p>
            <a:r>
              <a:rPr lang="en-US"/>
              <a:t>Arrow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34</a:t>
            </a:fld>
            <a:endParaRPr lang="en-US"/>
          </a:p>
        </p:txBody>
      </p:sp>
      <p:sp>
        <p:nvSpPr>
          <p:cNvPr id="5" name="Freeform 4"/>
          <p:cNvSpPr/>
          <p:nvPr/>
        </p:nvSpPr>
        <p:spPr bwMode="auto">
          <a:xfrm rot="18900000" flipH="1">
            <a:off x="9095751" y="2917299"/>
            <a:ext cx="1863303" cy="1863304"/>
          </a:xfrm>
          <a:custGeom>
            <a:avLst/>
            <a:gdLst>
              <a:gd name="connsiteX0" fmla="*/ 0 w 1628122"/>
              <a:gd name="connsiteY0" fmla="*/ 1628122 h 1628122"/>
              <a:gd name="connsiteX1" fmla="*/ 0 w 1628122"/>
              <a:gd name="connsiteY1" fmla="*/ 0 h 1628122"/>
              <a:gd name="connsiteX2" fmla="*/ 1628122 w 1628122"/>
              <a:gd name="connsiteY2" fmla="*/ 1628122 h 1628122"/>
              <a:gd name="connsiteX3" fmla="*/ 0 w 1628122"/>
              <a:gd name="connsiteY3" fmla="*/ 1628122 h 1628122"/>
            </a:gdLst>
            <a:ahLst/>
            <a:cxnLst>
              <a:cxn ang="0">
                <a:pos x="connsiteX0" y="connsiteY0"/>
              </a:cxn>
              <a:cxn ang="0">
                <a:pos x="connsiteX1" y="connsiteY1"/>
              </a:cxn>
              <a:cxn ang="0">
                <a:pos x="connsiteX2" y="connsiteY2"/>
              </a:cxn>
              <a:cxn ang="0">
                <a:pos x="connsiteX3" y="connsiteY3"/>
              </a:cxn>
            </a:cxnLst>
            <a:rect l="l" t="t" r="r" b="b"/>
            <a:pathLst>
              <a:path w="1628122" h="1628122">
                <a:moveTo>
                  <a:pt x="0" y="1628122"/>
                </a:moveTo>
                <a:lnTo>
                  <a:pt x="0" y="0"/>
                </a:lnTo>
                <a:lnTo>
                  <a:pt x="1628122" y="1628122"/>
                </a:lnTo>
                <a:lnTo>
                  <a:pt x="0" y="1628122"/>
                </a:lnTo>
                <a:close/>
              </a:path>
            </a:pathLst>
          </a:custGeom>
          <a:gradFill>
            <a:gsLst>
              <a:gs pos="49000">
                <a:schemeClr val="accent4">
                  <a:lumMod val="75000"/>
                </a:schemeClr>
              </a:gs>
              <a:gs pos="50000">
                <a:schemeClr val="accent3">
                  <a:lumMod val="75000"/>
                </a:schemeClr>
              </a:gs>
            </a:gsLst>
            <a:lin ang="2760000" scaled="0"/>
          </a:gradFill>
          <a:ln w="9525">
            <a:noFill/>
            <a:round/>
          </a:ln>
        </p:spPr>
        <p:txBody>
          <a:bodyPr vert="horz" wrap="square" lIns="121920" tIns="60960" rIns="121920" bIns="60960" numCol="1" rtlCol="0" anchor="t" anchorCtr="0" compatLnSpc="1"/>
          <a:lstStyle/>
          <a:p>
            <a:pPr algn="ctr"/>
            <a:endParaRPr lang="en-US" sz="2400"/>
          </a:p>
        </p:txBody>
      </p:sp>
      <p:grpSp>
        <p:nvGrpSpPr>
          <p:cNvPr id="2" name="Group 14"/>
          <p:cNvGrpSpPr/>
          <p:nvPr/>
        </p:nvGrpSpPr>
        <p:grpSpPr>
          <a:xfrm>
            <a:off x="6400801" y="3049281"/>
            <a:ext cx="3629631" cy="1656937"/>
            <a:chOff x="1695450" y="2114550"/>
            <a:chExt cx="4171949" cy="1143001"/>
          </a:xfrm>
        </p:grpSpPr>
        <p:sp>
          <p:nvSpPr>
            <p:cNvPr id="6" name="Rectangle 5"/>
            <p:cNvSpPr/>
            <p:nvPr/>
          </p:nvSpPr>
          <p:spPr bwMode="auto">
            <a:xfrm>
              <a:off x="4191000" y="2114550"/>
              <a:ext cx="1676399" cy="533400"/>
            </a:xfrm>
            <a:prstGeom prst="rect">
              <a:avLst/>
            </a:prstGeom>
            <a:solidFill>
              <a:schemeClr val="accent4"/>
            </a:solidFill>
            <a:ln w="9525">
              <a:noFill/>
              <a:round/>
            </a:ln>
          </p:spPr>
          <p:txBody>
            <a:bodyPr vert="horz" wrap="square" lIns="121920" tIns="60960" rIns="121920" bIns="60960" numCol="1" rtlCol="0" anchor="t" anchorCtr="0" compatLnSpc="1"/>
            <a:lstStyle/>
            <a:p>
              <a:pPr algn="ctr"/>
              <a:endParaRPr lang="en-US" sz="2400"/>
            </a:p>
          </p:txBody>
        </p:sp>
        <p:sp>
          <p:nvSpPr>
            <p:cNvPr id="13" name="Diagonal Stripe 12"/>
            <p:cNvSpPr/>
            <p:nvPr/>
          </p:nvSpPr>
          <p:spPr bwMode="auto">
            <a:xfrm rot="10800000">
              <a:off x="2362200" y="2114550"/>
              <a:ext cx="1828800" cy="1143000"/>
            </a:xfrm>
            <a:prstGeom prst="diagStripe">
              <a:avLst>
                <a:gd name="adj" fmla="val 53333"/>
              </a:avLst>
            </a:prstGeom>
            <a:solidFill>
              <a:schemeClr val="accent4">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14" name="Left Arrow 13"/>
            <p:cNvSpPr/>
            <p:nvPr/>
          </p:nvSpPr>
          <p:spPr bwMode="auto">
            <a:xfrm>
              <a:off x="1695450" y="2724151"/>
              <a:ext cx="1524000" cy="533400"/>
            </a:xfrm>
            <a:prstGeom prst="leftArrow">
              <a:avLst>
                <a:gd name="adj1" fmla="val 100000"/>
                <a:gd name="adj2" fmla="val 49107"/>
              </a:avLst>
            </a:prstGeom>
            <a:solidFill>
              <a:schemeClr val="accent4"/>
            </a:solidFill>
            <a:ln w="9525">
              <a:noFill/>
              <a:round/>
            </a:ln>
          </p:spPr>
          <p:txBody>
            <a:bodyPr vert="horz" wrap="square" lIns="121920" tIns="60960" rIns="121920" bIns="60960" numCol="1" rtlCol="0" anchor="t" anchorCtr="0" compatLnSpc="1"/>
            <a:lstStyle/>
            <a:p>
              <a:pPr algn="ctr"/>
              <a:endParaRPr lang="en-US" sz="2400"/>
            </a:p>
          </p:txBody>
        </p:sp>
      </p:grpSp>
      <p:grpSp>
        <p:nvGrpSpPr>
          <p:cNvPr id="3" name="Group 15"/>
          <p:cNvGrpSpPr/>
          <p:nvPr/>
        </p:nvGrpSpPr>
        <p:grpSpPr>
          <a:xfrm flipV="1">
            <a:off x="6400801" y="2962070"/>
            <a:ext cx="3629631" cy="1656940"/>
            <a:chOff x="1695450" y="2114550"/>
            <a:chExt cx="4171949" cy="1143001"/>
          </a:xfrm>
        </p:grpSpPr>
        <p:sp>
          <p:nvSpPr>
            <p:cNvPr id="17" name="Rectangle 16"/>
            <p:cNvSpPr/>
            <p:nvPr/>
          </p:nvSpPr>
          <p:spPr bwMode="auto">
            <a:xfrm>
              <a:off x="4191000" y="2114550"/>
              <a:ext cx="1676399" cy="533400"/>
            </a:xfrm>
            <a:prstGeom prst="rect">
              <a:avLst/>
            </a:prstGeom>
            <a:solidFill>
              <a:schemeClr val="accent3"/>
            </a:solidFill>
            <a:ln w="9525">
              <a:noFill/>
              <a:round/>
            </a:ln>
          </p:spPr>
          <p:txBody>
            <a:bodyPr vert="horz" wrap="square" lIns="121920" tIns="60960" rIns="121920" bIns="60960" numCol="1" rtlCol="0" anchor="t" anchorCtr="0" compatLnSpc="1"/>
            <a:lstStyle/>
            <a:p>
              <a:pPr algn="ctr"/>
              <a:endParaRPr lang="en-US" sz="2400"/>
            </a:p>
          </p:txBody>
        </p:sp>
        <p:sp>
          <p:nvSpPr>
            <p:cNvPr id="18" name="Diagonal Stripe 17"/>
            <p:cNvSpPr/>
            <p:nvPr/>
          </p:nvSpPr>
          <p:spPr bwMode="auto">
            <a:xfrm rot="10800000">
              <a:off x="2362200" y="2114550"/>
              <a:ext cx="1828800" cy="1143000"/>
            </a:xfrm>
            <a:prstGeom prst="diagStripe">
              <a:avLst>
                <a:gd name="adj" fmla="val 53333"/>
              </a:avLst>
            </a:prstGeom>
            <a:solidFill>
              <a:schemeClr val="accent3">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19" name="Left Arrow 18"/>
            <p:cNvSpPr/>
            <p:nvPr/>
          </p:nvSpPr>
          <p:spPr bwMode="auto">
            <a:xfrm>
              <a:off x="1695450" y="2724151"/>
              <a:ext cx="1524000" cy="533400"/>
            </a:xfrm>
            <a:prstGeom prst="leftArrow">
              <a:avLst>
                <a:gd name="adj1" fmla="val 100000"/>
                <a:gd name="adj2" fmla="val 49107"/>
              </a:avLst>
            </a:prstGeom>
            <a:solidFill>
              <a:schemeClr val="accent3"/>
            </a:solidFill>
            <a:ln w="9525">
              <a:noFill/>
              <a:round/>
            </a:ln>
          </p:spPr>
          <p:txBody>
            <a:bodyPr vert="horz" wrap="square" lIns="121920" tIns="60960" rIns="121920" bIns="60960" numCol="1" rtlCol="0" anchor="t" anchorCtr="0" compatLnSpc="1"/>
            <a:lstStyle/>
            <a:p>
              <a:pPr algn="ctr"/>
              <a:endParaRPr lang="en-US" sz="2400"/>
            </a:p>
          </p:txBody>
        </p:sp>
      </p:grpSp>
      <p:sp>
        <p:nvSpPr>
          <p:cNvPr id="28" name="Freeform 27"/>
          <p:cNvSpPr/>
          <p:nvPr/>
        </p:nvSpPr>
        <p:spPr bwMode="auto">
          <a:xfrm rot="2700000">
            <a:off x="1232947" y="2917300"/>
            <a:ext cx="1863303" cy="1863304"/>
          </a:xfrm>
          <a:custGeom>
            <a:avLst/>
            <a:gdLst>
              <a:gd name="connsiteX0" fmla="*/ 0 w 1628122"/>
              <a:gd name="connsiteY0" fmla="*/ 1628122 h 1628122"/>
              <a:gd name="connsiteX1" fmla="*/ 0 w 1628122"/>
              <a:gd name="connsiteY1" fmla="*/ 0 h 1628122"/>
              <a:gd name="connsiteX2" fmla="*/ 1628122 w 1628122"/>
              <a:gd name="connsiteY2" fmla="*/ 1628122 h 1628122"/>
              <a:gd name="connsiteX3" fmla="*/ 0 w 1628122"/>
              <a:gd name="connsiteY3" fmla="*/ 1628122 h 1628122"/>
            </a:gdLst>
            <a:ahLst/>
            <a:cxnLst>
              <a:cxn ang="0">
                <a:pos x="connsiteX0" y="connsiteY0"/>
              </a:cxn>
              <a:cxn ang="0">
                <a:pos x="connsiteX1" y="connsiteY1"/>
              </a:cxn>
              <a:cxn ang="0">
                <a:pos x="connsiteX2" y="connsiteY2"/>
              </a:cxn>
              <a:cxn ang="0">
                <a:pos x="connsiteX3" y="connsiteY3"/>
              </a:cxn>
            </a:cxnLst>
            <a:rect l="l" t="t" r="r" b="b"/>
            <a:pathLst>
              <a:path w="1628122" h="1628122">
                <a:moveTo>
                  <a:pt x="0" y="1628122"/>
                </a:moveTo>
                <a:lnTo>
                  <a:pt x="0" y="0"/>
                </a:lnTo>
                <a:lnTo>
                  <a:pt x="1628122" y="1628122"/>
                </a:lnTo>
                <a:lnTo>
                  <a:pt x="0" y="1628122"/>
                </a:lnTo>
                <a:close/>
              </a:path>
            </a:pathLst>
          </a:custGeom>
          <a:gradFill>
            <a:gsLst>
              <a:gs pos="49000">
                <a:schemeClr val="accent2">
                  <a:lumMod val="75000"/>
                </a:schemeClr>
              </a:gs>
              <a:gs pos="50000">
                <a:schemeClr val="accent1">
                  <a:lumMod val="75000"/>
                </a:schemeClr>
              </a:gs>
            </a:gsLst>
            <a:lin ang="2760000" scaled="0"/>
          </a:gradFill>
          <a:ln w="9525">
            <a:noFill/>
            <a:round/>
          </a:ln>
        </p:spPr>
        <p:txBody>
          <a:bodyPr vert="horz" wrap="square" lIns="121920" tIns="60960" rIns="121920" bIns="60960" numCol="1" rtlCol="0" anchor="t" anchorCtr="0" compatLnSpc="1"/>
          <a:lstStyle/>
          <a:p>
            <a:pPr algn="ctr"/>
            <a:endParaRPr lang="en-US" sz="2400"/>
          </a:p>
        </p:txBody>
      </p:sp>
      <p:grpSp>
        <p:nvGrpSpPr>
          <p:cNvPr id="4" name="Group 30"/>
          <p:cNvGrpSpPr/>
          <p:nvPr/>
        </p:nvGrpSpPr>
        <p:grpSpPr>
          <a:xfrm flipH="1">
            <a:off x="2161570" y="3049280"/>
            <a:ext cx="3629631" cy="1656936"/>
            <a:chOff x="1695450" y="2114550"/>
            <a:chExt cx="4171949" cy="1143001"/>
          </a:xfrm>
        </p:grpSpPr>
        <p:sp>
          <p:nvSpPr>
            <p:cNvPr id="36" name="Rectangle 35"/>
            <p:cNvSpPr/>
            <p:nvPr/>
          </p:nvSpPr>
          <p:spPr bwMode="auto">
            <a:xfrm>
              <a:off x="4191000" y="2114550"/>
              <a:ext cx="1676399" cy="533400"/>
            </a:xfrm>
            <a:prstGeom prst="rect">
              <a:avLst/>
            </a:prstGeom>
            <a:solidFill>
              <a:schemeClr val="accent2"/>
            </a:solidFill>
            <a:ln w="9525">
              <a:noFill/>
              <a:round/>
            </a:ln>
          </p:spPr>
          <p:txBody>
            <a:bodyPr vert="horz" wrap="square" lIns="121920" tIns="60960" rIns="121920" bIns="60960" numCol="1" rtlCol="0" anchor="t" anchorCtr="0" compatLnSpc="1"/>
            <a:lstStyle/>
            <a:p>
              <a:pPr algn="ctr"/>
              <a:endParaRPr lang="en-US" sz="2400"/>
            </a:p>
          </p:txBody>
        </p:sp>
        <p:sp>
          <p:nvSpPr>
            <p:cNvPr id="37" name="Diagonal Stripe 36"/>
            <p:cNvSpPr/>
            <p:nvPr/>
          </p:nvSpPr>
          <p:spPr bwMode="auto">
            <a:xfrm rot="10800000">
              <a:off x="2362200" y="2114550"/>
              <a:ext cx="1828800" cy="1143000"/>
            </a:xfrm>
            <a:prstGeom prst="diagStripe">
              <a:avLst>
                <a:gd name="adj" fmla="val 53333"/>
              </a:avLst>
            </a:prstGeom>
            <a:solidFill>
              <a:schemeClr val="accent2">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38" name="Left Arrow 37"/>
            <p:cNvSpPr/>
            <p:nvPr/>
          </p:nvSpPr>
          <p:spPr bwMode="auto">
            <a:xfrm>
              <a:off x="1695450" y="2724151"/>
              <a:ext cx="1524000" cy="533400"/>
            </a:xfrm>
            <a:prstGeom prst="leftArrow">
              <a:avLst>
                <a:gd name="adj1" fmla="val 100000"/>
                <a:gd name="adj2" fmla="val 49107"/>
              </a:avLst>
            </a:prstGeom>
            <a:solidFill>
              <a:schemeClr val="accent2"/>
            </a:solidFill>
            <a:ln w="9525">
              <a:noFill/>
              <a:round/>
            </a:ln>
          </p:spPr>
          <p:txBody>
            <a:bodyPr vert="horz" wrap="square" lIns="121920" tIns="60960" rIns="121920" bIns="60960" numCol="1" rtlCol="0" anchor="t" anchorCtr="0" compatLnSpc="1"/>
            <a:lstStyle/>
            <a:p>
              <a:pPr algn="ctr"/>
              <a:endParaRPr lang="en-US" sz="2400"/>
            </a:p>
          </p:txBody>
        </p:sp>
      </p:grpSp>
      <p:grpSp>
        <p:nvGrpSpPr>
          <p:cNvPr id="9" name="Group 31"/>
          <p:cNvGrpSpPr/>
          <p:nvPr/>
        </p:nvGrpSpPr>
        <p:grpSpPr>
          <a:xfrm flipH="1" flipV="1">
            <a:off x="2161570" y="2962075"/>
            <a:ext cx="3629631" cy="1656939"/>
            <a:chOff x="1695450" y="2114550"/>
            <a:chExt cx="4171949" cy="1143001"/>
          </a:xfrm>
        </p:grpSpPr>
        <p:sp>
          <p:nvSpPr>
            <p:cNvPr id="33" name="Rectangle 32"/>
            <p:cNvSpPr/>
            <p:nvPr/>
          </p:nvSpPr>
          <p:spPr bwMode="auto">
            <a:xfrm>
              <a:off x="4191000" y="2114550"/>
              <a:ext cx="1676399" cy="533400"/>
            </a:xfrm>
            <a:prstGeom prst="rect">
              <a:avLst/>
            </a:prstGeom>
            <a:solidFill>
              <a:schemeClr val="accent1"/>
            </a:solidFill>
            <a:ln w="9525">
              <a:noFill/>
              <a:round/>
            </a:ln>
          </p:spPr>
          <p:txBody>
            <a:bodyPr vert="horz" wrap="square" lIns="121920" tIns="60960" rIns="121920" bIns="60960" numCol="1" rtlCol="0" anchor="t" anchorCtr="0" compatLnSpc="1"/>
            <a:lstStyle/>
            <a:p>
              <a:pPr algn="ctr"/>
              <a:endParaRPr lang="en-US" sz="2400"/>
            </a:p>
          </p:txBody>
        </p:sp>
        <p:sp>
          <p:nvSpPr>
            <p:cNvPr id="34" name="Diagonal Stripe 33"/>
            <p:cNvSpPr/>
            <p:nvPr/>
          </p:nvSpPr>
          <p:spPr bwMode="auto">
            <a:xfrm rot="10800000">
              <a:off x="2362200" y="2114550"/>
              <a:ext cx="1828800" cy="1143000"/>
            </a:xfrm>
            <a:prstGeom prst="diagStripe">
              <a:avLst>
                <a:gd name="adj" fmla="val 53333"/>
              </a:avLst>
            </a:prstGeom>
            <a:solidFill>
              <a:schemeClr val="accent1">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35" name="Left Arrow 34"/>
            <p:cNvSpPr/>
            <p:nvPr/>
          </p:nvSpPr>
          <p:spPr bwMode="auto">
            <a:xfrm>
              <a:off x="1695450" y="2724151"/>
              <a:ext cx="1524000" cy="533400"/>
            </a:xfrm>
            <a:prstGeom prst="leftArrow">
              <a:avLst>
                <a:gd name="adj1" fmla="val 100000"/>
                <a:gd name="adj2" fmla="val 49107"/>
              </a:avLst>
            </a:prstGeom>
            <a:solidFill>
              <a:schemeClr val="accent1"/>
            </a:solidFill>
            <a:ln w="9525">
              <a:noFill/>
              <a:round/>
            </a:ln>
          </p:spPr>
          <p:txBody>
            <a:bodyPr vert="horz" wrap="square" lIns="121920" tIns="60960" rIns="121920" bIns="60960" numCol="1" rtlCol="0" anchor="t" anchorCtr="0" compatLnSpc="1"/>
            <a:lstStyle/>
            <a:p>
              <a:pPr algn="ctr"/>
              <a:endParaRPr lang="en-US" sz="2400"/>
            </a:p>
          </p:txBody>
        </p:sp>
      </p:grpSp>
      <p:sp>
        <p:nvSpPr>
          <p:cNvPr id="41" name="TextBox 40"/>
          <p:cNvSpPr txBox="1"/>
          <p:nvPr/>
        </p:nvSpPr>
        <p:spPr>
          <a:xfrm>
            <a:off x="4742180" y="3103574"/>
            <a:ext cx="520825" cy="492443"/>
          </a:xfrm>
          <a:prstGeom prst="rect">
            <a:avLst/>
          </a:prstGeom>
          <a:noFill/>
        </p:spPr>
        <p:txBody>
          <a:bodyPr wrap="square" lIns="0" tIns="0" rIns="0" bIns="0" rtlCol="0" anchor="ctr">
            <a:spAutoFit/>
          </a:bodyPr>
          <a:lstStyle/>
          <a:p>
            <a:pPr algn="ctr" defTabSz="1219200">
              <a:spcBef>
                <a:spcPct val="20000"/>
              </a:spcBef>
              <a:defRPr/>
            </a:pPr>
            <a:r>
              <a:rPr lang="en-US" sz="3200" b="1">
                <a:solidFill>
                  <a:schemeClr val="bg1"/>
                </a:solidFill>
              </a:rPr>
              <a:t>01</a:t>
            </a:r>
            <a:endParaRPr lang="en-US" sz="3200">
              <a:solidFill>
                <a:schemeClr val="bg1"/>
              </a:solidFill>
            </a:endParaRPr>
          </a:p>
        </p:txBody>
      </p:sp>
      <p:sp>
        <p:nvSpPr>
          <p:cNvPr id="42" name="TextBox 41"/>
          <p:cNvSpPr txBox="1"/>
          <p:nvPr/>
        </p:nvSpPr>
        <p:spPr>
          <a:xfrm>
            <a:off x="4742180" y="4061715"/>
            <a:ext cx="520825" cy="492443"/>
          </a:xfrm>
          <a:prstGeom prst="rect">
            <a:avLst/>
          </a:prstGeom>
          <a:noFill/>
        </p:spPr>
        <p:txBody>
          <a:bodyPr wrap="square" lIns="0" tIns="0" rIns="0" bIns="0" rtlCol="0" anchor="ctr">
            <a:spAutoFit/>
          </a:bodyPr>
          <a:lstStyle/>
          <a:p>
            <a:pPr algn="ctr" defTabSz="1219200">
              <a:spcBef>
                <a:spcPct val="20000"/>
              </a:spcBef>
              <a:defRPr/>
            </a:pPr>
            <a:r>
              <a:rPr lang="en-US" sz="3200" b="1">
                <a:solidFill>
                  <a:schemeClr val="bg1"/>
                </a:solidFill>
              </a:rPr>
              <a:t>02</a:t>
            </a:r>
            <a:endParaRPr lang="en-US" sz="3200">
              <a:solidFill>
                <a:schemeClr val="bg1"/>
              </a:solidFill>
            </a:endParaRPr>
          </a:p>
        </p:txBody>
      </p:sp>
      <p:sp>
        <p:nvSpPr>
          <p:cNvPr id="43" name="TextBox 42"/>
          <p:cNvSpPr txBox="1"/>
          <p:nvPr/>
        </p:nvSpPr>
        <p:spPr>
          <a:xfrm>
            <a:off x="6916026" y="3103574"/>
            <a:ext cx="520825" cy="492443"/>
          </a:xfrm>
          <a:prstGeom prst="rect">
            <a:avLst/>
          </a:prstGeom>
          <a:noFill/>
        </p:spPr>
        <p:txBody>
          <a:bodyPr wrap="square" lIns="0" tIns="0" rIns="0" bIns="0" rtlCol="0" anchor="ctr">
            <a:spAutoFit/>
          </a:bodyPr>
          <a:lstStyle/>
          <a:p>
            <a:pPr algn="ctr" defTabSz="1219200">
              <a:spcBef>
                <a:spcPct val="20000"/>
              </a:spcBef>
              <a:defRPr/>
            </a:pPr>
            <a:r>
              <a:rPr lang="en-US" sz="3200" b="1">
                <a:solidFill>
                  <a:schemeClr val="bg1"/>
                </a:solidFill>
              </a:rPr>
              <a:t>03</a:t>
            </a:r>
            <a:endParaRPr lang="en-US" sz="3200">
              <a:solidFill>
                <a:schemeClr val="bg1"/>
              </a:solidFill>
            </a:endParaRPr>
          </a:p>
        </p:txBody>
      </p:sp>
      <p:sp>
        <p:nvSpPr>
          <p:cNvPr id="44" name="TextBox 43"/>
          <p:cNvSpPr txBox="1"/>
          <p:nvPr/>
        </p:nvSpPr>
        <p:spPr>
          <a:xfrm>
            <a:off x="6916026" y="4061715"/>
            <a:ext cx="520825" cy="492443"/>
          </a:xfrm>
          <a:prstGeom prst="rect">
            <a:avLst/>
          </a:prstGeom>
          <a:noFill/>
        </p:spPr>
        <p:txBody>
          <a:bodyPr wrap="square" lIns="0" tIns="0" rIns="0" bIns="0" rtlCol="0" anchor="ctr">
            <a:spAutoFit/>
          </a:bodyPr>
          <a:lstStyle/>
          <a:p>
            <a:pPr algn="ctr" defTabSz="1219200">
              <a:spcBef>
                <a:spcPct val="20000"/>
              </a:spcBef>
              <a:defRPr/>
            </a:pPr>
            <a:r>
              <a:rPr lang="en-US" sz="3200" b="1">
                <a:solidFill>
                  <a:schemeClr val="bg1"/>
                </a:solidFill>
              </a:rPr>
              <a:t>04</a:t>
            </a:r>
            <a:endParaRPr lang="en-US" sz="3200">
              <a:solidFill>
                <a:schemeClr val="bg1"/>
              </a:solidFill>
            </a:endParaRPr>
          </a:p>
        </p:txBody>
      </p:sp>
      <p:sp>
        <p:nvSpPr>
          <p:cNvPr id="45" name="Freeform 66"/>
          <p:cNvSpPr>
            <a:spLocks noEditPoints="1"/>
          </p:cNvSpPr>
          <p:nvPr/>
        </p:nvSpPr>
        <p:spPr bwMode="auto">
          <a:xfrm>
            <a:off x="2637347" y="3273081"/>
            <a:ext cx="449788" cy="34887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6" name="Freeform 62"/>
          <p:cNvSpPr>
            <a:spLocks noEditPoints="1"/>
          </p:cNvSpPr>
          <p:nvPr/>
        </p:nvSpPr>
        <p:spPr bwMode="auto">
          <a:xfrm>
            <a:off x="2686278" y="4061713"/>
            <a:ext cx="351925" cy="35473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7" name="Freeform 131"/>
          <p:cNvSpPr/>
          <p:nvPr/>
        </p:nvSpPr>
        <p:spPr bwMode="auto">
          <a:xfrm>
            <a:off x="9177583" y="3274513"/>
            <a:ext cx="342259" cy="347444"/>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8" name="Freeform 5"/>
          <p:cNvSpPr>
            <a:spLocks noEditPoints="1"/>
          </p:cNvSpPr>
          <p:nvPr/>
        </p:nvSpPr>
        <p:spPr bwMode="auto">
          <a:xfrm>
            <a:off x="9152882" y="4061714"/>
            <a:ext cx="391661" cy="391661"/>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10" name="Group 66"/>
          <p:cNvGrpSpPr/>
          <p:nvPr/>
        </p:nvGrpSpPr>
        <p:grpSpPr>
          <a:xfrm>
            <a:off x="7041011" y="1917586"/>
            <a:ext cx="2596968" cy="862877"/>
            <a:chOff x="5603652" y="1698220"/>
            <a:chExt cx="1947726" cy="647158"/>
          </a:xfrm>
        </p:grpSpPr>
        <p:sp>
          <p:nvSpPr>
            <p:cNvPr id="50" name="Text Placeholder 3"/>
            <p:cNvSpPr txBox="1"/>
            <p:nvPr/>
          </p:nvSpPr>
          <p:spPr>
            <a:xfrm>
              <a:off x="5603652" y="1698220"/>
              <a:ext cx="112732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3"/>
                  </a:solidFill>
                </a:rPr>
                <a:t>Title Goes Here</a:t>
              </a:r>
            </a:p>
          </p:txBody>
        </p:sp>
        <p:sp>
          <p:nvSpPr>
            <p:cNvPr id="51" name="Text Placeholder 3"/>
            <p:cNvSpPr txBox="1"/>
            <p:nvPr/>
          </p:nvSpPr>
          <p:spPr>
            <a:xfrm>
              <a:off x="5603652" y="1883857"/>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rPr>
                <a:t>There are many variations of passages of lorem ipsum available but the majority have even slightly</a:t>
              </a:r>
            </a:p>
          </p:txBody>
        </p:sp>
      </p:grpSp>
      <p:grpSp>
        <p:nvGrpSpPr>
          <p:cNvPr id="11" name="Group 75"/>
          <p:cNvGrpSpPr/>
          <p:nvPr/>
        </p:nvGrpSpPr>
        <p:grpSpPr>
          <a:xfrm>
            <a:off x="2499705" y="1905003"/>
            <a:ext cx="2596992" cy="888048"/>
            <a:chOff x="5603652" y="1679342"/>
            <a:chExt cx="1947744" cy="666036"/>
          </a:xfrm>
        </p:grpSpPr>
        <p:sp>
          <p:nvSpPr>
            <p:cNvPr id="53" name="Text Placeholder 3"/>
            <p:cNvSpPr txBox="1"/>
            <p:nvPr/>
          </p:nvSpPr>
          <p:spPr>
            <a:xfrm>
              <a:off x="6424068" y="1679342"/>
              <a:ext cx="112732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a:solidFill>
                    <a:schemeClr val="accent1"/>
                  </a:solidFill>
                </a:rPr>
                <a:t>Title Goes Here</a:t>
              </a:r>
            </a:p>
          </p:txBody>
        </p:sp>
        <p:sp>
          <p:nvSpPr>
            <p:cNvPr id="54" name="Text Placeholder 3"/>
            <p:cNvSpPr txBox="1"/>
            <p:nvPr/>
          </p:nvSpPr>
          <p:spPr>
            <a:xfrm>
              <a:off x="5603652" y="1883857"/>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a:solidFill>
                    <a:schemeClr val="tx1">
                      <a:lumMod val="50000"/>
                      <a:lumOff val="50000"/>
                    </a:schemeClr>
                  </a:solidFill>
                </a:rPr>
                <a:t>There are many variations of passages of lorem ipsum available but the majority have even slightly</a:t>
              </a:r>
            </a:p>
          </p:txBody>
        </p:sp>
      </p:grpSp>
      <p:grpSp>
        <p:nvGrpSpPr>
          <p:cNvPr id="12" name="Group 72"/>
          <p:cNvGrpSpPr/>
          <p:nvPr/>
        </p:nvGrpSpPr>
        <p:grpSpPr>
          <a:xfrm>
            <a:off x="2499706" y="4971883"/>
            <a:ext cx="2596983" cy="841496"/>
            <a:chOff x="5603652" y="1714256"/>
            <a:chExt cx="1947737" cy="631122"/>
          </a:xfrm>
        </p:grpSpPr>
        <p:sp>
          <p:nvSpPr>
            <p:cNvPr id="56" name="Text Placeholder 3"/>
            <p:cNvSpPr txBox="1"/>
            <p:nvPr/>
          </p:nvSpPr>
          <p:spPr>
            <a:xfrm>
              <a:off x="6424061" y="1714256"/>
              <a:ext cx="112732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a:solidFill>
                    <a:schemeClr val="accent2"/>
                  </a:solidFill>
                </a:rPr>
                <a:t>Title Goes Here</a:t>
              </a:r>
            </a:p>
          </p:txBody>
        </p:sp>
        <p:sp>
          <p:nvSpPr>
            <p:cNvPr id="57" name="Text Placeholder 3"/>
            <p:cNvSpPr txBox="1"/>
            <p:nvPr/>
          </p:nvSpPr>
          <p:spPr>
            <a:xfrm>
              <a:off x="5603652" y="1883857"/>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a:solidFill>
                    <a:schemeClr val="tx1">
                      <a:lumMod val="50000"/>
                      <a:lumOff val="50000"/>
                    </a:schemeClr>
                  </a:solidFill>
                </a:rPr>
                <a:t>There are many variations of passages of lorem ipsum available but the majority have even slightly</a:t>
              </a:r>
            </a:p>
          </p:txBody>
        </p:sp>
      </p:grpSp>
      <p:grpSp>
        <p:nvGrpSpPr>
          <p:cNvPr id="15" name="Group 69"/>
          <p:cNvGrpSpPr/>
          <p:nvPr/>
        </p:nvGrpSpPr>
        <p:grpSpPr>
          <a:xfrm>
            <a:off x="7041011" y="4959349"/>
            <a:ext cx="2596968" cy="866561"/>
            <a:chOff x="5603652" y="1695457"/>
            <a:chExt cx="1947726" cy="649921"/>
          </a:xfrm>
        </p:grpSpPr>
        <p:sp>
          <p:nvSpPr>
            <p:cNvPr id="59" name="Text Placeholder 3"/>
            <p:cNvSpPr txBox="1"/>
            <p:nvPr/>
          </p:nvSpPr>
          <p:spPr>
            <a:xfrm>
              <a:off x="5603652" y="1695457"/>
              <a:ext cx="112732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4"/>
                  </a:solidFill>
                </a:rPr>
                <a:t>Title Goes Here</a:t>
              </a:r>
            </a:p>
          </p:txBody>
        </p:sp>
        <p:sp>
          <p:nvSpPr>
            <p:cNvPr id="60" name="Text Placeholder 3"/>
            <p:cNvSpPr txBox="1"/>
            <p:nvPr/>
          </p:nvSpPr>
          <p:spPr>
            <a:xfrm>
              <a:off x="5603652" y="1883857"/>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rPr>
                <a:t>There are many variations of passages of lorem ipsum available but the majority have even slightly</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fltVal val="0"/>
                                          </p:val>
                                        </p:tav>
                                        <p:tav tm="100000">
                                          <p:val>
                                            <p:strVal val="#ppt_h"/>
                                          </p:val>
                                        </p:tav>
                                      </p:tavLst>
                                    </p:anim>
                                    <p:animEffect transition="in" filter="fade">
                                      <p:cBhvr>
                                        <p:cTn id="69" dur="500"/>
                                        <p:tgtEl>
                                          <p:spTgt spid="43"/>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Effect transition="in" filter="fade">
                                      <p:cBhvr>
                                        <p:cTn id="75" dur="500"/>
                                        <p:tgtEl>
                                          <p:spTgt spid="44"/>
                                        </p:tgtEl>
                                      </p:cBhvr>
                                    </p:animEffect>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right)">
                                      <p:cBhvr>
                                        <p:cTn id="79" dur="500"/>
                                        <p:tgtEl>
                                          <p:spTgt spid="11"/>
                                        </p:tgtEl>
                                      </p:cBhvr>
                                    </p:animEffect>
                                  </p:childTnLst>
                                </p:cTn>
                              </p:par>
                            </p:childTnLst>
                          </p:cTn>
                        </p:par>
                        <p:par>
                          <p:cTn id="80" fill="hold">
                            <p:stCondLst>
                              <p:cond delay="7500"/>
                            </p:stCondLst>
                            <p:childTnLst>
                              <p:par>
                                <p:cTn id="81" presetID="22" presetClass="entr" presetSubtype="2"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right)">
                                      <p:cBhvr>
                                        <p:cTn id="83" dur="500"/>
                                        <p:tgtEl>
                                          <p:spTgt spid="12"/>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left)">
                                      <p:cBhvr>
                                        <p:cTn id="87" dur="500"/>
                                        <p:tgtEl>
                                          <p:spTgt spid="15"/>
                                        </p:tgtEl>
                                      </p:cBhvr>
                                    </p:animEffect>
                                  </p:childTnLst>
                                </p:cTn>
                              </p:par>
                            </p:childTnLst>
                          </p:cTn>
                        </p:par>
                        <p:par>
                          <p:cTn id="88" fill="hold">
                            <p:stCondLst>
                              <p:cond delay="8500"/>
                            </p:stCondLst>
                            <p:childTnLst>
                              <p:par>
                                <p:cTn id="89" presetID="22" presetClass="entr" presetSubtype="8" fill="hold" nodeType="after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left)">
                                      <p:cBhvr>
                                        <p:cTn id="9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P spid="41" grpId="0"/>
      <p:bldP spid="42" grpId="0"/>
      <p:bldP spid="43" grpId="0"/>
      <p:bldP spid="44" grpId="0"/>
      <p:bldP spid="45" grpId="0" animBg="1"/>
      <p:bldP spid="46" grpId="0" animBg="1"/>
      <p:bldP spid="47" grpId="0" animBg="1"/>
      <p:bldP spid="4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Steps Infographic</a:t>
            </a:r>
          </a:p>
        </p:txBody>
      </p:sp>
      <p:sp>
        <p:nvSpPr>
          <p:cNvPr id="8" name="Text Placeholder 7"/>
          <p:cNvSpPr>
            <a:spLocks noGrp="1"/>
          </p:cNvSpPr>
          <p:nvPr>
            <p:ph type="body" sz="half" idx="2"/>
          </p:nvPr>
        </p:nvSpPr>
        <p:spPr/>
        <p:txBody>
          <a:bodyPr/>
          <a:lstStyle/>
          <a:p>
            <a:r>
              <a:rPr lang="en-US"/>
              <a:t>Steps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35</a:t>
            </a:fld>
            <a:endParaRPr lang="en-US"/>
          </a:p>
        </p:txBody>
      </p:sp>
      <p:sp>
        <p:nvSpPr>
          <p:cNvPr id="3079" name="Freeform 7"/>
          <p:cNvSpPr/>
          <p:nvPr/>
        </p:nvSpPr>
        <p:spPr bwMode="auto">
          <a:xfrm>
            <a:off x="7965314" y="1817897"/>
            <a:ext cx="3054351" cy="2550584"/>
          </a:xfrm>
          <a:custGeom>
            <a:avLst/>
            <a:gdLst/>
            <a:ahLst/>
            <a:cxnLst>
              <a:cxn ang="0">
                <a:pos x="1443" y="0"/>
              </a:cxn>
              <a:cxn ang="0">
                <a:pos x="716" y="474"/>
              </a:cxn>
              <a:cxn ang="0">
                <a:pos x="0" y="1205"/>
              </a:cxn>
              <a:cxn ang="0">
                <a:pos x="726" y="737"/>
              </a:cxn>
              <a:cxn ang="0">
                <a:pos x="1443" y="0"/>
              </a:cxn>
            </a:cxnLst>
            <a:rect l="0" t="0" r="r" b="b"/>
            <a:pathLst>
              <a:path w="1443" h="1205">
                <a:moveTo>
                  <a:pt x="1443" y="0"/>
                </a:moveTo>
                <a:lnTo>
                  <a:pt x="716" y="474"/>
                </a:lnTo>
                <a:lnTo>
                  <a:pt x="0" y="1205"/>
                </a:lnTo>
                <a:lnTo>
                  <a:pt x="726" y="737"/>
                </a:lnTo>
                <a:lnTo>
                  <a:pt x="1443" y="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400"/>
          </a:p>
        </p:txBody>
      </p:sp>
      <p:sp>
        <p:nvSpPr>
          <p:cNvPr id="3081" name="Freeform 9"/>
          <p:cNvSpPr/>
          <p:nvPr/>
        </p:nvSpPr>
        <p:spPr bwMode="auto">
          <a:xfrm>
            <a:off x="6346063" y="1817897"/>
            <a:ext cx="3050117" cy="2550584"/>
          </a:xfrm>
          <a:custGeom>
            <a:avLst/>
            <a:gdLst/>
            <a:ahLst/>
            <a:cxnLst>
              <a:cxn ang="0">
                <a:pos x="1441" y="0"/>
              </a:cxn>
              <a:cxn ang="0">
                <a:pos x="715" y="474"/>
              </a:cxn>
              <a:cxn ang="0">
                <a:pos x="0" y="1205"/>
              </a:cxn>
              <a:cxn ang="0">
                <a:pos x="727" y="739"/>
              </a:cxn>
              <a:cxn ang="0">
                <a:pos x="1441" y="0"/>
              </a:cxn>
            </a:cxnLst>
            <a:rect l="0" t="0" r="r" b="b"/>
            <a:pathLst>
              <a:path w="1441" h="1205">
                <a:moveTo>
                  <a:pt x="1441" y="0"/>
                </a:moveTo>
                <a:lnTo>
                  <a:pt x="715" y="474"/>
                </a:lnTo>
                <a:lnTo>
                  <a:pt x="0" y="1205"/>
                </a:lnTo>
                <a:lnTo>
                  <a:pt x="727" y="739"/>
                </a:lnTo>
                <a:lnTo>
                  <a:pt x="1441" y="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400"/>
          </a:p>
        </p:txBody>
      </p:sp>
      <p:sp>
        <p:nvSpPr>
          <p:cNvPr id="3083" name="Freeform 11"/>
          <p:cNvSpPr/>
          <p:nvPr/>
        </p:nvSpPr>
        <p:spPr bwMode="auto">
          <a:xfrm>
            <a:off x="4714113" y="1820015"/>
            <a:ext cx="3048000" cy="2546351"/>
          </a:xfrm>
          <a:custGeom>
            <a:avLst/>
            <a:gdLst/>
            <a:ahLst/>
            <a:cxnLst>
              <a:cxn ang="0">
                <a:pos x="1440" y="0"/>
              </a:cxn>
              <a:cxn ang="0">
                <a:pos x="716" y="473"/>
              </a:cxn>
              <a:cxn ang="0">
                <a:pos x="0" y="1203"/>
              </a:cxn>
              <a:cxn ang="0">
                <a:pos x="726" y="737"/>
              </a:cxn>
              <a:cxn ang="0">
                <a:pos x="1440" y="0"/>
              </a:cxn>
            </a:cxnLst>
            <a:rect l="0" t="0" r="r" b="b"/>
            <a:pathLst>
              <a:path w="1440" h="1203">
                <a:moveTo>
                  <a:pt x="1440" y="0"/>
                </a:moveTo>
                <a:lnTo>
                  <a:pt x="716" y="473"/>
                </a:lnTo>
                <a:lnTo>
                  <a:pt x="0" y="1203"/>
                </a:lnTo>
                <a:lnTo>
                  <a:pt x="726" y="737"/>
                </a:lnTo>
                <a:lnTo>
                  <a:pt x="1440" y="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400"/>
          </a:p>
        </p:txBody>
      </p:sp>
      <p:sp>
        <p:nvSpPr>
          <p:cNvPr id="3085" name="Freeform 13"/>
          <p:cNvSpPr/>
          <p:nvPr/>
        </p:nvSpPr>
        <p:spPr bwMode="auto">
          <a:xfrm>
            <a:off x="1464735" y="1817897"/>
            <a:ext cx="3050117" cy="2550584"/>
          </a:xfrm>
          <a:custGeom>
            <a:avLst/>
            <a:gdLst/>
            <a:ahLst/>
            <a:cxnLst>
              <a:cxn ang="0">
                <a:pos x="1441" y="0"/>
              </a:cxn>
              <a:cxn ang="0">
                <a:pos x="714" y="474"/>
              </a:cxn>
              <a:cxn ang="0">
                <a:pos x="0" y="1205"/>
              </a:cxn>
              <a:cxn ang="0">
                <a:pos x="727" y="737"/>
              </a:cxn>
              <a:cxn ang="0">
                <a:pos x="1441" y="0"/>
              </a:cxn>
            </a:cxnLst>
            <a:rect l="0" t="0" r="r" b="b"/>
            <a:pathLst>
              <a:path w="1441" h="1205">
                <a:moveTo>
                  <a:pt x="1441" y="0"/>
                </a:moveTo>
                <a:lnTo>
                  <a:pt x="714" y="474"/>
                </a:lnTo>
                <a:lnTo>
                  <a:pt x="0" y="1205"/>
                </a:lnTo>
                <a:lnTo>
                  <a:pt x="727" y="737"/>
                </a:lnTo>
                <a:lnTo>
                  <a:pt x="1441" y="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400"/>
          </a:p>
        </p:txBody>
      </p:sp>
      <p:sp>
        <p:nvSpPr>
          <p:cNvPr id="3087" name="Freeform 15"/>
          <p:cNvSpPr/>
          <p:nvPr/>
        </p:nvSpPr>
        <p:spPr bwMode="auto">
          <a:xfrm>
            <a:off x="3082163" y="1820015"/>
            <a:ext cx="3050117" cy="2546351"/>
          </a:xfrm>
          <a:custGeom>
            <a:avLst/>
            <a:gdLst/>
            <a:ahLst/>
            <a:cxnLst>
              <a:cxn ang="0">
                <a:pos x="1441" y="0"/>
              </a:cxn>
              <a:cxn ang="0">
                <a:pos x="714" y="472"/>
              </a:cxn>
              <a:cxn ang="0">
                <a:pos x="0" y="1203"/>
              </a:cxn>
              <a:cxn ang="0">
                <a:pos x="725" y="737"/>
              </a:cxn>
              <a:cxn ang="0">
                <a:pos x="1441" y="0"/>
              </a:cxn>
            </a:cxnLst>
            <a:rect l="0" t="0" r="r" b="b"/>
            <a:pathLst>
              <a:path w="1441" h="1203">
                <a:moveTo>
                  <a:pt x="1441" y="0"/>
                </a:moveTo>
                <a:lnTo>
                  <a:pt x="714" y="472"/>
                </a:lnTo>
                <a:lnTo>
                  <a:pt x="0" y="1203"/>
                </a:lnTo>
                <a:lnTo>
                  <a:pt x="725" y="737"/>
                </a:lnTo>
                <a:lnTo>
                  <a:pt x="1441" y="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400"/>
          </a:p>
        </p:txBody>
      </p:sp>
      <p:grpSp>
        <p:nvGrpSpPr>
          <p:cNvPr id="2" name="Group 43"/>
          <p:cNvGrpSpPr/>
          <p:nvPr/>
        </p:nvGrpSpPr>
        <p:grpSpPr>
          <a:xfrm>
            <a:off x="937685" y="1812607"/>
            <a:ext cx="2444751" cy="2561167"/>
            <a:chOff x="703263" y="1359455"/>
            <a:chExt cx="1833563" cy="1920875"/>
          </a:xfrm>
        </p:grpSpPr>
        <p:sp>
          <p:nvSpPr>
            <p:cNvPr id="3084" name="Freeform 12"/>
            <p:cNvSpPr/>
            <p:nvPr/>
          </p:nvSpPr>
          <p:spPr bwMode="auto">
            <a:xfrm>
              <a:off x="703263" y="1359455"/>
              <a:ext cx="1833563" cy="1920875"/>
            </a:xfrm>
            <a:custGeom>
              <a:avLst/>
              <a:gdLst/>
              <a:ahLst/>
              <a:cxnLst>
                <a:cxn ang="0">
                  <a:pos x="213" y="1210"/>
                </a:cxn>
                <a:cxn ang="0">
                  <a:pos x="0" y="981"/>
                </a:cxn>
                <a:cxn ang="0">
                  <a:pos x="938" y="0"/>
                </a:cxn>
                <a:cxn ang="0">
                  <a:pos x="1155" y="216"/>
                </a:cxn>
                <a:cxn ang="0">
                  <a:pos x="213" y="1210"/>
                </a:cxn>
              </a:cxnLst>
              <a:rect l="0" t="0" r="r" b="b"/>
              <a:pathLst>
                <a:path w="1155" h="1210">
                  <a:moveTo>
                    <a:pt x="213" y="1210"/>
                  </a:moveTo>
                  <a:lnTo>
                    <a:pt x="0" y="981"/>
                  </a:lnTo>
                  <a:lnTo>
                    <a:pt x="938" y="0"/>
                  </a:lnTo>
                  <a:lnTo>
                    <a:pt x="1155" y="216"/>
                  </a:lnTo>
                  <a:lnTo>
                    <a:pt x="213" y="121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9" name="Text Placeholder 3"/>
            <p:cNvSpPr txBox="1"/>
            <p:nvPr/>
          </p:nvSpPr>
          <p:spPr>
            <a:xfrm rot="18790396">
              <a:off x="915956" y="2253113"/>
              <a:ext cx="1310839"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865" b="1">
                  <a:solidFill>
                    <a:schemeClr val="bg1"/>
                  </a:solidFill>
                </a:rPr>
                <a:t>Title Goes Here</a:t>
              </a:r>
              <a:endParaRPr lang="en-US" sz="2400" b="1">
                <a:solidFill>
                  <a:schemeClr val="bg1"/>
                </a:solidFill>
              </a:endParaRPr>
            </a:p>
          </p:txBody>
        </p:sp>
      </p:grpSp>
      <p:grpSp>
        <p:nvGrpSpPr>
          <p:cNvPr id="3" name="Group 44"/>
          <p:cNvGrpSpPr/>
          <p:nvPr/>
        </p:nvGrpSpPr>
        <p:grpSpPr>
          <a:xfrm>
            <a:off x="2580514" y="1811549"/>
            <a:ext cx="2440517" cy="2563284"/>
            <a:chOff x="1935385" y="1358661"/>
            <a:chExt cx="1830388" cy="1922463"/>
          </a:xfrm>
        </p:grpSpPr>
        <p:sp>
          <p:nvSpPr>
            <p:cNvPr id="3086" name="Freeform 14"/>
            <p:cNvSpPr/>
            <p:nvPr/>
          </p:nvSpPr>
          <p:spPr bwMode="auto">
            <a:xfrm>
              <a:off x="1935385" y="1358661"/>
              <a:ext cx="1830388" cy="1922463"/>
            </a:xfrm>
            <a:custGeom>
              <a:avLst/>
              <a:gdLst/>
              <a:ahLst/>
              <a:cxnLst>
                <a:cxn ang="0">
                  <a:pos x="211" y="1211"/>
                </a:cxn>
                <a:cxn ang="0">
                  <a:pos x="0" y="981"/>
                </a:cxn>
                <a:cxn ang="0">
                  <a:pos x="936" y="0"/>
                </a:cxn>
                <a:cxn ang="0">
                  <a:pos x="1153" y="218"/>
                </a:cxn>
                <a:cxn ang="0">
                  <a:pos x="211" y="1211"/>
                </a:cxn>
              </a:cxnLst>
              <a:rect l="0" t="0" r="r" b="b"/>
              <a:pathLst>
                <a:path w="1153" h="1211">
                  <a:moveTo>
                    <a:pt x="211" y="1211"/>
                  </a:moveTo>
                  <a:lnTo>
                    <a:pt x="0" y="981"/>
                  </a:lnTo>
                  <a:lnTo>
                    <a:pt x="936" y="0"/>
                  </a:lnTo>
                  <a:lnTo>
                    <a:pt x="1153" y="218"/>
                  </a:lnTo>
                  <a:lnTo>
                    <a:pt x="211" y="1211"/>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20" name="Text Placeholder 3"/>
            <p:cNvSpPr txBox="1"/>
            <p:nvPr/>
          </p:nvSpPr>
          <p:spPr>
            <a:xfrm rot="18790396">
              <a:off x="2129699" y="2253113"/>
              <a:ext cx="1310840"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865" b="1">
                  <a:solidFill>
                    <a:schemeClr val="bg1"/>
                  </a:solidFill>
                </a:rPr>
                <a:t>Title Goes Here</a:t>
              </a:r>
              <a:endParaRPr lang="en-US" sz="2400" b="1">
                <a:solidFill>
                  <a:schemeClr val="bg1"/>
                </a:solidFill>
              </a:endParaRPr>
            </a:p>
          </p:txBody>
        </p:sp>
      </p:grpSp>
      <p:grpSp>
        <p:nvGrpSpPr>
          <p:cNvPr id="4" name="Group 45"/>
          <p:cNvGrpSpPr/>
          <p:nvPr/>
        </p:nvGrpSpPr>
        <p:grpSpPr>
          <a:xfrm>
            <a:off x="4214581" y="1812607"/>
            <a:ext cx="2442633" cy="2561167"/>
            <a:chOff x="3160935" y="1359455"/>
            <a:chExt cx="1831975" cy="1920875"/>
          </a:xfrm>
        </p:grpSpPr>
        <p:sp>
          <p:nvSpPr>
            <p:cNvPr id="3082" name="Freeform 10"/>
            <p:cNvSpPr/>
            <p:nvPr/>
          </p:nvSpPr>
          <p:spPr bwMode="auto">
            <a:xfrm>
              <a:off x="3160935" y="1359455"/>
              <a:ext cx="1831975" cy="1920875"/>
            </a:xfrm>
            <a:custGeom>
              <a:avLst/>
              <a:gdLst/>
              <a:ahLst/>
              <a:cxnLst>
                <a:cxn ang="0">
                  <a:pos x="212" y="1210"/>
                </a:cxn>
                <a:cxn ang="0">
                  <a:pos x="0" y="981"/>
                </a:cxn>
                <a:cxn ang="0">
                  <a:pos x="936" y="0"/>
                </a:cxn>
                <a:cxn ang="0">
                  <a:pos x="1154" y="216"/>
                </a:cxn>
                <a:cxn ang="0">
                  <a:pos x="212" y="1210"/>
                </a:cxn>
              </a:cxnLst>
              <a:rect l="0" t="0" r="r" b="b"/>
              <a:pathLst>
                <a:path w="1154" h="1210">
                  <a:moveTo>
                    <a:pt x="212" y="1210"/>
                  </a:moveTo>
                  <a:lnTo>
                    <a:pt x="0" y="981"/>
                  </a:lnTo>
                  <a:lnTo>
                    <a:pt x="936" y="0"/>
                  </a:lnTo>
                  <a:lnTo>
                    <a:pt x="1154" y="216"/>
                  </a:lnTo>
                  <a:lnTo>
                    <a:pt x="212" y="121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1" name="Text Placeholder 3"/>
            <p:cNvSpPr txBox="1"/>
            <p:nvPr/>
          </p:nvSpPr>
          <p:spPr>
            <a:xfrm rot="18790396">
              <a:off x="3371690" y="2253114"/>
              <a:ext cx="1310839"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865" b="1">
                  <a:solidFill>
                    <a:schemeClr val="bg1"/>
                  </a:solidFill>
                </a:rPr>
                <a:t>Title Goes Here</a:t>
              </a:r>
              <a:endParaRPr lang="en-US" sz="2400" b="1">
                <a:solidFill>
                  <a:schemeClr val="bg1"/>
                </a:solidFill>
              </a:endParaRPr>
            </a:p>
          </p:txBody>
        </p:sp>
      </p:grpSp>
      <p:grpSp>
        <p:nvGrpSpPr>
          <p:cNvPr id="5" name="Group 46"/>
          <p:cNvGrpSpPr/>
          <p:nvPr/>
        </p:nvGrpSpPr>
        <p:grpSpPr>
          <a:xfrm>
            <a:off x="5844413" y="1812607"/>
            <a:ext cx="2446867" cy="2561167"/>
            <a:chOff x="4383310" y="1359455"/>
            <a:chExt cx="1835150" cy="1920875"/>
          </a:xfrm>
        </p:grpSpPr>
        <p:sp>
          <p:nvSpPr>
            <p:cNvPr id="3080" name="Freeform 8"/>
            <p:cNvSpPr/>
            <p:nvPr/>
          </p:nvSpPr>
          <p:spPr bwMode="auto">
            <a:xfrm>
              <a:off x="4383310" y="1359455"/>
              <a:ext cx="1835150" cy="1920875"/>
            </a:xfrm>
            <a:custGeom>
              <a:avLst/>
              <a:gdLst/>
              <a:ahLst/>
              <a:cxnLst>
                <a:cxn ang="0">
                  <a:pos x="211" y="1210"/>
                </a:cxn>
                <a:cxn ang="0">
                  <a:pos x="0" y="981"/>
                </a:cxn>
                <a:cxn ang="0">
                  <a:pos x="938" y="0"/>
                </a:cxn>
                <a:cxn ang="0">
                  <a:pos x="1156" y="216"/>
                </a:cxn>
                <a:cxn ang="0">
                  <a:pos x="211" y="1210"/>
                </a:cxn>
              </a:cxnLst>
              <a:rect l="0" t="0" r="r" b="b"/>
              <a:pathLst>
                <a:path w="1156" h="1210">
                  <a:moveTo>
                    <a:pt x="211" y="1210"/>
                  </a:moveTo>
                  <a:lnTo>
                    <a:pt x="0" y="981"/>
                  </a:lnTo>
                  <a:lnTo>
                    <a:pt x="938" y="0"/>
                  </a:lnTo>
                  <a:lnTo>
                    <a:pt x="1156" y="216"/>
                  </a:lnTo>
                  <a:lnTo>
                    <a:pt x="211" y="1210"/>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2" name="Text Placeholder 3"/>
            <p:cNvSpPr txBox="1"/>
            <p:nvPr/>
          </p:nvSpPr>
          <p:spPr>
            <a:xfrm rot="18790396">
              <a:off x="4590890" y="2253113"/>
              <a:ext cx="1310839"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865" b="1">
                  <a:solidFill>
                    <a:schemeClr val="bg1"/>
                  </a:solidFill>
                </a:rPr>
                <a:t>Title Goes Here</a:t>
              </a:r>
              <a:endParaRPr lang="en-US" sz="2400" b="1">
                <a:solidFill>
                  <a:schemeClr val="bg1"/>
                </a:solidFill>
              </a:endParaRPr>
            </a:p>
          </p:txBody>
        </p:sp>
      </p:grpSp>
      <p:grpSp>
        <p:nvGrpSpPr>
          <p:cNvPr id="6" name="Group 47"/>
          <p:cNvGrpSpPr/>
          <p:nvPr/>
        </p:nvGrpSpPr>
        <p:grpSpPr>
          <a:xfrm>
            <a:off x="7465781" y="1813664"/>
            <a:ext cx="2442633" cy="2559051"/>
            <a:chOff x="5599335" y="1360248"/>
            <a:chExt cx="1831975" cy="1919288"/>
          </a:xfrm>
        </p:grpSpPr>
        <p:sp>
          <p:nvSpPr>
            <p:cNvPr id="3078" name="Freeform 6"/>
            <p:cNvSpPr/>
            <p:nvPr/>
          </p:nvSpPr>
          <p:spPr bwMode="auto">
            <a:xfrm>
              <a:off x="5599335" y="1360248"/>
              <a:ext cx="1831975" cy="1919288"/>
            </a:xfrm>
            <a:custGeom>
              <a:avLst/>
              <a:gdLst/>
              <a:ahLst/>
              <a:cxnLst>
                <a:cxn ang="0">
                  <a:pos x="212" y="1209"/>
                </a:cxn>
                <a:cxn ang="0">
                  <a:pos x="0" y="981"/>
                </a:cxn>
                <a:cxn ang="0">
                  <a:pos x="936" y="0"/>
                </a:cxn>
                <a:cxn ang="0">
                  <a:pos x="1154" y="216"/>
                </a:cxn>
                <a:cxn ang="0">
                  <a:pos x="212" y="1209"/>
                </a:cxn>
              </a:cxnLst>
              <a:rect l="0" t="0" r="r" b="b"/>
              <a:pathLst>
                <a:path w="1154" h="1209">
                  <a:moveTo>
                    <a:pt x="212" y="1209"/>
                  </a:moveTo>
                  <a:lnTo>
                    <a:pt x="0" y="981"/>
                  </a:lnTo>
                  <a:lnTo>
                    <a:pt x="936" y="0"/>
                  </a:lnTo>
                  <a:lnTo>
                    <a:pt x="1154" y="216"/>
                  </a:lnTo>
                  <a:lnTo>
                    <a:pt x="212" y="1209"/>
                  </a:ln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23" name="Text Placeholder 3"/>
            <p:cNvSpPr txBox="1"/>
            <p:nvPr/>
          </p:nvSpPr>
          <p:spPr>
            <a:xfrm rot="18790396">
              <a:off x="5809133" y="2145367"/>
              <a:ext cx="1242729" cy="43098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865" b="1">
                  <a:solidFill>
                    <a:schemeClr val="bg1"/>
                  </a:solidFill>
                </a:rPr>
                <a:t>Title Goes Here</a:t>
              </a:r>
              <a:endParaRPr lang="en-US" sz="2400" b="1">
                <a:solidFill>
                  <a:schemeClr val="bg1"/>
                </a:solidFill>
              </a:endParaRPr>
            </a:p>
          </p:txBody>
        </p:sp>
      </p:grpSp>
      <p:grpSp>
        <p:nvGrpSpPr>
          <p:cNvPr id="9" name="Group 48"/>
          <p:cNvGrpSpPr/>
          <p:nvPr/>
        </p:nvGrpSpPr>
        <p:grpSpPr>
          <a:xfrm>
            <a:off x="9080795" y="1810489"/>
            <a:ext cx="2440517" cy="2565400"/>
            <a:chOff x="6810596" y="1357867"/>
            <a:chExt cx="1830388" cy="1924050"/>
          </a:xfrm>
        </p:grpSpPr>
        <p:sp>
          <p:nvSpPr>
            <p:cNvPr id="3077" name="Freeform 5"/>
            <p:cNvSpPr/>
            <p:nvPr/>
          </p:nvSpPr>
          <p:spPr bwMode="auto">
            <a:xfrm>
              <a:off x="6810596" y="1357867"/>
              <a:ext cx="1830388" cy="1924050"/>
            </a:xfrm>
            <a:custGeom>
              <a:avLst/>
              <a:gdLst/>
              <a:ahLst/>
              <a:cxnLst>
                <a:cxn ang="0">
                  <a:pos x="211" y="1212"/>
                </a:cxn>
                <a:cxn ang="0">
                  <a:pos x="0" y="981"/>
                </a:cxn>
                <a:cxn ang="0">
                  <a:pos x="935" y="0"/>
                </a:cxn>
                <a:cxn ang="0">
                  <a:pos x="1153" y="216"/>
                </a:cxn>
                <a:cxn ang="0">
                  <a:pos x="211" y="1212"/>
                </a:cxn>
              </a:cxnLst>
              <a:rect l="0" t="0" r="r" b="b"/>
              <a:pathLst>
                <a:path w="1153" h="1212">
                  <a:moveTo>
                    <a:pt x="211" y="1212"/>
                  </a:moveTo>
                  <a:lnTo>
                    <a:pt x="0" y="981"/>
                  </a:lnTo>
                  <a:lnTo>
                    <a:pt x="935" y="0"/>
                  </a:lnTo>
                  <a:lnTo>
                    <a:pt x="1153" y="216"/>
                  </a:lnTo>
                  <a:lnTo>
                    <a:pt x="211" y="1212"/>
                  </a:ln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24" name="Text Placeholder 3"/>
            <p:cNvSpPr txBox="1"/>
            <p:nvPr/>
          </p:nvSpPr>
          <p:spPr>
            <a:xfrm rot="18790396">
              <a:off x="7074249" y="2107482"/>
              <a:ext cx="1242729" cy="43098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865" b="1">
                  <a:solidFill>
                    <a:schemeClr val="bg1"/>
                  </a:solidFill>
                </a:rPr>
                <a:t>Title Goes Here</a:t>
              </a:r>
              <a:endParaRPr lang="en-US" sz="2400" b="1">
                <a:solidFill>
                  <a:schemeClr val="bg1"/>
                </a:solidFill>
              </a:endParaRPr>
            </a:p>
          </p:txBody>
        </p:sp>
      </p:grpSp>
      <p:grpSp>
        <p:nvGrpSpPr>
          <p:cNvPr id="10" name="Group 25"/>
          <p:cNvGrpSpPr/>
          <p:nvPr/>
        </p:nvGrpSpPr>
        <p:grpSpPr>
          <a:xfrm>
            <a:off x="540107" y="4854170"/>
            <a:ext cx="1972138" cy="946116"/>
            <a:chOff x="764014" y="1586048"/>
            <a:chExt cx="1544637" cy="709587"/>
          </a:xfrm>
        </p:grpSpPr>
        <p:sp>
          <p:nvSpPr>
            <p:cNvPr id="26"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1"/>
                  </a:solidFill>
                </a:rPr>
                <a:t>Title Goes Here</a:t>
              </a:r>
              <a:endParaRPr lang="en-US" sz="2135" b="1">
                <a:solidFill>
                  <a:schemeClr val="accent1"/>
                </a:solidFill>
              </a:endParaRPr>
            </a:p>
          </p:txBody>
        </p:sp>
        <p:sp>
          <p:nvSpPr>
            <p:cNvPr id="27"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11" name="Group 25"/>
          <p:cNvGrpSpPr/>
          <p:nvPr/>
        </p:nvGrpSpPr>
        <p:grpSpPr>
          <a:xfrm>
            <a:off x="2351544" y="4854170"/>
            <a:ext cx="1972138" cy="946116"/>
            <a:chOff x="764014" y="1586048"/>
            <a:chExt cx="1544637" cy="709587"/>
          </a:xfrm>
        </p:grpSpPr>
        <p:sp>
          <p:nvSpPr>
            <p:cNvPr id="29"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2"/>
                  </a:solidFill>
                </a:rPr>
                <a:t>Title Goes Here</a:t>
              </a:r>
              <a:endParaRPr lang="en-US" sz="2135" b="1">
                <a:solidFill>
                  <a:schemeClr val="accent2"/>
                </a:solidFill>
              </a:endParaRPr>
            </a:p>
          </p:txBody>
        </p:sp>
        <p:sp>
          <p:nvSpPr>
            <p:cNvPr id="31"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12" name="Group 25"/>
          <p:cNvGrpSpPr/>
          <p:nvPr/>
        </p:nvGrpSpPr>
        <p:grpSpPr>
          <a:xfrm>
            <a:off x="4162981" y="4854170"/>
            <a:ext cx="1972138" cy="946116"/>
            <a:chOff x="764014" y="1586048"/>
            <a:chExt cx="1544637" cy="709587"/>
          </a:xfrm>
        </p:grpSpPr>
        <p:sp>
          <p:nvSpPr>
            <p:cNvPr id="33"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3"/>
                  </a:solidFill>
                </a:rPr>
                <a:t>Title Goes Here</a:t>
              </a:r>
              <a:endParaRPr lang="en-US" sz="2135" b="1">
                <a:solidFill>
                  <a:schemeClr val="accent3"/>
                </a:solidFill>
              </a:endParaRPr>
            </a:p>
          </p:txBody>
        </p:sp>
        <p:sp>
          <p:nvSpPr>
            <p:cNvPr id="34"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13" name="Group 25"/>
          <p:cNvGrpSpPr/>
          <p:nvPr/>
        </p:nvGrpSpPr>
        <p:grpSpPr>
          <a:xfrm>
            <a:off x="5974419" y="4854170"/>
            <a:ext cx="1972138" cy="946116"/>
            <a:chOff x="764014" y="1586048"/>
            <a:chExt cx="1544637" cy="709587"/>
          </a:xfrm>
        </p:grpSpPr>
        <p:sp>
          <p:nvSpPr>
            <p:cNvPr id="36"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4"/>
                  </a:solidFill>
                </a:rPr>
                <a:t>Title Goes Here</a:t>
              </a:r>
              <a:endParaRPr lang="en-US" sz="2135" b="1">
                <a:solidFill>
                  <a:schemeClr val="accent4"/>
                </a:solidFill>
              </a:endParaRPr>
            </a:p>
          </p:txBody>
        </p:sp>
        <p:sp>
          <p:nvSpPr>
            <p:cNvPr id="37"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14" name="Group 25"/>
          <p:cNvGrpSpPr/>
          <p:nvPr/>
        </p:nvGrpSpPr>
        <p:grpSpPr>
          <a:xfrm>
            <a:off x="7785856" y="4854170"/>
            <a:ext cx="1972138" cy="946116"/>
            <a:chOff x="764014" y="1586048"/>
            <a:chExt cx="1544637" cy="709587"/>
          </a:xfrm>
        </p:grpSpPr>
        <p:sp>
          <p:nvSpPr>
            <p:cNvPr id="39"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5"/>
                  </a:solidFill>
                </a:rPr>
                <a:t>Title Goes Here</a:t>
              </a:r>
              <a:endParaRPr lang="en-US" sz="2135" b="1">
                <a:solidFill>
                  <a:schemeClr val="accent5"/>
                </a:solidFill>
              </a:endParaRPr>
            </a:p>
          </p:txBody>
        </p:sp>
        <p:sp>
          <p:nvSpPr>
            <p:cNvPr id="40"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nvGrpSpPr>
          <p:cNvPr id="15" name="Group 25"/>
          <p:cNvGrpSpPr/>
          <p:nvPr/>
        </p:nvGrpSpPr>
        <p:grpSpPr>
          <a:xfrm>
            <a:off x="9597293" y="4854170"/>
            <a:ext cx="1972138" cy="946116"/>
            <a:chOff x="764014" y="1586048"/>
            <a:chExt cx="1544637" cy="709587"/>
          </a:xfrm>
        </p:grpSpPr>
        <p:sp>
          <p:nvSpPr>
            <p:cNvPr id="42" name="Text Placeholder 3"/>
            <p:cNvSpPr txBox="1"/>
            <p:nvPr/>
          </p:nvSpPr>
          <p:spPr>
            <a:xfrm>
              <a:off x="94769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6"/>
                  </a:solidFill>
                </a:rPr>
                <a:t>Title Goes Here</a:t>
              </a:r>
              <a:endParaRPr lang="en-US" sz="2135" b="1">
                <a:solidFill>
                  <a:schemeClr val="accent6"/>
                </a:solidFill>
              </a:endParaRPr>
            </a:p>
          </p:txBody>
        </p:sp>
        <p:sp>
          <p:nvSpPr>
            <p:cNvPr id="43"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85"/>
                                        </p:tgtEl>
                                        <p:attrNameLst>
                                          <p:attrName>style.visibility</p:attrName>
                                        </p:attrNameLst>
                                      </p:cBhvr>
                                      <p:to>
                                        <p:strVal val="visible"/>
                                      </p:to>
                                    </p:set>
                                    <p:animEffect transition="in" filter="wipe(left)">
                                      <p:cBhvr>
                                        <p:cTn id="11" dur="500"/>
                                        <p:tgtEl>
                                          <p:spTgt spid="308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87"/>
                                        </p:tgtEl>
                                        <p:attrNameLst>
                                          <p:attrName>style.visibility</p:attrName>
                                        </p:attrNameLst>
                                      </p:cBhvr>
                                      <p:to>
                                        <p:strVal val="visible"/>
                                      </p:to>
                                    </p:set>
                                    <p:animEffect transition="in" filter="wipe(left)">
                                      <p:cBhvr>
                                        <p:cTn id="19" dur="500"/>
                                        <p:tgtEl>
                                          <p:spTgt spid="308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wipe(left)">
                                      <p:cBhvr>
                                        <p:cTn id="27" dur="500"/>
                                        <p:tgtEl>
                                          <p:spTgt spid="308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081"/>
                                        </p:tgtEl>
                                        <p:attrNameLst>
                                          <p:attrName>style.visibility</p:attrName>
                                        </p:attrNameLst>
                                      </p:cBhvr>
                                      <p:to>
                                        <p:strVal val="visible"/>
                                      </p:to>
                                    </p:set>
                                    <p:animEffect transition="in" filter="wipe(left)">
                                      <p:cBhvr>
                                        <p:cTn id="35" dur="500"/>
                                        <p:tgtEl>
                                          <p:spTgt spid="3081"/>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079"/>
                                        </p:tgtEl>
                                        <p:attrNameLst>
                                          <p:attrName>style.visibility</p:attrName>
                                        </p:attrNameLst>
                                      </p:cBhvr>
                                      <p:to>
                                        <p:strVal val="visible"/>
                                      </p:to>
                                    </p:set>
                                    <p:animEffect transition="in" filter="wipe(left)">
                                      <p:cBhvr>
                                        <p:cTn id="43" dur="500"/>
                                        <p:tgtEl>
                                          <p:spTgt spid="307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1" grpId="0" animBg="1"/>
      <p:bldP spid="3083" grpId="0" animBg="1"/>
      <p:bldP spid="3085" grpId="0" animBg="1"/>
      <p:bldP spid="308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Chains Management</a:t>
            </a:r>
          </a:p>
        </p:txBody>
      </p:sp>
      <p:sp>
        <p:nvSpPr>
          <p:cNvPr id="8" name="Text Placeholder 7"/>
          <p:cNvSpPr>
            <a:spLocks noGrp="1"/>
          </p:cNvSpPr>
          <p:nvPr>
            <p:ph type="body" sz="half" idx="2"/>
          </p:nvPr>
        </p:nvSpPr>
        <p:spPr/>
        <p:txBody>
          <a:bodyPr/>
          <a:lstStyle/>
          <a:p>
            <a:r>
              <a:rPr lang="en-US"/>
              <a:t>Chains Management</a:t>
            </a:r>
          </a:p>
        </p:txBody>
      </p:sp>
      <p:sp>
        <p:nvSpPr>
          <p:cNvPr id="30" name="Slide Number Placeholder 29"/>
          <p:cNvSpPr>
            <a:spLocks noGrp="1"/>
          </p:cNvSpPr>
          <p:nvPr>
            <p:ph type="sldNum" sz="quarter" idx="12"/>
          </p:nvPr>
        </p:nvSpPr>
        <p:spPr/>
        <p:txBody>
          <a:bodyPr/>
          <a:lstStyle/>
          <a:p>
            <a:fld id="{C136B7D2-B98C-44FD-8D04-7EC62A564975}" type="slidenum">
              <a:rPr lang="en-US" smtClean="0"/>
              <a:t>36</a:t>
            </a:fld>
            <a:endParaRPr lang="en-US"/>
          </a:p>
        </p:txBody>
      </p:sp>
      <p:sp>
        <p:nvSpPr>
          <p:cNvPr id="2053" name="Freeform 5"/>
          <p:cNvSpPr/>
          <p:nvPr/>
        </p:nvSpPr>
        <p:spPr bwMode="auto">
          <a:xfrm>
            <a:off x="2637367" y="2268421"/>
            <a:ext cx="6762751" cy="3727449"/>
          </a:xfrm>
          <a:custGeom>
            <a:avLst/>
            <a:gdLst/>
            <a:ahLst/>
            <a:cxnLst>
              <a:cxn ang="0">
                <a:pos x="1466" y="24"/>
              </a:cxn>
              <a:cxn ang="0">
                <a:pos x="1247" y="244"/>
              </a:cxn>
              <a:cxn ang="0">
                <a:pos x="1265" y="331"/>
              </a:cxn>
              <a:cxn ang="0">
                <a:pos x="1166" y="463"/>
              </a:cxn>
              <a:cxn ang="0">
                <a:pos x="1166" y="463"/>
              </a:cxn>
              <a:cxn ang="0">
                <a:pos x="1131" y="459"/>
              </a:cxn>
              <a:cxn ang="0">
                <a:pos x="1110" y="460"/>
              </a:cxn>
              <a:cxn ang="0">
                <a:pos x="1110" y="460"/>
              </a:cxn>
              <a:cxn ang="0">
                <a:pos x="1022" y="318"/>
              </a:cxn>
              <a:cxn ang="0">
                <a:pos x="1048" y="215"/>
              </a:cxn>
              <a:cxn ang="0">
                <a:pos x="833" y="0"/>
              </a:cxn>
              <a:cxn ang="0">
                <a:pos x="618" y="215"/>
              </a:cxn>
              <a:cxn ang="0">
                <a:pos x="645" y="320"/>
              </a:cxn>
              <a:cxn ang="0">
                <a:pos x="645" y="320"/>
              </a:cxn>
              <a:cxn ang="0">
                <a:pos x="563" y="433"/>
              </a:cxn>
              <a:cxn ang="0">
                <a:pos x="563" y="433"/>
              </a:cxn>
              <a:cxn ang="0">
                <a:pos x="534" y="431"/>
              </a:cxn>
              <a:cxn ang="0">
                <a:pos x="454" y="444"/>
              </a:cxn>
              <a:cxn ang="0">
                <a:pos x="454" y="444"/>
              </a:cxn>
              <a:cxn ang="0">
                <a:pos x="364" y="370"/>
              </a:cxn>
              <a:cxn ang="0">
                <a:pos x="372" y="313"/>
              </a:cxn>
              <a:cxn ang="0">
                <a:pos x="186" y="127"/>
              </a:cxn>
              <a:cxn ang="0">
                <a:pos x="0" y="313"/>
              </a:cxn>
              <a:cxn ang="0">
                <a:pos x="186" y="500"/>
              </a:cxn>
              <a:cxn ang="0">
                <a:pos x="233" y="494"/>
              </a:cxn>
              <a:cxn ang="0">
                <a:pos x="303" y="588"/>
              </a:cxn>
              <a:cxn ang="0">
                <a:pos x="303" y="588"/>
              </a:cxn>
              <a:cxn ang="0">
                <a:pos x="285" y="680"/>
              </a:cxn>
              <a:cxn ang="0">
                <a:pos x="534" y="928"/>
              </a:cxn>
              <a:cxn ang="0">
                <a:pos x="782" y="680"/>
              </a:cxn>
              <a:cxn ang="0">
                <a:pos x="746" y="550"/>
              </a:cxn>
              <a:cxn ang="0">
                <a:pos x="815" y="429"/>
              </a:cxn>
              <a:cxn ang="0">
                <a:pos x="815" y="429"/>
              </a:cxn>
              <a:cxn ang="0">
                <a:pos x="833" y="430"/>
              </a:cxn>
              <a:cxn ang="0">
                <a:pos x="875" y="426"/>
              </a:cxn>
              <a:cxn ang="0">
                <a:pos x="985" y="552"/>
              </a:cxn>
              <a:cxn ang="0">
                <a:pos x="985" y="552"/>
              </a:cxn>
              <a:cxn ang="0">
                <a:pos x="970" y="620"/>
              </a:cxn>
              <a:cxn ang="0">
                <a:pos x="1131" y="782"/>
              </a:cxn>
              <a:cxn ang="0">
                <a:pos x="1292" y="620"/>
              </a:cxn>
              <a:cxn ang="0">
                <a:pos x="1283" y="567"/>
              </a:cxn>
              <a:cxn ang="0">
                <a:pos x="1403" y="454"/>
              </a:cxn>
              <a:cxn ang="0">
                <a:pos x="1466" y="463"/>
              </a:cxn>
              <a:cxn ang="0">
                <a:pos x="1686" y="244"/>
              </a:cxn>
              <a:cxn ang="0">
                <a:pos x="1466" y="24"/>
              </a:cxn>
            </a:cxnLst>
            <a:rect l="0" t="0" r="r" b="b"/>
            <a:pathLst>
              <a:path w="1686" h="927">
                <a:moveTo>
                  <a:pt x="1466" y="24"/>
                </a:moveTo>
                <a:cubicBezTo>
                  <a:pt x="1345" y="24"/>
                  <a:pt x="1247" y="123"/>
                  <a:pt x="1247" y="244"/>
                </a:cubicBezTo>
                <a:cubicBezTo>
                  <a:pt x="1247" y="275"/>
                  <a:pt x="1253" y="304"/>
                  <a:pt x="1265" y="331"/>
                </a:cubicBezTo>
                <a:cubicBezTo>
                  <a:pt x="1302" y="418"/>
                  <a:pt x="1235" y="478"/>
                  <a:pt x="1166" y="463"/>
                </a:cubicBezTo>
                <a:cubicBezTo>
                  <a:pt x="1166" y="463"/>
                  <a:pt x="1166" y="463"/>
                  <a:pt x="1166" y="463"/>
                </a:cubicBezTo>
                <a:cubicBezTo>
                  <a:pt x="1155" y="460"/>
                  <a:pt x="1143" y="459"/>
                  <a:pt x="1131" y="459"/>
                </a:cubicBezTo>
                <a:cubicBezTo>
                  <a:pt x="1124" y="459"/>
                  <a:pt x="1117" y="459"/>
                  <a:pt x="1110" y="460"/>
                </a:cubicBezTo>
                <a:cubicBezTo>
                  <a:pt x="1110" y="460"/>
                  <a:pt x="1110" y="460"/>
                  <a:pt x="1110" y="460"/>
                </a:cubicBezTo>
                <a:cubicBezTo>
                  <a:pt x="1039" y="470"/>
                  <a:pt x="977" y="402"/>
                  <a:pt x="1022" y="318"/>
                </a:cubicBezTo>
                <a:cubicBezTo>
                  <a:pt x="1039" y="287"/>
                  <a:pt x="1048" y="252"/>
                  <a:pt x="1048" y="215"/>
                </a:cubicBezTo>
                <a:cubicBezTo>
                  <a:pt x="1048" y="96"/>
                  <a:pt x="952" y="0"/>
                  <a:pt x="833" y="0"/>
                </a:cubicBezTo>
                <a:cubicBezTo>
                  <a:pt x="714" y="0"/>
                  <a:pt x="618" y="96"/>
                  <a:pt x="618" y="215"/>
                </a:cubicBezTo>
                <a:cubicBezTo>
                  <a:pt x="618" y="253"/>
                  <a:pt x="628" y="289"/>
                  <a:pt x="645" y="320"/>
                </a:cubicBezTo>
                <a:cubicBezTo>
                  <a:pt x="645" y="320"/>
                  <a:pt x="645" y="320"/>
                  <a:pt x="645" y="320"/>
                </a:cubicBezTo>
                <a:cubicBezTo>
                  <a:pt x="677" y="376"/>
                  <a:pt x="638" y="442"/>
                  <a:pt x="563" y="433"/>
                </a:cubicBezTo>
                <a:cubicBezTo>
                  <a:pt x="563" y="433"/>
                  <a:pt x="563" y="433"/>
                  <a:pt x="563" y="433"/>
                </a:cubicBezTo>
                <a:cubicBezTo>
                  <a:pt x="554" y="432"/>
                  <a:pt x="544" y="431"/>
                  <a:pt x="534" y="431"/>
                </a:cubicBezTo>
                <a:cubicBezTo>
                  <a:pt x="506" y="431"/>
                  <a:pt x="479" y="436"/>
                  <a:pt x="454" y="444"/>
                </a:cubicBezTo>
                <a:cubicBezTo>
                  <a:pt x="454" y="444"/>
                  <a:pt x="454" y="444"/>
                  <a:pt x="454" y="444"/>
                </a:cubicBezTo>
                <a:cubicBezTo>
                  <a:pt x="391" y="466"/>
                  <a:pt x="349" y="418"/>
                  <a:pt x="364" y="370"/>
                </a:cubicBezTo>
                <a:cubicBezTo>
                  <a:pt x="369" y="352"/>
                  <a:pt x="372" y="333"/>
                  <a:pt x="372" y="313"/>
                </a:cubicBezTo>
                <a:cubicBezTo>
                  <a:pt x="372" y="211"/>
                  <a:pt x="289" y="127"/>
                  <a:pt x="186" y="127"/>
                </a:cubicBezTo>
                <a:cubicBezTo>
                  <a:pt x="83" y="127"/>
                  <a:pt x="0" y="211"/>
                  <a:pt x="0" y="313"/>
                </a:cubicBezTo>
                <a:cubicBezTo>
                  <a:pt x="0" y="416"/>
                  <a:pt x="83" y="500"/>
                  <a:pt x="186" y="500"/>
                </a:cubicBezTo>
                <a:cubicBezTo>
                  <a:pt x="202" y="500"/>
                  <a:pt x="218" y="498"/>
                  <a:pt x="233" y="494"/>
                </a:cubicBezTo>
                <a:cubicBezTo>
                  <a:pt x="282" y="482"/>
                  <a:pt x="328" y="526"/>
                  <a:pt x="303" y="588"/>
                </a:cubicBezTo>
                <a:cubicBezTo>
                  <a:pt x="303" y="588"/>
                  <a:pt x="303" y="588"/>
                  <a:pt x="303" y="588"/>
                </a:cubicBezTo>
                <a:cubicBezTo>
                  <a:pt x="292" y="616"/>
                  <a:pt x="285" y="647"/>
                  <a:pt x="285" y="680"/>
                </a:cubicBezTo>
                <a:cubicBezTo>
                  <a:pt x="285" y="817"/>
                  <a:pt x="397" y="928"/>
                  <a:pt x="534" y="928"/>
                </a:cubicBezTo>
                <a:cubicBezTo>
                  <a:pt x="671" y="928"/>
                  <a:pt x="782" y="817"/>
                  <a:pt x="782" y="680"/>
                </a:cubicBezTo>
                <a:cubicBezTo>
                  <a:pt x="782" y="632"/>
                  <a:pt x="769" y="588"/>
                  <a:pt x="746" y="550"/>
                </a:cubicBezTo>
                <a:cubicBezTo>
                  <a:pt x="707" y="486"/>
                  <a:pt x="751" y="424"/>
                  <a:pt x="815" y="429"/>
                </a:cubicBezTo>
                <a:cubicBezTo>
                  <a:pt x="815" y="429"/>
                  <a:pt x="815" y="429"/>
                  <a:pt x="815" y="429"/>
                </a:cubicBezTo>
                <a:cubicBezTo>
                  <a:pt x="821" y="430"/>
                  <a:pt x="827" y="430"/>
                  <a:pt x="833" y="430"/>
                </a:cubicBezTo>
                <a:cubicBezTo>
                  <a:pt x="847" y="430"/>
                  <a:pt x="861" y="428"/>
                  <a:pt x="875" y="426"/>
                </a:cubicBezTo>
                <a:cubicBezTo>
                  <a:pt x="969" y="407"/>
                  <a:pt x="1015" y="487"/>
                  <a:pt x="985" y="552"/>
                </a:cubicBezTo>
                <a:cubicBezTo>
                  <a:pt x="985" y="552"/>
                  <a:pt x="985" y="552"/>
                  <a:pt x="985" y="552"/>
                </a:cubicBezTo>
                <a:cubicBezTo>
                  <a:pt x="975" y="573"/>
                  <a:pt x="970" y="596"/>
                  <a:pt x="970" y="620"/>
                </a:cubicBezTo>
                <a:cubicBezTo>
                  <a:pt x="970" y="709"/>
                  <a:pt x="1042" y="782"/>
                  <a:pt x="1131" y="782"/>
                </a:cubicBezTo>
                <a:cubicBezTo>
                  <a:pt x="1220" y="782"/>
                  <a:pt x="1292" y="709"/>
                  <a:pt x="1292" y="620"/>
                </a:cubicBezTo>
                <a:cubicBezTo>
                  <a:pt x="1292" y="601"/>
                  <a:pt x="1289" y="583"/>
                  <a:pt x="1283" y="567"/>
                </a:cubicBezTo>
                <a:cubicBezTo>
                  <a:pt x="1260" y="501"/>
                  <a:pt x="1312" y="427"/>
                  <a:pt x="1403" y="454"/>
                </a:cubicBezTo>
                <a:cubicBezTo>
                  <a:pt x="1423" y="460"/>
                  <a:pt x="1444" y="463"/>
                  <a:pt x="1466" y="463"/>
                </a:cubicBezTo>
                <a:cubicBezTo>
                  <a:pt x="1587" y="463"/>
                  <a:pt x="1686" y="365"/>
                  <a:pt x="1686" y="244"/>
                </a:cubicBezTo>
                <a:cubicBezTo>
                  <a:pt x="1686" y="123"/>
                  <a:pt x="1587" y="24"/>
                  <a:pt x="1466" y="24"/>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grpSp>
        <p:nvGrpSpPr>
          <p:cNvPr id="2" name="Group 25"/>
          <p:cNvGrpSpPr/>
          <p:nvPr/>
        </p:nvGrpSpPr>
        <p:grpSpPr>
          <a:xfrm>
            <a:off x="567864" y="3015542"/>
            <a:ext cx="1972138" cy="946116"/>
            <a:chOff x="764014" y="1586048"/>
            <a:chExt cx="1544637" cy="709587"/>
          </a:xfrm>
        </p:grpSpPr>
        <p:sp>
          <p:nvSpPr>
            <p:cNvPr id="16" name="Text Placeholder 3"/>
            <p:cNvSpPr txBox="1"/>
            <p:nvPr/>
          </p:nvSpPr>
          <p:spPr>
            <a:xfrm>
              <a:off x="1131375"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a:solidFill>
                    <a:schemeClr val="accent1"/>
                  </a:solidFill>
                </a:rPr>
                <a:t>Title Goes Here</a:t>
              </a:r>
              <a:endParaRPr lang="en-US" sz="2135" b="1">
                <a:solidFill>
                  <a:schemeClr val="accent1"/>
                </a:solidFill>
              </a:endParaRPr>
            </a:p>
          </p:txBody>
        </p:sp>
        <p:sp>
          <p:nvSpPr>
            <p:cNvPr id="17"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a:solidFill>
                    <a:schemeClr val="tx1">
                      <a:lumMod val="50000"/>
                      <a:lumOff val="50000"/>
                    </a:schemeClr>
                  </a:solidFill>
                </a:rPr>
                <a:t>There are many variations</a:t>
              </a:r>
            </a:p>
            <a:p>
              <a:pPr algn="r" defTabSz="1219200">
                <a:spcBef>
                  <a:spcPct val="20000"/>
                </a:spcBef>
                <a:defRPr/>
              </a:pPr>
              <a:r>
                <a:rPr lang="en-US" sz="1335">
                  <a:solidFill>
                    <a:schemeClr val="tx1">
                      <a:lumMod val="50000"/>
                      <a:lumOff val="50000"/>
                    </a:schemeClr>
                  </a:solidFill>
                </a:rPr>
                <a:t> of passages of lorem</a:t>
              </a:r>
            </a:p>
            <a:p>
              <a:pPr algn="r" defTabSz="1219200">
                <a:spcBef>
                  <a:spcPct val="20000"/>
                </a:spcBef>
                <a:defRPr/>
              </a:pPr>
              <a:r>
                <a:rPr lang="en-US" sz="1335">
                  <a:solidFill>
                    <a:schemeClr val="tx1">
                      <a:lumMod val="50000"/>
                      <a:lumOff val="50000"/>
                    </a:schemeClr>
                  </a:solidFill>
                </a:rPr>
                <a:t> ipsum available</a:t>
              </a:r>
            </a:p>
          </p:txBody>
        </p:sp>
      </p:grpSp>
      <p:grpSp>
        <p:nvGrpSpPr>
          <p:cNvPr id="3" name="Group 25"/>
          <p:cNvGrpSpPr/>
          <p:nvPr/>
        </p:nvGrpSpPr>
        <p:grpSpPr>
          <a:xfrm>
            <a:off x="1735965" y="5387298"/>
            <a:ext cx="1972138" cy="946116"/>
            <a:chOff x="764014" y="1586048"/>
            <a:chExt cx="1544637" cy="709587"/>
          </a:xfrm>
        </p:grpSpPr>
        <p:sp>
          <p:nvSpPr>
            <p:cNvPr id="19" name="Text Placeholder 3"/>
            <p:cNvSpPr txBox="1"/>
            <p:nvPr/>
          </p:nvSpPr>
          <p:spPr>
            <a:xfrm>
              <a:off x="1131375"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a:solidFill>
                    <a:schemeClr val="accent2"/>
                  </a:solidFill>
                </a:rPr>
                <a:t>Title Goes Here</a:t>
              </a:r>
              <a:endParaRPr lang="en-US" sz="2135" b="1">
                <a:solidFill>
                  <a:schemeClr val="accent2"/>
                </a:solidFill>
              </a:endParaRPr>
            </a:p>
          </p:txBody>
        </p:sp>
        <p:sp>
          <p:nvSpPr>
            <p:cNvPr id="20"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a:solidFill>
                    <a:schemeClr val="tx1">
                      <a:lumMod val="50000"/>
                      <a:lumOff val="50000"/>
                    </a:schemeClr>
                  </a:solidFill>
                </a:rPr>
                <a:t>There are many variations</a:t>
              </a:r>
            </a:p>
            <a:p>
              <a:pPr algn="r" defTabSz="1219200">
                <a:spcBef>
                  <a:spcPct val="20000"/>
                </a:spcBef>
                <a:defRPr/>
              </a:pPr>
              <a:r>
                <a:rPr lang="en-US" sz="1335">
                  <a:solidFill>
                    <a:schemeClr val="tx1">
                      <a:lumMod val="50000"/>
                      <a:lumOff val="50000"/>
                    </a:schemeClr>
                  </a:solidFill>
                </a:rPr>
                <a:t> of passages of lorem</a:t>
              </a:r>
            </a:p>
            <a:p>
              <a:pPr algn="r" defTabSz="1219200">
                <a:spcBef>
                  <a:spcPct val="20000"/>
                </a:spcBef>
                <a:defRPr/>
              </a:pPr>
              <a:r>
                <a:rPr lang="en-US" sz="1335">
                  <a:solidFill>
                    <a:schemeClr val="tx1">
                      <a:lumMod val="50000"/>
                      <a:lumOff val="50000"/>
                    </a:schemeClr>
                  </a:solidFill>
                </a:rPr>
                <a:t> ipsum available</a:t>
              </a:r>
            </a:p>
          </p:txBody>
        </p:sp>
      </p:grpSp>
      <p:grpSp>
        <p:nvGrpSpPr>
          <p:cNvPr id="4" name="Group 25"/>
          <p:cNvGrpSpPr/>
          <p:nvPr/>
        </p:nvGrpSpPr>
        <p:grpSpPr>
          <a:xfrm>
            <a:off x="3228515" y="1819382"/>
            <a:ext cx="1972138" cy="946116"/>
            <a:chOff x="764014" y="1586048"/>
            <a:chExt cx="1544637" cy="709587"/>
          </a:xfrm>
        </p:grpSpPr>
        <p:sp>
          <p:nvSpPr>
            <p:cNvPr id="22" name="Text Placeholder 3"/>
            <p:cNvSpPr txBox="1"/>
            <p:nvPr/>
          </p:nvSpPr>
          <p:spPr>
            <a:xfrm>
              <a:off x="1131375"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a:solidFill>
                    <a:schemeClr val="accent3"/>
                  </a:solidFill>
                </a:rPr>
                <a:t>Title Goes Here</a:t>
              </a:r>
              <a:endParaRPr lang="en-US" sz="2135" b="1">
                <a:solidFill>
                  <a:schemeClr val="accent3"/>
                </a:solidFill>
              </a:endParaRPr>
            </a:p>
          </p:txBody>
        </p:sp>
        <p:sp>
          <p:nvSpPr>
            <p:cNvPr id="23"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a:solidFill>
                    <a:schemeClr val="tx1">
                      <a:lumMod val="50000"/>
                      <a:lumOff val="50000"/>
                    </a:schemeClr>
                  </a:solidFill>
                </a:rPr>
                <a:t>There are many variations</a:t>
              </a:r>
            </a:p>
            <a:p>
              <a:pPr algn="r" defTabSz="1219200">
                <a:spcBef>
                  <a:spcPct val="20000"/>
                </a:spcBef>
                <a:defRPr/>
              </a:pPr>
              <a:r>
                <a:rPr lang="en-US" sz="1335">
                  <a:solidFill>
                    <a:schemeClr val="tx1">
                      <a:lumMod val="50000"/>
                      <a:lumOff val="50000"/>
                    </a:schemeClr>
                  </a:solidFill>
                </a:rPr>
                <a:t> of passages of lorem</a:t>
              </a:r>
            </a:p>
            <a:p>
              <a:pPr algn="r" defTabSz="1219200">
                <a:spcBef>
                  <a:spcPct val="20000"/>
                </a:spcBef>
                <a:defRPr/>
              </a:pPr>
              <a:r>
                <a:rPr lang="en-US" sz="1335">
                  <a:solidFill>
                    <a:schemeClr val="tx1">
                      <a:lumMod val="50000"/>
                      <a:lumOff val="50000"/>
                    </a:schemeClr>
                  </a:solidFill>
                </a:rPr>
                <a:t> ipsum available</a:t>
              </a:r>
            </a:p>
          </p:txBody>
        </p:sp>
      </p:grpSp>
      <p:grpSp>
        <p:nvGrpSpPr>
          <p:cNvPr id="5" name="Group 25"/>
          <p:cNvGrpSpPr/>
          <p:nvPr/>
        </p:nvGrpSpPr>
        <p:grpSpPr>
          <a:xfrm>
            <a:off x="7992831" y="4377584"/>
            <a:ext cx="1972138" cy="946116"/>
            <a:chOff x="764014" y="1586048"/>
            <a:chExt cx="1544637" cy="709587"/>
          </a:xfrm>
        </p:grpSpPr>
        <p:sp>
          <p:nvSpPr>
            <p:cNvPr id="25" name="Text Placeholder 3"/>
            <p:cNvSpPr txBox="1"/>
            <p:nvPr/>
          </p:nvSpPr>
          <p:spPr>
            <a:xfrm>
              <a:off x="76401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4"/>
                  </a:solidFill>
                </a:rPr>
                <a:t>Title Goes Here</a:t>
              </a:r>
              <a:endParaRPr lang="en-US" sz="2135" b="1">
                <a:solidFill>
                  <a:schemeClr val="accent4"/>
                </a:solidFill>
              </a:endParaRPr>
            </a:p>
          </p:txBody>
        </p:sp>
        <p:sp>
          <p:nvSpPr>
            <p:cNvPr id="26"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rPr>
                <a:t>There are many variations</a:t>
              </a:r>
            </a:p>
            <a:p>
              <a:pPr algn="l" defTabSz="1219200">
                <a:spcBef>
                  <a:spcPct val="20000"/>
                </a:spcBef>
                <a:defRPr/>
              </a:pPr>
              <a:r>
                <a:rPr lang="en-US" sz="1335">
                  <a:solidFill>
                    <a:schemeClr val="tx1">
                      <a:lumMod val="50000"/>
                      <a:lumOff val="50000"/>
                    </a:schemeClr>
                  </a:solidFill>
                </a:rPr>
                <a:t> of passages of lorem</a:t>
              </a:r>
            </a:p>
            <a:p>
              <a:pPr algn="l" defTabSz="1219200">
                <a:spcBef>
                  <a:spcPct val="20000"/>
                </a:spcBef>
                <a:defRPr/>
              </a:pPr>
              <a:r>
                <a:rPr lang="en-US" sz="1335">
                  <a:solidFill>
                    <a:schemeClr val="tx1">
                      <a:lumMod val="50000"/>
                      <a:lumOff val="50000"/>
                    </a:schemeClr>
                  </a:solidFill>
                </a:rPr>
                <a:t> ipsum available</a:t>
              </a:r>
            </a:p>
          </p:txBody>
        </p:sp>
      </p:grpSp>
      <p:grpSp>
        <p:nvGrpSpPr>
          <p:cNvPr id="6" name="Group 25"/>
          <p:cNvGrpSpPr/>
          <p:nvPr/>
        </p:nvGrpSpPr>
        <p:grpSpPr>
          <a:xfrm>
            <a:off x="9572163" y="2728828"/>
            <a:ext cx="1972138" cy="946116"/>
            <a:chOff x="764014" y="1586048"/>
            <a:chExt cx="1544637" cy="709587"/>
          </a:xfrm>
        </p:grpSpPr>
        <p:sp>
          <p:nvSpPr>
            <p:cNvPr id="28" name="Text Placeholder 3"/>
            <p:cNvSpPr txBox="1"/>
            <p:nvPr/>
          </p:nvSpPr>
          <p:spPr>
            <a:xfrm>
              <a:off x="764014" y="158604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accent5"/>
                  </a:solidFill>
                </a:rPr>
                <a:t>Title Goes Here</a:t>
              </a:r>
              <a:endParaRPr lang="en-US" sz="2135" b="1">
                <a:solidFill>
                  <a:schemeClr val="accent5"/>
                </a:solidFill>
              </a:endParaRPr>
            </a:p>
          </p:txBody>
        </p:sp>
        <p:sp>
          <p:nvSpPr>
            <p:cNvPr id="29"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rPr>
                <a:t>There are many variations</a:t>
              </a:r>
            </a:p>
            <a:p>
              <a:pPr algn="l" defTabSz="1219200">
                <a:spcBef>
                  <a:spcPct val="20000"/>
                </a:spcBef>
                <a:defRPr/>
              </a:pPr>
              <a:r>
                <a:rPr lang="en-US" sz="1335">
                  <a:solidFill>
                    <a:schemeClr val="tx1">
                      <a:lumMod val="50000"/>
                      <a:lumOff val="50000"/>
                    </a:schemeClr>
                  </a:solidFill>
                </a:rPr>
                <a:t> of passages of lorem</a:t>
              </a:r>
            </a:p>
            <a:p>
              <a:pPr algn="l" defTabSz="1219200">
                <a:spcBef>
                  <a:spcPct val="20000"/>
                </a:spcBef>
                <a:defRPr/>
              </a:pPr>
              <a:r>
                <a:rPr lang="en-US" sz="1335">
                  <a:solidFill>
                    <a:schemeClr val="tx1">
                      <a:lumMod val="50000"/>
                      <a:lumOff val="50000"/>
                    </a:schemeClr>
                  </a:solidFill>
                </a:rPr>
                <a:t> ipsum available</a:t>
              </a:r>
            </a:p>
          </p:txBody>
        </p:sp>
      </p:grpSp>
      <p:grpSp>
        <p:nvGrpSpPr>
          <p:cNvPr id="9" name="Group 31"/>
          <p:cNvGrpSpPr/>
          <p:nvPr/>
        </p:nvGrpSpPr>
        <p:grpSpPr>
          <a:xfrm>
            <a:off x="2722034" y="2863203"/>
            <a:ext cx="1327151" cy="1329267"/>
            <a:chOff x="1965325" y="2147402"/>
            <a:chExt cx="995363" cy="996950"/>
          </a:xfrm>
        </p:grpSpPr>
        <p:sp>
          <p:nvSpPr>
            <p:cNvPr id="2054" name="Oval 6"/>
            <p:cNvSpPr>
              <a:spLocks noChangeArrowheads="1"/>
            </p:cNvSpPr>
            <p:nvPr/>
          </p:nvSpPr>
          <p:spPr bwMode="auto">
            <a:xfrm>
              <a:off x="1965325" y="2147402"/>
              <a:ext cx="995363" cy="996950"/>
            </a:xfrm>
            <a:prstGeom prst="ellipse">
              <a:avLst/>
            </a:pr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1" name="Freeform 74"/>
            <p:cNvSpPr>
              <a:spLocks noEditPoints="1"/>
            </p:cNvSpPr>
            <p:nvPr/>
          </p:nvSpPr>
          <p:spPr bwMode="auto">
            <a:xfrm>
              <a:off x="2252241" y="2482398"/>
              <a:ext cx="421531" cy="326959"/>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0" name="Group 33"/>
          <p:cNvGrpSpPr/>
          <p:nvPr/>
        </p:nvGrpSpPr>
        <p:grpSpPr>
          <a:xfrm>
            <a:off x="3865034" y="4084520"/>
            <a:ext cx="1824567" cy="1826683"/>
            <a:chOff x="2822575" y="3063390"/>
            <a:chExt cx="1368425" cy="1370012"/>
          </a:xfrm>
        </p:grpSpPr>
        <p:sp>
          <p:nvSpPr>
            <p:cNvPr id="2055" name="Oval 7"/>
            <p:cNvSpPr>
              <a:spLocks noChangeArrowheads="1"/>
            </p:cNvSpPr>
            <p:nvPr/>
          </p:nvSpPr>
          <p:spPr bwMode="auto">
            <a:xfrm>
              <a:off x="2822575" y="3063390"/>
              <a:ext cx="1368425" cy="1370012"/>
            </a:xfrm>
            <a:prstGeom prst="ellipse">
              <a:avLst/>
            </a:pr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3" name="Freeform 127"/>
            <p:cNvSpPr/>
            <p:nvPr/>
          </p:nvSpPr>
          <p:spPr bwMode="auto">
            <a:xfrm>
              <a:off x="3169069" y="3376280"/>
              <a:ext cx="675437" cy="744233"/>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1" name="Group 35"/>
          <p:cNvGrpSpPr/>
          <p:nvPr/>
        </p:nvGrpSpPr>
        <p:grpSpPr>
          <a:xfrm>
            <a:off x="5200651" y="2348854"/>
            <a:ext cx="1559984" cy="1562100"/>
            <a:chOff x="3824288" y="1761640"/>
            <a:chExt cx="1169988" cy="1171575"/>
          </a:xfrm>
        </p:grpSpPr>
        <p:sp>
          <p:nvSpPr>
            <p:cNvPr id="2056" name="Oval 8"/>
            <p:cNvSpPr>
              <a:spLocks noChangeArrowheads="1"/>
            </p:cNvSpPr>
            <p:nvPr/>
          </p:nvSpPr>
          <p:spPr bwMode="auto">
            <a:xfrm>
              <a:off x="3824288" y="1761640"/>
              <a:ext cx="1169988" cy="1171575"/>
            </a:xfrm>
            <a:prstGeom prst="ellipse">
              <a:avLst/>
            </a:pr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35" name="Freeform 24"/>
            <p:cNvSpPr>
              <a:spLocks noEditPoints="1"/>
            </p:cNvSpPr>
            <p:nvPr/>
          </p:nvSpPr>
          <p:spPr bwMode="auto">
            <a:xfrm>
              <a:off x="4140346" y="2055378"/>
              <a:ext cx="537873" cy="584098"/>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2" name="Group 37"/>
          <p:cNvGrpSpPr/>
          <p:nvPr/>
        </p:nvGrpSpPr>
        <p:grpSpPr>
          <a:xfrm>
            <a:off x="6608234" y="4196703"/>
            <a:ext cx="1132417" cy="1128183"/>
            <a:chOff x="4879975" y="3147527"/>
            <a:chExt cx="849313" cy="846137"/>
          </a:xfrm>
        </p:grpSpPr>
        <p:sp>
          <p:nvSpPr>
            <p:cNvPr id="2057" name="Oval 9"/>
            <p:cNvSpPr>
              <a:spLocks noChangeArrowheads="1"/>
            </p:cNvSpPr>
            <p:nvPr/>
          </p:nvSpPr>
          <p:spPr bwMode="auto">
            <a:xfrm>
              <a:off x="4879975" y="3147527"/>
              <a:ext cx="849313" cy="846137"/>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7" name="Freeform 56"/>
            <p:cNvSpPr>
              <a:spLocks noEditPoints="1"/>
            </p:cNvSpPr>
            <p:nvPr/>
          </p:nvSpPr>
          <p:spPr bwMode="auto">
            <a:xfrm>
              <a:off x="5124000" y="3389964"/>
              <a:ext cx="361263" cy="36126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3" name="Group 39"/>
          <p:cNvGrpSpPr/>
          <p:nvPr/>
        </p:nvGrpSpPr>
        <p:grpSpPr>
          <a:xfrm>
            <a:off x="7723718" y="2448337"/>
            <a:ext cx="1591733" cy="1595967"/>
            <a:chOff x="5716588" y="1836252"/>
            <a:chExt cx="1193800" cy="1196975"/>
          </a:xfrm>
        </p:grpSpPr>
        <p:sp>
          <p:nvSpPr>
            <p:cNvPr id="2058" name="Oval 10"/>
            <p:cNvSpPr>
              <a:spLocks noChangeArrowheads="1"/>
            </p:cNvSpPr>
            <p:nvPr/>
          </p:nvSpPr>
          <p:spPr bwMode="auto">
            <a:xfrm>
              <a:off x="5716588" y="1836252"/>
              <a:ext cx="1193800" cy="1196975"/>
            </a:xfrm>
            <a:prstGeom prst="ellipse">
              <a:avLst/>
            </a:pr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39" name="Freeform 152"/>
            <p:cNvSpPr>
              <a:spLocks noEditPoints="1"/>
            </p:cNvSpPr>
            <p:nvPr/>
          </p:nvSpPr>
          <p:spPr bwMode="auto">
            <a:xfrm>
              <a:off x="6009782" y="2154074"/>
              <a:ext cx="607412" cy="56133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1000"/>
                                        <p:tgtEl>
                                          <p:spTgt spid="205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6206160" y="1529131"/>
            <a:ext cx="2514600" cy="1198880"/>
          </a:xfrm>
          <a:prstGeom prst="rect">
            <a:avLst/>
          </a:prstGeom>
          <a:noFill/>
        </p:spPr>
        <p:txBody>
          <a:bodyPr wrap="none" rtlCol="0">
            <a:spAutoFit/>
          </a:bodyPr>
          <a:lstStyle/>
          <a:p>
            <a:pPr algn="r"/>
            <a:r>
              <a:rPr lang="en-US" altLang="zh-CN" sz="7200" b="1">
                <a:solidFill>
                  <a:schemeClr val="accent1"/>
                </a:solidFill>
                <a:latin typeface="微软雅黑" panose="020B0503020204020204" pitchFamily="34" charset="-122"/>
                <a:ea typeface="微软雅黑" panose="020B0503020204020204" pitchFamily="34" charset="-122"/>
              </a:rPr>
              <a:t>202X</a:t>
            </a:r>
            <a:endParaRPr lang="zh-CN" altLang="en-US" sz="7200" b="1">
              <a:solidFill>
                <a:schemeClr val="accent1"/>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3201299" y="2567017"/>
            <a:ext cx="5519461" cy="923330"/>
          </a:xfrm>
          <a:prstGeom prst="rect">
            <a:avLst/>
          </a:prstGeom>
          <a:noFill/>
        </p:spPr>
        <p:txBody>
          <a:bodyPr wrap="none" rtlCol="0">
            <a:spAutoFit/>
          </a:bodyPr>
          <a:lstStyle/>
          <a:p>
            <a:pPr algn="r"/>
            <a:r>
              <a:rPr lang="zh-CN" altLang="en-US" sz="5400" spc="-200">
                <a:solidFill>
                  <a:schemeClr val="tx1">
                    <a:lumMod val="85000"/>
                    <a:lumOff val="15000"/>
                  </a:schemeClr>
                </a:solidFill>
                <a:latin typeface="方正大标宋繁体" panose="02010601030101010101" pitchFamily="2" charset="-122"/>
                <a:ea typeface="方正大标宋繁体" panose="02010601030101010101" pitchFamily="2" charset="-122"/>
              </a:rPr>
              <a:t>感谢您的耐心观看</a:t>
            </a:r>
            <a:endParaRPr lang="zh-CN" altLang="en-US" sz="5400" spc="-200">
              <a:solidFill>
                <a:schemeClr val="accent1"/>
              </a:solidFill>
              <a:latin typeface="方正大标宋繁体" panose="02010601030101010101" pitchFamily="2" charset="-122"/>
              <a:ea typeface="方正大标宋繁体" panose="02010601030101010101" pitchFamily="2" charset="-122"/>
            </a:endParaRPr>
          </a:p>
        </p:txBody>
      </p:sp>
      <p:sp>
        <p:nvSpPr>
          <p:cNvPr id="4" name="TextBox 16"/>
          <p:cNvSpPr txBox="1"/>
          <p:nvPr/>
        </p:nvSpPr>
        <p:spPr>
          <a:xfrm>
            <a:off x="3226010" y="3461345"/>
            <a:ext cx="5479510" cy="738664"/>
          </a:xfrm>
          <a:prstGeom prst="rect">
            <a:avLst/>
          </a:prstGeom>
          <a:noFill/>
        </p:spPr>
        <p:txBody>
          <a:bodyPr wrap="square" rtlCol="0">
            <a:spAutoFit/>
          </a:bodyPr>
          <a:lstStyle/>
          <a:p>
            <a:pPr algn="r"/>
            <a:r>
              <a:rPr lang="en-US" altLang="zh-CN" sz="1400">
                <a:solidFill>
                  <a:schemeClr val="tx1">
                    <a:lumMod val="65000"/>
                    <a:lumOff val="35000"/>
                  </a:schemeClr>
                </a:solidFill>
              </a:rPr>
              <a:t>Lorem Lpsum Dolor Sit Er Elit Lamet,conseclitaur </a:t>
            </a:r>
            <a:r>
              <a:rPr lang="en-US" altLang="zh-CN" sz="1400" err="1">
                <a:solidFill>
                  <a:schemeClr val="tx1">
                    <a:lumMod val="65000"/>
                    <a:lumOff val="35000"/>
                  </a:schemeClr>
                </a:solidFill>
              </a:rPr>
              <a:t>Cillium Adipisicing Pecu,sed </a:t>
            </a:r>
            <a:r>
              <a:rPr lang="en-US" altLang="zh-CN" sz="1400">
                <a:solidFill>
                  <a:schemeClr val="tx1">
                    <a:lumMod val="65000"/>
                    <a:lumOff val="35000"/>
                  </a:schemeClr>
                </a:solidFill>
              </a:rPr>
              <a:t>Do Eiusmod </a:t>
            </a:r>
            <a:r>
              <a:rPr lang="en-US" altLang="zh-CN" sz="1400" err="1">
                <a:solidFill>
                  <a:schemeClr val="tx1">
                    <a:lumMod val="65000"/>
                    <a:lumOff val="35000"/>
                  </a:schemeClr>
                </a:solidFill>
              </a:rPr>
              <a:t>Tempor Lncididunt Ut Labore Et Dolore Magna.</a:t>
            </a:r>
            <a:endParaRPr lang="zh-CN" altLang="en-US" sz="140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85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
          <p:cNvGrpSpPr/>
          <p:nvPr/>
        </p:nvGrpSpPr>
        <p:grpSpPr>
          <a:xfrm>
            <a:off x="6154724" y="1499450"/>
            <a:ext cx="1386808" cy="1592061"/>
            <a:chOff x="5245729" y="695612"/>
            <a:chExt cx="1718326" cy="1972644"/>
          </a:xfrm>
        </p:grpSpPr>
        <p:sp>
          <p:nvSpPr>
            <p:cNvPr id="263" name="Isosceles Triangle 262"/>
            <p:cNvSpPr/>
            <p:nvPr/>
          </p:nvSpPr>
          <p:spPr bwMode="auto">
            <a:xfrm>
              <a:off x="5245729" y="706493"/>
              <a:ext cx="1718326" cy="1961763"/>
            </a:xfrm>
            <a:prstGeom prst="triangle">
              <a:avLst/>
            </a:prstGeom>
            <a:gradFill flip="none" rotWithShape="1">
              <a:gsLst>
                <a:gs pos="49000">
                  <a:schemeClr val="accent1">
                    <a:lumMod val="60000"/>
                    <a:lumOff val="40000"/>
                  </a:schemeClr>
                </a:gs>
                <a:gs pos="50000">
                  <a:schemeClr val="accent1">
                    <a:lumMod val="40000"/>
                    <a:lumOff val="60000"/>
                  </a:schemeClr>
                </a:gs>
              </a:gsLst>
              <a:lin ang="0" scaled="0"/>
            </a:gradFill>
            <a:ln w="9525">
              <a:noFill/>
              <a:round/>
            </a:ln>
          </p:spPr>
          <p:txBody>
            <a:bodyPr vert="horz" wrap="square" lIns="121920" tIns="60960" rIns="121920" bIns="60960" numCol="1" rtlCol="0" anchor="t" anchorCtr="0" compatLnSpc="1"/>
            <a:lstStyle/>
            <a:p>
              <a:pPr algn="ctr"/>
              <a:endParaRPr lang="en-US" sz="2400"/>
            </a:p>
          </p:txBody>
        </p:sp>
        <p:grpSp>
          <p:nvGrpSpPr>
            <p:cNvPr id="3" name="Group 263"/>
            <p:cNvGrpSpPr/>
            <p:nvPr/>
          </p:nvGrpSpPr>
          <p:grpSpPr>
            <a:xfrm>
              <a:off x="5746749" y="695612"/>
              <a:ext cx="724864" cy="861630"/>
              <a:chOff x="-1136651" y="2605087"/>
              <a:chExt cx="1514475" cy="1800225"/>
            </a:xfrm>
          </p:grpSpPr>
          <p:sp>
            <p:nvSpPr>
              <p:cNvPr id="265" name="Freeform 199"/>
              <p:cNvSpPr/>
              <p:nvPr/>
            </p:nvSpPr>
            <p:spPr bwMode="auto">
              <a:xfrm>
                <a:off x="-1136651" y="2608262"/>
                <a:ext cx="766763" cy="1797050"/>
              </a:xfrm>
              <a:custGeom>
                <a:avLst/>
                <a:gdLst/>
                <a:ahLst/>
                <a:cxnLst>
                  <a:cxn ang="0">
                    <a:pos x="0" y="780"/>
                  </a:cxn>
                  <a:cxn ang="0">
                    <a:pos x="216" y="701"/>
                  </a:cxn>
                  <a:cxn ang="0">
                    <a:pos x="348" y="784"/>
                  </a:cxn>
                  <a:cxn ang="0">
                    <a:pos x="344" y="0"/>
                  </a:cxn>
                  <a:cxn ang="0">
                    <a:pos x="0" y="780"/>
                  </a:cxn>
                </a:cxnLst>
                <a:rect l="0" t="0" r="r" b="b"/>
                <a:pathLst>
                  <a:path w="348" h="813">
                    <a:moveTo>
                      <a:pt x="0" y="780"/>
                    </a:moveTo>
                    <a:cubicBezTo>
                      <a:pt x="133" y="813"/>
                      <a:pt x="216" y="701"/>
                      <a:pt x="216" y="701"/>
                    </a:cubicBezTo>
                    <a:cubicBezTo>
                      <a:pt x="216" y="701"/>
                      <a:pt x="242" y="781"/>
                      <a:pt x="348" y="784"/>
                    </a:cubicBezTo>
                    <a:cubicBezTo>
                      <a:pt x="344" y="0"/>
                      <a:pt x="344" y="0"/>
                      <a:pt x="344" y="0"/>
                    </a:cubicBezTo>
                    <a:lnTo>
                      <a:pt x="0" y="780"/>
                    </a:lnTo>
                    <a:close/>
                  </a:path>
                </a:pathLst>
              </a:custGeom>
              <a:solidFill>
                <a:schemeClr val="tx1">
                  <a:lumMod val="25000"/>
                  <a:lumOff val="75000"/>
                </a:schemeClr>
              </a:solidFill>
              <a:ln w="9525">
                <a:noFill/>
                <a:round/>
              </a:ln>
            </p:spPr>
            <p:txBody>
              <a:bodyPr vert="horz" wrap="square" lIns="121920" tIns="60960" rIns="121920" bIns="60960" numCol="1" anchor="t" anchorCtr="0" compatLnSpc="1"/>
              <a:lstStyle/>
              <a:p>
                <a:endParaRPr lang="en-US" sz="2400"/>
              </a:p>
            </p:txBody>
          </p:sp>
          <p:sp>
            <p:nvSpPr>
              <p:cNvPr id="266" name="Freeform 200"/>
              <p:cNvSpPr/>
              <p:nvPr/>
            </p:nvSpPr>
            <p:spPr bwMode="auto">
              <a:xfrm>
                <a:off x="-377826" y="2605087"/>
                <a:ext cx="755650" cy="1795463"/>
              </a:xfrm>
              <a:custGeom>
                <a:avLst/>
                <a:gdLst/>
                <a:ahLst/>
                <a:cxnLst>
                  <a:cxn ang="0">
                    <a:pos x="0" y="0"/>
                  </a:cxn>
                  <a:cxn ang="0">
                    <a:pos x="0" y="1"/>
                  </a:cxn>
                  <a:cxn ang="0">
                    <a:pos x="0" y="785"/>
                  </a:cxn>
                  <a:cxn ang="0">
                    <a:pos x="7" y="785"/>
                  </a:cxn>
                  <a:cxn ang="0">
                    <a:pos x="141" y="709"/>
                  </a:cxn>
                  <a:cxn ang="0">
                    <a:pos x="343" y="778"/>
                  </a:cxn>
                  <a:cxn ang="0">
                    <a:pos x="0" y="0"/>
                  </a:cxn>
                </a:cxnLst>
                <a:rect l="0" t="0" r="r" b="b"/>
                <a:pathLst>
                  <a:path w="343" h="812">
                    <a:moveTo>
                      <a:pt x="0" y="0"/>
                    </a:moveTo>
                    <a:cubicBezTo>
                      <a:pt x="0" y="1"/>
                      <a:pt x="0" y="1"/>
                      <a:pt x="0" y="1"/>
                    </a:cubicBezTo>
                    <a:cubicBezTo>
                      <a:pt x="0" y="785"/>
                      <a:pt x="0" y="785"/>
                      <a:pt x="0" y="785"/>
                    </a:cubicBezTo>
                    <a:cubicBezTo>
                      <a:pt x="2" y="785"/>
                      <a:pt x="4" y="785"/>
                      <a:pt x="7" y="785"/>
                    </a:cubicBezTo>
                    <a:cubicBezTo>
                      <a:pt x="118" y="785"/>
                      <a:pt x="141" y="709"/>
                      <a:pt x="141" y="709"/>
                    </a:cubicBezTo>
                    <a:cubicBezTo>
                      <a:pt x="141" y="709"/>
                      <a:pt x="199" y="812"/>
                      <a:pt x="343" y="778"/>
                    </a:cubicBezTo>
                    <a:lnTo>
                      <a:pt x="0" y="0"/>
                    </a:lnTo>
                    <a:close/>
                  </a:path>
                </a:pathLst>
              </a:custGeom>
              <a:solidFill>
                <a:schemeClr val="tx2">
                  <a:lumMod val="10000"/>
                  <a:lumOff val="90000"/>
                </a:schemeClr>
              </a:solidFill>
              <a:ln w="9525">
                <a:noFill/>
                <a:round/>
              </a:ln>
            </p:spPr>
            <p:txBody>
              <a:bodyPr vert="horz" wrap="square" lIns="121920" tIns="60960" rIns="121920" bIns="60960" numCol="1" anchor="t" anchorCtr="0" compatLnSpc="1"/>
              <a:lstStyle/>
              <a:p>
                <a:endParaRPr lang="en-US" sz="2400"/>
              </a:p>
            </p:txBody>
          </p:sp>
        </p:grpSp>
      </p:grpSp>
      <p:grpSp>
        <p:nvGrpSpPr>
          <p:cNvPr id="4" name="Group 260"/>
          <p:cNvGrpSpPr/>
          <p:nvPr/>
        </p:nvGrpSpPr>
        <p:grpSpPr>
          <a:xfrm>
            <a:off x="6994306" y="584200"/>
            <a:ext cx="2291101" cy="2630192"/>
            <a:chOff x="5245729" y="695612"/>
            <a:chExt cx="1718326" cy="1972644"/>
          </a:xfrm>
        </p:grpSpPr>
        <p:sp>
          <p:nvSpPr>
            <p:cNvPr id="260" name="Isosceles Triangle 259"/>
            <p:cNvSpPr/>
            <p:nvPr/>
          </p:nvSpPr>
          <p:spPr bwMode="auto">
            <a:xfrm>
              <a:off x="5245729" y="706493"/>
              <a:ext cx="1718326" cy="1961763"/>
            </a:xfrm>
            <a:prstGeom prst="triangle">
              <a:avLst/>
            </a:prstGeom>
            <a:gradFill flip="none" rotWithShape="1">
              <a:gsLst>
                <a:gs pos="49000">
                  <a:schemeClr val="accent1">
                    <a:lumMod val="60000"/>
                    <a:lumOff val="40000"/>
                  </a:schemeClr>
                </a:gs>
                <a:gs pos="50000">
                  <a:schemeClr val="accent1">
                    <a:lumMod val="40000"/>
                    <a:lumOff val="60000"/>
                  </a:schemeClr>
                </a:gs>
              </a:gsLst>
              <a:lin ang="0" scaled="0"/>
            </a:gradFill>
            <a:ln w="9525">
              <a:noFill/>
              <a:round/>
            </a:ln>
          </p:spPr>
          <p:txBody>
            <a:bodyPr vert="horz" wrap="square" lIns="121920" tIns="60960" rIns="121920" bIns="60960" numCol="1" rtlCol="0" anchor="t" anchorCtr="0" compatLnSpc="1"/>
            <a:lstStyle/>
            <a:p>
              <a:pPr algn="ctr"/>
              <a:endParaRPr lang="en-US" sz="2400"/>
            </a:p>
          </p:txBody>
        </p:sp>
        <p:grpSp>
          <p:nvGrpSpPr>
            <p:cNvPr id="5" name="Group 255"/>
            <p:cNvGrpSpPr/>
            <p:nvPr/>
          </p:nvGrpSpPr>
          <p:grpSpPr>
            <a:xfrm>
              <a:off x="5746750" y="695612"/>
              <a:ext cx="724863" cy="861630"/>
              <a:chOff x="-1136651" y="2605087"/>
              <a:chExt cx="1514475" cy="1800225"/>
            </a:xfrm>
          </p:grpSpPr>
          <p:sp>
            <p:nvSpPr>
              <p:cNvPr id="6343" name="Freeform 199"/>
              <p:cNvSpPr/>
              <p:nvPr/>
            </p:nvSpPr>
            <p:spPr bwMode="auto">
              <a:xfrm>
                <a:off x="-1136651" y="2608262"/>
                <a:ext cx="766763" cy="1797050"/>
              </a:xfrm>
              <a:custGeom>
                <a:avLst/>
                <a:gdLst/>
                <a:ahLst/>
                <a:cxnLst>
                  <a:cxn ang="0">
                    <a:pos x="0" y="780"/>
                  </a:cxn>
                  <a:cxn ang="0">
                    <a:pos x="216" y="701"/>
                  </a:cxn>
                  <a:cxn ang="0">
                    <a:pos x="348" y="784"/>
                  </a:cxn>
                  <a:cxn ang="0">
                    <a:pos x="344" y="0"/>
                  </a:cxn>
                  <a:cxn ang="0">
                    <a:pos x="0" y="780"/>
                  </a:cxn>
                </a:cxnLst>
                <a:rect l="0" t="0" r="r" b="b"/>
                <a:pathLst>
                  <a:path w="348" h="813">
                    <a:moveTo>
                      <a:pt x="0" y="780"/>
                    </a:moveTo>
                    <a:cubicBezTo>
                      <a:pt x="133" y="813"/>
                      <a:pt x="216" y="701"/>
                      <a:pt x="216" y="701"/>
                    </a:cubicBezTo>
                    <a:cubicBezTo>
                      <a:pt x="216" y="701"/>
                      <a:pt x="242" y="781"/>
                      <a:pt x="348" y="784"/>
                    </a:cubicBezTo>
                    <a:cubicBezTo>
                      <a:pt x="344" y="0"/>
                      <a:pt x="344" y="0"/>
                      <a:pt x="344" y="0"/>
                    </a:cubicBezTo>
                    <a:lnTo>
                      <a:pt x="0" y="780"/>
                    </a:lnTo>
                    <a:close/>
                  </a:path>
                </a:pathLst>
              </a:custGeom>
              <a:solidFill>
                <a:schemeClr val="tx1">
                  <a:lumMod val="25000"/>
                  <a:lumOff val="75000"/>
                </a:schemeClr>
              </a:solidFill>
              <a:ln w="9525">
                <a:noFill/>
                <a:round/>
              </a:ln>
            </p:spPr>
            <p:txBody>
              <a:bodyPr vert="horz" wrap="square" lIns="121920" tIns="60960" rIns="121920" bIns="60960" numCol="1" anchor="t" anchorCtr="0" compatLnSpc="1"/>
              <a:lstStyle/>
              <a:p>
                <a:endParaRPr lang="en-US" sz="2400"/>
              </a:p>
            </p:txBody>
          </p:sp>
          <p:sp>
            <p:nvSpPr>
              <p:cNvPr id="6344" name="Freeform 200"/>
              <p:cNvSpPr/>
              <p:nvPr/>
            </p:nvSpPr>
            <p:spPr bwMode="auto">
              <a:xfrm>
                <a:off x="-377826" y="2605087"/>
                <a:ext cx="755650" cy="1795463"/>
              </a:xfrm>
              <a:custGeom>
                <a:avLst/>
                <a:gdLst/>
                <a:ahLst/>
                <a:cxnLst>
                  <a:cxn ang="0">
                    <a:pos x="0" y="0"/>
                  </a:cxn>
                  <a:cxn ang="0">
                    <a:pos x="0" y="1"/>
                  </a:cxn>
                  <a:cxn ang="0">
                    <a:pos x="0" y="785"/>
                  </a:cxn>
                  <a:cxn ang="0">
                    <a:pos x="7" y="785"/>
                  </a:cxn>
                  <a:cxn ang="0">
                    <a:pos x="141" y="709"/>
                  </a:cxn>
                  <a:cxn ang="0">
                    <a:pos x="343" y="778"/>
                  </a:cxn>
                  <a:cxn ang="0">
                    <a:pos x="0" y="0"/>
                  </a:cxn>
                </a:cxnLst>
                <a:rect l="0" t="0" r="r" b="b"/>
                <a:pathLst>
                  <a:path w="343" h="812">
                    <a:moveTo>
                      <a:pt x="0" y="0"/>
                    </a:moveTo>
                    <a:cubicBezTo>
                      <a:pt x="0" y="1"/>
                      <a:pt x="0" y="1"/>
                      <a:pt x="0" y="1"/>
                    </a:cubicBezTo>
                    <a:cubicBezTo>
                      <a:pt x="0" y="785"/>
                      <a:pt x="0" y="785"/>
                      <a:pt x="0" y="785"/>
                    </a:cubicBezTo>
                    <a:cubicBezTo>
                      <a:pt x="2" y="785"/>
                      <a:pt x="4" y="785"/>
                      <a:pt x="7" y="785"/>
                    </a:cubicBezTo>
                    <a:cubicBezTo>
                      <a:pt x="118" y="785"/>
                      <a:pt x="141" y="709"/>
                      <a:pt x="141" y="709"/>
                    </a:cubicBezTo>
                    <a:cubicBezTo>
                      <a:pt x="141" y="709"/>
                      <a:pt x="199" y="812"/>
                      <a:pt x="343" y="778"/>
                    </a:cubicBezTo>
                    <a:lnTo>
                      <a:pt x="0" y="0"/>
                    </a:lnTo>
                    <a:close/>
                  </a:path>
                </a:pathLst>
              </a:custGeom>
              <a:solidFill>
                <a:schemeClr val="tx2">
                  <a:lumMod val="10000"/>
                  <a:lumOff val="90000"/>
                </a:schemeClr>
              </a:solidFill>
              <a:ln w="9525">
                <a:noFill/>
                <a:round/>
              </a:ln>
            </p:spPr>
            <p:txBody>
              <a:bodyPr vert="horz" wrap="square" lIns="121920" tIns="60960" rIns="121920" bIns="60960" numCol="1" anchor="t" anchorCtr="0" compatLnSpc="1"/>
              <a:lstStyle/>
              <a:p>
                <a:endParaRPr lang="en-US" sz="2400"/>
              </a:p>
            </p:txBody>
          </p:sp>
        </p:grpSp>
      </p:grpSp>
      <p:sp>
        <p:nvSpPr>
          <p:cNvPr id="6345" name="Freeform 201"/>
          <p:cNvSpPr/>
          <p:nvPr/>
        </p:nvSpPr>
        <p:spPr bwMode="auto">
          <a:xfrm>
            <a:off x="5864437" y="2567243"/>
            <a:ext cx="4397164" cy="1128076"/>
          </a:xfrm>
          <a:custGeom>
            <a:avLst/>
            <a:gdLst/>
            <a:ahLst/>
            <a:cxnLst>
              <a:cxn ang="0">
                <a:pos x="2171" y="556"/>
              </a:cxn>
              <a:cxn ang="0">
                <a:pos x="0" y="556"/>
              </a:cxn>
              <a:cxn ang="0">
                <a:pos x="1113" y="0"/>
              </a:cxn>
              <a:cxn ang="0">
                <a:pos x="2171" y="556"/>
              </a:cxn>
            </a:cxnLst>
            <a:rect l="0" t="0" r="r" b="b"/>
            <a:pathLst>
              <a:path w="2171" h="556">
                <a:moveTo>
                  <a:pt x="2171" y="556"/>
                </a:moveTo>
                <a:cubicBezTo>
                  <a:pt x="0" y="556"/>
                  <a:pt x="0" y="556"/>
                  <a:pt x="0" y="556"/>
                </a:cubicBezTo>
                <a:cubicBezTo>
                  <a:pt x="0" y="556"/>
                  <a:pt x="514" y="0"/>
                  <a:pt x="1113" y="0"/>
                </a:cubicBezTo>
                <a:cubicBezTo>
                  <a:pt x="1713" y="0"/>
                  <a:pt x="2171" y="556"/>
                  <a:pt x="2171" y="556"/>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6346" name="Freeform 202"/>
          <p:cNvSpPr/>
          <p:nvPr/>
        </p:nvSpPr>
        <p:spPr bwMode="auto">
          <a:xfrm>
            <a:off x="4140351" y="2818398"/>
            <a:ext cx="4875119" cy="1792407"/>
          </a:xfrm>
          <a:custGeom>
            <a:avLst/>
            <a:gdLst>
              <a:gd name="connsiteX0" fmla="*/ 2408 w 2408"/>
              <a:gd name="connsiteY0" fmla="*/ 432 h 883"/>
              <a:gd name="connsiteX1" fmla="*/ 2029 w 2408"/>
              <a:gd name="connsiteY1" fmla="*/ 402 h 883"/>
              <a:gd name="connsiteX2" fmla="*/ 1618 w 2408"/>
              <a:gd name="connsiteY2" fmla="*/ 402 h 883"/>
              <a:gd name="connsiteX3" fmla="*/ 434 w 2408"/>
              <a:gd name="connsiteY3" fmla="*/ 837 h 883"/>
              <a:gd name="connsiteX4" fmla="*/ 429 w 2408"/>
              <a:gd name="connsiteY4" fmla="*/ 842 h 883"/>
              <a:gd name="connsiteX5" fmla="*/ 0 w 2408"/>
              <a:gd name="connsiteY5" fmla="*/ 820 h 883"/>
              <a:gd name="connsiteX6" fmla="*/ 721 w 2408"/>
              <a:gd name="connsiteY6" fmla="*/ 163 h 883"/>
              <a:gd name="connsiteX7" fmla="*/ 1454 w 2408"/>
              <a:gd name="connsiteY7" fmla="*/ 45 h 883"/>
              <a:gd name="connsiteX8" fmla="*/ 2408 w 2408"/>
              <a:gd name="connsiteY8" fmla="*/ 432 h 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 h="883">
                <a:moveTo>
                  <a:pt x="2408" y="432"/>
                </a:moveTo>
                <a:lnTo>
                  <a:pt x="2029" y="402"/>
                </a:lnTo>
                <a:cubicBezTo>
                  <a:pt x="2026" y="348"/>
                  <a:pt x="1621" y="456"/>
                  <a:pt x="1618" y="402"/>
                </a:cubicBezTo>
                <a:lnTo>
                  <a:pt x="434" y="837"/>
                </a:lnTo>
                <a:cubicBezTo>
                  <a:pt x="432" y="883"/>
                  <a:pt x="431" y="796"/>
                  <a:pt x="429" y="842"/>
                </a:cubicBezTo>
                <a:lnTo>
                  <a:pt x="0" y="820"/>
                </a:lnTo>
                <a:cubicBezTo>
                  <a:pt x="527" y="218"/>
                  <a:pt x="479" y="292"/>
                  <a:pt x="721" y="163"/>
                </a:cubicBezTo>
                <a:cubicBezTo>
                  <a:pt x="1061" y="49"/>
                  <a:pt x="1173" y="0"/>
                  <a:pt x="1454" y="45"/>
                </a:cubicBezTo>
                <a:cubicBezTo>
                  <a:pt x="1735" y="90"/>
                  <a:pt x="2379" y="345"/>
                  <a:pt x="2408" y="432"/>
                </a:cubicBez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p>
        </p:txBody>
      </p:sp>
      <p:grpSp>
        <p:nvGrpSpPr>
          <p:cNvPr id="6" name="Group 273"/>
          <p:cNvGrpSpPr/>
          <p:nvPr/>
        </p:nvGrpSpPr>
        <p:grpSpPr>
          <a:xfrm>
            <a:off x="3691618" y="3358409"/>
            <a:ext cx="448733" cy="1143723"/>
            <a:chOff x="2841625" y="1824038"/>
            <a:chExt cx="520700" cy="1327151"/>
          </a:xfrm>
        </p:grpSpPr>
        <p:sp>
          <p:nvSpPr>
            <p:cNvPr id="6350" name="Freeform 206"/>
            <p:cNvSpPr/>
            <p:nvPr/>
          </p:nvSpPr>
          <p:spPr bwMode="auto">
            <a:xfrm>
              <a:off x="2841625" y="1824038"/>
              <a:ext cx="260350" cy="1116013"/>
            </a:xfrm>
            <a:custGeom>
              <a:avLst/>
              <a:gdLst/>
              <a:ahLst/>
              <a:cxnLst>
                <a:cxn ang="0">
                  <a:pos x="164" y="0"/>
                </a:cxn>
                <a:cxn ang="0">
                  <a:pos x="0" y="703"/>
                </a:cxn>
                <a:cxn ang="0">
                  <a:pos x="164" y="703"/>
                </a:cxn>
                <a:cxn ang="0">
                  <a:pos x="164" y="0"/>
                </a:cxn>
                <a:cxn ang="0">
                  <a:pos x="164" y="0"/>
                </a:cxn>
              </a:cxnLst>
              <a:rect l="0" t="0" r="r" b="b"/>
              <a:pathLst>
                <a:path w="164" h="703">
                  <a:moveTo>
                    <a:pt x="164" y="0"/>
                  </a:moveTo>
                  <a:lnTo>
                    <a:pt x="0" y="703"/>
                  </a:lnTo>
                  <a:lnTo>
                    <a:pt x="164" y="703"/>
                  </a:lnTo>
                  <a:lnTo>
                    <a:pt x="164" y="0"/>
                  </a:lnTo>
                  <a:lnTo>
                    <a:pt x="164"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p>
          </p:txBody>
        </p:sp>
        <p:sp>
          <p:nvSpPr>
            <p:cNvPr id="6351" name="Freeform 207"/>
            <p:cNvSpPr/>
            <p:nvPr/>
          </p:nvSpPr>
          <p:spPr bwMode="auto">
            <a:xfrm>
              <a:off x="3101975" y="1824038"/>
              <a:ext cx="260350" cy="1116013"/>
            </a:xfrm>
            <a:custGeom>
              <a:avLst/>
              <a:gdLst/>
              <a:ahLst/>
              <a:cxnLst>
                <a:cxn ang="0">
                  <a:pos x="0" y="0"/>
                </a:cxn>
                <a:cxn ang="0">
                  <a:pos x="0" y="703"/>
                </a:cxn>
                <a:cxn ang="0">
                  <a:pos x="164" y="703"/>
                </a:cxn>
                <a:cxn ang="0">
                  <a:pos x="0" y="0"/>
                </a:cxn>
              </a:cxnLst>
              <a:rect l="0" t="0" r="r" b="b"/>
              <a:pathLst>
                <a:path w="164" h="703">
                  <a:moveTo>
                    <a:pt x="0" y="0"/>
                  </a:moveTo>
                  <a:lnTo>
                    <a:pt x="0" y="703"/>
                  </a:lnTo>
                  <a:lnTo>
                    <a:pt x="164" y="703"/>
                  </a:lnTo>
                  <a:lnTo>
                    <a:pt x="0"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6352" name="Freeform 208"/>
            <p:cNvSpPr/>
            <p:nvPr/>
          </p:nvSpPr>
          <p:spPr bwMode="auto">
            <a:xfrm>
              <a:off x="2933700" y="2201863"/>
              <a:ext cx="168275" cy="949325"/>
            </a:xfrm>
            <a:custGeom>
              <a:avLst/>
              <a:gdLst/>
              <a:ahLst/>
              <a:cxnLst>
                <a:cxn ang="0">
                  <a:pos x="106" y="0"/>
                </a:cxn>
                <a:cxn ang="0">
                  <a:pos x="101" y="167"/>
                </a:cxn>
                <a:cxn ang="0">
                  <a:pos x="51" y="117"/>
                </a:cxn>
                <a:cxn ang="0">
                  <a:pos x="99" y="186"/>
                </a:cxn>
                <a:cxn ang="0">
                  <a:pos x="99" y="260"/>
                </a:cxn>
                <a:cxn ang="0">
                  <a:pos x="19" y="184"/>
                </a:cxn>
                <a:cxn ang="0">
                  <a:pos x="97" y="286"/>
                </a:cxn>
                <a:cxn ang="0">
                  <a:pos x="94" y="365"/>
                </a:cxn>
                <a:cxn ang="0">
                  <a:pos x="0" y="272"/>
                </a:cxn>
                <a:cxn ang="0">
                  <a:pos x="94" y="391"/>
                </a:cxn>
                <a:cxn ang="0">
                  <a:pos x="87" y="598"/>
                </a:cxn>
                <a:cxn ang="0">
                  <a:pos x="106" y="598"/>
                </a:cxn>
                <a:cxn ang="0">
                  <a:pos x="106" y="39"/>
                </a:cxn>
                <a:cxn ang="0">
                  <a:pos x="106" y="0"/>
                </a:cxn>
              </a:cxnLst>
              <a:rect l="0" t="0" r="r" b="b"/>
              <a:pathLst>
                <a:path w="105" h="598">
                  <a:moveTo>
                    <a:pt x="106" y="0"/>
                  </a:moveTo>
                  <a:lnTo>
                    <a:pt x="101" y="167"/>
                  </a:lnTo>
                  <a:lnTo>
                    <a:pt x="51" y="117"/>
                  </a:lnTo>
                  <a:lnTo>
                    <a:pt x="99" y="186"/>
                  </a:lnTo>
                  <a:lnTo>
                    <a:pt x="99" y="260"/>
                  </a:lnTo>
                  <a:lnTo>
                    <a:pt x="19" y="184"/>
                  </a:lnTo>
                  <a:lnTo>
                    <a:pt x="97" y="286"/>
                  </a:lnTo>
                  <a:lnTo>
                    <a:pt x="94" y="365"/>
                  </a:lnTo>
                  <a:lnTo>
                    <a:pt x="0" y="272"/>
                  </a:lnTo>
                  <a:lnTo>
                    <a:pt x="94" y="391"/>
                  </a:lnTo>
                  <a:lnTo>
                    <a:pt x="87" y="598"/>
                  </a:lnTo>
                  <a:lnTo>
                    <a:pt x="106" y="598"/>
                  </a:lnTo>
                  <a:lnTo>
                    <a:pt x="106" y="39"/>
                  </a:lnTo>
                  <a:lnTo>
                    <a:pt x="106" y="0"/>
                  </a:lnTo>
                  <a:close/>
                </a:path>
              </a:pathLst>
            </a:custGeom>
            <a:solidFill>
              <a:schemeClr val="tx2">
                <a:lumMod val="90000"/>
                <a:lumOff val="10000"/>
              </a:schemeClr>
            </a:solidFill>
            <a:ln w="9525">
              <a:noFill/>
              <a:round/>
            </a:ln>
          </p:spPr>
          <p:txBody>
            <a:bodyPr vert="horz" wrap="square" lIns="121920" tIns="60960" rIns="121920" bIns="60960" numCol="1" anchor="t" anchorCtr="0" compatLnSpc="1"/>
            <a:lstStyle/>
            <a:p>
              <a:endParaRPr lang="en-US" sz="2400"/>
            </a:p>
          </p:txBody>
        </p:sp>
        <p:sp>
          <p:nvSpPr>
            <p:cNvPr id="6353" name="Freeform 209"/>
            <p:cNvSpPr/>
            <p:nvPr/>
          </p:nvSpPr>
          <p:spPr bwMode="auto">
            <a:xfrm>
              <a:off x="3101975" y="2263776"/>
              <a:ext cx="168275" cy="887413"/>
            </a:xfrm>
            <a:custGeom>
              <a:avLst/>
              <a:gdLst/>
              <a:ahLst/>
              <a:cxnLst>
                <a:cxn ang="0">
                  <a:pos x="12" y="354"/>
                </a:cxn>
                <a:cxn ang="0">
                  <a:pos x="106" y="233"/>
                </a:cxn>
                <a:cxn ang="0">
                  <a:pos x="10" y="326"/>
                </a:cxn>
                <a:cxn ang="0">
                  <a:pos x="7" y="250"/>
                </a:cxn>
                <a:cxn ang="0">
                  <a:pos x="87" y="145"/>
                </a:cxn>
                <a:cxn ang="0">
                  <a:pos x="7" y="221"/>
                </a:cxn>
                <a:cxn ang="0">
                  <a:pos x="5" y="145"/>
                </a:cxn>
                <a:cxn ang="0">
                  <a:pos x="53" y="76"/>
                </a:cxn>
                <a:cxn ang="0">
                  <a:pos x="5" y="128"/>
                </a:cxn>
                <a:cxn ang="0">
                  <a:pos x="0" y="0"/>
                </a:cxn>
                <a:cxn ang="0">
                  <a:pos x="0" y="559"/>
                </a:cxn>
                <a:cxn ang="0">
                  <a:pos x="20" y="559"/>
                </a:cxn>
                <a:cxn ang="0">
                  <a:pos x="12" y="354"/>
                </a:cxn>
              </a:cxnLst>
              <a:rect l="0" t="0" r="r" b="b"/>
              <a:pathLst>
                <a:path w="105" h="559">
                  <a:moveTo>
                    <a:pt x="12" y="354"/>
                  </a:moveTo>
                  <a:lnTo>
                    <a:pt x="106" y="233"/>
                  </a:lnTo>
                  <a:lnTo>
                    <a:pt x="10" y="326"/>
                  </a:lnTo>
                  <a:lnTo>
                    <a:pt x="7" y="250"/>
                  </a:lnTo>
                  <a:lnTo>
                    <a:pt x="87" y="145"/>
                  </a:lnTo>
                  <a:lnTo>
                    <a:pt x="7" y="221"/>
                  </a:lnTo>
                  <a:lnTo>
                    <a:pt x="5" y="145"/>
                  </a:lnTo>
                  <a:lnTo>
                    <a:pt x="53" y="76"/>
                  </a:lnTo>
                  <a:lnTo>
                    <a:pt x="5" y="128"/>
                  </a:lnTo>
                  <a:lnTo>
                    <a:pt x="0" y="0"/>
                  </a:lnTo>
                  <a:lnTo>
                    <a:pt x="0" y="559"/>
                  </a:lnTo>
                  <a:lnTo>
                    <a:pt x="20" y="559"/>
                  </a:lnTo>
                  <a:lnTo>
                    <a:pt x="12" y="354"/>
                  </a:lnTo>
                  <a:close/>
                </a:path>
              </a:pathLst>
            </a:custGeom>
            <a:solidFill>
              <a:schemeClr val="tx2">
                <a:lumMod val="75000"/>
                <a:lumOff val="25000"/>
              </a:schemeClr>
            </a:solidFill>
            <a:ln w="9525">
              <a:noFill/>
              <a:round/>
            </a:ln>
          </p:spPr>
          <p:txBody>
            <a:bodyPr vert="horz" wrap="square" lIns="121920" tIns="60960" rIns="121920" bIns="60960" numCol="1" anchor="t" anchorCtr="0" compatLnSpc="1"/>
            <a:lstStyle/>
            <a:p>
              <a:endParaRPr lang="en-US" sz="2400"/>
            </a:p>
          </p:txBody>
        </p:sp>
      </p:grpSp>
      <p:grpSp>
        <p:nvGrpSpPr>
          <p:cNvPr id="9" name="Group 274"/>
          <p:cNvGrpSpPr/>
          <p:nvPr/>
        </p:nvGrpSpPr>
        <p:grpSpPr>
          <a:xfrm>
            <a:off x="881259" y="1087476"/>
            <a:ext cx="448733" cy="1143723"/>
            <a:chOff x="2841625" y="1824038"/>
            <a:chExt cx="520700" cy="1327151"/>
          </a:xfrm>
        </p:grpSpPr>
        <p:sp>
          <p:nvSpPr>
            <p:cNvPr id="276" name="Freeform 206"/>
            <p:cNvSpPr/>
            <p:nvPr/>
          </p:nvSpPr>
          <p:spPr bwMode="auto">
            <a:xfrm>
              <a:off x="2841625" y="1824038"/>
              <a:ext cx="260350" cy="1116013"/>
            </a:xfrm>
            <a:custGeom>
              <a:avLst/>
              <a:gdLst/>
              <a:ahLst/>
              <a:cxnLst>
                <a:cxn ang="0">
                  <a:pos x="164" y="0"/>
                </a:cxn>
                <a:cxn ang="0">
                  <a:pos x="0" y="703"/>
                </a:cxn>
                <a:cxn ang="0">
                  <a:pos x="164" y="703"/>
                </a:cxn>
                <a:cxn ang="0">
                  <a:pos x="164" y="0"/>
                </a:cxn>
                <a:cxn ang="0">
                  <a:pos x="164" y="0"/>
                </a:cxn>
              </a:cxnLst>
              <a:rect l="0" t="0" r="r" b="b"/>
              <a:pathLst>
                <a:path w="164" h="703">
                  <a:moveTo>
                    <a:pt x="164" y="0"/>
                  </a:moveTo>
                  <a:lnTo>
                    <a:pt x="0" y="703"/>
                  </a:lnTo>
                  <a:lnTo>
                    <a:pt x="164" y="703"/>
                  </a:lnTo>
                  <a:lnTo>
                    <a:pt x="164" y="0"/>
                  </a:lnTo>
                  <a:lnTo>
                    <a:pt x="164"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p>
          </p:txBody>
        </p:sp>
        <p:sp>
          <p:nvSpPr>
            <p:cNvPr id="277" name="Freeform 207"/>
            <p:cNvSpPr/>
            <p:nvPr/>
          </p:nvSpPr>
          <p:spPr bwMode="auto">
            <a:xfrm>
              <a:off x="3101975" y="1824038"/>
              <a:ext cx="260350" cy="1116013"/>
            </a:xfrm>
            <a:custGeom>
              <a:avLst/>
              <a:gdLst/>
              <a:ahLst/>
              <a:cxnLst>
                <a:cxn ang="0">
                  <a:pos x="0" y="0"/>
                </a:cxn>
                <a:cxn ang="0">
                  <a:pos x="0" y="703"/>
                </a:cxn>
                <a:cxn ang="0">
                  <a:pos x="164" y="703"/>
                </a:cxn>
                <a:cxn ang="0">
                  <a:pos x="0" y="0"/>
                </a:cxn>
              </a:cxnLst>
              <a:rect l="0" t="0" r="r" b="b"/>
              <a:pathLst>
                <a:path w="164" h="703">
                  <a:moveTo>
                    <a:pt x="0" y="0"/>
                  </a:moveTo>
                  <a:lnTo>
                    <a:pt x="0" y="703"/>
                  </a:lnTo>
                  <a:lnTo>
                    <a:pt x="164" y="703"/>
                  </a:lnTo>
                  <a:lnTo>
                    <a:pt x="0"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78" name="Freeform 208"/>
            <p:cNvSpPr/>
            <p:nvPr/>
          </p:nvSpPr>
          <p:spPr bwMode="auto">
            <a:xfrm>
              <a:off x="2933700" y="2201863"/>
              <a:ext cx="168275" cy="949325"/>
            </a:xfrm>
            <a:custGeom>
              <a:avLst/>
              <a:gdLst/>
              <a:ahLst/>
              <a:cxnLst>
                <a:cxn ang="0">
                  <a:pos x="106" y="0"/>
                </a:cxn>
                <a:cxn ang="0">
                  <a:pos x="101" y="167"/>
                </a:cxn>
                <a:cxn ang="0">
                  <a:pos x="51" y="117"/>
                </a:cxn>
                <a:cxn ang="0">
                  <a:pos x="99" y="186"/>
                </a:cxn>
                <a:cxn ang="0">
                  <a:pos x="99" y="260"/>
                </a:cxn>
                <a:cxn ang="0">
                  <a:pos x="19" y="184"/>
                </a:cxn>
                <a:cxn ang="0">
                  <a:pos x="97" y="286"/>
                </a:cxn>
                <a:cxn ang="0">
                  <a:pos x="94" y="365"/>
                </a:cxn>
                <a:cxn ang="0">
                  <a:pos x="0" y="272"/>
                </a:cxn>
                <a:cxn ang="0">
                  <a:pos x="94" y="391"/>
                </a:cxn>
                <a:cxn ang="0">
                  <a:pos x="87" y="598"/>
                </a:cxn>
                <a:cxn ang="0">
                  <a:pos x="106" y="598"/>
                </a:cxn>
                <a:cxn ang="0">
                  <a:pos x="106" y="39"/>
                </a:cxn>
                <a:cxn ang="0">
                  <a:pos x="106" y="0"/>
                </a:cxn>
              </a:cxnLst>
              <a:rect l="0" t="0" r="r" b="b"/>
              <a:pathLst>
                <a:path w="105" h="598">
                  <a:moveTo>
                    <a:pt x="106" y="0"/>
                  </a:moveTo>
                  <a:lnTo>
                    <a:pt x="101" y="167"/>
                  </a:lnTo>
                  <a:lnTo>
                    <a:pt x="51" y="117"/>
                  </a:lnTo>
                  <a:lnTo>
                    <a:pt x="99" y="186"/>
                  </a:lnTo>
                  <a:lnTo>
                    <a:pt x="99" y="260"/>
                  </a:lnTo>
                  <a:lnTo>
                    <a:pt x="19" y="184"/>
                  </a:lnTo>
                  <a:lnTo>
                    <a:pt x="97" y="286"/>
                  </a:lnTo>
                  <a:lnTo>
                    <a:pt x="94" y="365"/>
                  </a:lnTo>
                  <a:lnTo>
                    <a:pt x="0" y="272"/>
                  </a:lnTo>
                  <a:lnTo>
                    <a:pt x="94" y="391"/>
                  </a:lnTo>
                  <a:lnTo>
                    <a:pt x="87" y="598"/>
                  </a:lnTo>
                  <a:lnTo>
                    <a:pt x="106" y="598"/>
                  </a:lnTo>
                  <a:lnTo>
                    <a:pt x="106" y="39"/>
                  </a:lnTo>
                  <a:lnTo>
                    <a:pt x="106" y="0"/>
                  </a:lnTo>
                  <a:close/>
                </a:path>
              </a:pathLst>
            </a:custGeom>
            <a:solidFill>
              <a:schemeClr val="tx2">
                <a:lumMod val="90000"/>
                <a:lumOff val="10000"/>
              </a:schemeClr>
            </a:solidFill>
            <a:ln w="9525">
              <a:noFill/>
              <a:round/>
            </a:ln>
          </p:spPr>
          <p:txBody>
            <a:bodyPr vert="horz" wrap="square" lIns="121920" tIns="60960" rIns="121920" bIns="60960" numCol="1" anchor="t" anchorCtr="0" compatLnSpc="1"/>
            <a:lstStyle/>
            <a:p>
              <a:endParaRPr lang="en-US" sz="2400"/>
            </a:p>
          </p:txBody>
        </p:sp>
        <p:sp>
          <p:nvSpPr>
            <p:cNvPr id="279" name="Freeform 209"/>
            <p:cNvSpPr/>
            <p:nvPr/>
          </p:nvSpPr>
          <p:spPr bwMode="auto">
            <a:xfrm>
              <a:off x="3101975" y="2263776"/>
              <a:ext cx="168275" cy="887413"/>
            </a:xfrm>
            <a:custGeom>
              <a:avLst/>
              <a:gdLst/>
              <a:ahLst/>
              <a:cxnLst>
                <a:cxn ang="0">
                  <a:pos x="12" y="354"/>
                </a:cxn>
                <a:cxn ang="0">
                  <a:pos x="106" y="233"/>
                </a:cxn>
                <a:cxn ang="0">
                  <a:pos x="10" y="326"/>
                </a:cxn>
                <a:cxn ang="0">
                  <a:pos x="7" y="250"/>
                </a:cxn>
                <a:cxn ang="0">
                  <a:pos x="87" y="145"/>
                </a:cxn>
                <a:cxn ang="0">
                  <a:pos x="7" y="221"/>
                </a:cxn>
                <a:cxn ang="0">
                  <a:pos x="5" y="145"/>
                </a:cxn>
                <a:cxn ang="0">
                  <a:pos x="53" y="76"/>
                </a:cxn>
                <a:cxn ang="0">
                  <a:pos x="5" y="128"/>
                </a:cxn>
                <a:cxn ang="0">
                  <a:pos x="0" y="0"/>
                </a:cxn>
                <a:cxn ang="0">
                  <a:pos x="0" y="559"/>
                </a:cxn>
                <a:cxn ang="0">
                  <a:pos x="20" y="559"/>
                </a:cxn>
                <a:cxn ang="0">
                  <a:pos x="12" y="354"/>
                </a:cxn>
              </a:cxnLst>
              <a:rect l="0" t="0" r="r" b="b"/>
              <a:pathLst>
                <a:path w="105" h="559">
                  <a:moveTo>
                    <a:pt x="12" y="354"/>
                  </a:moveTo>
                  <a:lnTo>
                    <a:pt x="106" y="233"/>
                  </a:lnTo>
                  <a:lnTo>
                    <a:pt x="10" y="326"/>
                  </a:lnTo>
                  <a:lnTo>
                    <a:pt x="7" y="250"/>
                  </a:lnTo>
                  <a:lnTo>
                    <a:pt x="87" y="145"/>
                  </a:lnTo>
                  <a:lnTo>
                    <a:pt x="7" y="221"/>
                  </a:lnTo>
                  <a:lnTo>
                    <a:pt x="5" y="145"/>
                  </a:lnTo>
                  <a:lnTo>
                    <a:pt x="53" y="76"/>
                  </a:lnTo>
                  <a:lnTo>
                    <a:pt x="5" y="128"/>
                  </a:lnTo>
                  <a:lnTo>
                    <a:pt x="0" y="0"/>
                  </a:lnTo>
                  <a:lnTo>
                    <a:pt x="0" y="559"/>
                  </a:lnTo>
                  <a:lnTo>
                    <a:pt x="20" y="559"/>
                  </a:lnTo>
                  <a:lnTo>
                    <a:pt x="12" y="354"/>
                  </a:lnTo>
                  <a:close/>
                </a:path>
              </a:pathLst>
            </a:custGeom>
            <a:solidFill>
              <a:schemeClr val="tx2">
                <a:lumMod val="75000"/>
                <a:lumOff val="25000"/>
              </a:schemeClr>
            </a:solidFill>
            <a:ln w="9525">
              <a:noFill/>
              <a:round/>
            </a:ln>
          </p:spPr>
          <p:txBody>
            <a:bodyPr vert="horz" wrap="square" lIns="121920" tIns="60960" rIns="121920" bIns="60960" numCol="1" anchor="t" anchorCtr="0" compatLnSpc="1"/>
            <a:lstStyle/>
            <a:p>
              <a:endParaRPr lang="en-US" sz="2400"/>
            </a:p>
          </p:txBody>
        </p:sp>
      </p:grpSp>
      <p:grpSp>
        <p:nvGrpSpPr>
          <p:cNvPr id="10" name="Group 279"/>
          <p:cNvGrpSpPr/>
          <p:nvPr/>
        </p:nvGrpSpPr>
        <p:grpSpPr>
          <a:xfrm>
            <a:off x="6360476" y="2399551"/>
            <a:ext cx="448733" cy="1143723"/>
            <a:chOff x="2841625" y="1824038"/>
            <a:chExt cx="520700" cy="1327151"/>
          </a:xfrm>
        </p:grpSpPr>
        <p:sp>
          <p:nvSpPr>
            <p:cNvPr id="281" name="Freeform 206"/>
            <p:cNvSpPr/>
            <p:nvPr/>
          </p:nvSpPr>
          <p:spPr bwMode="auto">
            <a:xfrm>
              <a:off x="2841625" y="1824038"/>
              <a:ext cx="260350" cy="1116013"/>
            </a:xfrm>
            <a:custGeom>
              <a:avLst/>
              <a:gdLst/>
              <a:ahLst/>
              <a:cxnLst>
                <a:cxn ang="0">
                  <a:pos x="164" y="0"/>
                </a:cxn>
                <a:cxn ang="0">
                  <a:pos x="0" y="703"/>
                </a:cxn>
                <a:cxn ang="0">
                  <a:pos x="164" y="703"/>
                </a:cxn>
                <a:cxn ang="0">
                  <a:pos x="164" y="0"/>
                </a:cxn>
                <a:cxn ang="0">
                  <a:pos x="164" y="0"/>
                </a:cxn>
              </a:cxnLst>
              <a:rect l="0" t="0" r="r" b="b"/>
              <a:pathLst>
                <a:path w="164" h="703">
                  <a:moveTo>
                    <a:pt x="164" y="0"/>
                  </a:moveTo>
                  <a:lnTo>
                    <a:pt x="0" y="703"/>
                  </a:lnTo>
                  <a:lnTo>
                    <a:pt x="164" y="703"/>
                  </a:lnTo>
                  <a:lnTo>
                    <a:pt x="164" y="0"/>
                  </a:lnTo>
                  <a:lnTo>
                    <a:pt x="164" y="0"/>
                  </a:lnTo>
                  <a:close/>
                </a:path>
              </a:pathLst>
            </a:custGeom>
            <a:solidFill>
              <a:schemeClr val="accent3">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282" name="Freeform 207"/>
            <p:cNvSpPr/>
            <p:nvPr/>
          </p:nvSpPr>
          <p:spPr bwMode="auto">
            <a:xfrm>
              <a:off x="3101975" y="1824038"/>
              <a:ext cx="260350" cy="1116013"/>
            </a:xfrm>
            <a:custGeom>
              <a:avLst/>
              <a:gdLst/>
              <a:ahLst/>
              <a:cxnLst>
                <a:cxn ang="0">
                  <a:pos x="0" y="0"/>
                </a:cxn>
                <a:cxn ang="0">
                  <a:pos x="0" y="703"/>
                </a:cxn>
                <a:cxn ang="0">
                  <a:pos x="164" y="703"/>
                </a:cxn>
                <a:cxn ang="0">
                  <a:pos x="0" y="0"/>
                </a:cxn>
              </a:cxnLst>
              <a:rect l="0" t="0" r="r" b="b"/>
              <a:pathLst>
                <a:path w="164" h="703">
                  <a:moveTo>
                    <a:pt x="0" y="0"/>
                  </a:moveTo>
                  <a:lnTo>
                    <a:pt x="0" y="703"/>
                  </a:lnTo>
                  <a:lnTo>
                    <a:pt x="164" y="703"/>
                  </a:lnTo>
                  <a:lnTo>
                    <a:pt x="0"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83" name="Freeform 208"/>
            <p:cNvSpPr/>
            <p:nvPr/>
          </p:nvSpPr>
          <p:spPr bwMode="auto">
            <a:xfrm>
              <a:off x="2933700" y="2201863"/>
              <a:ext cx="168275" cy="949325"/>
            </a:xfrm>
            <a:custGeom>
              <a:avLst/>
              <a:gdLst/>
              <a:ahLst/>
              <a:cxnLst>
                <a:cxn ang="0">
                  <a:pos x="106" y="0"/>
                </a:cxn>
                <a:cxn ang="0">
                  <a:pos x="101" y="167"/>
                </a:cxn>
                <a:cxn ang="0">
                  <a:pos x="51" y="117"/>
                </a:cxn>
                <a:cxn ang="0">
                  <a:pos x="99" y="186"/>
                </a:cxn>
                <a:cxn ang="0">
                  <a:pos x="99" y="260"/>
                </a:cxn>
                <a:cxn ang="0">
                  <a:pos x="19" y="184"/>
                </a:cxn>
                <a:cxn ang="0">
                  <a:pos x="97" y="286"/>
                </a:cxn>
                <a:cxn ang="0">
                  <a:pos x="94" y="365"/>
                </a:cxn>
                <a:cxn ang="0">
                  <a:pos x="0" y="272"/>
                </a:cxn>
                <a:cxn ang="0">
                  <a:pos x="94" y="391"/>
                </a:cxn>
                <a:cxn ang="0">
                  <a:pos x="87" y="598"/>
                </a:cxn>
                <a:cxn ang="0">
                  <a:pos x="106" y="598"/>
                </a:cxn>
                <a:cxn ang="0">
                  <a:pos x="106" y="39"/>
                </a:cxn>
                <a:cxn ang="0">
                  <a:pos x="106" y="0"/>
                </a:cxn>
              </a:cxnLst>
              <a:rect l="0" t="0" r="r" b="b"/>
              <a:pathLst>
                <a:path w="105" h="598">
                  <a:moveTo>
                    <a:pt x="106" y="0"/>
                  </a:moveTo>
                  <a:lnTo>
                    <a:pt x="101" y="167"/>
                  </a:lnTo>
                  <a:lnTo>
                    <a:pt x="51" y="117"/>
                  </a:lnTo>
                  <a:lnTo>
                    <a:pt x="99" y="186"/>
                  </a:lnTo>
                  <a:lnTo>
                    <a:pt x="99" y="260"/>
                  </a:lnTo>
                  <a:lnTo>
                    <a:pt x="19" y="184"/>
                  </a:lnTo>
                  <a:lnTo>
                    <a:pt x="97" y="286"/>
                  </a:lnTo>
                  <a:lnTo>
                    <a:pt x="94" y="365"/>
                  </a:lnTo>
                  <a:lnTo>
                    <a:pt x="0" y="272"/>
                  </a:lnTo>
                  <a:lnTo>
                    <a:pt x="94" y="391"/>
                  </a:lnTo>
                  <a:lnTo>
                    <a:pt x="87" y="598"/>
                  </a:lnTo>
                  <a:lnTo>
                    <a:pt x="106" y="598"/>
                  </a:lnTo>
                  <a:lnTo>
                    <a:pt x="106" y="39"/>
                  </a:lnTo>
                  <a:lnTo>
                    <a:pt x="106" y="0"/>
                  </a:lnTo>
                  <a:close/>
                </a:path>
              </a:pathLst>
            </a:custGeom>
            <a:solidFill>
              <a:schemeClr val="tx2">
                <a:lumMod val="90000"/>
                <a:lumOff val="10000"/>
              </a:schemeClr>
            </a:solidFill>
            <a:ln w="9525">
              <a:noFill/>
              <a:round/>
            </a:ln>
          </p:spPr>
          <p:txBody>
            <a:bodyPr vert="horz" wrap="square" lIns="121920" tIns="60960" rIns="121920" bIns="60960" numCol="1" anchor="t" anchorCtr="0" compatLnSpc="1"/>
            <a:lstStyle/>
            <a:p>
              <a:endParaRPr lang="en-US" sz="2400"/>
            </a:p>
          </p:txBody>
        </p:sp>
        <p:sp>
          <p:nvSpPr>
            <p:cNvPr id="284" name="Freeform 209"/>
            <p:cNvSpPr/>
            <p:nvPr/>
          </p:nvSpPr>
          <p:spPr bwMode="auto">
            <a:xfrm>
              <a:off x="3101975" y="2263776"/>
              <a:ext cx="168275" cy="887413"/>
            </a:xfrm>
            <a:custGeom>
              <a:avLst/>
              <a:gdLst/>
              <a:ahLst/>
              <a:cxnLst>
                <a:cxn ang="0">
                  <a:pos x="12" y="354"/>
                </a:cxn>
                <a:cxn ang="0">
                  <a:pos x="106" y="233"/>
                </a:cxn>
                <a:cxn ang="0">
                  <a:pos x="10" y="326"/>
                </a:cxn>
                <a:cxn ang="0">
                  <a:pos x="7" y="250"/>
                </a:cxn>
                <a:cxn ang="0">
                  <a:pos x="87" y="145"/>
                </a:cxn>
                <a:cxn ang="0">
                  <a:pos x="7" y="221"/>
                </a:cxn>
                <a:cxn ang="0">
                  <a:pos x="5" y="145"/>
                </a:cxn>
                <a:cxn ang="0">
                  <a:pos x="53" y="76"/>
                </a:cxn>
                <a:cxn ang="0">
                  <a:pos x="5" y="128"/>
                </a:cxn>
                <a:cxn ang="0">
                  <a:pos x="0" y="0"/>
                </a:cxn>
                <a:cxn ang="0">
                  <a:pos x="0" y="559"/>
                </a:cxn>
                <a:cxn ang="0">
                  <a:pos x="20" y="559"/>
                </a:cxn>
                <a:cxn ang="0">
                  <a:pos x="12" y="354"/>
                </a:cxn>
              </a:cxnLst>
              <a:rect l="0" t="0" r="r" b="b"/>
              <a:pathLst>
                <a:path w="105" h="559">
                  <a:moveTo>
                    <a:pt x="12" y="354"/>
                  </a:moveTo>
                  <a:lnTo>
                    <a:pt x="106" y="233"/>
                  </a:lnTo>
                  <a:lnTo>
                    <a:pt x="10" y="326"/>
                  </a:lnTo>
                  <a:lnTo>
                    <a:pt x="7" y="250"/>
                  </a:lnTo>
                  <a:lnTo>
                    <a:pt x="87" y="145"/>
                  </a:lnTo>
                  <a:lnTo>
                    <a:pt x="7" y="221"/>
                  </a:lnTo>
                  <a:lnTo>
                    <a:pt x="5" y="145"/>
                  </a:lnTo>
                  <a:lnTo>
                    <a:pt x="53" y="76"/>
                  </a:lnTo>
                  <a:lnTo>
                    <a:pt x="5" y="128"/>
                  </a:lnTo>
                  <a:lnTo>
                    <a:pt x="0" y="0"/>
                  </a:lnTo>
                  <a:lnTo>
                    <a:pt x="0" y="559"/>
                  </a:lnTo>
                  <a:lnTo>
                    <a:pt x="20" y="559"/>
                  </a:lnTo>
                  <a:lnTo>
                    <a:pt x="12" y="354"/>
                  </a:lnTo>
                  <a:close/>
                </a:path>
              </a:pathLst>
            </a:custGeom>
            <a:solidFill>
              <a:schemeClr val="tx2">
                <a:lumMod val="75000"/>
                <a:lumOff val="25000"/>
              </a:schemeClr>
            </a:solidFill>
            <a:ln w="9525">
              <a:noFill/>
              <a:round/>
            </a:ln>
          </p:spPr>
          <p:txBody>
            <a:bodyPr vert="horz" wrap="square" lIns="121920" tIns="60960" rIns="121920" bIns="60960" numCol="1" anchor="t" anchorCtr="0" compatLnSpc="1"/>
            <a:lstStyle/>
            <a:p>
              <a:endParaRPr lang="en-US" sz="2400"/>
            </a:p>
          </p:txBody>
        </p:sp>
      </p:grpSp>
      <p:grpSp>
        <p:nvGrpSpPr>
          <p:cNvPr id="11" name="Group 284"/>
          <p:cNvGrpSpPr/>
          <p:nvPr/>
        </p:nvGrpSpPr>
        <p:grpSpPr>
          <a:xfrm>
            <a:off x="9654838" y="2426011"/>
            <a:ext cx="448733" cy="1143723"/>
            <a:chOff x="2841625" y="1824038"/>
            <a:chExt cx="520700" cy="1327151"/>
          </a:xfrm>
        </p:grpSpPr>
        <p:sp>
          <p:nvSpPr>
            <p:cNvPr id="286" name="Freeform 206"/>
            <p:cNvSpPr/>
            <p:nvPr/>
          </p:nvSpPr>
          <p:spPr bwMode="auto">
            <a:xfrm>
              <a:off x="2841625" y="1824038"/>
              <a:ext cx="260350" cy="1116013"/>
            </a:xfrm>
            <a:custGeom>
              <a:avLst/>
              <a:gdLst/>
              <a:ahLst/>
              <a:cxnLst>
                <a:cxn ang="0">
                  <a:pos x="164" y="0"/>
                </a:cxn>
                <a:cxn ang="0">
                  <a:pos x="0" y="703"/>
                </a:cxn>
                <a:cxn ang="0">
                  <a:pos x="164" y="703"/>
                </a:cxn>
                <a:cxn ang="0">
                  <a:pos x="164" y="0"/>
                </a:cxn>
                <a:cxn ang="0">
                  <a:pos x="164" y="0"/>
                </a:cxn>
              </a:cxnLst>
              <a:rect l="0" t="0" r="r" b="b"/>
              <a:pathLst>
                <a:path w="164" h="703">
                  <a:moveTo>
                    <a:pt x="164" y="0"/>
                  </a:moveTo>
                  <a:lnTo>
                    <a:pt x="0" y="703"/>
                  </a:lnTo>
                  <a:lnTo>
                    <a:pt x="164" y="703"/>
                  </a:lnTo>
                  <a:lnTo>
                    <a:pt x="164" y="0"/>
                  </a:lnTo>
                  <a:lnTo>
                    <a:pt x="164"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p>
          </p:txBody>
        </p:sp>
        <p:sp>
          <p:nvSpPr>
            <p:cNvPr id="287" name="Freeform 207"/>
            <p:cNvSpPr/>
            <p:nvPr/>
          </p:nvSpPr>
          <p:spPr bwMode="auto">
            <a:xfrm>
              <a:off x="3101975" y="1824038"/>
              <a:ext cx="260350" cy="1116013"/>
            </a:xfrm>
            <a:custGeom>
              <a:avLst/>
              <a:gdLst/>
              <a:ahLst/>
              <a:cxnLst>
                <a:cxn ang="0">
                  <a:pos x="0" y="0"/>
                </a:cxn>
                <a:cxn ang="0">
                  <a:pos x="0" y="703"/>
                </a:cxn>
                <a:cxn ang="0">
                  <a:pos x="164" y="703"/>
                </a:cxn>
                <a:cxn ang="0">
                  <a:pos x="0" y="0"/>
                </a:cxn>
              </a:cxnLst>
              <a:rect l="0" t="0" r="r" b="b"/>
              <a:pathLst>
                <a:path w="164" h="703">
                  <a:moveTo>
                    <a:pt x="0" y="0"/>
                  </a:moveTo>
                  <a:lnTo>
                    <a:pt x="0" y="703"/>
                  </a:lnTo>
                  <a:lnTo>
                    <a:pt x="164" y="703"/>
                  </a:lnTo>
                  <a:lnTo>
                    <a:pt x="0"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88" name="Freeform 208"/>
            <p:cNvSpPr/>
            <p:nvPr/>
          </p:nvSpPr>
          <p:spPr bwMode="auto">
            <a:xfrm>
              <a:off x="2933700" y="2201863"/>
              <a:ext cx="168275" cy="949325"/>
            </a:xfrm>
            <a:custGeom>
              <a:avLst/>
              <a:gdLst/>
              <a:ahLst/>
              <a:cxnLst>
                <a:cxn ang="0">
                  <a:pos x="106" y="0"/>
                </a:cxn>
                <a:cxn ang="0">
                  <a:pos x="101" y="167"/>
                </a:cxn>
                <a:cxn ang="0">
                  <a:pos x="51" y="117"/>
                </a:cxn>
                <a:cxn ang="0">
                  <a:pos x="99" y="186"/>
                </a:cxn>
                <a:cxn ang="0">
                  <a:pos x="99" y="260"/>
                </a:cxn>
                <a:cxn ang="0">
                  <a:pos x="19" y="184"/>
                </a:cxn>
                <a:cxn ang="0">
                  <a:pos x="97" y="286"/>
                </a:cxn>
                <a:cxn ang="0">
                  <a:pos x="94" y="365"/>
                </a:cxn>
                <a:cxn ang="0">
                  <a:pos x="0" y="272"/>
                </a:cxn>
                <a:cxn ang="0">
                  <a:pos x="94" y="391"/>
                </a:cxn>
                <a:cxn ang="0">
                  <a:pos x="87" y="598"/>
                </a:cxn>
                <a:cxn ang="0">
                  <a:pos x="106" y="598"/>
                </a:cxn>
                <a:cxn ang="0">
                  <a:pos x="106" y="39"/>
                </a:cxn>
                <a:cxn ang="0">
                  <a:pos x="106" y="0"/>
                </a:cxn>
              </a:cxnLst>
              <a:rect l="0" t="0" r="r" b="b"/>
              <a:pathLst>
                <a:path w="105" h="598">
                  <a:moveTo>
                    <a:pt x="106" y="0"/>
                  </a:moveTo>
                  <a:lnTo>
                    <a:pt x="101" y="167"/>
                  </a:lnTo>
                  <a:lnTo>
                    <a:pt x="51" y="117"/>
                  </a:lnTo>
                  <a:lnTo>
                    <a:pt x="99" y="186"/>
                  </a:lnTo>
                  <a:lnTo>
                    <a:pt x="99" y="260"/>
                  </a:lnTo>
                  <a:lnTo>
                    <a:pt x="19" y="184"/>
                  </a:lnTo>
                  <a:lnTo>
                    <a:pt x="97" y="286"/>
                  </a:lnTo>
                  <a:lnTo>
                    <a:pt x="94" y="365"/>
                  </a:lnTo>
                  <a:lnTo>
                    <a:pt x="0" y="272"/>
                  </a:lnTo>
                  <a:lnTo>
                    <a:pt x="94" y="391"/>
                  </a:lnTo>
                  <a:lnTo>
                    <a:pt x="87" y="598"/>
                  </a:lnTo>
                  <a:lnTo>
                    <a:pt x="106" y="598"/>
                  </a:lnTo>
                  <a:lnTo>
                    <a:pt x="106" y="39"/>
                  </a:lnTo>
                  <a:lnTo>
                    <a:pt x="106" y="0"/>
                  </a:lnTo>
                  <a:close/>
                </a:path>
              </a:pathLst>
            </a:custGeom>
            <a:solidFill>
              <a:schemeClr val="tx2">
                <a:lumMod val="90000"/>
                <a:lumOff val="10000"/>
              </a:schemeClr>
            </a:solidFill>
            <a:ln w="9525">
              <a:noFill/>
              <a:round/>
            </a:ln>
          </p:spPr>
          <p:txBody>
            <a:bodyPr vert="horz" wrap="square" lIns="121920" tIns="60960" rIns="121920" bIns="60960" numCol="1" anchor="t" anchorCtr="0" compatLnSpc="1"/>
            <a:lstStyle/>
            <a:p>
              <a:endParaRPr lang="en-US" sz="2400"/>
            </a:p>
          </p:txBody>
        </p:sp>
        <p:sp>
          <p:nvSpPr>
            <p:cNvPr id="289" name="Freeform 209"/>
            <p:cNvSpPr/>
            <p:nvPr/>
          </p:nvSpPr>
          <p:spPr bwMode="auto">
            <a:xfrm>
              <a:off x="3101975" y="2263776"/>
              <a:ext cx="168275" cy="887413"/>
            </a:xfrm>
            <a:custGeom>
              <a:avLst/>
              <a:gdLst/>
              <a:ahLst/>
              <a:cxnLst>
                <a:cxn ang="0">
                  <a:pos x="12" y="354"/>
                </a:cxn>
                <a:cxn ang="0">
                  <a:pos x="106" y="233"/>
                </a:cxn>
                <a:cxn ang="0">
                  <a:pos x="10" y="326"/>
                </a:cxn>
                <a:cxn ang="0">
                  <a:pos x="7" y="250"/>
                </a:cxn>
                <a:cxn ang="0">
                  <a:pos x="87" y="145"/>
                </a:cxn>
                <a:cxn ang="0">
                  <a:pos x="7" y="221"/>
                </a:cxn>
                <a:cxn ang="0">
                  <a:pos x="5" y="145"/>
                </a:cxn>
                <a:cxn ang="0">
                  <a:pos x="53" y="76"/>
                </a:cxn>
                <a:cxn ang="0">
                  <a:pos x="5" y="128"/>
                </a:cxn>
                <a:cxn ang="0">
                  <a:pos x="0" y="0"/>
                </a:cxn>
                <a:cxn ang="0">
                  <a:pos x="0" y="559"/>
                </a:cxn>
                <a:cxn ang="0">
                  <a:pos x="20" y="559"/>
                </a:cxn>
                <a:cxn ang="0">
                  <a:pos x="12" y="354"/>
                </a:cxn>
              </a:cxnLst>
              <a:rect l="0" t="0" r="r" b="b"/>
              <a:pathLst>
                <a:path w="105" h="559">
                  <a:moveTo>
                    <a:pt x="12" y="354"/>
                  </a:moveTo>
                  <a:lnTo>
                    <a:pt x="106" y="233"/>
                  </a:lnTo>
                  <a:lnTo>
                    <a:pt x="10" y="326"/>
                  </a:lnTo>
                  <a:lnTo>
                    <a:pt x="7" y="250"/>
                  </a:lnTo>
                  <a:lnTo>
                    <a:pt x="87" y="145"/>
                  </a:lnTo>
                  <a:lnTo>
                    <a:pt x="7" y="221"/>
                  </a:lnTo>
                  <a:lnTo>
                    <a:pt x="5" y="145"/>
                  </a:lnTo>
                  <a:lnTo>
                    <a:pt x="53" y="76"/>
                  </a:lnTo>
                  <a:lnTo>
                    <a:pt x="5" y="128"/>
                  </a:lnTo>
                  <a:lnTo>
                    <a:pt x="0" y="0"/>
                  </a:lnTo>
                  <a:lnTo>
                    <a:pt x="0" y="559"/>
                  </a:lnTo>
                  <a:lnTo>
                    <a:pt x="20" y="559"/>
                  </a:lnTo>
                  <a:lnTo>
                    <a:pt x="12" y="354"/>
                  </a:lnTo>
                  <a:close/>
                </a:path>
              </a:pathLst>
            </a:custGeom>
            <a:solidFill>
              <a:schemeClr val="tx2">
                <a:lumMod val="75000"/>
                <a:lumOff val="25000"/>
              </a:schemeClr>
            </a:solidFill>
            <a:ln w="9525">
              <a:noFill/>
              <a:round/>
            </a:ln>
          </p:spPr>
          <p:txBody>
            <a:bodyPr vert="horz" wrap="square" lIns="121920" tIns="60960" rIns="121920" bIns="60960" numCol="1" anchor="t" anchorCtr="0" compatLnSpc="1"/>
            <a:lstStyle/>
            <a:p>
              <a:endParaRPr lang="en-US" sz="2400"/>
            </a:p>
          </p:txBody>
        </p:sp>
      </p:grpSp>
      <p:sp>
        <p:nvSpPr>
          <p:cNvPr id="7" name="Title 6"/>
          <p:cNvSpPr>
            <a:spLocks noGrp="1"/>
          </p:cNvSpPr>
          <p:nvPr>
            <p:ph type="title"/>
          </p:nvPr>
        </p:nvSpPr>
        <p:spPr/>
        <p:txBody>
          <a:bodyPr/>
          <a:lstStyle/>
          <a:p>
            <a:r>
              <a:rPr lang="en-US"/>
              <a:t>Road Infographic</a:t>
            </a:r>
          </a:p>
        </p:txBody>
      </p:sp>
      <p:sp>
        <p:nvSpPr>
          <p:cNvPr id="8" name="Text Placeholder 7"/>
          <p:cNvSpPr>
            <a:spLocks noGrp="1"/>
          </p:cNvSpPr>
          <p:nvPr>
            <p:ph type="body" sz="half" idx="2"/>
          </p:nvPr>
        </p:nvSpPr>
        <p:spPr/>
        <p:txBody>
          <a:bodyPr/>
          <a:lstStyle/>
          <a:p>
            <a:r>
              <a:rPr lang="en-US"/>
              <a:t>Road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4</a:t>
            </a:fld>
            <a:endParaRPr lang="en-US"/>
          </a:p>
        </p:txBody>
      </p:sp>
      <p:grpSp>
        <p:nvGrpSpPr>
          <p:cNvPr id="12" name="Group 246"/>
          <p:cNvGrpSpPr/>
          <p:nvPr/>
        </p:nvGrpSpPr>
        <p:grpSpPr>
          <a:xfrm rot="5400000">
            <a:off x="4152159" y="-1986168"/>
            <a:ext cx="3844567" cy="12192003"/>
            <a:chOff x="2847975" y="-1588"/>
            <a:chExt cx="5016501" cy="5146675"/>
          </a:xfrm>
        </p:grpSpPr>
        <p:grpSp>
          <p:nvGrpSpPr>
            <p:cNvPr id="13" name="Group 243"/>
            <p:cNvGrpSpPr/>
            <p:nvPr/>
          </p:nvGrpSpPr>
          <p:grpSpPr>
            <a:xfrm>
              <a:off x="2847975" y="-1588"/>
              <a:ext cx="5016501" cy="5146675"/>
              <a:chOff x="2847975" y="-1588"/>
              <a:chExt cx="5016501" cy="5146675"/>
            </a:xfrm>
          </p:grpSpPr>
          <p:sp>
            <p:nvSpPr>
              <p:cNvPr id="245" name="Freeform 134"/>
              <p:cNvSpPr/>
              <p:nvPr/>
            </p:nvSpPr>
            <p:spPr bwMode="auto">
              <a:xfrm>
                <a:off x="2871787" y="-1588"/>
                <a:ext cx="4967288" cy="5146675"/>
              </a:xfrm>
              <a:custGeom>
                <a:avLst/>
                <a:gdLst/>
                <a:ahLst/>
                <a:cxnLst>
                  <a:cxn ang="0">
                    <a:pos x="3003" y="0"/>
                  </a:cxn>
                  <a:cxn ang="0">
                    <a:pos x="2612" y="0"/>
                  </a:cxn>
                  <a:cxn ang="0">
                    <a:pos x="2629" y="15"/>
                  </a:cxn>
                  <a:cxn ang="0">
                    <a:pos x="2751" y="414"/>
                  </a:cxn>
                  <a:cxn ang="0">
                    <a:pos x="2480" y="680"/>
                  </a:cxn>
                  <a:cxn ang="0">
                    <a:pos x="2419" y="684"/>
                  </a:cxn>
                  <a:cxn ang="0">
                    <a:pos x="2206" y="628"/>
                  </a:cxn>
                  <a:cxn ang="0">
                    <a:pos x="2050" y="534"/>
                  </a:cxn>
                  <a:cxn ang="0">
                    <a:pos x="1924" y="457"/>
                  </a:cxn>
                  <a:cxn ang="0">
                    <a:pos x="1607" y="373"/>
                  </a:cxn>
                  <a:cxn ang="0">
                    <a:pos x="1162" y="531"/>
                  </a:cxn>
                  <a:cxn ang="0">
                    <a:pos x="919" y="945"/>
                  </a:cxn>
                  <a:cxn ang="0">
                    <a:pos x="1045" y="1441"/>
                  </a:cxn>
                  <a:cxn ang="0">
                    <a:pos x="1467" y="1733"/>
                  </a:cxn>
                  <a:cxn ang="0">
                    <a:pos x="1843" y="2107"/>
                  </a:cxn>
                  <a:cxn ang="0">
                    <a:pos x="1584" y="2491"/>
                  </a:cxn>
                  <a:cxn ang="0">
                    <a:pos x="1485" y="2506"/>
                  </a:cxn>
                  <a:cxn ang="0">
                    <a:pos x="1122" y="2374"/>
                  </a:cxn>
                  <a:cxn ang="0">
                    <a:pos x="1069" y="2344"/>
                  </a:cxn>
                  <a:cxn ang="0">
                    <a:pos x="696" y="2249"/>
                  </a:cxn>
                  <a:cxn ang="0">
                    <a:pos x="174" y="2472"/>
                  </a:cxn>
                  <a:cxn ang="0">
                    <a:pos x="20" y="2976"/>
                  </a:cxn>
                  <a:cxn ang="0">
                    <a:pos x="76" y="3200"/>
                  </a:cxn>
                  <a:cxn ang="0">
                    <a:pos x="480" y="3200"/>
                  </a:cxn>
                  <a:cxn ang="0">
                    <a:pos x="468" y="3189"/>
                  </a:cxn>
                  <a:cxn ang="0">
                    <a:pos x="378" y="2723"/>
                  </a:cxn>
                  <a:cxn ang="0">
                    <a:pos x="693" y="2561"/>
                  </a:cxn>
                  <a:cxn ang="0">
                    <a:pos x="887" y="2600"/>
                  </a:cxn>
                  <a:cxn ang="0">
                    <a:pos x="1061" y="2690"/>
                  </a:cxn>
                  <a:cxn ang="0">
                    <a:pos x="1312" y="2807"/>
                  </a:cxn>
                  <a:cxn ang="0">
                    <a:pos x="1518" y="2836"/>
                  </a:cxn>
                  <a:cxn ang="0">
                    <a:pos x="1838" y="2759"/>
                  </a:cxn>
                  <a:cxn ang="0">
                    <a:pos x="2094" y="2535"/>
                  </a:cxn>
                  <a:cxn ang="0">
                    <a:pos x="2188" y="2062"/>
                  </a:cxn>
                  <a:cxn ang="0">
                    <a:pos x="1904" y="1613"/>
                  </a:cxn>
                  <a:cxn ang="0">
                    <a:pos x="1607" y="1442"/>
                  </a:cxn>
                  <a:cxn ang="0">
                    <a:pos x="1324" y="1255"/>
                  </a:cxn>
                  <a:cxn ang="0">
                    <a:pos x="1271" y="948"/>
                  </a:cxn>
                  <a:cxn ang="0">
                    <a:pos x="1619" y="716"/>
                  </a:cxn>
                  <a:cxn ang="0">
                    <a:pos x="1671" y="720"/>
                  </a:cxn>
                  <a:cxn ang="0">
                    <a:pos x="1953" y="851"/>
                  </a:cxn>
                  <a:cxn ang="0">
                    <a:pos x="2219" y="985"/>
                  </a:cxn>
                  <a:cxn ang="0">
                    <a:pos x="2394" y="1007"/>
                  </a:cxn>
                  <a:cxn ang="0">
                    <a:pos x="2804" y="861"/>
                  </a:cxn>
                  <a:cxn ang="0">
                    <a:pos x="3036" y="534"/>
                  </a:cxn>
                  <a:cxn ang="0">
                    <a:pos x="3054" y="152"/>
                  </a:cxn>
                  <a:cxn ang="0">
                    <a:pos x="3003" y="0"/>
                  </a:cxn>
                </a:cxnLst>
                <a:rect l="0" t="0" r="r" b="b"/>
                <a:pathLst>
                  <a:path w="3089" h="3200">
                    <a:moveTo>
                      <a:pt x="3003" y="0"/>
                    </a:moveTo>
                    <a:cubicBezTo>
                      <a:pt x="2612" y="0"/>
                      <a:pt x="2612" y="0"/>
                      <a:pt x="2612" y="0"/>
                    </a:cubicBezTo>
                    <a:cubicBezTo>
                      <a:pt x="2629" y="15"/>
                      <a:pt x="2629" y="15"/>
                      <a:pt x="2629" y="15"/>
                    </a:cubicBezTo>
                    <a:cubicBezTo>
                      <a:pt x="2748" y="114"/>
                      <a:pt x="2794" y="263"/>
                      <a:pt x="2751" y="414"/>
                    </a:cubicBezTo>
                    <a:cubicBezTo>
                      <a:pt x="2711" y="556"/>
                      <a:pt x="2602" y="663"/>
                      <a:pt x="2480" y="680"/>
                    </a:cubicBezTo>
                    <a:cubicBezTo>
                      <a:pt x="2459" y="683"/>
                      <a:pt x="2439" y="684"/>
                      <a:pt x="2419" y="684"/>
                    </a:cubicBezTo>
                    <a:cubicBezTo>
                      <a:pt x="2347" y="684"/>
                      <a:pt x="2275" y="666"/>
                      <a:pt x="2206" y="628"/>
                    </a:cubicBezTo>
                    <a:cubicBezTo>
                      <a:pt x="2152" y="600"/>
                      <a:pt x="2100" y="567"/>
                      <a:pt x="2050" y="534"/>
                    </a:cubicBezTo>
                    <a:cubicBezTo>
                      <a:pt x="2009" y="508"/>
                      <a:pt x="1967" y="481"/>
                      <a:pt x="1924" y="457"/>
                    </a:cubicBezTo>
                    <a:cubicBezTo>
                      <a:pt x="1829" y="402"/>
                      <a:pt x="1719" y="373"/>
                      <a:pt x="1607" y="373"/>
                    </a:cubicBezTo>
                    <a:cubicBezTo>
                      <a:pt x="1447" y="373"/>
                      <a:pt x="1289" y="429"/>
                      <a:pt x="1162" y="531"/>
                    </a:cubicBezTo>
                    <a:cubicBezTo>
                      <a:pt x="1030" y="637"/>
                      <a:pt x="943" y="783"/>
                      <a:pt x="919" y="945"/>
                    </a:cubicBezTo>
                    <a:cubicBezTo>
                      <a:pt x="889" y="1135"/>
                      <a:pt x="932" y="1302"/>
                      <a:pt x="1045" y="1441"/>
                    </a:cubicBezTo>
                    <a:cubicBezTo>
                      <a:pt x="1138" y="1557"/>
                      <a:pt x="1276" y="1652"/>
                      <a:pt x="1467" y="1733"/>
                    </a:cubicBezTo>
                    <a:cubicBezTo>
                      <a:pt x="1599" y="1789"/>
                      <a:pt x="1823" y="1912"/>
                      <a:pt x="1843" y="2107"/>
                    </a:cubicBezTo>
                    <a:cubicBezTo>
                      <a:pt x="1861" y="2276"/>
                      <a:pt x="1752" y="2437"/>
                      <a:pt x="1584" y="2491"/>
                    </a:cubicBezTo>
                    <a:cubicBezTo>
                      <a:pt x="1552" y="2501"/>
                      <a:pt x="1519" y="2506"/>
                      <a:pt x="1485" y="2506"/>
                    </a:cubicBezTo>
                    <a:cubicBezTo>
                      <a:pt x="1360" y="2506"/>
                      <a:pt x="1239" y="2439"/>
                      <a:pt x="1122" y="2374"/>
                    </a:cubicBezTo>
                    <a:cubicBezTo>
                      <a:pt x="1104" y="2364"/>
                      <a:pt x="1086" y="2354"/>
                      <a:pt x="1069" y="2344"/>
                    </a:cubicBezTo>
                    <a:cubicBezTo>
                      <a:pt x="954" y="2282"/>
                      <a:pt x="825" y="2249"/>
                      <a:pt x="696" y="2249"/>
                    </a:cubicBezTo>
                    <a:cubicBezTo>
                      <a:pt x="491" y="2249"/>
                      <a:pt x="301" y="2330"/>
                      <a:pt x="174" y="2472"/>
                    </a:cubicBezTo>
                    <a:cubicBezTo>
                      <a:pt x="53" y="2607"/>
                      <a:pt x="0" y="2781"/>
                      <a:pt x="20" y="2976"/>
                    </a:cubicBezTo>
                    <a:cubicBezTo>
                      <a:pt x="22" y="2995"/>
                      <a:pt x="45" y="3123"/>
                      <a:pt x="76" y="3200"/>
                    </a:cubicBezTo>
                    <a:cubicBezTo>
                      <a:pt x="480" y="3200"/>
                      <a:pt x="480" y="3200"/>
                      <a:pt x="480" y="3200"/>
                    </a:cubicBezTo>
                    <a:cubicBezTo>
                      <a:pt x="468" y="3189"/>
                      <a:pt x="468" y="3189"/>
                      <a:pt x="468" y="3189"/>
                    </a:cubicBezTo>
                    <a:cubicBezTo>
                      <a:pt x="353" y="3080"/>
                      <a:pt x="270" y="2901"/>
                      <a:pt x="378" y="2723"/>
                    </a:cubicBezTo>
                    <a:cubicBezTo>
                      <a:pt x="442" y="2619"/>
                      <a:pt x="554" y="2561"/>
                      <a:pt x="693" y="2561"/>
                    </a:cubicBezTo>
                    <a:cubicBezTo>
                      <a:pt x="758" y="2561"/>
                      <a:pt x="825" y="2574"/>
                      <a:pt x="887" y="2600"/>
                    </a:cubicBezTo>
                    <a:cubicBezTo>
                      <a:pt x="949" y="2625"/>
                      <a:pt x="1006" y="2658"/>
                      <a:pt x="1061" y="2690"/>
                    </a:cubicBezTo>
                    <a:cubicBezTo>
                      <a:pt x="1137" y="2735"/>
                      <a:pt x="1216" y="2781"/>
                      <a:pt x="1312" y="2807"/>
                    </a:cubicBezTo>
                    <a:cubicBezTo>
                      <a:pt x="1380" y="2826"/>
                      <a:pt x="1449" y="2836"/>
                      <a:pt x="1518" y="2836"/>
                    </a:cubicBezTo>
                    <a:cubicBezTo>
                      <a:pt x="1632" y="2836"/>
                      <a:pt x="1739" y="2810"/>
                      <a:pt x="1838" y="2759"/>
                    </a:cubicBezTo>
                    <a:cubicBezTo>
                      <a:pt x="1939" y="2707"/>
                      <a:pt x="2025" y="2632"/>
                      <a:pt x="2094" y="2535"/>
                    </a:cubicBezTo>
                    <a:cubicBezTo>
                      <a:pt x="2186" y="2404"/>
                      <a:pt x="2220" y="2236"/>
                      <a:pt x="2188" y="2062"/>
                    </a:cubicBezTo>
                    <a:cubicBezTo>
                      <a:pt x="2154" y="1875"/>
                      <a:pt x="2050" y="1712"/>
                      <a:pt x="1904" y="1613"/>
                    </a:cubicBezTo>
                    <a:cubicBezTo>
                      <a:pt x="1823" y="1559"/>
                      <a:pt x="1717" y="1491"/>
                      <a:pt x="1607" y="1442"/>
                    </a:cubicBezTo>
                    <a:cubicBezTo>
                      <a:pt x="1521" y="1404"/>
                      <a:pt x="1399" y="1343"/>
                      <a:pt x="1324" y="1255"/>
                    </a:cubicBezTo>
                    <a:cubicBezTo>
                      <a:pt x="1250" y="1168"/>
                      <a:pt x="1233" y="1068"/>
                      <a:pt x="1271" y="948"/>
                    </a:cubicBezTo>
                    <a:cubicBezTo>
                      <a:pt x="1315" y="811"/>
                      <a:pt x="1458" y="716"/>
                      <a:pt x="1619" y="716"/>
                    </a:cubicBezTo>
                    <a:cubicBezTo>
                      <a:pt x="1637" y="716"/>
                      <a:pt x="1654" y="717"/>
                      <a:pt x="1671" y="720"/>
                    </a:cubicBezTo>
                    <a:cubicBezTo>
                      <a:pt x="1774" y="734"/>
                      <a:pt x="1861" y="791"/>
                      <a:pt x="1953" y="851"/>
                    </a:cubicBezTo>
                    <a:cubicBezTo>
                      <a:pt x="2036" y="905"/>
                      <a:pt x="2121" y="961"/>
                      <a:pt x="2219" y="985"/>
                    </a:cubicBezTo>
                    <a:cubicBezTo>
                      <a:pt x="2278" y="999"/>
                      <a:pt x="2337" y="1007"/>
                      <a:pt x="2394" y="1007"/>
                    </a:cubicBezTo>
                    <a:cubicBezTo>
                      <a:pt x="2544" y="1007"/>
                      <a:pt x="2686" y="956"/>
                      <a:pt x="2804" y="861"/>
                    </a:cubicBezTo>
                    <a:cubicBezTo>
                      <a:pt x="2908" y="778"/>
                      <a:pt x="2990" y="661"/>
                      <a:pt x="3036" y="534"/>
                    </a:cubicBezTo>
                    <a:cubicBezTo>
                      <a:pt x="3089" y="385"/>
                      <a:pt x="3075" y="244"/>
                      <a:pt x="3054" y="152"/>
                    </a:cubicBezTo>
                    <a:cubicBezTo>
                      <a:pt x="3038" y="79"/>
                      <a:pt x="3015" y="26"/>
                      <a:pt x="3003" y="0"/>
                    </a:cubicBezTo>
                    <a:close/>
                  </a:path>
                </a:pathLst>
              </a:custGeom>
              <a:solidFill>
                <a:srgbClr val="4D4D4D"/>
              </a:solidFill>
              <a:ln w="9525">
                <a:noFill/>
                <a:round/>
              </a:ln>
            </p:spPr>
            <p:txBody>
              <a:bodyPr vert="horz" wrap="square" lIns="121920" tIns="60960" rIns="121920" bIns="60960" numCol="1" anchor="t" anchorCtr="0" compatLnSpc="1"/>
              <a:lstStyle/>
              <a:p>
                <a:endParaRPr lang="en-US" sz="2400"/>
              </a:p>
            </p:txBody>
          </p:sp>
          <p:sp>
            <p:nvSpPr>
              <p:cNvPr id="246" name="Freeform 136"/>
              <p:cNvSpPr/>
              <p:nvPr/>
            </p:nvSpPr>
            <p:spPr bwMode="auto">
              <a:xfrm>
                <a:off x="2847975" y="-1588"/>
                <a:ext cx="5016501" cy="5146675"/>
              </a:xfrm>
              <a:custGeom>
                <a:avLst/>
                <a:gdLst/>
                <a:ahLst/>
                <a:cxnLst>
                  <a:cxn ang="0">
                    <a:pos x="2665" y="0"/>
                  </a:cxn>
                  <a:cxn ang="0">
                    <a:pos x="2498" y="704"/>
                  </a:cxn>
                  <a:cxn ang="0">
                    <a:pos x="2209" y="650"/>
                  </a:cxn>
                  <a:cxn ang="0">
                    <a:pos x="1927" y="478"/>
                  </a:cxn>
                  <a:cxn ang="0">
                    <a:pos x="957" y="948"/>
                  </a:cxn>
                  <a:cxn ang="0">
                    <a:pos x="1492" y="1711"/>
                  </a:cxn>
                  <a:cxn ang="0">
                    <a:pos x="1882" y="2104"/>
                  </a:cxn>
                  <a:cxn ang="0">
                    <a:pos x="1606" y="2514"/>
                  </a:cxn>
                  <a:cxn ang="0">
                    <a:pos x="1072" y="2365"/>
                  </a:cxn>
                  <a:cxn ang="0">
                    <a:pos x="59" y="2974"/>
                  </a:cxn>
                  <a:cxn ang="0">
                    <a:pos x="117" y="3200"/>
                  </a:cxn>
                  <a:cxn ang="0">
                    <a:pos x="460" y="3200"/>
                  </a:cxn>
                  <a:cxn ang="0">
                    <a:pos x="373" y="2710"/>
                  </a:cxn>
                  <a:cxn ang="0">
                    <a:pos x="911" y="2577"/>
                  </a:cxn>
                  <a:cxn ang="0">
                    <a:pos x="1333" y="2784"/>
                  </a:cxn>
                  <a:cxn ang="0">
                    <a:pos x="2089" y="2521"/>
                  </a:cxn>
                  <a:cxn ang="0">
                    <a:pos x="1905" y="1633"/>
                  </a:cxn>
                  <a:cxn ang="0">
                    <a:pos x="1613" y="1464"/>
                  </a:cxn>
                  <a:cxn ang="0">
                    <a:pos x="1263" y="940"/>
                  </a:cxn>
                  <a:cxn ang="0">
                    <a:pos x="1690" y="696"/>
                  </a:cxn>
                  <a:cxn ang="0">
                    <a:pos x="2240" y="962"/>
                  </a:cxn>
                  <a:cxn ang="0">
                    <a:pos x="3028" y="526"/>
                  </a:cxn>
                  <a:cxn ang="0">
                    <a:pos x="2991" y="0"/>
                  </a:cxn>
                  <a:cxn ang="0">
                    <a:pos x="2665" y="0"/>
                  </a:cxn>
                </a:cxnLst>
                <a:rect l="0" t="0" r="r" b="b"/>
                <a:pathLst>
                  <a:path w="3120" h="3200">
                    <a:moveTo>
                      <a:pt x="2665" y="0"/>
                    </a:moveTo>
                    <a:cubicBezTo>
                      <a:pt x="2943" y="240"/>
                      <a:pt x="2768" y="666"/>
                      <a:pt x="2498" y="704"/>
                    </a:cubicBezTo>
                    <a:cubicBezTo>
                      <a:pt x="2396" y="718"/>
                      <a:pt x="2300" y="698"/>
                      <a:pt x="2209" y="650"/>
                    </a:cubicBezTo>
                    <a:cubicBezTo>
                      <a:pt x="2112" y="598"/>
                      <a:pt x="2023" y="532"/>
                      <a:pt x="1927" y="478"/>
                    </a:cubicBezTo>
                    <a:cubicBezTo>
                      <a:pt x="1546" y="259"/>
                      <a:pt x="1025" y="509"/>
                      <a:pt x="957" y="948"/>
                    </a:cubicBezTo>
                    <a:cubicBezTo>
                      <a:pt x="896" y="1345"/>
                      <a:pt x="1163" y="1571"/>
                      <a:pt x="1492" y="1711"/>
                    </a:cubicBezTo>
                    <a:cubicBezTo>
                      <a:pt x="1654" y="1780"/>
                      <a:pt x="1862" y="1909"/>
                      <a:pt x="1882" y="2104"/>
                    </a:cubicBezTo>
                    <a:cubicBezTo>
                      <a:pt x="1901" y="2290"/>
                      <a:pt x="1779" y="2459"/>
                      <a:pt x="1606" y="2514"/>
                    </a:cubicBezTo>
                    <a:cubicBezTo>
                      <a:pt x="1416" y="2575"/>
                      <a:pt x="1233" y="2453"/>
                      <a:pt x="1072" y="2365"/>
                    </a:cubicBezTo>
                    <a:cubicBezTo>
                      <a:pt x="603" y="2111"/>
                      <a:pt x="0" y="2404"/>
                      <a:pt x="59" y="2974"/>
                    </a:cubicBezTo>
                    <a:cubicBezTo>
                      <a:pt x="61" y="2995"/>
                      <a:pt x="86" y="3129"/>
                      <a:pt x="117" y="3200"/>
                    </a:cubicBezTo>
                    <a:cubicBezTo>
                      <a:pt x="460" y="3200"/>
                      <a:pt x="460" y="3200"/>
                      <a:pt x="460" y="3200"/>
                    </a:cubicBezTo>
                    <a:cubicBezTo>
                      <a:pt x="326" y="3069"/>
                      <a:pt x="268" y="2882"/>
                      <a:pt x="373" y="2710"/>
                    </a:cubicBezTo>
                    <a:cubicBezTo>
                      <a:pt x="487" y="2524"/>
                      <a:pt x="727" y="2502"/>
                      <a:pt x="911" y="2577"/>
                    </a:cubicBezTo>
                    <a:cubicBezTo>
                      <a:pt x="1062" y="2638"/>
                      <a:pt x="1173" y="2740"/>
                      <a:pt x="1333" y="2784"/>
                    </a:cubicBezTo>
                    <a:cubicBezTo>
                      <a:pt x="1622" y="2863"/>
                      <a:pt x="1913" y="2770"/>
                      <a:pt x="2089" y="2521"/>
                    </a:cubicBezTo>
                    <a:cubicBezTo>
                      <a:pt x="2285" y="2244"/>
                      <a:pt x="2183" y="1820"/>
                      <a:pt x="1905" y="1633"/>
                    </a:cubicBezTo>
                    <a:cubicBezTo>
                      <a:pt x="1814" y="1572"/>
                      <a:pt x="1713" y="1509"/>
                      <a:pt x="1613" y="1464"/>
                    </a:cubicBezTo>
                    <a:cubicBezTo>
                      <a:pt x="1392" y="1366"/>
                      <a:pt x="1172" y="1223"/>
                      <a:pt x="1263" y="940"/>
                    </a:cubicBezTo>
                    <a:cubicBezTo>
                      <a:pt x="1320" y="766"/>
                      <a:pt x="1515" y="671"/>
                      <a:pt x="1690" y="696"/>
                    </a:cubicBezTo>
                    <a:cubicBezTo>
                      <a:pt x="1892" y="724"/>
                      <a:pt x="2040" y="913"/>
                      <a:pt x="2240" y="962"/>
                    </a:cubicBezTo>
                    <a:cubicBezTo>
                      <a:pt x="2639" y="1059"/>
                      <a:pt x="2929" y="802"/>
                      <a:pt x="3028" y="526"/>
                    </a:cubicBezTo>
                    <a:cubicBezTo>
                      <a:pt x="3120" y="270"/>
                      <a:pt x="3009" y="35"/>
                      <a:pt x="2991" y="0"/>
                    </a:cubicBezTo>
                    <a:lnTo>
                      <a:pt x="2665" y="0"/>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grpSp>
        <p:grpSp>
          <p:nvGrpSpPr>
            <p:cNvPr id="14" name="Group 242"/>
            <p:cNvGrpSpPr/>
            <p:nvPr/>
          </p:nvGrpSpPr>
          <p:grpSpPr>
            <a:xfrm>
              <a:off x="3154363" y="-1588"/>
              <a:ext cx="4429125" cy="5114926"/>
              <a:chOff x="3154363" y="-1588"/>
              <a:chExt cx="4429125" cy="5114926"/>
            </a:xfrm>
          </p:grpSpPr>
          <p:sp>
            <p:nvSpPr>
              <p:cNvPr id="6288" name="Freeform 144"/>
              <p:cNvSpPr/>
              <p:nvPr/>
            </p:nvSpPr>
            <p:spPr bwMode="auto">
              <a:xfrm>
                <a:off x="5073650" y="908050"/>
                <a:ext cx="157163" cy="66675"/>
              </a:xfrm>
              <a:custGeom>
                <a:avLst/>
                <a:gdLst/>
                <a:ahLst/>
                <a:cxnLst>
                  <a:cxn ang="0">
                    <a:pos x="98" y="12"/>
                  </a:cxn>
                  <a:cxn ang="0">
                    <a:pos x="96" y="0"/>
                  </a:cxn>
                  <a:cxn ang="0">
                    <a:pos x="0" y="30"/>
                  </a:cxn>
                  <a:cxn ang="0">
                    <a:pos x="5" y="41"/>
                  </a:cxn>
                  <a:cxn ang="0">
                    <a:pos x="98" y="12"/>
                  </a:cxn>
                </a:cxnLst>
                <a:rect l="0" t="0" r="r" b="b"/>
                <a:pathLst>
                  <a:path w="98" h="41">
                    <a:moveTo>
                      <a:pt x="98" y="12"/>
                    </a:moveTo>
                    <a:cubicBezTo>
                      <a:pt x="96" y="0"/>
                      <a:pt x="96" y="0"/>
                      <a:pt x="96" y="0"/>
                    </a:cubicBezTo>
                    <a:cubicBezTo>
                      <a:pt x="63" y="7"/>
                      <a:pt x="31" y="17"/>
                      <a:pt x="0" y="30"/>
                    </a:cubicBezTo>
                    <a:cubicBezTo>
                      <a:pt x="5" y="41"/>
                      <a:pt x="5" y="41"/>
                      <a:pt x="5" y="41"/>
                    </a:cubicBezTo>
                    <a:cubicBezTo>
                      <a:pt x="35" y="29"/>
                      <a:pt x="66" y="19"/>
                      <a:pt x="98" y="12"/>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89" name="Freeform 145"/>
              <p:cNvSpPr/>
              <p:nvPr/>
            </p:nvSpPr>
            <p:spPr bwMode="auto">
              <a:xfrm>
                <a:off x="5081588" y="2405063"/>
                <a:ext cx="150813" cy="88900"/>
              </a:xfrm>
              <a:custGeom>
                <a:avLst/>
                <a:gdLst/>
                <a:ahLst/>
                <a:cxnLst>
                  <a:cxn ang="0">
                    <a:pos x="0" y="11"/>
                  </a:cxn>
                  <a:cxn ang="0">
                    <a:pos x="88" y="56"/>
                  </a:cxn>
                  <a:cxn ang="0">
                    <a:pos x="94" y="45"/>
                  </a:cxn>
                  <a:cxn ang="0">
                    <a:pos x="6" y="0"/>
                  </a:cxn>
                  <a:cxn ang="0">
                    <a:pos x="0" y="11"/>
                  </a:cxn>
                </a:cxnLst>
                <a:rect l="0" t="0" r="r" b="b"/>
                <a:pathLst>
                  <a:path w="94" h="56">
                    <a:moveTo>
                      <a:pt x="0" y="11"/>
                    </a:moveTo>
                    <a:cubicBezTo>
                      <a:pt x="25" y="24"/>
                      <a:pt x="53" y="39"/>
                      <a:pt x="88" y="56"/>
                    </a:cubicBezTo>
                    <a:cubicBezTo>
                      <a:pt x="94" y="45"/>
                      <a:pt x="94" y="45"/>
                      <a:pt x="94" y="45"/>
                    </a:cubicBezTo>
                    <a:cubicBezTo>
                      <a:pt x="58" y="28"/>
                      <a:pt x="30" y="14"/>
                      <a:pt x="6" y="0"/>
                    </a:cubicBezTo>
                    <a:lnTo>
                      <a:pt x="0" y="11"/>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90" name="Freeform 146"/>
              <p:cNvSpPr/>
              <p:nvPr/>
            </p:nvSpPr>
            <p:spPr bwMode="auto">
              <a:xfrm>
                <a:off x="5059363" y="4243388"/>
                <a:ext cx="158750" cy="46038"/>
              </a:xfrm>
              <a:custGeom>
                <a:avLst/>
                <a:gdLst/>
                <a:ahLst/>
                <a:cxnLst>
                  <a:cxn ang="0">
                    <a:pos x="99" y="17"/>
                  </a:cxn>
                  <a:cxn ang="0">
                    <a:pos x="3" y="0"/>
                  </a:cxn>
                  <a:cxn ang="0">
                    <a:pos x="0" y="12"/>
                  </a:cxn>
                  <a:cxn ang="0">
                    <a:pos x="99" y="29"/>
                  </a:cxn>
                  <a:cxn ang="0">
                    <a:pos x="99" y="17"/>
                  </a:cxn>
                </a:cxnLst>
                <a:rect l="0" t="0" r="r" b="b"/>
                <a:pathLst>
                  <a:path w="99" h="28">
                    <a:moveTo>
                      <a:pt x="99" y="17"/>
                    </a:moveTo>
                    <a:cubicBezTo>
                      <a:pt x="66" y="15"/>
                      <a:pt x="34" y="10"/>
                      <a:pt x="3" y="0"/>
                    </a:cubicBezTo>
                    <a:cubicBezTo>
                      <a:pt x="0" y="12"/>
                      <a:pt x="0" y="12"/>
                      <a:pt x="0" y="12"/>
                    </a:cubicBezTo>
                    <a:cubicBezTo>
                      <a:pt x="32" y="21"/>
                      <a:pt x="65" y="27"/>
                      <a:pt x="99" y="29"/>
                    </a:cubicBezTo>
                    <a:lnTo>
                      <a:pt x="99" y="17"/>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91" name="Freeform 147"/>
              <p:cNvSpPr/>
              <p:nvPr/>
            </p:nvSpPr>
            <p:spPr bwMode="auto">
              <a:xfrm>
                <a:off x="5281613" y="4248150"/>
                <a:ext cx="160338" cy="41275"/>
              </a:xfrm>
              <a:custGeom>
                <a:avLst/>
                <a:gdLst/>
                <a:ahLst/>
                <a:cxnLst>
                  <a:cxn ang="0">
                    <a:pos x="97" y="0"/>
                  </a:cxn>
                  <a:cxn ang="0">
                    <a:pos x="0" y="14"/>
                  </a:cxn>
                  <a:cxn ang="0">
                    <a:pos x="0" y="26"/>
                  </a:cxn>
                  <a:cxn ang="0">
                    <a:pos x="99" y="12"/>
                  </a:cxn>
                  <a:cxn ang="0">
                    <a:pos x="97" y="0"/>
                  </a:cxn>
                </a:cxnLst>
                <a:rect l="0" t="0" r="r" b="b"/>
                <a:pathLst>
                  <a:path w="99" h="26">
                    <a:moveTo>
                      <a:pt x="97" y="0"/>
                    </a:moveTo>
                    <a:cubicBezTo>
                      <a:pt x="64" y="8"/>
                      <a:pt x="32" y="13"/>
                      <a:pt x="0" y="14"/>
                    </a:cubicBezTo>
                    <a:cubicBezTo>
                      <a:pt x="0" y="26"/>
                      <a:pt x="0" y="26"/>
                      <a:pt x="0" y="26"/>
                    </a:cubicBezTo>
                    <a:cubicBezTo>
                      <a:pt x="33" y="25"/>
                      <a:pt x="66" y="20"/>
                      <a:pt x="99" y="12"/>
                    </a:cubicBezTo>
                    <a:lnTo>
                      <a:pt x="97" y="0"/>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92" name="Freeform 148"/>
              <p:cNvSpPr/>
              <p:nvPr/>
            </p:nvSpPr>
            <p:spPr bwMode="auto">
              <a:xfrm>
                <a:off x="5280025" y="2506663"/>
                <a:ext cx="153988" cy="84138"/>
              </a:xfrm>
              <a:custGeom>
                <a:avLst/>
                <a:gdLst/>
                <a:ahLst/>
                <a:cxnLst>
                  <a:cxn ang="0">
                    <a:pos x="81" y="49"/>
                  </a:cxn>
                  <a:cxn ang="0">
                    <a:pos x="90" y="53"/>
                  </a:cxn>
                  <a:cxn ang="0">
                    <a:pos x="95" y="42"/>
                  </a:cxn>
                  <a:cxn ang="0">
                    <a:pos x="86" y="38"/>
                  </a:cxn>
                  <a:cxn ang="0">
                    <a:pos x="28" y="10"/>
                  </a:cxn>
                  <a:cxn ang="0">
                    <a:pos x="5" y="0"/>
                  </a:cxn>
                  <a:cxn ang="0">
                    <a:pos x="0" y="10"/>
                  </a:cxn>
                  <a:cxn ang="0">
                    <a:pos x="23" y="21"/>
                  </a:cxn>
                  <a:cxn ang="0">
                    <a:pos x="81" y="49"/>
                  </a:cxn>
                </a:cxnLst>
                <a:rect l="0" t="0" r="r" b="b"/>
                <a:pathLst>
                  <a:path w="95" h="52">
                    <a:moveTo>
                      <a:pt x="81" y="49"/>
                    </a:moveTo>
                    <a:cubicBezTo>
                      <a:pt x="90" y="53"/>
                      <a:pt x="90" y="53"/>
                      <a:pt x="90" y="53"/>
                    </a:cubicBezTo>
                    <a:cubicBezTo>
                      <a:pt x="95" y="42"/>
                      <a:pt x="95" y="42"/>
                      <a:pt x="95" y="42"/>
                    </a:cubicBezTo>
                    <a:cubicBezTo>
                      <a:pt x="86" y="38"/>
                      <a:pt x="86" y="38"/>
                      <a:pt x="86" y="38"/>
                    </a:cubicBezTo>
                    <a:cubicBezTo>
                      <a:pt x="67" y="29"/>
                      <a:pt x="47" y="19"/>
                      <a:pt x="28" y="10"/>
                    </a:cubicBezTo>
                    <a:cubicBezTo>
                      <a:pt x="5" y="0"/>
                      <a:pt x="5" y="0"/>
                      <a:pt x="5" y="0"/>
                    </a:cubicBezTo>
                    <a:cubicBezTo>
                      <a:pt x="0" y="10"/>
                      <a:pt x="0" y="10"/>
                      <a:pt x="0" y="10"/>
                    </a:cubicBezTo>
                    <a:cubicBezTo>
                      <a:pt x="23" y="21"/>
                      <a:pt x="23" y="21"/>
                      <a:pt x="23" y="21"/>
                    </a:cubicBezTo>
                    <a:cubicBezTo>
                      <a:pt x="42" y="30"/>
                      <a:pt x="62" y="39"/>
                      <a:pt x="81" y="49"/>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93" name="Freeform 149"/>
              <p:cNvSpPr/>
              <p:nvPr/>
            </p:nvSpPr>
            <p:spPr bwMode="auto">
              <a:xfrm>
                <a:off x="5289550" y="884238"/>
                <a:ext cx="161925" cy="31750"/>
              </a:xfrm>
              <a:custGeom>
                <a:avLst/>
                <a:gdLst/>
                <a:ahLst/>
                <a:cxnLst>
                  <a:cxn ang="0">
                    <a:pos x="99" y="12"/>
                  </a:cxn>
                  <a:cxn ang="0">
                    <a:pos x="100" y="12"/>
                  </a:cxn>
                  <a:cxn ang="0">
                    <a:pos x="100" y="0"/>
                  </a:cxn>
                  <a:cxn ang="0">
                    <a:pos x="99" y="0"/>
                  </a:cxn>
                  <a:cxn ang="0">
                    <a:pos x="0" y="7"/>
                  </a:cxn>
                  <a:cxn ang="0">
                    <a:pos x="2" y="19"/>
                  </a:cxn>
                  <a:cxn ang="0">
                    <a:pos x="99" y="12"/>
                  </a:cxn>
                </a:cxnLst>
                <a:rect l="0" t="0" r="r" b="b"/>
                <a:pathLst>
                  <a:path w="100" h="19">
                    <a:moveTo>
                      <a:pt x="99" y="12"/>
                    </a:moveTo>
                    <a:cubicBezTo>
                      <a:pt x="100" y="12"/>
                      <a:pt x="100" y="12"/>
                      <a:pt x="100" y="12"/>
                    </a:cubicBezTo>
                    <a:cubicBezTo>
                      <a:pt x="100" y="0"/>
                      <a:pt x="100" y="0"/>
                      <a:pt x="100" y="0"/>
                    </a:cubicBezTo>
                    <a:cubicBezTo>
                      <a:pt x="99" y="0"/>
                      <a:pt x="99" y="0"/>
                      <a:pt x="99" y="0"/>
                    </a:cubicBezTo>
                    <a:cubicBezTo>
                      <a:pt x="66" y="0"/>
                      <a:pt x="33" y="2"/>
                      <a:pt x="0" y="7"/>
                    </a:cubicBezTo>
                    <a:cubicBezTo>
                      <a:pt x="2" y="19"/>
                      <a:pt x="2" y="19"/>
                      <a:pt x="2" y="19"/>
                    </a:cubicBezTo>
                    <a:cubicBezTo>
                      <a:pt x="34" y="14"/>
                      <a:pt x="67" y="12"/>
                      <a:pt x="99" y="12"/>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94" name="Freeform 150"/>
              <p:cNvSpPr/>
              <p:nvPr/>
            </p:nvSpPr>
            <p:spPr bwMode="auto">
              <a:xfrm>
                <a:off x="4892675" y="2282825"/>
                <a:ext cx="142875" cy="107950"/>
              </a:xfrm>
              <a:custGeom>
                <a:avLst/>
                <a:gdLst/>
                <a:ahLst/>
                <a:cxnLst>
                  <a:cxn ang="0">
                    <a:pos x="0" y="9"/>
                  </a:cxn>
                  <a:cxn ang="0">
                    <a:pos x="82" y="67"/>
                  </a:cxn>
                  <a:cxn ang="0">
                    <a:pos x="89" y="56"/>
                  </a:cxn>
                  <a:cxn ang="0">
                    <a:pos x="8" y="0"/>
                  </a:cxn>
                  <a:cxn ang="0">
                    <a:pos x="0" y="9"/>
                  </a:cxn>
                </a:cxnLst>
                <a:rect l="0" t="0" r="r" b="b"/>
                <a:pathLst>
                  <a:path w="89" h="67">
                    <a:moveTo>
                      <a:pt x="0" y="9"/>
                    </a:moveTo>
                    <a:cubicBezTo>
                      <a:pt x="25" y="29"/>
                      <a:pt x="51" y="48"/>
                      <a:pt x="82" y="67"/>
                    </a:cubicBezTo>
                    <a:cubicBezTo>
                      <a:pt x="89" y="56"/>
                      <a:pt x="89" y="56"/>
                      <a:pt x="89" y="56"/>
                    </a:cubicBezTo>
                    <a:cubicBezTo>
                      <a:pt x="58" y="38"/>
                      <a:pt x="32" y="19"/>
                      <a:pt x="8" y="0"/>
                    </a:cubicBezTo>
                    <a:lnTo>
                      <a:pt x="0" y="9"/>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95" name="Freeform 151"/>
              <p:cNvSpPr/>
              <p:nvPr/>
            </p:nvSpPr>
            <p:spPr bwMode="auto">
              <a:xfrm>
                <a:off x="4716463" y="1108075"/>
                <a:ext cx="122238" cy="128588"/>
              </a:xfrm>
              <a:custGeom>
                <a:avLst/>
                <a:gdLst/>
                <a:ahLst/>
                <a:cxnLst>
                  <a:cxn ang="0">
                    <a:pos x="76" y="9"/>
                  </a:cxn>
                  <a:cxn ang="0">
                    <a:pos x="68" y="0"/>
                  </a:cxn>
                  <a:cxn ang="0">
                    <a:pos x="0" y="73"/>
                  </a:cxn>
                  <a:cxn ang="0">
                    <a:pos x="10" y="80"/>
                  </a:cxn>
                  <a:cxn ang="0">
                    <a:pos x="76" y="9"/>
                  </a:cxn>
                </a:cxnLst>
                <a:rect l="0" t="0" r="r" b="b"/>
                <a:pathLst>
                  <a:path w="76" h="80">
                    <a:moveTo>
                      <a:pt x="76" y="9"/>
                    </a:moveTo>
                    <a:cubicBezTo>
                      <a:pt x="68" y="0"/>
                      <a:pt x="68" y="0"/>
                      <a:pt x="68" y="0"/>
                    </a:cubicBezTo>
                    <a:cubicBezTo>
                      <a:pt x="43" y="22"/>
                      <a:pt x="20" y="47"/>
                      <a:pt x="0" y="73"/>
                    </a:cubicBezTo>
                    <a:cubicBezTo>
                      <a:pt x="10" y="80"/>
                      <a:pt x="10" y="80"/>
                      <a:pt x="10" y="80"/>
                    </a:cubicBezTo>
                    <a:cubicBezTo>
                      <a:pt x="29" y="55"/>
                      <a:pt x="51" y="30"/>
                      <a:pt x="76" y="9"/>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96" name="Freeform 152"/>
              <p:cNvSpPr/>
              <p:nvPr/>
            </p:nvSpPr>
            <p:spPr bwMode="auto">
              <a:xfrm>
                <a:off x="4579938" y="1489075"/>
                <a:ext cx="34925" cy="161925"/>
              </a:xfrm>
              <a:custGeom>
                <a:avLst/>
                <a:gdLst/>
                <a:ahLst/>
                <a:cxnLst>
                  <a:cxn ang="0">
                    <a:pos x="12" y="99"/>
                  </a:cxn>
                  <a:cxn ang="0">
                    <a:pos x="12" y="94"/>
                  </a:cxn>
                  <a:cxn ang="0">
                    <a:pos x="22" y="2"/>
                  </a:cxn>
                  <a:cxn ang="0">
                    <a:pos x="10" y="0"/>
                  </a:cxn>
                  <a:cxn ang="0">
                    <a:pos x="0" y="94"/>
                  </a:cxn>
                  <a:cxn ang="0">
                    <a:pos x="0" y="100"/>
                  </a:cxn>
                  <a:cxn ang="0">
                    <a:pos x="12" y="99"/>
                  </a:cxn>
                </a:cxnLst>
                <a:rect l="0" t="0" r="r" b="b"/>
                <a:pathLst>
                  <a:path w="22" h="100">
                    <a:moveTo>
                      <a:pt x="12" y="99"/>
                    </a:moveTo>
                    <a:cubicBezTo>
                      <a:pt x="12" y="98"/>
                      <a:pt x="12" y="96"/>
                      <a:pt x="12" y="94"/>
                    </a:cubicBezTo>
                    <a:cubicBezTo>
                      <a:pt x="12" y="63"/>
                      <a:pt x="16" y="32"/>
                      <a:pt x="22" y="2"/>
                    </a:cubicBezTo>
                    <a:cubicBezTo>
                      <a:pt x="10" y="0"/>
                      <a:pt x="10" y="0"/>
                      <a:pt x="10" y="0"/>
                    </a:cubicBezTo>
                    <a:cubicBezTo>
                      <a:pt x="4" y="30"/>
                      <a:pt x="0" y="62"/>
                      <a:pt x="0" y="94"/>
                    </a:cubicBezTo>
                    <a:cubicBezTo>
                      <a:pt x="0" y="96"/>
                      <a:pt x="0" y="98"/>
                      <a:pt x="0" y="100"/>
                    </a:cubicBezTo>
                    <a:lnTo>
                      <a:pt x="12" y="99"/>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97" name="Freeform 153"/>
              <p:cNvSpPr/>
              <p:nvPr/>
            </p:nvSpPr>
            <p:spPr bwMode="auto">
              <a:xfrm>
                <a:off x="4613275" y="1279525"/>
                <a:ext cx="84138" cy="152400"/>
              </a:xfrm>
              <a:custGeom>
                <a:avLst/>
                <a:gdLst/>
                <a:ahLst/>
                <a:cxnLst>
                  <a:cxn ang="0">
                    <a:pos x="43" y="22"/>
                  </a:cxn>
                  <a:cxn ang="0">
                    <a:pos x="52" y="7"/>
                  </a:cxn>
                  <a:cxn ang="0">
                    <a:pos x="42" y="0"/>
                  </a:cxn>
                  <a:cxn ang="0">
                    <a:pos x="32" y="16"/>
                  </a:cxn>
                  <a:cxn ang="0">
                    <a:pos x="0" y="92"/>
                  </a:cxn>
                  <a:cxn ang="0">
                    <a:pos x="11" y="95"/>
                  </a:cxn>
                  <a:cxn ang="0">
                    <a:pos x="43" y="22"/>
                  </a:cxn>
                </a:cxnLst>
                <a:rect l="0" t="0" r="r" b="b"/>
                <a:pathLst>
                  <a:path w="52" h="95">
                    <a:moveTo>
                      <a:pt x="43" y="22"/>
                    </a:moveTo>
                    <a:cubicBezTo>
                      <a:pt x="46" y="17"/>
                      <a:pt x="49" y="12"/>
                      <a:pt x="52" y="7"/>
                    </a:cubicBezTo>
                    <a:cubicBezTo>
                      <a:pt x="42" y="0"/>
                      <a:pt x="42" y="0"/>
                      <a:pt x="42" y="0"/>
                    </a:cubicBezTo>
                    <a:cubicBezTo>
                      <a:pt x="38" y="6"/>
                      <a:pt x="35" y="11"/>
                      <a:pt x="32" y="16"/>
                    </a:cubicBezTo>
                    <a:cubicBezTo>
                      <a:pt x="19" y="40"/>
                      <a:pt x="8" y="66"/>
                      <a:pt x="0" y="92"/>
                    </a:cubicBezTo>
                    <a:cubicBezTo>
                      <a:pt x="11" y="95"/>
                      <a:pt x="11" y="95"/>
                      <a:pt x="11" y="95"/>
                    </a:cubicBezTo>
                    <a:cubicBezTo>
                      <a:pt x="19" y="70"/>
                      <a:pt x="30" y="45"/>
                      <a:pt x="43" y="22"/>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98" name="Freeform 154"/>
              <p:cNvSpPr/>
              <p:nvPr/>
            </p:nvSpPr>
            <p:spPr bwMode="auto">
              <a:xfrm>
                <a:off x="4452938" y="3956050"/>
                <a:ext cx="149225" cy="90488"/>
              </a:xfrm>
              <a:custGeom>
                <a:avLst/>
                <a:gdLst/>
                <a:ahLst/>
                <a:cxnLst>
                  <a:cxn ang="0">
                    <a:pos x="88" y="56"/>
                  </a:cxn>
                  <a:cxn ang="0">
                    <a:pos x="93" y="46"/>
                  </a:cxn>
                  <a:cxn ang="0">
                    <a:pos x="40" y="18"/>
                  </a:cxn>
                  <a:cxn ang="0">
                    <a:pos x="5" y="0"/>
                  </a:cxn>
                  <a:cxn ang="0">
                    <a:pos x="0" y="11"/>
                  </a:cxn>
                  <a:cxn ang="0">
                    <a:pos x="35" y="29"/>
                  </a:cxn>
                  <a:cxn ang="0">
                    <a:pos x="88" y="56"/>
                  </a:cxn>
                </a:cxnLst>
                <a:rect l="0" t="0" r="r" b="b"/>
                <a:pathLst>
                  <a:path w="93" h="56">
                    <a:moveTo>
                      <a:pt x="88" y="56"/>
                    </a:moveTo>
                    <a:cubicBezTo>
                      <a:pt x="93" y="46"/>
                      <a:pt x="93" y="46"/>
                      <a:pt x="93" y="46"/>
                    </a:cubicBezTo>
                    <a:cubicBezTo>
                      <a:pt x="79" y="38"/>
                      <a:pt x="60" y="28"/>
                      <a:pt x="40" y="18"/>
                    </a:cubicBezTo>
                    <a:cubicBezTo>
                      <a:pt x="28" y="12"/>
                      <a:pt x="16" y="6"/>
                      <a:pt x="5" y="0"/>
                    </a:cubicBezTo>
                    <a:cubicBezTo>
                      <a:pt x="0" y="11"/>
                      <a:pt x="0" y="11"/>
                      <a:pt x="0" y="11"/>
                    </a:cubicBezTo>
                    <a:cubicBezTo>
                      <a:pt x="11" y="16"/>
                      <a:pt x="23" y="22"/>
                      <a:pt x="35" y="29"/>
                    </a:cubicBezTo>
                    <a:cubicBezTo>
                      <a:pt x="54" y="39"/>
                      <a:pt x="73" y="49"/>
                      <a:pt x="88" y="56"/>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299" name="Freeform 155"/>
              <p:cNvSpPr/>
              <p:nvPr/>
            </p:nvSpPr>
            <p:spPr bwMode="auto">
              <a:xfrm>
                <a:off x="4738688" y="2120900"/>
                <a:ext cx="119063" cy="133350"/>
              </a:xfrm>
              <a:custGeom>
                <a:avLst/>
                <a:gdLst/>
                <a:ahLst/>
                <a:cxnLst>
                  <a:cxn ang="0">
                    <a:pos x="0" y="7"/>
                  </a:cxn>
                  <a:cxn ang="0">
                    <a:pos x="66" y="83"/>
                  </a:cxn>
                  <a:cxn ang="0">
                    <a:pos x="74" y="74"/>
                  </a:cxn>
                  <a:cxn ang="0">
                    <a:pos x="10" y="0"/>
                  </a:cxn>
                  <a:cxn ang="0">
                    <a:pos x="0" y="7"/>
                  </a:cxn>
                </a:cxnLst>
                <a:rect l="0" t="0" r="r" b="b"/>
                <a:pathLst>
                  <a:path w="74" h="83">
                    <a:moveTo>
                      <a:pt x="0" y="7"/>
                    </a:moveTo>
                    <a:cubicBezTo>
                      <a:pt x="19" y="35"/>
                      <a:pt x="41" y="59"/>
                      <a:pt x="66" y="83"/>
                    </a:cubicBezTo>
                    <a:cubicBezTo>
                      <a:pt x="74" y="74"/>
                      <a:pt x="74" y="74"/>
                      <a:pt x="74" y="74"/>
                    </a:cubicBezTo>
                    <a:cubicBezTo>
                      <a:pt x="50" y="51"/>
                      <a:pt x="29" y="27"/>
                      <a:pt x="10" y="0"/>
                    </a:cubicBezTo>
                    <a:lnTo>
                      <a:pt x="0" y="7"/>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00" name="Freeform 156"/>
              <p:cNvSpPr/>
              <p:nvPr/>
            </p:nvSpPr>
            <p:spPr bwMode="auto">
              <a:xfrm>
                <a:off x="4876800" y="982663"/>
                <a:ext cx="146050" cy="100013"/>
              </a:xfrm>
              <a:custGeom>
                <a:avLst/>
                <a:gdLst/>
                <a:ahLst/>
                <a:cxnLst>
                  <a:cxn ang="0">
                    <a:pos x="91" y="11"/>
                  </a:cxn>
                  <a:cxn ang="0">
                    <a:pos x="85" y="0"/>
                  </a:cxn>
                  <a:cxn ang="0">
                    <a:pos x="0" y="52"/>
                  </a:cxn>
                  <a:cxn ang="0">
                    <a:pos x="7" y="62"/>
                  </a:cxn>
                  <a:cxn ang="0">
                    <a:pos x="91" y="11"/>
                  </a:cxn>
                </a:cxnLst>
                <a:rect l="0" t="0" r="r" b="b"/>
                <a:pathLst>
                  <a:path w="91" h="62">
                    <a:moveTo>
                      <a:pt x="91" y="11"/>
                    </a:moveTo>
                    <a:cubicBezTo>
                      <a:pt x="85" y="0"/>
                      <a:pt x="85" y="0"/>
                      <a:pt x="85" y="0"/>
                    </a:cubicBezTo>
                    <a:cubicBezTo>
                      <a:pt x="55" y="15"/>
                      <a:pt x="26" y="33"/>
                      <a:pt x="0" y="52"/>
                    </a:cubicBezTo>
                    <a:cubicBezTo>
                      <a:pt x="7" y="62"/>
                      <a:pt x="7" y="62"/>
                      <a:pt x="7" y="62"/>
                    </a:cubicBezTo>
                    <a:cubicBezTo>
                      <a:pt x="33" y="43"/>
                      <a:pt x="61" y="26"/>
                      <a:pt x="91" y="11"/>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01" name="Freeform 157"/>
              <p:cNvSpPr/>
              <p:nvPr/>
            </p:nvSpPr>
            <p:spPr bwMode="auto">
              <a:xfrm>
                <a:off x="5730875" y="928688"/>
                <a:ext cx="155575" cy="74613"/>
              </a:xfrm>
              <a:custGeom>
                <a:avLst/>
                <a:gdLst/>
                <a:ahLst/>
                <a:cxnLst>
                  <a:cxn ang="0">
                    <a:pos x="92" y="47"/>
                  </a:cxn>
                  <a:cxn ang="0">
                    <a:pos x="97" y="36"/>
                  </a:cxn>
                  <a:cxn ang="0">
                    <a:pos x="14" y="3"/>
                  </a:cxn>
                  <a:cxn ang="0">
                    <a:pos x="4" y="0"/>
                  </a:cxn>
                  <a:cxn ang="0">
                    <a:pos x="0" y="11"/>
                  </a:cxn>
                  <a:cxn ang="0">
                    <a:pos x="10" y="15"/>
                  </a:cxn>
                  <a:cxn ang="0">
                    <a:pos x="92" y="47"/>
                  </a:cxn>
                </a:cxnLst>
                <a:rect l="0" t="0" r="r" b="b"/>
                <a:pathLst>
                  <a:path w="97" h="47">
                    <a:moveTo>
                      <a:pt x="92" y="47"/>
                    </a:moveTo>
                    <a:cubicBezTo>
                      <a:pt x="97" y="36"/>
                      <a:pt x="97" y="36"/>
                      <a:pt x="97" y="36"/>
                    </a:cubicBezTo>
                    <a:cubicBezTo>
                      <a:pt x="69" y="24"/>
                      <a:pt x="41" y="13"/>
                      <a:pt x="14" y="3"/>
                    </a:cubicBezTo>
                    <a:cubicBezTo>
                      <a:pt x="11" y="2"/>
                      <a:pt x="7" y="1"/>
                      <a:pt x="4" y="0"/>
                    </a:cubicBezTo>
                    <a:cubicBezTo>
                      <a:pt x="0" y="11"/>
                      <a:pt x="0" y="11"/>
                      <a:pt x="0" y="11"/>
                    </a:cubicBezTo>
                    <a:cubicBezTo>
                      <a:pt x="3" y="12"/>
                      <a:pt x="7" y="14"/>
                      <a:pt x="10" y="15"/>
                    </a:cubicBezTo>
                    <a:cubicBezTo>
                      <a:pt x="37" y="24"/>
                      <a:pt x="65" y="35"/>
                      <a:pt x="92" y="47"/>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02" name="Freeform 158"/>
              <p:cNvSpPr/>
              <p:nvPr/>
            </p:nvSpPr>
            <p:spPr bwMode="auto">
              <a:xfrm>
                <a:off x="6070600" y="3241675"/>
                <a:ext cx="46038" cy="158750"/>
              </a:xfrm>
              <a:custGeom>
                <a:avLst/>
                <a:gdLst/>
                <a:ahLst/>
                <a:cxnLst>
                  <a:cxn ang="0">
                    <a:pos x="17" y="99"/>
                  </a:cxn>
                  <a:cxn ang="0">
                    <a:pos x="29" y="98"/>
                  </a:cxn>
                  <a:cxn ang="0">
                    <a:pos x="12" y="0"/>
                  </a:cxn>
                  <a:cxn ang="0">
                    <a:pos x="0" y="3"/>
                  </a:cxn>
                  <a:cxn ang="0">
                    <a:pos x="17" y="99"/>
                  </a:cxn>
                </a:cxnLst>
                <a:rect l="0" t="0" r="r" b="b"/>
                <a:pathLst>
                  <a:path w="28" h="99">
                    <a:moveTo>
                      <a:pt x="17" y="99"/>
                    </a:moveTo>
                    <a:cubicBezTo>
                      <a:pt x="29" y="98"/>
                      <a:pt x="29" y="98"/>
                      <a:pt x="29" y="98"/>
                    </a:cubicBezTo>
                    <a:cubicBezTo>
                      <a:pt x="27" y="65"/>
                      <a:pt x="21" y="32"/>
                      <a:pt x="12" y="0"/>
                    </a:cubicBezTo>
                    <a:cubicBezTo>
                      <a:pt x="0" y="3"/>
                      <a:pt x="0" y="3"/>
                      <a:pt x="0" y="3"/>
                    </a:cubicBezTo>
                    <a:cubicBezTo>
                      <a:pt x="9" y="34"/>
                      <a:pt x="15" y="67"/>
                      <a:pt x="17" y="99"/>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03" name="Freeform 159"/>
              <p:cNvSpPr/>
              <p:nvPr/>
            </p:nvSpPr>
            <p:spPr bwMode="auto">
              <a:xfrm>
                <a:off x="5983288" y="3033713"/>
                <a:ext cx="87313" cy="150813"/>
              </a:xfrm>
              <a:custGeom>
                <a:avLst/>
                <a:gdLst/>
                <a:ahLst/>
                <a:cxnLst>
                  <a:cxn ang="0">
                    <a:pos x="42" y="94"/>
                  </a:cxn>
                  <a:cxn ang="0">
                    <a:pos x="54" y="90"/>
                  </a:cxn>
                  <a:cxn ang="0">
                    <a:pos x="10" y="0"/>
                  </a:cxn>
                  <a:cxn ang="0">
                    <a:pos x="0" y="6"/>
                  </a:cxn>
                  <a:cxn ang="0">
                    <a:pos x="42" y="94"/>
                  </a:cxn>
                </a:cxnLst>
                <a:rect l="0" t="0" r="r" b="b"/>
                <a:pathLst>
                  <a:path w="54" h="94">
                    <a:moveTo>
                      <a:pt x="42" y="94"/>
                    </a:moveTo>
                    <a:cubicBezTo>
                      <a:pt x="54" y="90"/>
                      <a:pt x="54" y="90"/>
                      <a:pt x="54" y="90"/>
                    </a:cubicBezTo>
                    <a:cubicBezTo>
                      <a:pt x="42" y="59"/>
                      <a:pt x="27" y="29"/>
                      <a:pt x="10" y="0"/>
                    </a:cubicBezTo>
                    <a:cubicBezTo>
                      <a:pt x="0" y="6"/>
                      <a:pt x="0" y="6"/>
                      <a:pt x="0" y="6"/>
                    </a:cubicBezTo>
                    <a:cubicBezTo>
                      <a:pt x="17" y="35"/>
                      <a:pt x="31" y="64"/>
                      <a:pt x="42" y="94"/>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04" name="Freeform 160"/>
              <p:cNvSpPr/>
              <p:nvPr/>
            </p:nvSpPr>
            <p:spPr bwMode="auto">
              <a:xfrm>
                <a:off x="5937250" y="1011238"/>
                <a:ext cx="150813" cy="88900"/>
              </a:xfrm>
              <a:custGeom>
                <a:avLst/>
                <a:gdLst/>
                <a:ahLst/>
                <a:cxnLst>
                  <a:cxn ang="0">
                    <a:pos x="94" y="45"/>
                  </a:cxn>
                  <a:cxn ang="0">
                    <a:pos x="5" y="0"/>
                  </a:cxn>
                  <a:cxn ang="0">
                    <a:pos x="0" y="11"/>
                  </a:cxn>
                  <a:cxn ang="0">
                    <a:pos x="88" y="55"/>
                  </a:cxn>
                  <a:cxn ang="0">
                    <a:pos x="94" y="45"/>
                  </a:cxn>
                </a:cxnLst>
                <a:rect l="0" t="0" r="r" b="b"/>
                <a:pathLst>
                  <a:path w="94" h="55">
                    <a:moveTo>
                      <a:pt x="94" y="45"/>
                    </a:moveTo>
                    <a:cubicBezTo>
                      <a:pt x="64" y="28"/>
                      <a:pt x="34" y="13"/>
                      <a:pt x="5" y="0"/>
                    </a:cubicBezTo>
                    <a:cubicBezTo>
                      <a:pt x="0" y="11"/>
                      <a:pt x="0" y="11"/>
                      <a:pt x="0" y="11"/>
                    </a:cubicBezTo>
                    <a:cubicBezTo>
                      <a:pt x="29" y="24"/>
                      <a:pt x="59" y="39"/>
                      <a:pt x="88" y="55"/>
                    </a:cubicBezTo>
                    <a:lnTo>
                      <a:pt x="94" y="45"/>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05" name="Freeform 161"/>
              <p:cNvSpPr/>
              <p:nvPr/>
            </p:nvSpPr>
            <p:spPr bwMode="auto">
              <a:xfrm>
                <a:off x="7543800" y="314325"/>
                <a:ext cx="38100" cy="160338"/>
              </a:xfrm>
              <a:custGeom>
                <a:avLst/>
                <a:gdLst/>
                <a:ahLst/>
                <a:cxnLst>
                  <a:cxn ang="0">
                    <a:pos x="3" y="18"/>
                  </a:cxn>
                  <a:cxn ang="0">
                    <a:pos x="12" y="100"/>
                  </a:cxn>
                  <a:cxn ang="0">
                    <a:pos x="24" y="99"/>
                  </a:cxn>
                  <a:cxn ang="0">
                    <a:pos x="15" y="16"/>
                  </a:cxn>
                  <a:cxn ang="0">
                    <a:pos x="11" y="0"/>
                  </a:cxn>
                  <a:cxn ang="0">
                    <a:pos x="0" y="3"/>
                  </a:cxn>
                  <a:cxn ang="0">
                    <a:pos x="3" y="18"/>
                  </a:cxn>
                </a:cxnLst>
                <a:rect l="0" t="0" r="r" b="b"/>
                <a:pathLst>
                  <a:path w="24" h="100">
                    <a:moveTo>
                      <a:pt x="3" y="18"/>
                    </a:moveTo>
                    <a:cubicBezTo>
                      <a:pt x="8" y="45"/>
                      <a:pt x="11" y="73"/>
                      <a:pt x="12" y="100"/>
                    </a:cubicBezTo>
                    <a:cubicBezTo>
                      <a:pt x="24" y="99"/>
                      <a:pt x="24" y="99"/>
                      <a:pt x="24" y="99"/>
                    </a:cubicBezTo>
                    <a:cubicBezTo>
                      <a:pt x="23" y="72"/>
                      <a:pt x="20" y="44"/>
                      <a:pt x="15" y="16"/>
                    </a:cubicBezTo>
                    <a:cubicBezTo>
                      <a:pt x="14" y="11"/>
                      <a:pt x="12" y="5"/>
                      <a:pt x="11" y="0"/>
                    </a:cubicBezTo>
                    <a:cubicBezTo>
                      <a:pt x="0" y="3"/>
                      <a:pt x="0" y="3"/>
                      <a:pt x="0" y="3"/>
                    </a:cubicBezTo>
                    <a:cubicBezTo>
                      <a:pt x="1" y="8"/>
                      <a:pt x="2" y="13"/>
                      <a:pt x="3" y="18"/>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06" name="Freeform 162"/>
              <p:cNvSpPr/>
              <p:nvPr/>
            </p:nvSpPr>
            <p:spPr bwMode="auto">
              <a:xfrm>
                <a:off x="7405688" y="-1588"/>
                <a:ext cx="46038" cy="58738"/>
              </a:xfrm>
              <a:custGeom>
                <a:avLst/>
                <a:gdLst/>
                <a:ahLst/>
                <a:cxnLst>
                  <a:cxn ang="0">
                    <a:pos x="0" y="0"/>
                  </a:cxn>
                  <a:cxn ang="0">
                    <a:pos x="19" y="36"/>
                  </a:cxn>
                  <a:cxn ang="0">
                    <a:pos x="29" y="30"/>
                  </a:cxn>
                  <a:cxn ang="0">
                    <a:pos x="14" y="0"/>
                  </a:cxn>
                  <a:cxn ang="0">
                    <a:pos x="0" y="0"/>
                  </a:cxn>
                </a:cxnLst>
                <a:rect l="0" t="0" r="r" b="b"/>
                <a:pathLst>
                  <a:path w="28" h="36">
                    <a:moveTo>
                      <a:pt x="0" y="0"/>
                    </a:moveTo>
                    <a:cubicBezTo>
                      <a:pt x="6" y="12"/>
                      <a:pt x="12" y="24"/>
                      <a:pt x="19" y="36"/>
                    </a:cubicBezTo>
                    <a:cubicBezTo>
                      <a:pt x="29" y="30"/>
                      <a:pt x="29" y="30"/>
                      <a:pt x="29" y="30"/>
                    </a:cubicBezTo>
                    <a:cubicBezTo>
                      <a:pt x="24" y="20"/>
                      <a:pt x="19" y="10"/>
                      <a:pt x="14" y="0"/>
                    </a:cubicBezTo>
                    <a:lnTo>
                      <a:pt x="0" y="0"/>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07" name="Freeform 163"/>
              <p:cNvSpPr/>
              <p:nvPr/>
            </p:nvSpPr>
            <p:spPr bwMode="auto">
              <a:xfrm>
                <a:off x="4649788" y="4060825"/>
                <a:ext cx="149225" cy="90488"/>
              </a:xfrm>
              <a:custGeom>
                <a:avLst/>
                <a:gdLst/>
                <a:ahLst/>
                <a:cxnLst>
                  <a:cxn ang="0">
                    <a:pos x="0" y="10"/>
                  </a:cxn>
                  <a:cxn ang="0">
                    <a:pos x="88" y="56"/>
                  </a:cxn>
                  <a:cxn ang="0">
                    <a:pos x="93" y="46"/>
                  </a:cxn>
                  <a:cxn ang="0">
                    <a:pos x="5" y="0"/>
                  </a:cxn>
                  <a:cxn ang="0">
                    <a:pos x="0" y="10"/>
                  </a:cxn>
                </a:cxnLst>
                <a:rect l="0" t="0" r="r" b="b"/>
                <a:pathLst>
                  <a:path w="93" h="56">
                    <a:moveTo>
                      <a:pt x="0" y="10"/>
                    </a:moveTo>
                    <a:cubicBezTo>
                      <a:pt x="26" y="24"/>
                      <a:pt x="57" y="41"/>
                      <a:pt x="88" y="56"/>
                    </a:cubicBezTo>
                    <a:cubicBezTo>
                      <a:pt x="93" y="46"/>
                      <a:pt x="93" y="46"/>
                      <a:pt x="93" y="46"/>
                    </a:cubicBezTo>
                    <a:cubicBezTo>
                      <a:pt x="63" y="30"/>
                      <a:pt x="32" y="14"/>
                      <a:pt x="5" y="0"/>
                    </a:cubicBezTo>
                    <a:lnTo>
                      <a:pt x="0" y="10"/>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08" name="Freeform 164"/>
              <p:cNvSpPr/>
              <p:nvPr/>
            </p:nvSpPr>
            <p:spPr bwMode="auto">
              <a:xfrm>
                <a:off x="4849813" y="4162425"/>
                <a:ext cx="153988" cy="79375"/>
              </a:xfrm>
              <a:custGeom>
                <a:avLst/>
                <a:gdLst/>
                <a:ahLst/>
                <a:cxnLst>
                  <a:cxn ang="0">
                    <a:pos x="5" y="0"/>
                  </a:cxn>
                  <a:cxn ang="0">
                    <a:pos x="0" y="11"/>
                  </a:cxn>
                  <a:cxn ang="0">
                    <a:pos x="92" y="49"/>
                  </a:cxn>
                  <a:cxn ang="0">
                    <a:pos x="96" y="38"/>
                  </a:cxn>
                  <a:cxn ang="0">
                    <a:pos x="5" y="0"/>
                  </a:cxn>
                </a:cxnLst>
                <a:rect l="0" t="0" r="r" b="b"/>
                <a:pathLst>
                  <a:path w="96" h="49">
                    <a:moveTo>
                      <a:pt x="5" y="0"/>
                    </a:moveTo>
                    <a:cubicBezTo>
                      <a:pt x="0" y="11"/>
                      <a:pt x="0" y="11"/>
                      <a:pt x="0" y="11"/>
                    </a:cubicBezTo>
                    <a:cubicBezTo>
                      <a:pt x="33" y="26"/>
                      <a:pt x="63" y="39"/>
                      <a:pt x="92" y="49"/>
                    </a:cubicBezTo>
                    <a:cubicBezTo>
                      <a:pt x="96" y="38"/>
                      <a:pt x="96" y="38"/>
                      <a:pt x="96" y="38"/>
                    </a:cubicBezTo>
                    <a:cubicBezTo>
                      <a:pt x="67" y="28"/>
                      <a:pt x="37" y="15"/>
                      <a:pt x="5" y="0"/>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09" name="Freeform 165"/>
              <p:cNvSpPr/>
              <p:nvPr/>
            </p:nvSpPr>
            <p:spPr bwMode="auto">
              <a:xfrm>
                <a:off x="4583113" y="1712913"/>
                <a:ext cx="49213" cy="158750"/>
              </a:xfrm>
              <a:custGeom>
                <a:avLst/>
                <a:gdLst/>
                <a:ahLst/>
                <a:cxnLst>
                  <a:cxn ang="0">
                    <a:pos x="0" y="1"/>
                  </a:cxn>
                  <a:cxn ang="0">
                    <a:pos x="20" y="99"/>
                  </a:cxn>
                  <a:cxn ang="0">
                    <a:pos x="31" y="96"/>
                  </a:cxn>
                  <a:cxn ang="0">
                    <a:pos x="12" y="0"/>
                  </a:cxn>
                  <a:cxn ang="0">
                    <a:pos x="0" y="1"/>
                  </a:cxn>
                </a:cxnLst>
                <a:rect l="0" t="0" r="r" b="b"/>
                <a:pathLst>
                  <a:path w="31" h="99">
                    <a:moveTo>
                      <a:pt x="0" y="1"/>
                    </a:moveTo>
                    <a:cubicBezTo>
                      <a:pt x="3" y="34"/>
                      <a:pt x="10" y="67"/>
                      <a:pt x="20" y="99"/>
                    </a:cubicBezTo>
                    <a:cubicBezTo>
                      <a:pt x="31" y="96"/>
                      <a:pt x="31" y="96"/>
                      <a:pt x="31" y="96"/>
                    </a:cubicBezTo>
                    <a:cubicBezTo>
                      <a:pt x="22" y="64"/>
                      <a:pt x="15" y="32"/>
                      <a:pt x="12" y="0"/>
                    </a:cubicBezTo>
                    <a:lnTo>
                      <a:pt x="0" y="1"/>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10" name="Freeform 166"/>
              <p:cNvSpPr/>
              <p:nvPr/>
            </p:nvSpPr>
            <p:spPr bwMode="auto">
              <a:xfrm>
                <a:off x="3159125" y="4741863"/>
                <a:ext cx="46038" cy="158750"/>
              </a:xfrm>
              <a:custGeom>
                <a:avLst/>
                <a:gdLst/>
                <a:ahLst/>
                <a:cxnLst>
                  <a:cxn ang="0">
                    <a:pos x="0" y="1"/>
                  </a:cxn>
                  <a:cxn ang="0">
                    <a:pos x="17" y="99"/>
                  </a:cxn>
                  <a:cxn ang="0">
                    <a:pos x="29" y="96"/>
                  </a:cxn>
                  <a:cxn ang="0">
                    <a:pos x="12" y="0"/>
                  </a:cxn>
                  <a:cxn ang="0">
                    <a:pos x="0" y="1"/>
                  </a:cxn>
                </a:cxnLst>
                <a:rect l="0" t="0" r="r" b="b"/>
                <a:pathLst>
                  <a:path w="28" h="99">
                    <a:moveTo>
                      <a:pt x="0" y="1"/>
                    </a:moveTo>
                    <a:cubicBezTo>
                      <a:pt x="3" y="33"/>
                      <a:pt x="9" y="66"/>
                      <a:pt x="17" y="99"/>
                    </a:cubicBezTo>
                    <a:cubicBezTo>
                      <a:pt x="29" y="96"/>
                      <a:pt x="29" y="96"/>
                      <a:pt x="29" y="96"/>
                    </a:cubicBezTo>
                    <a:cubicBezTo>
                      <a:pt x="20" y="64"/>
                      <a:pt x="15" y="31"/>
                      <a:pt x="12" y="0"/>
                    </a:cubicBezTo>
                    <a:lnTo>
                      <a:pt x="0" y="1"/>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11" name="Freeform 167"/>
              <p:cNvSpPr/>
              <p:nvPr/>
            </p:nvSpPr>
            <p:spPr bwMode="auto">
              <a:xfrm>
                <a:off x="5481638" y="2601913"/>
                <a:ext cx="149225" cy="93663"/>
              </a:xfrm>
              <a:custGeom>
                <a:avLst/>
                <a:gdLst/>
                <a:ahLst/>
                <a:cxnLst>
                  <a:cxn ang="0">
                    <a:pos x="93" y="48"/>
                  </a:cxn>
                  <a:cxn ang="0">
                    <a:pos x="6" y="0"/>
                  </a:cxn>
                  <a:cxn ang="0">
                    <a:pos x="0" y="11"/>
                  </a:cxn>
                  <a:cxn ang="0">
                    <a:pos x="87" y="58"/>
                  </a:cxn>
                  <a:cxn ang="0">
                    <a:pos x="93" y="48"/>
                  </a:cxn>
                </a:cxnLst>
                <a:rect l="0" t="0" r="r" b="b"/>
                <a:pathLst>
                  <a:path w="93" h="57">
                    <a:moveTo>
                      <a:pt x="93" y="48"/>
                    </a:moveTo>
                    <a:cubicBezTo>
                      <a:pt x="67" y="33"/>
                      <a:pt x="39" y="17"/>
                      <a:pt x="6" y="0"/>
                    </a:cubicBezTo>
                    <a:cubicBezTo>
                      <a:pt x="0" y="11"/>
                      <a:pt x="0" y="11"/>
                      <a:pt x="0" y="11"/>
                    </a:cubicBezTo>
                    <a:cubicBezTo>
                      <a:pt x="33" y="28"/>
                      <a:pt x="61" y="43"/>
                      <a:pt x="87" y="58"/>
                    </a:cubicBezTo>
                    <a:lnTo>
                      <a:pt x="93" y="48"/>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12" name="Freeform 168"/>
              <p:cNvSpPr/>
              <p:nvPr/>
            </p:nvSpPr>
            <p:spPr bwMode="auto">
              <a:xfrm>
                <a:off x="3203575" y="4957763"/>
                <a:ext cx="76200" cy="155575"/>
              </a:xfrm>
              <a:custGeom>
                <a:avLst/>
                <a:gdLst/>
                <a:ahLst/>
                <a:cxnLst>
                  <a:cxn ang="0">
                    <a:pos x="47" y="92"/>
                  </a:cxn>
                  <a:cxn ang="0">
                    <a:pos x="12" y="0"/>
                  </a:cxn>
                  <a:cxn ang="0">
                    <a:pos x="0" y="4"/>
                  </a:cxn>
                  <a:cxn ang="0">
                    <a:pos x="36" y="97"/>
                  </a:cxn>
                  <a:cxn ang="0">
                    <a:pos x="47" y="92"/>
                  </a:cxn>
                </a:cxnLst>
                <a:rect l="0" t="0" r="r" b="b"/>
                <a:pathLst>
                  <a:path w="47" h="97">
                    <a:moveTo>
                      <a:pt x="47" y="92"/>
                    </a:moveTo>
                    <a:cubicBezTo>
                      <a:pt x="33" y="61"/>
                      <a:pt x="21" y="30"/>
                      <a:pt x="12" y="0"/>
                    </a:cubicBezTo>
                    <a:cubicBezTo>
                      <a:pt x="0" y="4"/>
                      <a:pt x="0" y="4"/>
                      <a:pt x="0" y="4"/>
                    </a:cubicBezTo>
                    <a:cubicBezTo>
                      <a:pt x="10" y="34"/>
                      <a:pt x="22" y="66"/>
                      <a:pt x="36" y="97"/>
                    </a:cubicBezTo>
                    <a:lnTo>
                      <a:pt x="47" y="92"/>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13" name="Freeform 169"/>
              <p:cNvSpPr/>
              <p:nvPr/>
            </p:nvSpPr>
            <p:spPr bwMode="auto">
              <a:xfrm>
                <a:off x="4633913" y="1927225"/>
                <a:ext cx="87313" cy="152400"/>
              </a:xfrm>
              <a:custGeom>
                <a:avLst/>
                <a:gdLst/>
                <a:ahLst/>
                <a:cxnLst>
                  <a:cxn ang="0">
                    <a:pos x="0" y="4"/>
                  </a:cxn>
                  <a:cxn ang="0">
                    <a:pos x="43" y="95"/>
                  </a:cxn>
                  <a:cxn ang="0">
                    <a:pos x="54" y="89"/>
                  </a:cxn>
                  <a:cxn ang="0">
                    <a:pos x="12" y="0"/>
                  </a:cxn>
                  <a:cxn ang="0">
                    <a:pos x="0" y="4"/>
                  </a:cxn>
                </a:cxnLst>
                <a:rect l="0" t="0" r="r" b="b"/>
                <a:pathLst>
                  <a:path w="54" h="95">
                    <a:moveTo>
                      <a:pt x="0" y="4"/>
                    </a:moveTo>
                    <a:cubicBezTo>
                      <a:pt x="12" y="37"/>
                      <a:pt x="27" y="67"/>
                      <a:pt x="43" y="95"/>
                    </a:cubicBezTo>
                    <a:cubicBezTo>
                      <a:pt x="54" y="89"/>
                      <a:pt x="54" y="89"/>
                      <a:pt x="54" y="89"/>
                    </a:cubicBezTo>
                    <a:cubicBezTo>
                      <a:pt x="38" y="62"/>
                      <a:pt x="23" y="32"/>
                      <a:pt x="12" y="0"/>
                    </a:cubicBezTo>
                    <a:lnTo>
                      <a:pt x="0" y="4"/>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14" name="Freeform 170"/>
              <p:cNvSpPr/>
              <p:nvPr/>
            </p:nvSpPr>
            <p:spPr bwMode="auto">
              <a:xfrm>
                <a:off x="6134100" y="1114425"/>
                <a:ext cx="147638" cy="100013"/>
              </a:xfrm>
              <a:custGeom>
                <a:avLst/>
                <a:gdLst/>
                <a:ahLst/>
                <a:cxnLst>
                  <a:cxn ang="0">
                    <a:pos x="6" y="0"/>
                  </a:cxn>
                  <a:cxn ang="0">
                    <a:pos x="0" y="11"/>
                  </a:cxn>
                  <a:cxn ang="0">
                    <a:pos x="61" y="48"/>
                  </a:cxn>
                  <a:cxn ang="0">
                    <a:pos x="85" y="62"/>
                  </a:cxn>
                  <a:cxn ang="0">
                    <a:pos x="91" y="52"/>
                  </a:cxn>
                  <a:cxn ang="0">
                    <a:pos x="68" y="38"/>
                  </a:cxn>
                  <a:cxn ang="0">
                    <a:pos x="6" y="0"/>
                  </a:cxn>
                </a:cxnLst>
                <a:rect l="0" t="0" r="r" b="b"/>
                <a:pathLst>
                  <a:path w="91" h="62">
                    <a:moveTo>
                      <a:pt x="6" y="0"/>
                    </a:moveTo>
                    <a:cubicBezTo>
                      <a:pt x="0" y="11"/>
                      <a:pt x="0" y="11"/>
                      <a:pt x="0" y="11"/>
                    </a:cubicBezTo>
                    <a:cubicBezTo>
                      <a:pt x="20" y="22"/>
                      <a:pt x="40" y="35"/>
                      <a:pt x="61" y="48"/>
                    </a:cubicBezTo>
                    <a:cubicBezTo>
                      <a:pt x="69" y="53"/>
                      <a:pt x="77" y="57"/>
                      <a:pt x="85" y="62"/>
                    </a:cubicBezTo>
                    <a:cubicBezTo>
                      <a:pt x="91" y="52"/>
                      <a:pt x="91" y="52"/>
                      <a:pt x="91" y="52"/>
                    </a:cubicBezTo>
                    <a:cubicBezTo>
                      <a:pt x="83" y="47"/>
                      <a:pt x="75" y="42"/>
                      <a:pt x="68" y="38"/>
                    </a:cubicBezTo>
                    <a:cubicBezTo>
                      <a:pt x="47" y="24"/>
                      <a:pt x="26" y="12"/>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15" name="Freeform 171"/>
              <p:cNvSpPr/>
              <p:nvPr/>
            </p:nvSpPr>
            <p:spPr bwMode="auto">
              <a:xfrm>
                <a:off x="4244975" y="3875088"/>
                <a:ext cx="157163" cy="71438"/>
              </a:xfrm>
              <a:custGeom>
                <a:avLst/>
                <a:gdLst/>
                <a:ahLst/>
                <a:cxnLst>
                  <a:cxn ang="0">
                    <a:pos x="98" y="34"/>
                  </a:cxn>
                  <a:cxn ang="0">
                    <a:pos x="4" y="0"/>
                  </a:cxn>
                  <a:cxn ang="0">
                    <a:pos x="0" y="11"/>
                  </a:cxn>
                  <a:cxn ang="0">
                    <a:pos x="93" y="45"/>
                  </a:cxn>
                  <a:cxn ang="0">
                    <a:pos x="98" y="34"/>
                  </a:cxn>
                </a:cxnLst>
                <a:rect l="0" t="0" r="r" b="b"/>
                <a:pathLst>
                  <a:path w="98" h="45">
                    <a:moveTo>
                      <a:pt x="98" y="34"/>
                    </a:moveTo>
                    <a:cubicBezTo>
                      <a:pt x="64" y="20"/>
                      <a:pt x="34" y="8"/>
                      <a:pt x="4" y="0"/>
                    </a:cubicBezTo>
                    <a:cubicBezTo>
                      <a:pt x="0" y="11"/>
                      <a:pt x="0" y="11"/>
                      <a:pt x="0" y="11"/>
                    </a:cubicBezTo>
                    <a:cubicBezTo>
                      <a:pt x="30" y="20"/>
                      <a:pt x="60" y="31"/>
                      <a:pt x="93" y="45"/>
                    </a:cubicBezTo>
                    <a:lnTo>
                      <a:pt x="98" y="34"/>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16" name="Freeform 172"/>
              <p:cNvSpPr/>
              <p:nvPr/>
            </p:nvSpPr>
            <p:spPr bwMode="auto">
              <a:xfrm>
                <a:off x="6759575" y="1330325"/>
                <a:ext cx="161925" cy="33338"/>
              </a:xfrm>
              <a:custGeom>
                <a:avLst/>
                <a:gdLst/>
                <a:ahLst/>
                <a:cxnLst>
                  <a:cxn ang="0">
                    <a:pos x="0" y="8"/>
                  </a:cxn>
                  <a:cxn ang="0">
                    <a:pos x="0" y="20"/>
                  </a:cxn>
                  <a:cxn ang="0">
                    <a:pos x="10" y="21"/>
                  </a:cxn>
                  <a:cxn ang="0">
                    <a:pos x="100" y="12"/>
                  </a:cxn>
                  <a:cxn ang="0">
                    <a:pos x="97" y="0"/>
                  </a:cxn>
                  <a:cxn ang="0">
                    <a:pos x="0" y="8"/>
                  </a:cxn>
                </a:cxnLst>
                <a:rect l="0" t="0" r="r" b="b"/>
                <a:pathLst>
                  <a:path w="100" h="21">
                    <a:moveTo>
                      <a:pt x="0" y="8"/>
                    </a:moveTo>
                    <a:cubicBezTo>
                      <a:pt x="0" y="20"/>
                      <a:pt x="0" y="20"/>
                      <a:pt x="0" y="20"/>
                    </a:cubicBezTo>
                    <a:cubicBezTo>
                      <a:pt x="3" y="20"/>
                      <a:pt x="7" y="21"/>
                      <a:pt x="10" y="21"/>
                    </a:cubicBezTo>
                    <a:cubicBezTo>
                      <a:pt x="41" y="21"/>
                      <a:pt x="71" y="18"/>
                      <a:pt x="100" y="12"/>
                    </a:cubicBezTo>
                    <a:cubicBezTo>
                      <a:pt x="97" y="0"/>
                      <a:pt x="97" y="0"/>
                      <a:pt x="97" y="0"/>
                    </a:cubicBezTo>
                    <a:cubicBezTo>
                      <a:pt x="66" y="6"/>
                      <a:pt x="33" y="9"/>
                      <a:pt x="0" y="8"/>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17" name="Freeform 173"/>
              <p:cNvSpPr/>
              <p:nvPr/>
            </p:nvSpPr>
            <p:spPr bwMode="auto">
              <a:xfrm>
                <a:off x="6537325" y="1311275"/>
                <a:ext cx="160338" cy="47625"/>
              </a:xfrm>
              <a:custGeom>
                <a:avLst/>
                <a:gdLst/>
                <a:ahLst/>
                <a:cxnLst>
                  <a:cxn ang="0">
                    <a:pos x="0" y="11"/>
                  </a:cxn>
                  <a:cxn ang="0">
                    <a:pos x="99" y="30"/>
                  </a:cxn>
                  <a:cxn ang="0">
                    <a:pos x="100" y="18"/>
                  </a:cxn>
                  <a:cxn ang="0">
                    <a:pos x="3" y="0"/>
                  </a:cxn>
                  <a:cxn ang="0">
                    <a:pos x="0" y="11"/>
                  </a:cxn>
                </a:cxnLst>
                <a:rect l="0" t="0" r="r" b="b"/>
                <a:pathLst>
                  <a:path w="100" h="30">
                    <a:moveTo>
                      <a:pt x="0" y="11"/>
                    </a:moveTo>
                    <a:cubicBezTo>
                      <a:pt x="33" y="20"/>
                      <a:pt x="66" y="27"/>
                      <a:pt x="99" y="30"/>
                    </a:cubicBezTo>
                    <a:cubicBezTo>
                      <a:pt x="100" y="18"/>
                      <a:pt x="100" y="18"/>
                      <a:pt x="100" y="18"/>
                    </a:cubicBezTo>
                    <a:cubicBezTo>
                      <a:pt x="68" y="15"/>
                      <a:pt x="36" y="9"/>
                      <a:pt x="3" y="0"/>
                    </a:cubicBezTo>
                    <a:lnTo>
                      <a:pt x="0" y="11"/>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18" name="Freeform 174"/>
              <p:cNvSpPr/>
              <p:nvPr/>
            </p:nvSpPr>
            <p:spPr bwMode="auto">
              <a:xfrm>
                <a:off x="6081713" y="3462338"/>
                <a:ext cx="36513" cy="161925"/>
              </a:xfrm>
              <a:custGeom>
                <a:avLst/>
                <a:gdLst/>
                <a:ahLst/>
                <a:cxnLst>
                  <a:cxn ang="0">
                    <a:pos x="0" y="98"/>
                  </a:cxn>
                  <a:cxn ang="0">
                    <a:pos x="12" y="100"/>
                  </a:cxn>
                  <a:cxn ang="0">
                    <a:pos x="23" y="1"/>
                  </a:cxn>
                  <a:cxn ang="0">
                    <a:pos x="11" y="0"/>
                  </a:cxn>
                  <a:cxn ang="0">
                    <a:pos x="0" y="98"/>
                  </a:cxn>
                </a:cxnLst>
                <a:rect l="0" t="0" r="r" b="b"/>
                <a:pathLst>
                  <a:path w="23" h="100">
                    <a:moveTo>
                      <a:pt x="0" y="98"/>
                    </a:moveTo>
                    <a:cubicBezTo>
                      <a:pt x="12" y="100"/>
                      <a:pt x="12" y="100"/>
                      <a:pt x="12" y="100"/>
                    </a:cubicBezTo>
                    <a:cubicBezTo>
                      <a:pt x="19" y="68"/>
                      <a:pt x="23" y="34"/>
                      <a:pt x="23" y="1"/>
                    </a:cubicBezTo>
                    <a:cubicBezTo>
                      <a:pt x="11" y="0"/>
                      <a:pt x="11" y="0"/>
                      <a:pt x="11" y="0"/>
                    </a:cubicBezTo>
                    <a:cubicBezTo>
                      <a:pt x="11" y="33"/>
                      <a:pt x="7" y="66"/>
                      <a:pt x="0" y="98"/>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19" name="Freeform 175"/>
              <p:cNvSpPr/>
              <p:nvPr/>
            </p:nvSpPr>
            <p:spPr bwMode="auto">
              <a:xfrm>
                <a:off x="6003925" y="3681413"/>
                <a:ext cx="80963" cy="152400"/>
              </a:xfrm>
              <a:custGeom>
                <a:avLst/>
                <a:gdLst/>
                <a:ahLst/>
                <a:cxnLst>
                  <a:cxn ang="0">
                    <a:pos x="0" y="90"/>
                  </a:cxn>
                  <a:cxn ang="0">
                    <a:pos x="10" y="95"/>
                  </a:cxn>
                  <a:cxn ang="0">
                    <a:pos x="50" y="3"/>
                  </a:cxn>
                  <a:cxn ang="0">
                    <a:pos x="38" y="0"/>
                  </a:cxn>
                  <a:cxn ang="0">
                    <a:pos x="0" y="90"/>
                  </a:cxn>
                </a:cxnLst>
                <a:rect l="0" t="0" r="r" b="b"/>
                <a:pathLst>
                  <a:path w="50" h="95">
                    <a:moveTo>
                      <a:pt x="0" y="90"/>
                    </a:moveTo>
                    <a:cubicBezTo>
                      <a:pt x="10" y="95"/>
                      <a:pt x="10" y="95"/>
                      <a:pt x="10" y="95"/>
                    </a:cubicBezTo>
                    <a:cubicBezTo>
                      <a:pt x="27" y="66"/>
                      <a:pt x="40" y="35"/>
                      <a:pt x="50" y="3"/>
                    </a:cubicBezTo>
                    <a:cubicBezTo>
                      <a:pt x="38" y="0"/>
                      <a:pt x="38" y="0"/>
                      <a:pt x="38" y="0"/>
                    </a:cubicBezTo>
                    <a:cubicBezTo>
                      <a:pt x="29" y="31"/>
                      <a:pt x="16" y="61"/>
                      <a:pt x="0" y="90"/>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20" name="Freeform 176"/>
              <p:cNvSpPr/>
              <p:nvPr/>
            </p:nvSpPr>
            <p:spPr bwMode="auto">
              <a:xfrm>
                <a:off x="7178675" y="1128713"/>
                <a:ext cx="138113" cy="112713"/>
              </a:xfrm>
              <a:custGeom>
                <a:avLst/>
                <a:gdLst/>
                <a:ahLst/>
                <a:cxnLst>
                  <a:cxn ang="0">
                    <a:pos x="30" y="39"/>
                  </a:cxn>
                  <a:cxn ang="0">
                    <a:pos x="0" y="60"/>
                  </a:cxn>
                  <a:cxn ang="0">
                    <a:pos x="7" y="70"/>
                  </a:cxn>
                  <a:cxn ang="0">
                    <a:pos x="37" y="49"/>
                  </a:cxn>
                  <a:cxn ang="0">
                    <a:pos x="86" y="9"/>
                  </a:cxn>
                  <a:cxn ang="0">
                    <a:pos x="78" y="0"/>
                  </a:cxn>
                  <a:cxn ang="0">
                    <a:pos x="30" y="39"/>
                  </a:cxn>
                </a:cxnLst>
                <a:rect l="0" t="0" r="r" b="b"/>
                <a:pathLst>
                  <a:path w="86" h="70">
                    <a:moveTo>
                      <a:pt x="30" y="39"/>
                    </a:moveTo>
                    <a:cubicBezTo>
                      <a:pt x="21" y="47"/>
                      <a:pt x="10" y="54"/>
                      <a:pt x="0" y="60"/>
                    </a:cubicBezTo>
                    <a:cubicBezTo>
                      <a:pt x="7" y="70"/>
                      <a:pt x="7" y="70"/>
                      <a:pt x="7" y="70"/>
                    </a:cubicBezTo>
                    <a:cubicBezTo>
                      <a:pt x="17" y="64"/>
                      <a:pt x="27" y="56"/>
                      <a:pt x="37" y="49"/>
                    </a:cubicBezTo>
                    <a:cubicBezTo>
                      <a:pt x="54" y="36"/>
                      <a:pt x="71" y="23"/>
                      <a:pt x="86" y="9"/>
                    </a:cubicBezTo>
                    <a:cubicBezTo>
                      <a:pt x="78" y="0"/>
                      <a:pt x="78" y="0"/>
                      <a:pt x="78" y="0"/>
                    </a:cubicBezTo>
                    <a:cubicBezTo>
                      <a:pt x="63" y="14"/>
                      <a:pt x="47" y="27"/>
                      <a:pt x="30" y="39"/>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21" name="Freeform 177"/>
              <p:cNvSpPr/>
              <p:nvPr/>
            </p:nvSpPr>
            <p:spPr bwMode="auto">
              <a:xfrm>
                <a:off x="7472363" y="755650"/>
                <a:ext cx="76200" cy="153988"/>
              </a:xfrm>
              <a:custGeom>
                <a:avLst/>
                <a:gdLst/>
                <a:ahLst/>
                <a:cxnLst>
                  <a:cxn ang="0">
                    <a:pos x="0" y="91"/>
                  </a:cxn>
                  <a:cxn ang="0">
                    <a:pos x="11" y="96"/>
                  </a:cxn>
                  <a:cxn ang="0">
                    <a:pos x="47" y="3"/>
                  </a:cxn>
                  <a:cxn ang="0">
                    <a:pos x="36" y="0"/>
                  </a:cxn>
                  <a:cxn ang="0">
                    <a:pos x="0" y="91"/>
                  </a:cxn>
                </a:cxnLst>
                <a:rect l="0" t="0" r="r" b="b"/>
                <a:pathLst>
                  <a:path w="47" h="96">
                    <a:moveTo>
                      <a:pt x="0" y="91"/>
                    </a:moveTo>
                    <a:cubicBezTo>
                      <a:pt x="11" y="96"/>
                      <a:pt x="11" y="96"/>
                      <a:pt x="11" y="96"/>
                    </a:cubicBezTo>
                    <a:cubicBezTo>
                      <a:pt x="26" y="67"/>
                      <a:pt x="38" y="35"/>
                      <a:pt x="47" y="3"/>
                    </a:cubicBezTo>
                    <a:cubicBezTo>
                      <a:pt x="36" y="0"/>
                      <a:pt x="36" y="0"/>
                      <a:pt x="36" y="0"/>
                    </a:cubicBezTo>
                    <a:cubicBezTo>
                      <a:pt x="27" y="31"/>
                      <a:pt x="14" y="62"/>
                      <a:pt x="0" y="91"/>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22" name="Freeform 178"/>
              <p:cNvSpPr/>
              <p:nvPr/>
            </p:nvSpPr>
            <p:spPr bwMode="auto">
              <a:xfrm>
                <a:off x="7545388" y="536575"/>
                <a:ext cx="38100" cy="161925"/>
              </a:xfrm>
              <a:custGeom>
                <a:avLst/>
                <a:gdLst/>
                <a:ahLst/>
                <a:cxnLst>
                  <a:cxn ang="0">
                    <a:pos x="12" y="0"/>
                  </a:cxn>
                  <a:cxn ang="0">
                    <a:pos x="0" y="98"/>
                  </a:cxn>
                  <a:cxn ang="0">
                    <a:pos x="12" y="100"/>
                  </a:cxn>
                  <a:cxn ang="0">
                    <a:pos x="24" y="1"/>
                  </a:cxn>
                  <a:cxn ang="0">
                    <a:pos x="12" y="0"/>
                  </a:cxn>
                </a:cxnLst>
                <a:rect l="0" t="0" r="r" b="b"/>
                <a:pathLst>
                  <a:path w="24" h="100">
                    <a:moveTo>
                      <a:pt x="12" y="0"/>
                    </a:moveTo>
                    <a:cubicBezTo>
                      <a:pt x="11" y="33"/>
                      <a:pt x="7" y="66"/>
                      <a:pt x="0" y="98"/>
                    </a:cubicBezTo>
                    <a:cubicBezTo>
                      <a:pt x="12" y="100"/>
                      <a:pt x="12" y="100"/>
                      <a:pt x="12" y="100"/>
                    </a:cubicBezTo>
                    <a:cubicBezTo>
                      <a:pt x="19" y="68"/>
                      <a:pt x="23" y="34"/>
                      <a:pt x="24" y="1"/>
                    </a:cubicBezTo>
                    <a:lnTo>
                      <a:pt x="12" y="0"/>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23" name="Freeform 179"/>
              <p:cNvSpPr/>
              <p:nvPr/>
            </p:nvSpPr>
            <p:spPr bwMode="auto">
              <a:xfrm>
                <a:off x="6978650" y="1257300"/>
                <a:ext cx="153988" cy="77788"/>
              </a:xfrm>
              <a:custGeom>
                <a:avLst/>
                <a:gdLst/>
                <a:ahLst/>
                <a:cxnLst>
                  <a:cxn ang="0">
                    <a:pos x="0" y="36"/>
                  </a:cxn>
                  <a:cxn ang="0">
                    <a:pos x="3" y="48"/>
                  </a:cxn>
                  <a:cxn ang="0">
                    <a:pos x="96" y="10"/>
                  </a:cxn>
                  <a:cxn ang="0">
                    <a:pos x="90" y="0"/>
                  </a:cxn>
                  <a:cxn ang="0">
                    <a:pos x="0" y="36"/>
                  </a:cxn>
                </a:cxnLst>
                <a:rect l="0" t="0" r="r" b="b"/>
                <a:pathLst>
                  <a:path w="96" h="48">
                    <a:moveTo>
                      <a:pt x="0" y="36"/>
                    </a:moveTo>
                    <a:cubicBezTo>
                      <a:pt x="3" y="48"/>
                      <a:pt x="3" y="48"/>
                      <a:pt x="3" y="48"/>
                    </a:cubicBezTo>
                    <a:cubicBezTo>
                      <a:pt x="35" y="39"/>
                      <a:pt x="66" y="26"/>
                      <a:pt x="96" y="10"/>
                    </a:cubicBezTo>
                    <a:cubicBezTo>
                      <a:pt x="90" y="0"/>
                      <a:pt x="90" y="0"/>
                      <a:pt x="90" y="0"/>
                    </a:cubicBezTo>
                    <a:cubicBezTo>
                      <a:pt x="61" y="15"/>
                      <a:pt x="31" y="28"/>
                      <a:pt x="0" y="36"/>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24" name="Freeform 180"/>
              <p:cNvSpPr/>
              <p:nvPr/>
            </p:nvSpPr>
            <p:spPr bwMode="auto">
              <a:xfrm>
                <a:off x="7466013" y="103188"/>
                <a:ext cx="79375" cy="153988"/>
              </a:xfrm>
              <a:custGeom>
                <a:avLst/>
                <a:gdLst/>
                <a:ahLst/>
                <a:cxnLst>
                  <a:cxn ang="0">
                    <a:pos x="49" y="92"/>
                  </a:cxn>
                  <a:cxn ang="0">
                    <a:pos x="11" y="0"/>
                  </a:cxn>
                  <a:cxn ang="0">
                    <a:pos x="0" y="5"/>
                  </a:cxn>
                  <a:cxn ang="0">
                    <a:pos x="38" y="96"/>
                  </a:cxn>
                  <a:cxn ang="0">
                    <a:pos x="49" y="92"/>
                  </a:cxn>
                </a:cxnLst>
                <a:rect l="0" t="0" r="r" b="b"/>
                <a:pathLst>
                  <a:path w="49" h="96">
                    <a:moveTo>
                      <a:pt x="49" y="92"/>
                    </a:moveTo>
                    <a:cubicBezTo>
                      <a:pt x="40" y="61"/>
                      <a:pt x="27" y="31"/>
                      <a:pt x="11" y="0"/>
                    </a:cubicBezTo>
                    <a:cubicBezTo>
                      <a:pt x="0" y="5"/>
                      <a:pt x="0" y="5"/>
                      <a:pt x="0" y="5"/>
                    </a:cubicBezTo>
                    <a:cubicBezTo>
                      <a:pt x="16" y="36"/>
                      <a:pt x="29" y="65"/>
                      <a:pt x="38" y="96"/>
                    </a:cubicBezTo>
                    <a:lnTo>
                      <a:pt x="49" y="92"/>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25" name="Freeform 181"/>
              <p:cNvSpPr/>
              <p:nvPr/>
            </p:nvSpPr>
            <p:spPr bwMode="auto">
              <a:xfrm>
                <a:off x="5872163" y="3879850"/>
                <a:ext cx="114300" cy="136525"/>
              </a:xfrm>
              <a:custGeom>
                <a:avLst/>
                <a:gdLst/>
                <a:ahLst/>
                <a:cxnLst>
                  <a:cxn ang="0">
                    <a:pos x="0" y="76"/>
                  </a:cxn>
                  <a:cxn ang="0">
                    <a:pos x="8" y="85"/>
                  </a:cxn>
                  <a:cxn ang="0">
                    <a:pos x="71" y="7"/>
                  </a:cxn>
                  <a:cxn ang="0">
                    <a:pos x="61" y="0"/>
                  </a:cxn>
                  <a:cxn ang="0">
                    <a:pos x="0" y="76"/>
                  </a:cxn>
                </a:cxnLst>
                <a:rect l="0" t="0" r="r" b="b"/>
                <a:pathLst>
                  <a:path w="71" h="85">
                    <a:moveTo>
                      <a:pt x="0" y="76"/>
                    </a:moveTo>
                    <a:cubicBezTo>
                      <a:pt x="8" y="85"/>
                      <a:pt x="8" y="85"/>
                      <a:pt x="8" y="85"/>
                    </a:cubicBezTo>
                    <a:cubicBezTo>
                      <a:pt x="32" y="61"/>
                      <a:pt x="53" y="34"/>
                      <a:pt x="71" y="7"/>
                    </a:cubicBezTo>
                    <a:cubicBezTo>
                      <a:pt x="61" y="0"/>
                      <a:pt x="61" y="0"/>
                      <a:pt x="61" y="0"/>
                    </a:cubicBezTo>
                    <a:cubicBezTo>
                      <a:pt x="44" y="27"/>
                      <a:pt x="23" y="53"/>
                      <a:pt x="0" y="76"/>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26" name="Freeform 182"/>
              <p:cNvSpPr/>
              <p:nvPr/>
            </p:nvSpPr>
            <p:spPr bwMode="auto">
              <a:xfrm>
                <a:off x="7346950" y="957263"/>
                <a:ext cx="111125" cy="139700"/>
              </a:xfrm>
              <a:custGeom>
                <a:avLst/>
                <a:gdLst/>
                <a:ahLst/>
                <a:cxnLst>
                  <a:cxn ang="0">
                    <a:pos x="0" y="79"/>
                  </a:cxn>
                  <a:cxn ang="0">
                    <a:pos x="9" y="87"/>
                  </a:cxn>
                  <a:cxn ang="0">
                    <a:pos x="69" y="7"/>
                  </a:cxn>
                  <a:cxn ang="0">
                    <a:pos x="59" y="0"/>
                  </a:cxn>
                  <a:cxn ang="0">
                    <a:pos x="0" y="79"/>
                  </a:cxn>
                </a:cxnLst>
                <a:rect l="0" t="0" r="r" b="b"/>
                <a:pathLst>
                  <a:path w="69" h="87">
                    <a:moveTo>
                      <a:pt x="0" y="79"/>
                    </a:moveTo>
                    <a:cubicBezTo>
                      <a:pt x="9" y="87"/>
                      <a:pt x="9" y="87"/>
                      <a:pt x="9" y="87"/>
                    </a:cubicBezTo>
                    <a:cubicBezTo>
                      <a:pt x="31" y="62"/>
                      <a:pt x="52" y="35"/>
                      <a:pt x="69" y="7"/>
                    </a:cubicBezTo>
                    <a:cubicBezTo>
                      <a:pt x="59" y="0"/>
                      <a:pt x="59" y="0"/>
                      <a:pt x="59" y="0"/>
                    </a:cubicBezTo>
                    <a:cubicBezTo>
                      <a:pt x="42" y="28"/>
                      <a:pt x="22" y="55"/>
                      <a:pt x="0" y="79"/>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27" name="Freeform 183"/>
              <p:cNvSpPr/>
              <p:nvPr/>
            </p:nvSpPr>
            <p:spPr bwMode="auto">
              <a:xfrm>
                <a:off x="6327775" y="1228725"/>
                <a:ext cx="153988" cy="80963"/>
              </a:xfrm>
              <a:custGeom>
                <a:avLst/>
                <a:gdLst/>
                <a:ahLst/>
                <a:cxnLst>
                  <a:cxn ang="0">
                    <a:pos x="0" y="10"/>
                  </a:cxn>
                  <a:cxn ang="0">
                    <a:pos x="92" y="50"/>
                  </a:cxn>
                  <a:cxn ang="0">
                    <a:pos x="96" y="39"/>
                  </a:cxn>
                  <a:cxn ang="0">
                    <a:pos x="6" y="0"/>
                  </a:cxn>
                  <a:cxn ang="0">
                    <a:pos x="0" y="10"/>
                  </a:cxn>
                </a:cxnLst>
                <a:rect l="0" t="0" r="r" b="b"/>
                <a:pathLst>
                  <a:path w="96" h="50">
                    <a:moveTo>
                      <a:pt x="0" y="10"/>
                    </a:moveTo>
                    <a:cubicBezTo>
                      <a:pt x="31" y="26"/>
                      <a:pt x="61" y="39"/>
                      <a:pt x="92" y="50"/>
                    </a:cubicBezTo>
                    <a:cubicBezTo>
                      <a:pt x="96" y="39"/>
                      <a:pt x="96" y="39"/>
                      <a:pt x="96" y="39"/>
                    </a:cubicBezTo>
                    <a:cubicBezTo>
                      <a:pt x="66" y="28"/>
                      <a:pt x="36" y="15"/>
                      <a:pt x="6" y="0"/>
                    </a:cubicBezTo>
                    <a:lnTo>
                      <a:pt x="0" y="10"/>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28" name="Freeform 184"/>
              <p:cNvSpPr/>
              <p:nvPr/>
            </p:nvSpPr>
            <p:spPr bwMode="auto">
              <a:xfrm>
                <a:off x="3408363" y="3967163"/>
                <a:ext cx="138113" cy="114300"/>
              </a:xfrm>
              <a:custGeom>
                <a:avLst/>
                <a:gdLst/>
                <a:ahLst/>
                <a:cxnLst>
                  <a:cxn ang="0">
                    <a:pos x="86" y="10"/>
                  </a:cxn>
                  <a:cxn ang="0">
                    <a:pos x="79" y="0"/>
                  </a:cxn>
                  <a:cxn ang="0">
                    <a:pos x="0" y="62"/>
                  </a:cxn>
                  <a:cxn ang="0">
                    <a:pos x="9" y="71"/>
                  </a:cxn>
                  <a:cxn ang="0">
                    <a:pos x="86" y="10"/>
                  </a:cxn>
                </a:cxnLst>
                <a:rect l="0" t="0" r="r" b="b"/>
                <a:pathLst>
                  <a:path w="86" h="71">
                    <a:moveTo>
                      <a:pt x="86" y="10"/>
                    </a:moveTo>
                    <a:cubicBezTo>
                      <a:pt x="79" y="0"/>
                      <a:pt x="79" y="0"/>
                      <a:pt x="79" y="0"/>
                    </a:cubicBezTo>
                    <a:cubicBezTo>
                      <a:pt x="51" y="18"/>
                      <a:pt x="24" y="39"/>
                      <a:pt x="0" y="62"/>
                    </a:cubicBezTo>
                    <a:cubicBezTo>
                      <a:pt x="9" y="71"/>
                      <a:pt x="9" y="71"/>
                      <a:pt x="9" y="71"/>
                    </a:cubicBezTo>
                    <a:cubicBezTo>
                      <a:pt x="32" y="48"/>
                      <a:pt x="58" y="28"/>
                      <a:pt x="86" y="10"/>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29" name="Freeform 185"/>
              <p:cNvSpPr/>
              <p:nvPr/>
            </p:nvSpPr>
            <p:spPr bwMode="auto">
              <a:xfrm>
                <a:off x="3592513" y="3878263"/>
                <a:ext cx="155575" cy="74613"/>
              </a:xfrm>
              <a:custGeom>
                <a:avLst/>
                <a:gdLst/>
                <a:ahLst/>
                <a:cxnLst>
                  <a:cxn ang="0">
                    <a:pos x="87" y="14"/>
                  </a:cxn>
                  <a:cxn ang="0">
                    <a:pos x="97" y="11"/>
                  </a:cxn>
                  <a:cxn ang="0">
                    <a:pos x="93" y="0"/>
                  </a:cxn>
                  <a:cxn ang="0">
                    <a:pos x="84" y="3"/>
                  </a:cxn>
                  <a:cxn ang="0">
                    <a:pos x="0" y="36"/>
                  </a:cxn>
                  <a:cxn ang="0">
                    <a:pos x="6" y="47"/>
                  </a:cxn>
                  <a:cxn ang="0">
                    <a:pos x="87" y="14"/>
                  </a:cxn>
                </a:cxnLst>
                <a:rect l="0" t="0" r="r" b="b"/>
                <a:pathLst>
                  <a:path w="97" h="47">
                    <a:moveTo>
                      <a:pt x="87" y="14"/>
                    </a:moveTo>
                    <a:cubicBezTo>
                      <a:pt x="90" y="13"/>
                      <a:pt x="94" y="12"/>
                      <a:pt x="97" y="11"/>
                    </a:cubicBezTo>
                    <a:cubicBezTo>
                      <a:pt x="93" y="0"/>
                      <a:pt x="93" y="0"/>
                      <a:pt x="93" y="0"/>
                    </a:cubicBezTo>
                    <a:cubicBezTo>
                      <a:pt x="90" y="1"/>
                      <a:pt x="87" y="2"/>
                      <a:pt x="84" y="3"/>
                    </a:cubicBezTo>
                    <a:cubicBezTo>
                      <a:pt x="55" y="11"/>
                      <a:pt x="27" y="23"/>
                      <a:pt x="0" y="36"/>
                    </a:cubicBezTo>
                    <a:cubicBezTo>
                      <a:pt x="6" y="47"/>
                      <a:pt x="6" y="47"/>
                      <a:pt x="6" y="47"/>
                    </a:cubicBezTo>
                    <a:cubicBezTo>
                      <a:pt x="31" y="34"/>
                      <a:pt x="59" y="23"/>
                      <a:pt x="87" y="14"/>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30" name="Freeform 186"/>
              <p:cNvSpPr/>
              <p:nvPr/>
            </p:nvSpPr>
            <p:spPr bwMode="auto">
              <a:xfrm>
                <a:off x="3271838" y="4116388"/>
                <a:ext cx="107950" cy="139700"/>
              </a:xfrm>
              <a:custGeom>
                <a:avLst/>
                <a:gdLst/>
                <a:ahLst/>
                <a:cxnLst>
                  <a:cxn ang="0">
                    <a:pos x="67" y="8"/>
                  </a:cxn>
                  <a:cxn ang="0">
                    <a:pos x="58" y="0"/>
                  </a:cxn>
                  <a:cxn ang="0">
                    <a:pos x="0" y="81"/>
                  </a:cxn>
                  <a:cxn ang="0">
                    <a:pos x="10" y="87"/>
                  </a:cxn>
                  <a:cxn ang="0">
                    <a:pos x="67" y="8"/>
                  </a:cxn>
                </a:cxnLst>
                <a:rect l="0" t="0" r="r" b="b"/>
                <a:pathLst>
                  <a:path w="67" h="87">
                    <a:moveTo>
                      <a:pt x="67" y="8"/>
                    </a:moveTo>
                    <a:cubicBezTo>
                      <a:pt x="58" y="0"/>
                      <a:pt x="58" y="0"/>
                      <a:pt x="58" y="0"/>
                    </a:cubicBezTo>
                    <a:cubicBezTo>
                      <a:pt x="36" y="25"/>
                      <a:pt x="17" y="52"/>
                      <a:pt x="0" y="81"/>
                    </a:cubicBezTo>
                    <a:cubicBezTo>
                      <a:pt x="10" y="87"/>
                      <a:pt x="10" y="87"/>
                      <a:pt x="10" y="87"/>
                    </a:cubicBezTo>
                    <a:cubicBezTo>
                      <a:pt x="27" y="59"/>
                      <a:pt x="46" y="32"/>
                      <a:pt x="67" y="8"/>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31" name="Freeform 187"/>
              <p:cNvSpPr/>
              <p:nvPr/>
            </p:nvSpPr>
            <p:spPr bwMode="auto">
              <a:xfrm>
                <a:off x="3182938" y="4303713"/>
                <a:ext cx="76200" cy="157163"/>
              </a:xfrm>
              <a:custGeom>
                <a:avLst/>
                <a:gdLst/>
                <a:ahLst/>
                <a:cxnLst>
                  <a:cxn ang="0">
                    <a:pos x="17" y="79"/>
                  </a:cxn>
                  <a:cxn ang="0">
                    <a:pos x="47" y="5"/>
                  </a:cxn>
                  <a:cxn ang="0">
                    <a:pos x="36" y="0"/>
                  </a:cxn>
                  <a:cxn ang="0">
                    <a:pos x="6" y="75"/>
                  </a:cxn>
                  <a:cxn ang="0">
                    <a:pos x="0" y="94"/>
                  </a:cxn>
                  <a:cxn ang="0">
                    <a:pos x="12" y="97"/>
                  </a:cxn>
                  <a:cxn ang="0">
                    <a:pos x="17" y="79"/>
                  </a:cxn>
                </a:cxnLst>
                <a:rect l="0" t="0" r="r" b="b"/>
                <a:pathLst>
                  <a:path w="47" h="97">
                    <a:moveTo>
                      <a:pt x="17" y="79"/>
                    </a:moveTo>
                    <a:cubicBezTo>
                      <a:pt x="25" y="53"/>
                      <a:pt x="35" y="29"/>
                      <a:pt x="47" y="5"/>
                    </a:cubicBezTo>
                    <a:cubicBezTo>
                      <a:pt x="36" y="0"/>
                      <a:pt x="36" y="0"/>
                      <a:pt x="36" y="0"/>
                    </a:cubicBezTo>
                    <a:cubicBezTo>
                      <a:pt x="24" y="24"/>
                      <a:pt x="14" y="49"/>
                      <a:pt x="6" y="75"/>
                    </a:cubicBezTo>
                    <a:cubicBezTo>
                      <a:pt x="4" y="81"/>
                      <a:pt x="2" y="87"/>
                      <a:pt x="0" y="94"/>
                    </a:cubicBezTo>
                    <a:cubicBezTo>
                      <a:pt x="12" y="97"/>
                      <a:pt x="12" y="97"/>
                      <a:pt x="12" y="97"/>
                    </a:cubicBezTo>
                    <a:cubicBezTo>
                      <a:pt x="13" y="91"/>
                      <a:pt x="15" y="85"/>
                      <a:pt x="17" y="79"/>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32" name="Freeform 188"/>
              <p:cNvSpPr/>
              <p:nvPr/>
            </p:nvSpPr>
            <p:spPr bwMode="auto">
              <a:xfrm>
                <a:off x="4027488" y="3836988"/>
                <a:ext cx="160338" cy="39688"/>
              </a:xfrm>
              <a:custGeom>
                <a:avLst/>
                <a:gdLst/>
                <a:ahLst/>
                <a:cxnLst>
                  <a:cxn ang="0">
                    <a:pos x="100" y="13"/>
                  </a:cxn>
                  <a:cxn ang="0">
                    <a:pos x="1" y="0"/>
                  </a:cxn>
                  <a:cxn ang="0">
                    <a:pos x="0" y="12"/>
                  </a:cxn>
                  <a:cxn ang="0">
                    <a:pos x="97" y="24"/>
                  </a:cxn>
                  <a:cxn ang="0">
                    <a:pos x="100" y="13"/>
                  </a:cxn>
                </a:cxnLst>
                <a:rect l="0" t="0" r="r" b="b"/>
                <a:pathLst>
                  <a:path w="100" h="24">
                    <a:moveTo>
                      <a:pt x="100" y="13"/>
                    </a:moveTo>
                    <a:cubicBezTo>
                      <a:pt x="66" y="5"/>
                      <a:pt x="34" y="1"/>
                      <a:pt x="1" y="0"/>
                    </a:cubicBezTo>
                    <a:cubicBezTo>
                      <a:pt x="0" y="12"/>
                      <a:pt x="0" y="12"/>
                      <a:pt x="0" y="12"/>
                    </a:cubicBezTo>
                    <a:cubicBezTo>
                      <a:pt x="33" y="13"/>
                      <a:pt x="64" y="17"/>
                      <a:pt x="97" y="24"/>
                    </a:cubicBezTo>
                    <a:lnTo>
                      <a:pt x="100" y="13"/>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33" name="Freeform 189"/>
              <p:cNvSpPr/>
              <p:nvPr/>
            </p:nvSpPr>
            <p:spPr bwMode="auto">
              <a:xfrm>
                <a:off x="3803650" y="3836988"/>
                <a:ext cx="161925" cy="42863"/>
              </a:xfrm>
              <a:custGeom>
                <a:avLst/>
                <a:gdLst/>
                <a:ahLst/>
                <a:cxnLst>
                  <a:cxn ang="0">
                    <a:pos x="100" y="12"/>
                  </a:cxn>
                  <a:cxn ang="0">
                    <a:pos x="99" y="0"/>
                  </a:cxn>
                  <a:cxn ang="0">
                    <a:pos x="0" y="15"/>
                  </a:cxn>
                  <a:cxn ang="0">
                    <a:pos x="3" y="26"/>
                  </a:cxn>
                  <a:cxn ang="0">
                    <a:pos x="100" y="12"/>
                  </a:cxn>
                </a:cxnLst>
                <a:rect l="0" t="0" r="r" b="b"/>
                <a:pathLst>
                  <a:path w="100" h="26">
                    <a:moveTo>
                      <a:pt x="100" y="12"/>
                    </a:moveTo>
                    <a:cubicBezTo>
                      <a:pt x="99" y="0"/>
                      <a:pt x="99" y="0"/>
                      <a:pt x="99" y="0"/>
                    </a:cubicBezTo>
                    <a:cubicBezTo>
                      <a:pt x="67" y="2"/>
                      <a:pt x="35" y="7"/>
                      <a:pt x="0" y="15"/>
                    </a:cubicBezTo>
                    <a:cubicBezTo>
                      <a:pt x="3" y="26"/>
                      <a:pt x="3" y="26"/>
                      <a:pt x="3" y="26"/>
                    </a:cubicBezTo>
                    <a:cubicBezTo>
                      <a:pt x="37" y="19"/>
                      <a:pt x="68" y="14"/>
                      <a:pt x="100" y="12"/>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34" name="Freeform 190"/>
              <p:cNvSpPr/>
              <p:nvPr/>
            </p:nvSpPr>
            <p:spPr bwMode="auto">
              <a:xfrm>
                <a:off x="3154363" y="4518025"/>
                <a:ext cx="33338" cy="160338"/>
              </a:xfrm>
              <a:custGeom>
                <a:avLst/>
                <a:gdLst/>
                <a:ahLst/>
                <a:cxnLst>
                  <a:cxn ang="0">
                    <a:pos x="13" y="100"/>
                  </a:cxn>
                  <a:cxn ang="0">
                    <a:pos x="12" y="91"/>
                  </a:cxn>
                  <a:cxn ang="0">
                    <a:pos x="21" y="2"/>
                  </a:cxn>
                  <a:cxn ang="0">
                    <a:pos x="9" y="0"/>
                  </a:cxn>
                  <a:cxn ang="0">
                    <a:pos x="0" y="91"/>
                  </a:cxn>
                  <a:cxn ang="0">
                    <a:pos x="1" y="100"/>
                  </a:cxn>
                  <a:cxn ang="0">
                    <a:pos x="13" y="100"/>
                  </a:cxn>
                </a:cxnLst>
                <a:rect l="0" t="0" r="r" b="b"/>
                <a:pathLst>
                  <a:path w="21" h="100">
                    <a:moveTo>
                      <a:pt x="13" y="100"/>
                    </a:moveTo>
                    <a:cubicBezTo>
                      <a:pt x="13" y="97"/>
                      <a:pt x="12" y="94"/>
                      <a:pt x="12" y="91"/>
                    </a:cubicBezTo>
                    <a:cubicBezTo>
                      <a:pt x="13" y="61"/>
                      <a:pt x="15" y="31"/>
                      <a:pt x="21" y="2"/>
                    </a:cubicBezTo>
                    <a:cubicBezTo>
                      <a:pt x="9" y="0"/>
                      <a:pt x="9" y="0"/>
                      <a:pt x="9" y="0"/>
                    </a:cubicBezTo>
                    <a:cubicBezTo>
                      <a:pt x="3" y="29"/>
                      <a:pt x="1" y="60"/>
                      <a:pt x="0" y="91"/>
                    </a:cubicBezTo>
                    <a:cubicBezTo>
                      <a:pt x="0" y="94"/>
                      <a:pt x="1" y="97"/>
                      <a:pt x="1" y="100"/>
                    </a:cubicBezTo>
                    <a:lnTo>
                      <a:pt x="13" y="100"/>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35" name="Freeform 191"/>
              <p:cNvSpPr/>
              <p:nvPr/>
            </p:nvSpPr>
            <p:spPr bwMode="auto">
              <a:xfrm>
                <a:off x="5699125" y="4044950"/>
                <a:ext cx="139700" cy="111125"/>
              </a:xfrm>
              <a:custGeom>
                <a:avLst/>
                <a:gdLst/>
                <a:ahLst/>
                <a:cxnLst>
                  <a:cxn ang="0">
                    <a:pos x="0" y="58"/>
                  </a:cxn>
                  <a:cxn ang="0">
                    <a:pos x="6" y="69"/>
                  </a:cxn>
                  <a:cxn ang="0">
                    <a:pos x="87" y="9"/>
                  </a:cxn>
                  <a:cxn ang="0">
                    <a:pos x="79" y="0"/>
                  </a:cxn>
                  <a:cxn ang="0">
                    <a:pos x="0" y="58"/>
                  </a:cxn>
                </a:cxnLst>
                <a:rect l="0" t="0" r="r" b="b"/>
                <a:pathLst>
                  <a:path w="87" h="69">
                    <a:moveTo>
                      <a:pt x="0" y="58"/>
                    </a:moveTo>
                    <a:cubicBezTo>
                      <a:pt x="6" y="69"/>
                      <a:pt x="6" y="69"/>
                      <a:pt x="6" y="69"/>
                    </a:cubicBezTo>
                    <a:cubicBezTo>
                      <a:pt x="35" y="51"/>
                      <a:pt x="62" y="31"/>
                      <a:pt x="87" y="9"/>
                    </a:cubicBezTo>
                    <a:cubicBezTo>
                      <a:pt x="79" y="0"/>
                      <a:pt x="79" y="0"/>
                      <a:pt x="79" y="0"/>
                    </a:cubicBezTo>
                    <a:cubicBezTo>
                      <a:pt x="55" y="22"/>
                      <a:pt x="28" y="41"/>
                      <a:pt x="0" y="58"/>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36" name="Freeform 192"/>
              <p:cNvSpPr/>
              <p:nvPr/>
            </p:nvSpPr>
            <p:spPr bwMode="auto">
              <a:xfrm>
                <a:off x="5675313" y="2714625"/>
                <a:ext cx="139700" cy="111125"/>
              </a:xfrm>
              <a:custGeom>
                <a:avLst/>
                <a:gdLst/>
                <a:ahLst/>
                <a:cxnLst>
                  <a:cxn ang="0">
                    <a:pos x="87" y="60"/>
                  </a:cxn>
                  <a:cxn ang="0">
                    <a:pos x="7" y="0"/>
                  </a:cxn>
                  <a:cxn ang="0">
                    <a:pos x="0" y="10"/>
                  </a:cxn>
                  <a:cxn ang="0">
                    <a:pos x="79" y="69"/>
                  </a:cxn>
                  <a:cxn ang="0">
                    <a:pos x="87" y="60"/>
                  </a:cxn>
                </a:cxnLst>
                <a:rect l="0" t="0" r="r" b="b"/>
                <a:pathLst>
                  <a:path w="87" h="69">
                    <a:moveTo>
                      <a:pt x="87" y="60"/>
                    </a:moveTo>
                    <a:cubicBezTo>
                      <a:pt x="63" y="39"/>
                      <a:pt x="37" y="19"/>
                      <a:pt x="7" y="0"/>
                    </a:cubicBezTo>
                    <a:cubicBezTo>
                      <a:pt x="0" y="10"/>
                      <a:pt x="0" y="10"/>
                      <a:pt x="0" y="10"/>
                    </a:cubicBezTo>
                    <a:cubicBezTo>
                      <a:pt x="30" y="29"/>
                      <a:pt x="55" y="48"/>
                      <a:pt x="79" y="69"/>
                    </a:cubicBezTo>
                    <a:lnTo>
                      <a:pt x="87" y="60"/>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37" name="Freeform 193"/>
              <p:cNvSpPr/>
              <p:nvPr/>
            </p:nvSpPr>
            <p:spPr bwMode="auto">
              <a:xfrm>
                <a:off x="5846763" y="2855913"/>
                <a:ext cx="117475" cy="133350"/>
              </a:xfrm>
              <a:custGeom>
                <a:avLst/>
                <a:gdLst/>
                <a:ahLst/>
                <a:cxnLst>
                  <a:cxn ang="0">
                    <a:pos x="73" y="76"/>
                  </a:cxn>
                  <a:cxn ang="0">
                    <a:pos x="22" y="14"/>
                  </a:cxn>
                  <a:cxn ang="0">
                    <a:pos x="9" y="0"/>
                  </a:cxn>
                  <a:cxn ang="0">
                    <a:pos x="0" y="8"/>
                  </a:cxn>
                  <a:cxn ang="0">
                    <a:pos x="14" y="22"/>
                  </a:cxn>
                  <a:cxn ang="0">
                    <a:pos x="63" y="83"/>
                  </a:cxn>
                  <a:cxn ang="0">
                    <a:pos x="73" y="76"/>
                  </a:cxn>
                </a:cxnLst>
                <a:rect l="0" t="0" r="r" b="b"/>
                <a:pathLst>
                  <a:path w="73" h="83">
                    <a:moveTo>
                      <a:pt x="73" y="76"/>
                    </a:moveTo>
                    <a:cubicBezTo>
                      <a:pt x="58" y="55"/>
                      <a:pt x="41" y="34"/>
                      <a:pt x="22" y="14"/>
                    </a:cubicBezTo>
                    <a:cubicBezTo>
                      <a:pt x="18" y="9"/>
                      <a:pt x="13" y="4"/>
                      <a:pt x="9" y="0"/>
                    </a:cubicBezTo>
                    <a:cubicBezTo>
                      <a:pt x="0" y="8"/>
                      <a:pt x="0" y="8"/>
                      <a:pt x="0" y="8"/>
                    </a:cubicBezTo>
                    <a:cubicBezTo>
                      <a:pt x="5" y="12"/>
                      <a:pt x="9" y="17"/>
                      <a:pt x="14" y="22"/>
                    </a:cubicBezTo>
                    <a:cubicBezTo>
                      <a:pt x="32" y="41"/>
                      <a:pt x="48" y="62"/>
                      <a:pt x="63" y="83"/>
                    </a:cubicBezTo>
                    <a:lnTo>
                      <a:pt x="73" y="76"/>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38" name="Freeform 194"/>
              <p:cNvSpPr/>
              <p:nvPr/>
            </p:nvSpPr>
            <p:spPr bwMode="auto">
              <a:xfrm>
                <a:off x="5513388" y="885825"/>
                <a:ext cx="161925" cy="44450"/>
              </a:xfrm>
              <a:custGeom>
                <a:avLst/>
                <a:gdLst/>
                <a:ahLst/>
                <a:cxnLst>
                  <a:cxn ang="0">
                    <a:pos x="0" y="12"/>
                  </a:cxn>
                  <a:cxn ang="0">
                    <a:pos x="97" y="27"/>
                  </a:cxn>
                  <a:cxn ang="0">
                    <a:pos x="100" y="15"/>
                  </a:cxn>
                  <a:cxn ang="0">
                    <a:pos x="1" y="0"/>
                  </a:cxn>
                  <a:cxn ang="0">
                    <a:pos x="0" y="12"/>
                  </a:cxn>
                </a:cxnLst>
                <a:rect l="0" t="0" r="r" b="b"/>
                <a:pathLst>
                  <a:path w="100" h="27">
                    <a:moveTo>
                      <a:pt x="0" y="12"/>
                    </a:moveTo>
                    <a:cubicBezTo>
                      <a:pt x="33" y="14"/>
                      <a:pt x="66" y="19"/>
                      <a:pt x="97" y="27"/>
                    </a:cubicBezTo>
                    <a:cubicBezTo>
                      <a:pt x="100" y="15"/>
                      <a:pt x="100" y="15"/>
                      <a:pt x="100" y="15"/>
                    </a:cubicBezTo>
                    <a:cubicBezTo>
                      <a:pt x="68" y="7"/>
                      <a:pt x="35" y="2"/>
                      <a:pt x="1" y="0"/>
                    </a:cubicBezTo>
                    <a:lnTo>
                      <a:pt x="0" y="12"/>
                    </a:ln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sp>
            <p:nvSpPr>
              <p:cNvPr id="6339" name="Freeform 195"/>
              <p:cNvSpPr/>
              <p:nvPr/>
            </p:nvSpPr>
            <p:spPr bwMode="auto">
              <a:xfrm>
                <a:off x="5497513" y="4170363"/>
                <a:ext cx="153988" cy="79375"/>
              </a:xfrm>
              <a:custGeom>
                <a:avLst/>
                <a:gdLst/>
                <a:ahLst/>
                <a:cxnLst>
                  <a:cxn ang="0">
                    <a:pos x="82" y="4"/>
                  </a:cxn>
                  <a:cxn ang="0">
                    <a:pos x="0" y="38"/>
                  </a:cxn>
                  <a:cxn ang="0">
                    <a:pos x="4" y="49"/>
                  </a:cxn>
                  <a:cxn ang="0">
                    <a:pos x="87" y="15"/>
                  </a:cxn>
                  <a:cxn ang="0">
                    <a:pos x="96" y="10"/>
                  </a:cxn>
                  <a:cxn ang="0">
                    <a:pos x="91" y="0"/>
                  </a:cxn>
                  <a:cxn ang="0">
                    <a:pos x="82" y="4"/>
                  </a:cxn>
                </a:cxnLst>
                <a:rect l="0" t="0" r="r" b="b"/>
                <a:pathLst>
                  <a:path w="96" h="49">
                    <a:moveTo>
                      <a:pt x="82" y="4"/>
                    </a:moveTo>
                    <a:cubicBezTo>
                      <a:pt x="55" y="18"/>
                      <a:pt x="28" y="29"/>
                      <a:pt x="0" y="38"/>
                    </a:cubicBezTo>
                    <a:cubicBezTo>
                      <a:pt x="4" y="49"/>
                      <a:pt x="4" y="49"/>
                      <a:pt x="4" y="49"/>
                    </a:cubicBezTo>
                    <a:cubicBezTo>
                      <a:pt x="32" y="40"/>
                      <a:pt x="60" y="29"/>
                      <a:pt x="87" y="15"/>
                    </a:cubicBezTo>
                    <a:cubicBezTo>
                      <a:pt x="90" y="14"/>
                      <a:pt x="93" y="12"/>
                      <a:pt x="96" y="10"/>
                    </a:cubicBezTo>
                    <a:cubicBezTo>
                      <a:pt x="91" y="0"/>
                      <a:pt x="91" y="0"/>
                      <a:pt x="91" y="0"/>
                    </a:cubicBezTo>
                    <a:cubicBezTo>
                      <a:pt x="88" y="1"/>
                      <a:pt x="85" y="3"/>
                      <a:pt x="82" y="4"/>
                    </a:cubicBezTo>
                    <a:close/>
                  </a:path>
                </a:pathLst>
              </a:custGeom>
              <a:solidFill>
                <a:srgbClr val="FFFFFF"/>
              </a:solidFill>
              <a:ln w="9525">
                <a:noFill/>
                <a:round/>
              </a:ln>
            </p:spPr>
            <p:txBody>
              <a:bodyPr vert="horz" wrap="square" lIns="121920" tIns="60960" rIns="121920" bIns="60960" numCol="1" anchor="t" anchorCtr="0" compatLnSpc="1"/>
              <a:lstStyle/>
              <a:p>
                <a:endParaRPr lang="en-US" sz="2400"/>
              </a:p>
            </p:txBody>
          </p:sp>
        </p:grpSp>
      </p:grpSp>
      <p:grpSp>
        <p:nvGrpSpPr>
          <p:cNvPr id="15" name="Group 327"/>
          <p:cNvGrpSpPr/>
          <p:nvPr/>
        </p:nvGrpSpPr>
        <p:grpSpPr>
          <a:xfrm>
            <a:off x="148311" y="2645952"/>
            <a:ext cx="1910969" cy="1594127"/>
            <a:chOff x="168383" y="2327650"/>
            <a:chExt cx="1433227" cy="1195595"/>
          </a:xfrm>
        </p:grpSpPr>
        <p:sp>
          <p:nvSpPr>
            <p:cNvPr id="316" name="Rounded Rectangle 315"/>
            <p:cNvSpPr/>
            <p:nvPr/>
          </p:nvSpPr>
          <p:spPr>
            <a:xfrm>
              <a:off x="168383" y="2517692"/>
              <a:ext cx="1433227" cy="1005553"/>
            </a:xfrm>
            <a:prstGeom prst="roundRect">
              <a:avLst>
                <a:gd name="adj" fmla="val 8331"/>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9" name="Isosceles Triangle 318"/>
            <p:cNvSpPr/>
            <p:nvPr/>
          </p:nvSpPr>
          <p:spPr>
            <a:xfrm flipH="1">
              <a:off x="771228" y="2327650"/>
              <a:ext cx="227537" cy="19615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25"/>
            <p:cNvGrpSpPr/>
            <p:nvPr/>
          </p:nvGrpSpPr>
          <p:grpSpPr>
            <a:xfrm>
              <a:off x="183545" y="2635206"/>
              <a:ext cx="1358623" cy="786507"/>
              <a:chOff x="803802" y="1595573"/>
              <a:chExt cx="1418819" cy="786507"/>
            </a:xfrm>
          </p:grpSpPr>
          <p:sp>
            <p:nvSpPr>
              <p:cNvPr id="326" name="Text Placeholder 3"/>
              <p:cNvSpPr txBox="1"/>
              <p:nvPr/>
            </p:nvSpPr>
            <p:spPr>
              <a:xfrm>
                <a:off x="924573" y="1595573"/>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1"/>
                    </a:solidFill>
                  </a:rPr>
                  <a:t>Title Goes Here</a:t>
                </a:r>
                <a:endParaRPr lang="en-US" sz="2135" b="1">
                  <a:solidFill>
                    <a:schemeClr val="accent1"/>
                  </a:solidFill>
                </a:endParaRPr>
              </a:p>
            </p:txBody>
          </p:sp>
          <p:sp>
            <p:nvSpPr>
              <p:cNvPr id="327" name="Text Placeholder 3"/>
              <p:cNvSpPr txBox="1"/>
              <p:nvPr/>
            </p:nvSpPr>
            <p:spPr>
              <a:xfrm>
                <a:off x="803802" y="1705164"/>
                <a:ext cx="1418819"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grpSp>
        <p:nvGrpSpPr>
          <p:cNvPr id="17" name="Group 328"/>
          <p:cNvGrpSpPr/>
          <p:nvPr/>
        </p:nvGrpSpPr>
        <p:grpSpPr>
          <a:xfrm>
            <a:off x="2953825" y="4851402"/>
            <a:ext cx="1910969" cy="1594127"/>
            <a:chOff x="168383" y="2327650"/>
            <a:chExt cx="1433227" cy="1195595"/>
          </a:xfrm>
        </p:grpSpPr>
        <p:sp>
          <p:nvSpPr>
            <p:cNvPr id="330" name="Rounded Rectangle 329"/>
            <p:cNvSpPr/>
            <p:nvPr/>
          </p:nvSpPr>
          <p:spPr>
            <a:xfrm>
              <a:off x="168383" y="2517692"/>
              <a:ext cx="1433227" cy="1005553"/>
            </a:xfrm>
            <a:prstGeom prst="roundRect">
              <a:avLst>
                <a:gd name="adj" fmla="val 8331"/>
              </a:avLst>
            </a:prstGeom>
            <a:solidFill>
              <a:schemeClr val="bg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1" name="Isosceles Triangle 330"/>
            <p:cNvSpPr/>
            <p:nvPr/>
          </p:nvSpPr>
          <p:spPr>
            <a:xfrm flipH="1">
              <a:off x="771228" y="2327650"/>
              <a:ext cx="227537" cy="1961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25"/>
            <p:cNvGrpSpPr/>
            <p:nvPr/>
          </p:nvGrpSpPr>
          <p:grpSpPr>
            <a:xfrm>
              <a:off x="183544" y="2635206"/>
              <a:ext cx="1358622" cy="786507"/>
              <a:chOff x="803802" y="1595573"/>
              <a:chExt cx="1418819" cy="786507"/>
            </a:xfrm>
          </p:grpSpPr>
          <p:sp>
            <p:nvSpPr>
              <p:cNvPr id="333" name="Text Placeholder 3"/>
              <p:cNvSpPr txBox="1"/>
              <p:nvPr/>
            </p:nvSpPr>
            <p:spPr>
              <a:xfrm>
                <a:off x="924573" y="1595573"/>
                <a:ext cx="117727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2"/>
                    </a:solidFill>
                  </a:rPr>
                  <a:t>Title Goes Here</a:t>
                </a:r>
                <a:endParaRPr lang="en-US" sz="2135" b="1">
                  <a:solidFill>
                    <a:schemeClr val="accent2"/>
                  </a:solidFill>
                </a:endParaRPr>
              </a:p>
            </p:txBody>
          </p:sp>
          <p:sp>
            <p:nvSpPr>
              <p:cNvPr id="334" name="Text Placeholder 3"/>
              <p:cNvSpPr txBox="1"/>
              <p:nvPr/>
            </p:nvSpPr>
            <p:spPr>
              <a:xfrm>
                <a:off x="803802" y="1705164"/>
                <a:ext cx="1418819"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grpSp>
        <p:nvGrpSpPr>
          <p:cNvPr id="19" name="Group 334"/>
          <p:cNvGrpSpPr/>
          <p:nvPr/>
        </p:nvGrpSpPr>
        <p:grpSpPr>
          <a:xfrm>
            <a:off x="5690292" y="4137482"/>
            <a:ext cx="1910969" cy="1594127"/>
            <a:chOff x="168383" y="2327650"/>
            <a:chExt cx="1433227" cy="1195595"/>
          </a:xfrm>
        </p:grpSpPr>
        <p:sp>
          <p:nvSpPr>
            <p:cNvPr id="336" name="Rounded Rectangle 335"/>
            <p:cNvSpPr/>
            <p:nvPr/>
          </p:nvSpPr>
          <p:spPr>
            <a:xfrm>
              <a:off x="168383" y="2517692"/>
              <a:ext cx="1433227" cy="1005553"/>
            </a:xfrm>
            <a:prstGeom prst="roundRect">
              <a:avLst>
                <a:gd name="adj" fmla="val 8331"/>
              </a:avLst>
            </a:prstGeom>
            <a:solidFill>
              <a:schemeClr val="bg2"/>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7" name="Isosceles Triangle 336"/>
            <p:cNvSpPr/>
            <p:nvPr/>
          </p:nvSpPr>
          <p:spPr>
            <a:xfrm flipH="1">
              <a:off x="771228" y="2327650"/>
              <a:ext cx="227537" cy="1961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0" name="Group 25"/>
            <p:cNvGrpSpPr/>
            <p:nvPr/>
          </p:nvGrpSpPr>
          <p:grpSpPr>
            <a:xfrm>
              <a:off x="183544" y="2635206"/>
              <a:ext cx="1358622" cy="786507"/>
              <a:chOff x="803802" y="1595573"/>
              <a:chExt cx="1418819" cy="786507"/>
            </a:xfrm>
          </p:grpSpPr>
          <p:sp>
            <p:nvSpPr>
              <p:cNvPr id="339" name="Text Placeholder 3"/>
              <p:cNvSpPr txBox="1"/>
              <p:nvPr/>
            </p:nvSpPr>
            <p:spPr>
              <a:xfrm>
                <a:off x="924573" y="1595573"/>
                <a:ext cx="117727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3"/>
                    </a:solidFill>
                  </a:rPr>
                  <a:t>Title Goes Here</a:t>
                </a:r>
                <a:endParaRPr lang="en-US" sz="2135" b="1">
                  <a:solidFill>
                    <a:schemeClr val="accent3"/>
                  </a:solidFill>
                </a:endParaRPr>
              </a:p>
            </p:txBody>
          </p:sp>
          <p:sp>
            <p:nvSpPr>
              <p:cNvPr id="340" name="Text Placeholder 3"/>
              <p:cNvSpPr txBox="1"/>
              <p:nvPr/>
            </p:nvSpPr>
            <p:spPr>
              <a:xfrm>
                <a:off x="803802" y="1705164"/>
                <a:ext cx="1418819"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grpSp>
        <p:nvGrpSpPr>
          <p:cNvPr id="21" name="Group 340"/>
          <p:cNvGrpSpPr/>
          <p:nvPr/>
        </p:nvGrpSpPr>
        <p:grpSpPr>
          <a:xfrm>
            <a:off x="9293145" y="3742410"/>
            <a:ext cx="1910969" cy="1594127"/>
            <a:chOff x="168383" y="2327650"/>
            <a:chExt cx="1433227" cy="1195595"/>
          </a:xfrm>
        </p:grpSpPr>
        <p:sp>
          <p:nvSpPr>
            <p:cNvPr id="342" name="Rounded Rectangle 341"/>
            <p:cNvSpPr/>
            <p:nvPr/>
          </p:nvSpPr>
          <p:spPr>
            <a:xfrm>
              <a:off x="168383" y="2517692"/>
              <a:ext cx="1433227" cy="1005553"/>
            </a:xfrm>
            <a:prstGeom prst="roundRect">
              <a:avLst>
                <a:gd name="adj" fmla="val 8331"/>
              </a:avLst>
            </a:prstGeom>
            <a:solidFill>
              <a:schemeClr val="bg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3" name="Isosceles Triangle 342"/>
            <p:cNvSpPr/>
            <p:nvPr/>
          </p:nvSpPr>
          <p:spPr>
            <a:xfrm flipH="1">
              <a:off x="771228" y="2327650"/>
              <a:ext cx="227537" cy="1961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2" name="Group 25"/>
            <p:cNvGrpSpPr/>
            <p:nvPr/>
          </p:nvGrpSpPr>
          <p:grpSpPr>
            <a:xfrm>
              <a:off x="183544" y="2635206"/>
              <a:ext cx="1358622" cy="786507"/>
              <a:chOff x="803802" y="1595573"/>
              <a:chExt cx="1418819" cy="786507"/>
            </a:xfrm>
          </p:grpSpPr>
          <p:sp>
            <p:nvSpPr>
              <p:cNvPr id="345" name="Text Placeholder 3"/>
              <p:cNvSpPr txBox="1"/>
              <p:nvPr/>
            </p:nvSpPr>
            <p:spPr>
              <a:xfrm>
                <a:off x="924573" y="1595573"/>
                <a:ext cx="117727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a:solidFill>
                      <a:schemeClr val="accent4"/>
                    </a:solidFill>
                  </a:rPr>
                  <a:t>Title Goes Here</a:t>
                </a:r>
                <a:endParaRPr lang="en-US" sz="2135" b="1">
                  <a:solidFill>
                    <a:schemeClr val="accent4"/>
                  </a:solidFill>
                </a:endParaRPr>
              </a:p>
            </p:txBody>
          </p:sp>
          <p:sp>
            <p:nvSpPr>
              <p:cNvPr id="346" name="Text Placeholder 3"/>
              <p:cNvSpPr txBox="1"/>
              <p:nvPr/>
            </p:nvSpPr>
            <p:spPr>
              <a:xfrm>
                <a:off x="803802" y="1705164"/>
                <a:ext cx="1418819"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a:solidFill>
                      <a:schemeClr val="tx1">
                        <a:lumMod val="50000"/>
                        <a:lumOff val="50000"/>
                      </a:schemeClr>
                    </a:solidFill>
                  </a:rPr>
                  <a:t>There are many variations</a:t>
                </a:r>
              </a:p>
              <a:p>
                <a:pPr defTabSz="1219200">
                  <a:spcBef>
                    <a:spcPct val="20000"/>
                  </a:spcBef>
                  <a:defRPr/>
                </a:pPr>
                <a:r>
                  <a:rPr lang="en-US" sz="1335">
                    <a:solidFill>
                      <a:schemeClr val="tx1">
                        <a:lumMod val="50000"/>
                        <a:lumOff val="50000"/>
                      </a:schemeClr>
                    </a:solidFill>
                  </a:rPr>
                  <a:t> of passages of lorem</a:t>
                </a:r>
              </a:p>
              <a:p>
                <a:pPr defTabSz="1219200">
                  <a:spcBef>
                    <a:spcPct val="20000"/>
                  </a:spcBef>
                  <a:defRPr/>
                </a:pPr>
                <a:r>
                  <a:rPr lang="en-US" sz="1335">
                    <a:solidFill>
                      <a:schemeClr val="tx1">
                        <a:lumMod val="50000"/>
                        <a:lumOff val="50000"/>
                      </a:schemeClr>
                    </a:solidFill>
                  </a:rPr>
                  <a:t> ipsum available</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346"/>
                                        </p:tgtEl>
                                        <p:attrNameLst>
                                          <p:attrName>style.visibility</p:attrName>
                                        </p:attrNameLst>
                                      </p:cBhvr>
                                      <p:to>
                                        <p:strVal val="visible"/>
                                      </p:to>
                                    </p:set>
                                    <p:animEffect transition="in" filter="wipe(down)">
                                      <p:cBhvr>
                                        <p:cTn id="11" dur="500"/>
                                        <p:tgtEl>
                                          <p:spTgt spid="6346"/>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6345"/>
                                        </p:tgtEl>
                                        <p:attrNameLst>
                                          <p:attrName>style.visibility</p:attrName>
                                        </p:attrNameLst>
                                      </p:cBhvr>
                                      <p:to>
                                        <p:strVal val="visible"/>
                                      </p:to>
                                    </p:set>
                                    <p:animEffect transition="in" filter="wipe(down)">
                                      <p:cBhvr>
                                        <p:cTn id="15" dur="500"/>
                                        <p:tgtEl>
                                          <p:spTgt spid="6345"/>
                                        </p:tgtEl>
                                      </p:cBhvr>
                                    </p:animEffect>
                                  </p:childTnLst>
                                </p:cTn>
                              </p:par>
                            </p:childTnLst>
                          </p:cTn>
                        </p:par>
                        <p:par>
                          <p:cTn id="16" fill="hold">
                            <p:stCondLst>
                              <p:cond delay="2000"/>
                            </p:stCondLst>
                            <p:childTnLst>
                              <p:par>
                                <p:cTn id="17" presetID="1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par>
                          <p:cTn id="20" fill="hold">
                            <p:stCondLst>
                              <p:cond delay="2500"/>
                            </p:stCondLst>
                            <p:childTnLst>
                              <p:par>
                                <p:cTn id="21" presetID="1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lide(fromBottom)">
                                      <p:cBhvr>
                                        <p:cTn id="23" dur="500"/>
                                        <p:tgtEl>
                                          <p:spTgt spid="2"/>
                                        </p:tgtEl>
                                      </p:cBhvr>
                                    </p:animEffect>
                                  </p:childTnLst>
                                </p:cTn>
                              </p:par>
                            </p:childTnLst>
                          </p:cTn>
                        </p:par>
                        <p:par>
                          <p:cTn id="24" fill="hold">
                            <p:stCondLst>
                              <p:cond delay="3000"/>
                            </p:stCondLst>
                            <p:childTnLst>
                              <p:par>
                                <p:cTn id="25" presetID="1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Bottom)">
                                      <p:cBhvr>
                                        <p:cTn id="27" dur="500"/>
                                        <p:tgtEl>
                                          <p:spTgt spid="9"/>
                                        </p:tgtEl>
                                      </p:cBhvr>
                                    </p:animEffect>
                                  </p:childTnLst>
                                </p:cTn>
                              </p:par>
                            </p:childTnLst>
                          </p:cTn>
                        </p:par>
                        <p:par>
                          <p:cTn id="28" fill="hold">
                            <p:stCondLst>
                              <p:cond delay="3500"/>
                            </p:stCondLst>
                            <p:childTnLst>
                              <p:par>
                                <p:cTn id="29" presetID="1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lide(fromBottom)">
                                      <p:cBhvr>
                                        <p:cTn id="31" dur="500"/>
                                        <p:tgtEl>
                                          <p:spTgt spid="15"/>
                                        </p:tgtEl>
                                      </p:cBhvr>
                                    </p:animEffect>
                                  </p:childTnLst>
                                </p:cTn>
                              </p:par>
                            </p:childTnLst>
                          </p:cTn>
                        </p:par>
                        <p:par>
                          <p:cTn id="32" fill="hold">
                            <p:stCondLst>
                              <p:cond delay="4000"/>
                            </p:stCondLst>
                            <p:childTnLst>
                              <p:par>
                                <p:cTn id="33" presetID="1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Bottom)">
                                      <p:cBhvr>
                                        <p:cTn id="35" dur="500"/>
                                        <p:tgtEl>
                                          <p:spTgt spid="6"/>
                                        </p:tgtEl>
                                      </p:cBhvr>
                                    </p:animEffect>
                                  </p:childTnLst>
                                </p:cTn>
                              </p:par>
                            </p:childTnLst>
                          </p:cTn>
                        </p:par>
                        <p:par>
                          <p:cTn id="36" fill="hold">
                            <p:stCondLst>
                              <p:cond delay="4500"/>
                            </p:stCondLst>
                            <p:childTnLst>
                              <p:par>
                                <p:cTn id="37" presetID="12" presetClass="entr" presetSubtype="4"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slide(fromBottom)">
                                      <p:cBhvr>
                                        <p:cTn id="39" dur="500"/>
                                        <p:tgtEl>
                                          <p:spTgt spid="17"/>
                                        </p:tgtEl>
                                      </p:cBhvr>
                                    </p:animEffect>
                                  </p:childTnLst>
                                </p:cTn>
                              </p:par>
                            </p:childTnLst>
                          </p:cTn>
                        </p:par>
                        <p:par>
                          <p:cTn id="40" fill="hold">
                            <p:stCondLst>
                              <p:cond delay="5000"/>
                            </p:stCondLst>
                            <p:childTnLst>
                              <p:par>
                                <p:cTn id="41" presetID="1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Bottom)">
                                      <p:cBhvr>
                                        <p:cTn id="43" dur="500"/>
                                        <p:tgtEl>
                                          <p:spTgt spid="10"/>
                                        </p:tgtEl>
                                      </p:cBhvr>
                                    </p:animEffect>
                                  </p:childTnLst>
                                </p:cTn>
                              </p:par>
                            </p:childTnLst>
                          </p:cTn>
                        </p:par>
                        <p:par>
                          <p:cTn id="44" fill="hold">
                            <p:stCondLst>
                              <p:cond delay="5500"/>
                            </p:stCondLst>
                            <p:childTnLst>
                              <p:par>
                                <p:cTn id="45" presetID="12" presetClass="entr" presetSubtype="4"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lide(fromBottom)">
                                      <p:cBhvr>
                                        <p:cTn id="47" dur="500"/>
                                        <p:tgtEl>
                                          <p:spTgt spid="19"/>
                                        </p:tgtEl>
                                      </p:cBhvr>
                                    </p:animEffect>
                                  </p:childTnLst>
                                </p:cTn>
                              </p:par>
                            </p:childTnLst>
                          </p:cTn>
                        </p:par>
                        <p:par>
                          <p:cTn id="48" fill="hold">
                            <p:stCondLst>
                              <p:cond delay="6000"/>
                            </p:stCondLst>
                            <p:childTnLst>
                              <p:par>
                                <p:cTn id="49" presetID="1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lide(fromBottom)">
                                      <p:cBhvr>
                                        <p:cTn id="51" dur="500"/>
                                        <p:tgtEl>
                                          <p:spTgt spid="11"/>
                                        </p:tgtEl>
                                      </p:cBhvr>
                                    </p:animEffect>
                                  </p:childTnLst>
                                </p:cTn>
                              </p:par>
                            </p:childTnLst>
                          </p:cTn>
                        </p:par>
                        <p:par>
                          <p:cTn id="52" fill="hold">
                            <p:stCondLst>
                              <p:cond delay="6500"/>
                            </p:stCondLst>
                            <p:childTnLst>
                              <p:par>
                                <p:cTn id="53" presetID="12" presetClass="entr" presetSubtype="4"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lide(fromBottom)">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5" grpId="0" animBg="1"/>
      <p:bldP spid="63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Directions Infographic</a:t>
            </a:r>
          </a:p>
        </p:txBody>
      </p:sp>
      <p:sp>
        <p:nvSpPr>
          <p:cNvPr id="8" name="Text Placeholder 7"/>
          <p:cNvSpPr>
            <a:spLocks noGrp="1"/>
          </p:cNvSpPr>
          <p:nvPr>
            <p:ph type="body" sz="half" idx="2"/>
          </p:nvPr>
        </p:nvSpPr>
        <p:spPr/>
        <p:txBody>
          <a:bodyPr/>
          <a:lstStyle/>
          <a:p>
            <a:r>
              <a:rPr lang="en-US"/>
              <a:t>Directions Infographic</a:t>
            </a:r>
          </a:p>
        </p:txBody>
      </p:sp>
      <p:sp>
        <p:nvSpPr>
          <p:cNvPr id="30" name="Slide Number Placeholder 29"/>
          <p:cNvSpPr>
            <a:spLocks noGrp="1"/>
          </p:cNvSpPr>
          <p:nvPr>
            <p:ph type="sldNum" sz="quarter" idx="12"/>
          </p:nvPr>
        </p:nvSpPr>
        <p:spPr/>
        <p:txBody>
          <a:bodyPr/>
          <a:lstStyle/>
          <a:p>
            <a:fld id="{C136B7D2-B98C-44FD-8D04-7EC62A564975}" type="slidenum">
              <a:rPr lang="en-US" smtClean="0"/>
              <a:t>5</a:t>
            </a:fld>
            <a:endParaRPr lang="en-US"/>
          </a:p>
        </p:txBody>
      </p:sp>
      <p:grpSp>
        <p:nvGrpSpPr>
          <p:cNvPr id="2" name="Group 36"/>
          <p:cNvGrpSpPr/>
          <p:nvPr/>
        </p:nvGrpSpPr>
        <p:grpSpPr>
          <a:xfrm>
            <a:off x="5985470" y="1850816"/>
            <a:ext cx="221060" cy="5007181"/>
            <a:chOff x="4489102" y="1388112"/>
            <a:chExt cx="165795" cy="3755386"/>
          </a:xfrm>
        </p:grpSpPr>
        <p:sp>
          <p:nvSpPr>
            <p:cNvPr id="6149" name="Freeform 5"/>
            <p:cNvSpPr/>
            <p:nvPr/>
          </p:nvSpPr>
          <p:spPr bwMode="auto">
            <a:xfrm>
              <a:off x="4489102" y="1565952"/>
              <a:ext cx="165795" cy="3577546"/>
            </a:xfrm>
            <a:prstGeom prst="rect">
              <a:avLst/>
            </a:prstGeom>
            <a:gradFill>
              <a:gsLst>
                <a:gs pos="100000">
                  <a:schemeClr val="bg1">
                    <a:lumMod val="75000"/>
                  </a:schemeClr>
                </a:gs>
                <a:gs pos="54000">
                  <a:schemeClr val="bg1">
                    <a:lumMod val="95000"/>
                  </a:schemeClr>
                </a:gs>
                <a:gs pos="51000">
                  <a:schemeClr val="bg1">
                    <a:lumMod val="85000"/>
                  </a:schemeClr>
                </a:gs>
              </a:gsLst>
              <a:lin ang="0" scaled="0"/>
            </a:gradFill>
            <a:ln w="9525">
              <a:noFill/>
              <a:round/>
            </a:ln>
          </p:spPr>
          <p:txBody>
            <a:bodyPr vert="horz" wrap="square" lIns="121920" tIns="60960" rIns="121920" bIns="60960" numCol="1" anchor="t" anchorCtr="0" compatLnSpc="1"/>
            <a:lstStyle/>
            <a:p>
              <a:endParaRPr lang="en-US" sz="2400"/>
            </a:p>
          </p:txBody>
        </p:sp>
        <p:sp>
          <p:nvSpPr>
            <p:cNvPr id="6151" name="Oval 7"/>
            <p:cNvSpPr>
              <a:spLocks noChangeArrowheads="1"/>
            </p:cNvSpPr>
            <p:nvPr/>
          </p:nvSpPr>
          <p:spPr bwMode="auto">
            <a:xfrm>
              <a:off x="4489102" y="1388112"/>
              <a:ext cx="165795" cy="161125"/>
            </a:xfrm>
            <a:prstGeom prst="ellipse">
              <a:avLst/>
            </a:prstGeom>
            <a:solidFill>
              <a:schemeClr val="bg2">
                <a:lumMod val="65000"/>
              </a:schemeClr>
            </a:solidFill>
            <a:ln w="9525">
              <a:noFill/>
              <a:round/>
            </a:ln>
          </p:spPr>
          <p:txBody>
            <a:bodyPr vert="horz" wrap="square" lIns="121920" tIns="60960" rIns="121920" bIns="60960" numCol="1" anchor="t" anchorCtr="0" compatLnSpc="1"/>
            <a:lstStyle/>
            <a:p>
              <a:endParaRPr lang="en-US" sz="2400"/>
            </a:p>
          </p:txBody>
        </p:sp>
      </p:grpSp>
      <p:grpSp>
        <p:nvGrpSpPr>
          <p:cNvPr id="3" name="Group 100"/>
          <p:cNvGrpSpPr/>
          <p:nvPr/>
        </p:nvGrpSpPr>
        <p:grpSpPr>
          <a:xfrm>
            <a:off x="4086225" y="2822723"/>
            <a:ext cx="1977083" cy="1186251"/>
            <a:chOff x="3064669" y="2117042"/>
            <a:chExt cx="1482812" cy="889688"/>
          </a:xfrm>
        </p:grpSpPr>
        <p:grpSp>
          <p:nvGrpSpPr>
            <p:cNvPr id="4" name="Group 31"/>
            <p:cNvGrpSpPr/>
            <p:nvPr/>
          </p:nvGrpSpPr>
          <p:grpSpPr>
            <a:xfrm>
              <a:off x="3064669" y="2117042"/>
              <a:ext cx="1482812" cy="889688"/>
              <a:chOff x="3563938" y="1866900"/>
              <a:chExt cx="1008063" cy="604838"/>
            </a:xfrm>
          </p:grpSpPr>
          <p:sp>
            <p:nvSpPr>
              <p:cNvPr id="6158" name="Freeform 14"/>
              <p:cNvSpPr/>
              <p:nvPr/>
            </p:nvSpPr>
            <p:spPr bwMode="auto">
              <a:xfrm>
                <a:off x="3563938" y="2062163"/>
                <a:ext cx="1008063" cy="409575"/>
              </a:xfrm>
              <a:custGeom>
                <a:avLst/>
                <a:gdLst/>
                <a:ahLst/>
                <a:cxnLst>
                  <a:cxn ang="0">
                    <a:pos x="635" y="241"/>
                  </a:cxn>
                  <a:cxn ang="0">
                    <a:pos x="616" y="258"/>
                  </a:cxn>
                  <a:cxn ang="0">
                    <a:pos x="73" y="154"/>
                  </a:cxn>
                  <a:cxn ang="0">
                    <a:pos x="0" y="44"/>
                  </a:cxn>
                  <a:cxn ang="0">
                    <a:pos x="0" y="0"/>
                  </a:cxn>
                  <a:cxn ang="0">
                    <a:pos x="635" y="241"/>
                  </a:cxn>
                </a:cxnLst>
                <a:rect l="0" t="0" r="r" b="b"/>
                <a:pathLst>
                  <a:path w="635" h="258">
                    <a:moveTo>
                      <a:pt x="635" y="241"/>
                    </a:moveTo>
                    <a:lnTo>
                      <a:pt x="616" y="258"/>
                    </a:lnTo>
                    <a:lnTo>
                      <a:pt x="73" y="154"/>
                    </a:lnTo>
                    <a:lnTo>
                      <a:pt x="0" y="44"/>
                    </a:lnTo>
                    <a:lnTo>
                      <a:pt x="0" y="0"/>
                    </a:lnTo>
                    <a:lnTo>
                      <a:pt x="635" y="241"/>
                    </a:ln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59" name="Freeform 15"/>
              <p:cNvSpPr/>
              <p:nvPr/>
            </p:nvSpPr>
            <p:spPr bwMode="auto">
              <a:xfrm>
                <a:off x="3563938" y="1866900"/>
                <a:ext cx="1008063" cy="577850"/>
              </a:xfrm>
              <a:custGeom>
                <a:avLst/>
                <a:gdLst/>
                <a:ahLst/>
                <a:cxnLst>
                  <a:cxn ang="0">
                    <a:pos x="0" y="123"/>
                  </a:cxn>
                  <a:cxn ang="0">
                    <a:pos x="93" y="262"/>
                  </a:cxn>
                  <a:cxn ang="0">
                    <a:pos x="635" y="364"/>
                  </a:cxn>
                  <a:cxn ang="0">
                    <a:pos x="635" y="110"/>
                  </a:cxn>
                  <a:cxn ang="0">
                    <a:pos x="95" y="0"/>
                  </a:cxn>
                  <a:cxn ang="0">
                    <a:pos x="0" y="123"/>
                  </a:cxn>
                </a:cxnLst>
                <a:rect l="0" t="0" r="r" b="b"/>
                <a:pathLst>
                  <a:path w="635" h="364">
                    <a:moveTo>
                      <a:pt x="0" y="123"/>
                    </a:moveTo>
                    <a:lnTo>
                      <a:pt x="93" y="262"/>
                    </a:lnTo>
                    <a:lnTo>
                      <a:pt x="635" y="364"/>
                    </a:lnTo>
                    <a:lnTo>
                      <a:pt x="635" y="110"/>
                    </a:lnTo>
                    <a:lnTo>
                      <a:pt x="95" y="0"/>
                    </a:lnTo>
                    <a:lnTo>
                      <a:pt x="0" y="123"/>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61" name="Freeform 17"/>
              <p:cNvSpPr/>
              <p:nvPr/>
            </p:nvSpPr>
            <p:spPr bwMode="auto">
              <a:xfrm>
                <a:off x="3625850" y="1916113"/>
                <a:ext cx="906463" cy="481013"/>
              </a:xfrm>
              <a:custGeom>
                <a:avLst/>
                <a:gdLst/>
                <a:ahLst/>
                <a:cxnLst>
                  <a:cxn ang="0">
                    <a:pos x="0" y="96"/>
                  </a:cxn>
                  <a:cxn ang="0">
                    <a:pos x="73" y="0"/>
                  </a:cxn>
                  <a:cxn ang="0">
                    <a:pos x="571" y="96"/>
                  </a:cxn>
                  <a:cxn ang="0">
                    <a:pos x="571" y="303"/>
                  </a:cxn>
                  <a:cxn ang="0">
                    <a:pos x="74" y="211"/>
                  </a:cxn>
                  <a:cxn ang="0">
                    <a:pos x="0" y="96"/>
                  </a:cxn>
                </a:cxnLst>
                <a:rect l="0" t="0" r="r" b="b"/>
                <a:pathLst>
                  <a:path w="571" h="303">
                    <a:moveTo>
                      <a:pt x="0" y="96"/>
                    </a:moveTo>
                    <a:lnTo>
                      <a:pt x="73" y="0"/>
                    </a:lnTo>
                    <a:lnTo>
                      <a:pt x="571" y="96"/>
                    </a:lnTo>
                    <a:lnTo>
                      <a:pt x="571" y="303"/>
                    </a:lnTo>
                    <a:lnTo>
                      <a:pt x="74" y="211"/>
                    </a:lnTo>
                    <a:lnTo>
                      <a:pt x="0" y="96"/>
                    </a:lnTo>
                    <a:close/>
                  </a:path>
                </a:pathLst>
              </a:custGeom>
              <a:solidFill>
                <a:schemeClr val="accent1"/>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62" name="Freeform 18"/>
              <p:cNvSpPr/>
              <p:nvPr/>
            </p:nvSpPr>
            <p:spPr bwMode="auto">
              <a:xfrm>
                <a:off x="3741738" y="1916113"/>
                <a:ext cx="790575" cy="481013"/>
              </a:xfrm>
              <a:custGeom>
                <a:avLst/>
                <a:gdLst/>
                <a:ahLst/>
                <a:cxnLst>
                  <a:cxn ang="0">
                    <a:pos x="0" y="0"/>
                  </a:cxn>
                  <a:cxn ang="0">
                    <a:pos x="490" y="106"/>
                  </a:cxn>
                  <a:cxn ang="0">
                    <a:pos x="490" y="302"/>
                  </a:cxn>
                  <a:cxn ang="0">
                    <a:pos x="498" y="303"/>
                  </a:cxn>
                  <a:cxn ang="0">
                    <a:pos x="498" y="96"/>
                  </a:cxn>
                  <a:cxn ang="0">
                    <a:pos x="0" y="0"/>
                  </a:cxn>
                </a:cxnLst>
                <a:rect l="0" t="0" r="r" b="b"/>
                <a:pathLst>
                  <a:path w="498" h="303">
                    <a:moveTo>
                      <a:pt x="0" y="0"/>
                    </a:moveTo>
                    <a:lnTo>
                      <a:pt x="490" y="106"/>
                    </a:lnTo>
                    <a:lnTo>
                      <a:pt x="490" y="302"/>
                    </a:lnTo>
                    <a:lnTo>
                      <a:pt x="498" y="303"/>
                    </a:lnTo>
                    <a:lnTo>
                      <a:pt x="498" y="96"/>
                    </a:lnTo>
                    <a:lnTo>
                      <a:pt x="0" y="0"/>
                    </a:ln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sp>
          <p:nvSpPr>
            <p:cNvPr id="38" name="TextBox 37"/>
            <p:cNvSpPr txBox="1"/>
            <p:nvPr/>
          </p:nvSpPr>
          <p:spPr>
            <a:xfrm rot="701790">
              <a:off x="3502064" y="2425830"/>
              <a:ext cx="801901" cy="184666"/>
            </a:xfrm>
            <a:prstGeom prst="rect">
              <a:avLst/>
            </a:prstGeom>
            <a:noFill/>
          </p:spPr>
          <p:txBody>
            <a:bodyPr wrap="none" lIns="0" tIns="0" rIns="0" bIns="0" rtlCol="0" anchor="t">
              <a:spAutoFit/>
            </a:bodyPr>
            <a:lstStyle/>
            <a:p>
              <a:pPr algn="ctr"/>
              <a:r>
                <a:rPr lang="en-US" sz="1600" b="1">
                  <a:solidFill>
                    <a:schemeClr val="bg1"/>
                  </a:solidFill>
                </a:rPr>
                <a:t>KEYWORD</a:t>
              </a:r>
            </a:p>
          </p:txBody>
        </p:sp>
      </p:grpSp>
      <p:grpSp>
        <p:nvGrpSpPr>
          <p:cNvPr id="5" name="Group 101"/>
          <p:cNvGrpSpPr/>
          <p:nvPr/>
        </p:nvGrpSpPr>
        <p:grpSpPr>
          <a:xfrm>
            <a:off x="6128692" y="1988301"/>
            <a:ext cx="1977083" cy="1189363"/>
            <a:chOff x="4596519" y="1491226"/>
            <a:chExt cx="1482812" cy="892022"/>
          </a:xfrm>
        </p:grpSpPr>
        <p:grpSp>
          <p:nvGrpSpPr>
            <p:cNvPr id="6" name="Group 32"/>
            <p:cNvGrpSpPr/>
            <p:nvPr/>
          </p:nvGrpSpPr>
          <p:grpSpPr>
            <a:xfrm>
              <a:off x="4596519" y="1491226"/>
              <a:ext cx="1482812" cy="892022"/>
              <a:chOff x="4605338" y="1441450"/>
              <a:chExt cx="1008063" cy="606425"/>
            </a:xfrm>
          </p:grpSpPr>
          <p:sp>
            <p:nvSpPr>
              <p:cNvPr id="6153" name="Freeform 9"/>
              <p:cNvSpPr/>
              <p:nvPr/>
            </p:nvSpPr>
            <p:spPr bwMode="auto">
              <a:xfrm>
                <a:off x="4605338" y="1635125"/>
                <a:ext cx="1008063" cy="412750"/>
              </a:xfrm>
              <a:custGeom>
                <a:avLst/>
                <a:gdLst/>
                <a:ahLst/>
                <a:cxnLst>
                  <a:cxn ang="0">
                    <a:pos x="0" y="243"/>
                  </a:cxn>
                  <a:cxn ang="0">
                    <a:pos x="19" y="260"/>
                  </a:cxn>
                  <a:cxn ang="0">
                    <a:pos x="562" y="156"/>
                  </a:cxn>
                  <a:cxn ang="0">
                    <a:pos x="635" y="45"/>
                  </a:cxn>
                  <a:cxn ang="0">
                    <a:pos x="635" y="0"/>
                  </a:cxn>
                  <a:cxn ang="0">
                    <a:pos x="0" y="243"/>
                  </a:cxn>
                </a:cxnLst>
                <a:rect l="0" t="0" r="r" b="b"/>
                <a:pathLst>
                  <a:path w="635" h="260">
                    <a:moveTo>
                      <a:pt x="0" y="243"/>
                    </a:moveTo>
                    <a:lnTo>
                      <a:pt x="19" y="260"/>
                    </a:lnTo>
                    <a:lnTo>
                      <a:pt x="562" y="156"/>
                    </a:lnTo>
                    <a:lnTo>
                      <a:pt x="635" y="45"/>
                    </a:lnTo>
                    <a:lnTo>
                      <a:pt x="635" y="0"/>
                    </a:lnTo>
                    <a:lnTo>
                      <a:pt x="0" y="243"/>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54" name="Freeform 10"/>
              <p:cNvSpPr/>
              <p:nvPr/>
            </p:nvSpPr>
            <p:spPr bwMode="auto">
              <a:xfrm>
                <a:off x="4605338" y="1441450"/>
                <a:ext cx="1008063" cy="579438"/>
              </a:xfrm>
              <a:custGeom>
                <a:avLst/>
                <a:gdLst/>
                <a:ahLst/>
                <a:cxnLst>
                  <a:cxn ang="0">
                    <a:pos x="0" y="109"/>
                  </a:cxn>
                  <a:cxn ang="0">
                    <a:pos x="0" y="365"/>
                  </a:cxn>
                  <a:cxn ang="0">
                    <a:pos x="542" y="262"/>
                  </a:cxn>
                  <a:cxn ang="0">
                    <a:pos x="635" y="122"/>
                  </a:cxn>
                  <a:cxn ang="0">
                    <a:pos x="540" y="0"/>
                  </a:cxn>
                  <a:cxn ang="0">
                    <a:pos x="0" y="109"/>
                  </a:cxn>
                </a:cxnLst>
                <a:rect l="0" t="0" r="r" b="b"/>
                <a:pathLst>
                  <a:path w="635" h="365">
                    <a:moveTo>
                      <a:pt x="0" y="109"/>
                    </a:moveTo>
                    <a:lnTo>
                      <a:pt x="0" y="365"/>
                    </a:lnTo>
                    <a:lnTo>
                      <a:pt x="542" y="262"/>
                    </a:lnTo>
                    <a:lnTo>
                      <a:pt x="635" y="122"/>
                    </a:lnTo>
                    <a:lnTo>
                      <a:pt x="540" y="0"/>
                    </a:lnTo>
                    <a:lnTo>
                      <a:pt x="0" y="109"/>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56" name="Freeform 12"/>
              <p:cNvSpPr/>
              <p:nvPr/>
            </p:nvSpPr>
            <p:spPr bwMode="auto">
              <a:xfrm>
                <a:off x="4645025" y="1492250"/>
                <a:ext cx="906463" cy="481013"/>
              </a:xfrm>
              <a:custGeom>
                <a:avLst/>
                <a:gdLst/>
                <a:ahLst/>
                <a:cxnLst>
                  <a:cxn ang="0">
                    <a:pos x="571" y="95"/>
                  </a:cxn>
                  <a:cxn ang="0">
                    <a:pos x="498" y="0"/>
                  </a:cxn>
                  <a:cxn ang="0">
                    <a:pos x="0" y="95"/>
                  </a:cxn>
                  <a:cxn ang="0">
                    <a:pos x="0" y="303"/>
                  </a:cxn>
                  <a:cxn ang="0">
                    <a:pos x="497" y="210"/>
                  </a:cxn>
                  <a:cxn ang="0">
                    <a:pos x="571" y="95"/>
                  </a:cxn>
                </a:cxnLst>
                <a:rect l="0" t="0" r="r" b="b"/>
                <a:pathLst>
                  <a:path w="571" h="303">
                    <a:moveTo>
                      <a:pt x="571" y="95"/>
                    </a:moveTo>
                    <a:lnTo>
                      <a:pt x="498" y="0"/>
                    </a:lnTo>
                    <a:lnTo>
                      <a:pt x="0" y="95"/>
                    </a:lnTo>
                    <a:lnTo>
                      <a:pt x="0" y="303"/>
                    </a:lnTo>
                    <a:lnTo>
                      <a:pt x="497" y="210"/>
                    </a:lnTo>
                    <a:lnTo>
                      <a:pt x="571" y="95"/>
                    </a:lnTo>
                    <a:close/>
                  </a:path>
                </a:pathLst>
              </a:custGeom>
              <a:solidFill>
                <a:schemeClr val="accent2"/>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57" name="Freeform 13"/>
              <p:cNvSpPr/>
              <p:nvPr/>
            </p:nvSpPr>
            <p:spPr bwMode="auto">
              <a:xfrm>
                <a:off x="4645025" y="1492250"/>
                <a:ext cx="790575" cy="481013"/>
              </a:xfrm>
              <a:custGeom>
                <a:avLst/>
                <a:gdLst/>
                <a:ahLst/>
                <a:cxnLst>
                  <a:cxn ang="0">
                    <a:pos x="498" y="0"/>
                  </a:cxn>
                  <a:cxn ang="0">
                    <a:pos x="8" y="105"/>
                  </a:cxn>
                  <a:cxn ang="0">
                    <a:pos x="8" y="301"/>
                  </a:cxn>
                  <a:cxn ang="0">
                    <a:pos x="0" y="303"/>
                  </a:cxn>
                  <a:cxn ang="0">
                    <a:pos x="0" y="95"/>
                  </a:cxn>
                  <a:cxn ang="0">
                    <a:pos x="498" y="0"/>
                  </a:cxn>
                </a:cxnLst>
                <a:rect l="0" t="0" r="r" b="b"/>
                <a:pathLst>
                  <a:path w="498" h="303">
                    <a:moveTo>
                      <a:pt x="498" y="0"/>
                    </a:moveTo>
                    <a:lnTo>
                      <a:pt x="8" y="105"/>
                    </a:lnTo>
                    <a:lnTo>
                      <a:pt x="8" y="301"/>
                    </a:lnTo>
                    <a:lnTo>
                      <a:pt x="0" y="303"/>
                    </a:lnTo>
                    <a:lnTo>
                      <a:pt x="0" y="95"/>
                    </a:lnTo>
                    <a:lnTo>
                      <a:pt x="498" y="0"/>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sp>
          <p:nvSpPr>
            <p:cNvPr id="39" name="TextBox 38"/>
            <p:cNvSpPr txBox="1"/>
            <p:nvPr/>
          </p:nvSpPr>
          <p:spPr>
            <a:xfrm rot="20990640">
              <a:off x="4849828" y="1826914"/>
              <a:ext cx="801901" cy="184666"/>
            </a:xfrm>
            <a:prstGeom prst="rect">
              <a:avLst/>
            </a:prstGeom>
            <a:noFill/>
          </p:spPr>
          <p:txBody>
            <a:bodyPr wrap="none" lIns="0" tIns="0" rIns="0" bIns="0" rtlCol="0" anchor="t">
              <a:spAutoFit/>
            </a:bodyPr>
            <a:lstStyle/>
            <a:p>
              <a:pPr algn="ctr"/>
              <a:r>
                <a:rPr lang="en-US" sz="1600" b="1">
                  <a:solidFill>
                    <a:schemeClr val="bg1"/>
                  </a:solidFill>
                </a:rPr>
                <a:t>KEYWORD</a:t>
              </a:r>
            </a:p>
          </p:txBody>
        </p:sp>
      </p:grpSp>
      <p:grpSp>
        <p:nvGrpSpPr>
          <p:cNvPr id="9" name="Group 102"/>
          <p:cNvGrpSpPr/>
          <p:nvPr/>
        </p:nvGrpSpPr>
        <p:grpSpPr>
          <a:xfrm>
            <a:off x="6128692" y="3703849"/>
            <a:ext cx="1977083" cy="1186251"/>
            <a:chOff x="4596519" y="2777887"/>
            <a:chExt cx="1482812" cy="889688"/>
          </a:xfrm>
        </p:grpSpPr>
        <p:grpSp>
          <p:nvGrpSpPr>
            <p:cNvPr id="10" name="Group 34"/>
            <p:cNvGrpSpPr/>
            <p:nvPr/>
          </p:nvGrpSpPr>
          <p:grpSpPr>
            <a:xfrm>
              <a:off x="4596519" y="2777887"/>
              <a:ext cx="1482812" cy="889688"/>
              <a:chOff x="4605338" y="2316163"/>
              <a:chExt cx="1008063" cy="604838"/>
            </a:xfrm>
          </p:grpSpPr>
          <p:sp>
            <p:nvSpPr>
              <p:cNvPr id="6168" name="Freeform 24"/>
              <p:cNvSpPr/>
              <p:nvPr/>
            </p:nvSpPr>
            <p:spPr bwMode="auto">
              <a:xfrm>
                <a:off x="4605338" y="2509838"/>
                <a:ext cx="1008063" cy="411163"/>
              </a:xfrm>
              <a:custGeom>
                <a:avLst/>
                <a:gdLst/>
                <a:ahLst/>
                <a:cxnLst>
                  <a:cxn ang="0">
                    <a:pos x="0" y="242"/>
                  </a:cxn>
                  <a:cxn ang="0">
                    <a:pos x="19" y="259"/>
                  </a:cxn>
                  <a:cxn ang="0">
                    <a:pos x="562" y="155"/>
                  </a:cxn>
                  <a:cxn ang="0">
                    <a:pos x="635" y="45"/>
                  </a:cxn>
                  <a:cxn ang="0">
                    <a:pos x="635" y="0"/>
                  </a:cxn>
                  <a:cxn ang="0">
                    <a:pos x="0" y="242"/>
                  </a:cxn>
                </a:cxnLst>
                <a:rect l="0" t="0" r="r" b="b"/>
                <a:pathLst>
                  <a:path w="635" h="259">
                    <a:moveTo>
                      <a:pt x="0" y="242"/>
                    </a:moveTo>
                    <a:lnTo>
                      <a:pt x="19" y="259"/>
                    </a:lnTo>
                    <a:lnTo>
                      <a:pt x="562" y="155"/>
                    </a:lnTo>
                    <a:lnTo>
                      <a:pt x="635" y="45"/>
                    </a:lnTo>
                    <a:lnTo>
                      <a:pt x="635" y="0"/>
                    </a:lnTo>
                    <a:lnTo>
                      <a:pt x="0" y="242"/>
                    </a:lnTo>
                    <a:close/>
                  </a:path>
                </a:pathLst>
              </a:custGeom>
              <a:solidFill>
                <a:schemeClr val="accent4">
                  <a:lumMod val="5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69" name="Freeform 25"/>
              <p:cNvSpPr/>
              <p:nvPr/>
            </p:nvSpPr>
            <p:spPr bwMode="auto">
              <a:xfrm>
                <a:off x="4605338" y="2316163"/>
                <a:ext cx="1008063" cy="577850"/>
              </a:xfrm>
              <a:custGeom>
                <a:avLst/>
                <a:gdLst/>
                <a:ahLst/>
                <a:cxnLst>
                  <a:cxn ang="0">
                    <a:pos x="0" y="110"/>
                  </a:cxn>
                  <a:cxn ang="0">
                    <a:pos x="0" y="364"/>
                  </a:cxn>
                  <a:cxn ang="0">
                    <a:pos x="542" y="262"/>
                  </a:cxn>
                  <a:cxn ang="0">
                    <a:pos x="635" y="122"/>
                  </a:cxn>
                  <a:cxn ang="0">
                    <a:pos x="540" y="0"/>
                  </a:cxn>
                  <a:cxn ang="0">
                    <a:pos x="0" y="110"/>
                  </a:cxn>
                </a:cxnLst>
                <a:rect l="0" t="0" r="r" b="b"/>
                <a:pathLst>
                  <a:path w="635" h="364">
                    <a:moveTo>
                      <a:pt x="0" y="110"/>
                    </a:moveTo>
                    <a:lnTo>
                      <a:pt x="0" y="364"/>
                    </a:lnTo>
                    <a:lnTo>
                      <a:pt x="542" y="262"/>
                    </a:lnTo>
                    <a:lnTo>
                      <a:pt x="635" y="122"/>
                    </a:lnTo>
                    <a:lnTo>
                      <a:pt x="540" y="0"/>
                    </a:lnTo>
                    <a:lnTo>
                      <a:pt x="0" y="110"/>
                    </a:lnTo>
                    <a:close/>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71" name="Freeform 27"/>
              <p:cNvSpPr/>
              <p:nvPr/>
            </p:nvSpPr>
            <p:spPr bwMode="auto">
              <a:xfrm>
                <a:off x="4645025" y="2366963"/>
                <a:ext cx="906463" cy="479425"/>
              </a:xfrm>
              <a:custGeom>
                <a:avLst/>
                <a:gdLst/>
                <a:ahLst/>
                <a:cxnLst>
                  <a:cxn ang="0">
                    <a:pos x="571" y="95"/>
                  </a:cxn>
                  <a:cxn ang="0">
                    <a:pos x="498" y="0"/>
                  </a:cxn>
                  <a:cxn ang="0">
                    <a:pos x="0" y="95"/>
                  </a:cxn>
                  <a:cxn ang="0">
                    <a:pos x="0" y="302"/>
                  </a:cxn>
                  <a:cxn ang="0">
                    <a:pos x="497" y="210"/>
                  </a:cxn>
                  <a:cxn ang="0">
                    <a:pos x="571" y="95"/>
                  </a:cxn>
                </a:cxnLst>
                <a:rect l="0" t="0" r="r" b="b"/>
                <a:pathLst>
                  <a:path w="571" h="302">
                    <a:moveTo>
                      <a:pt x="571" y="95"/>
                    </a:moveTo>
                    <a:lnTo>
                      <a:pt x="498" y="0"/>
                    </a:lnTo>
                    <a:lnTo>
                      <a:pt x="0" y="95"/>
                    </a:lnTo>
                    <a:lnTo>
                      <a:pt x="0" y="302"/>
                    </a:lnTo>
                    <a:lnTo>
                      <a:pt x="497" y="210"/>
                    </a:lnTo>
                    <a:lnTo>
                      <a:pt x="571" y="95"/>
                    </a:lnTo>
                    <a:close/>
                  </a:path>
                </a:pathLst>
              </a:custGeom>
              <a:solidFill>
                <a:schemeClr val="accent4"/>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72" name="Freeform 28"/>
              <p:cNvSpPr/>
              <p:nvPr/>
            </p:nvSpPr>
            <p:spPr bwMode="auto">
              <a:xfrm>
                <a:off x="4645025" y="2366963"/>
                <a:ext cx="790575" cy="479425"/>
              </a:xfrm>
              <a:custGeom>
                <a:avLst/>
                <a:gdLst/>
                <a:ahLst/>
                <a:cxnLst>
                  <a:cxn ang="0">
                    <a:pos x="498" y="0"/>
                  </a:cxn>
                  <a:cxn ang="0">
                    <a:pos x="8" y="105"/>
                  </a:cxn>
                  <a:cxn ang="0">
                    <a:pos x="8" y="300"/>
                  </a:cxn>
                  <a:cxn ang="0">
                    <a:pos x="0" y="302"/>
                  </a:cxn>
                  <a:cxn ang="0">
                    <a:pos x="0" y="95"/>
                  </a:cxn>
                  <a:cxn ang="0">
                    <a:pos x="498" y="0"/>
                  </a:cxn>
                </a:cxnLst>
                <a:rect l="0" t="0" r="r" b="b"/>
                <a:pathLst>
                  <a:path w="498" h="302">
                    <a:moveTo>
                      <a:pt x="498" y="0"/>
                    </a:moveTo>
                    <a:lnTo>
                      <a:pt x="8" y="105"/>
                    </a:lnTo>
                    <a:lnTo>
                      <a:pt x="8" y="300"/>
                    </a:lnTo>
                    <a:lnTo>
                      <a:pt x="0" y="302"/>
                    </a:lnTo>
                    <a:lnTo>
                      <a:pt x="0" y="95"/>
                    </a:lnTo>
                    <a:lnTo>
                      <a:pt x="498" y="0"/>
                    </a:lnTo>
                    <a:close/>
                  </a:path>
                </a:pathLst>
              </a:custGeom>
              <a:solidFill>
                <a:schemeClr val="accent4">
                  <a:lumMod val="5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sp>
          <p:nvSpPr>
            <p:cNvPr id="40" name="TextBox 39"/>
            <p:cNvSpPr txBox="1"/>
            <p:nvPr/>
          </p:nvSpPr>
          <p:spPr>
            <a:xfrm rot="20885962">
              <a:off x="4849828" y="3088175"/>
              <a:ext cx="801901" cy="184666"/>
            </a:xfrm>
            <a:prstGeom prst="rect">
              <a:avLst/>
            </a:prstGeom>
            <a:noFill/>
          </p:spPr>
          <p:txBody>
            <a:bodyPr wrap="none" lIns="0" tIns="0" rIns="0" bIns="0" rtlCol="0" anchor="t">
              <a:spAutoFit/>
            </a:bodyPr>
            <a:lstStyle/>
            <a:p>
              <a:pPr algn="ctr"/>
              <a:r>
                <a:rPr lang="en-US" sz="1600" b="1">
                  <a:solidFill>
                    <a:schemeClr val="bg1"/>
                  </a:solidFill>
                </a:rPr>
                <a:t>KEYWORD</a:t>
              </a:r>
            </a:p>
          </p:txBody>
        </p:sp>
      </p:grpSp>
      <p:grpSp>
        <p:nvGrpSpPr>
          <p:cNvPr id="11" name="Group 103"/>
          <p:cNvGrpSpPr/>
          <p:nvPr/>
        </p:nvGrpSpPr>
        <p:grpSpPr>
          <a:xfrm>
            <a:off x="4086225" y="4538271"/>
            <a:ext cx="1977083" cy="1186251"/>
            <a:chOff x="3064669" y="3403703"/>
            <a:chExt cx="1482812" cy="889688"/>
          </a:xfrm>
        </p:grpSpPr>
        <p:grpSp>
          <p:nvGrpSpPr>
            <p:cNvPr id="12" name="Group 33"/>
            <p:cNvGrpSpPr/>
            <p:nvPr/>
          </p:nvGrpSpPr>
          <p:grpSpPr>
            <a:xfrm>
              <a:off x="3064669" y="3403703"/>
              <a:ext cx="1482812" cy="889688"/>
              <a:chOff x="3563938" y="2741613"/>
              <a:chExt cx="1008063" cy="604838"/>
            </a:xfrm>
          </p:grpSpPr>
          <p:sp>
            <p:nvSpPr>
              <p:cNvPr id="6163" name="Freeform 19"/>
              <p:cNvSpPr/>
              <p:nvPr/>
            </p:nvSpPr>
            <p:spPr bwMode="auto">
              <a:xfrm>
                <a:off x="3563938" y="2935288"/>
                <a:ext cx="1008063" cy="411163"/>
              </a:xfrm>
              <a:custGeom>
                <a:avLst/>
                <a:gdLst/>
                <a:ahLst/>
                <a:cxnLst>
                  <a:cxn ang="0">
                    <a:pos x="635" y="241"/>
                  </a:cxn>
                  <a:cxn ang="0">
                    <a:pos x="616" y="259"/>
                  </a:cxn>
                  <a:cxn ang="0">
                    <a:pos x="73" y="155"/>
                  </a:cxn>
                  <a:cxn ang="0">
                    <a:pos x="0" y="44"/>
                  </a:cxn>
                  <a:cxn ang="0">
                    <a:pos x="0" y="0"/>
                  </a:cxn>
                  <a:cxn ang="0">
                    <a:pos x="635" y="241"/>
                  </a:cxn>
                </a:cxnLst>
                <a:rect l="0" t="0" r="r" b="b"/>
                <a:pathLst>
                  <a:path w="635" h="259">
                    <a:moveTo>
                      <a:pt x="635" y="241"/>
                    </a:moveTo>
                    <a:lnTo>
                      <a:pt x="616" y="259"/>
                    </a:lnTo>
                    <a:lnTo>
                      <a:pt x="73" y="155"/>
                    </a:lnTo>
                    <a:lnTo>
                      <a:pt x="0" y="44"/>
                    </a:lnTo>
                    <a:lnTo>
                      <a:pt x="0" y="0"/>
                    </a:lnTo>
                    <a:lnTo>
                      <a:pt x="635" y="241"/>
                    </a:lnTo>
                    <a:close/>
                  </a:path>
                </a:pathLst>
              </a:custGeom>
              <a:solidFill>
                <a:schemeClr val="accent3">
                  <a:lumMod val="5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64" name="Freeform 20"/>
              <p:cNvSpPr/>
              <p:nvPr/>
            </p:nvSpPr>
            <p:spPr bwMode="auto">
              <a:xfrm>
                <a:off x="3563938" y="2741613"/>
                <a:ext cx="1008063" cy="576263"/>
              </a:xfrm>
              <a:custGeom>
                <a:avLst/>
                <a:gdLst/>
                <a:ahLst/>
                <a:cxnLst>
                  <a:cxn ang="0">
                    <a:pos x="0" y="122"/>
                  </a:cxn>
                  <a:cxn ang="0">
                    <a:pos x="93" y="262"/>
                  </a:cxn>
                  <a:cxn ang="0">
                    <a:pos x="635" y="363"/>
                  </a:cxn>
                  <a:cxn ang="0">
                    <a:pos x="635" y="109"/>
                  </a:cxn>
                  <a:cxn ang="0">
                    <a:pos x="95" y="0"/>
                  </a:cxn>
                  <a:cxn ang="0">
                    <a:pos x="0" y="122"/>
                  </a:cxn>
                </a:cxnLst>
                <a:rect l="0" t="0" r="r" b="b"/>
                <a:pathLst>
                  <a:path w="635" h="363">
                    <a:moveTo>
                      <a:pt x="0" y="122"/>
                    </a:moveTo>
                    <a:lnTo>
                      <a:pt x="93" y="262"/>
                    </a:lnTo>
                    <a:lnTo>
                      <a:pt x="635" y="363"/>
                    </a:lnTo>
                    <a:lnTo>
                      <a:pt x="635" y="109"/>
                    </a:lnTo>
                    <a:lnTo>
                      <a:pt x="95" y="0"/>
                    </a:lnTo>
                    <a:lnTo>
                      <a:pt x="0" y="122"/>
                    </a:lnTo>
                    <a:close/>
                  </a:path>
                </a:pathLst>
              </a:custGeom>
              <a:solidFill>
                <a:schemeClr val="accent3">
                  <a:lumMod val="60000"/>
                  <a:lumOff val="4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66" name="Freeform 22"/>
              <p:cNvSpPr/>
              <p:nvPr/>
            </p:nvSpPr>
            <p:spPr bwMode="auto">
              <a:xfrm>
                <a:off x="3625850" y="2790825"/>
                <a:ext cx="906463" cy="481013"/>
              </a:xfrm>
              <a:custGeom>
                <a:avLst/>
                <a:gdLst/>
                <a:ahLst/>
                <a:cxnLst>
                  <a:cxn ang="0">
                    <a:pos x="0" y="95"/>
                  </a:cxn>
                  <a:cxn ang="0">
                    <a:pos x="73" y="0"/>
                  </a:cxn>
                  <a:cxn ang="0">
                    <a:pos x="571" y="95"/>
                  </a:cxn>
                  <a:cxn ang="0">
                    <a:pos x="571" y="303"/>
                  </a:cxn>
                  <a:cxn ang="0">
                    <a:pos x="74" y="210"/>
                  </a:cxn>
                  <a:cxn ang="0">
                    <a:pos x="0" y="95"/>
                  </a:cxn>
                </a:cxnLst>
                <a:rect l="0" t="0" r="r" b="b"/>
                <a:pathLst>
                  <a:path w="571" h="303">
                    <a:moveTo>
                      <a:pt x="0" y="95"/>
                    </a:moveTo>
                    <a:lnTo>
                      <a:pt x="73" y="0"/>
                    </a:lnTo>
                    <a:lnTo>
                      <a:pt x="571" y="95"/>
                    </a:lnTo>
                    <a:lnTo>
                      <a:pt x="571" y="303"/>
                    </a:lnTo>
                    <a:lnTo>
                      <a:pt x="74" y="210"/>
                    </a:lnTo>
                    <a:lnTo>
                      <a:pt x="0" y="95"/>
                    </a:lnTo>
                    <a:close/>
                  </a:path>
                </a:pathLst>
              </a:custGeom>
              <a:solidFill>
                <a:schemeClr val="accent3"/>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167" name="Freeform 23"/>
              <p:cNvSpPr/>
              <p:nvPr/>
            </p:nvSpPr>
            <p:spPr bwMode="auto">
              <a:xfrm>
                <a:off x="3741738" y="2790825"/>
                <a:ext cx="790575" cy="481013"/>
              </a:xfrm>
              <a:custGeom>
                <a:avLst/>
                <a:gdLst/>
                <a:ahLst/>
                <a:cxnLst>
                  <a:cxn ang="0">
                    <a:pos x="0" y="0"/>
                  </a:cxn>
                  <a:cxn ang="0">
                    <a:pos x="490" y="105"/>
                  </a:cxn>
                  <a:cxn ang="0">
                    <a:pos x="490" y="301"/>
                  </a:cxn>
                  <a:cxn ang="0">
                    <a:pos x="498" y="303"/>
                  </a:cxn>
                  <a:cxn ang="0">
                    <a:pos x="498" y="95"/>
                  </a:cxn>
                  <a:cxn ang="0">
                    <a:pos x="0" y="0"/>
                  </a:cxn>
                </a:cxnLst>
                <a:rect l="0" t="0" r="r" b="b"/>
                <a:pathLst>
                  <a:path w="498" h="303">
                    <a:moveTo>
                      <a:pt x="0" y="0"/>
                    </a:moveTo>
                    <a:lnTo>
                      <a:pt x="490" y="105"/>
                    </a:lnTo>
                    <a:lnTo>
                      <a:pt x="490" y="301"/>
                    </a:lnTo>
                    <a:lnTo>
                      <a:pt x="498" y="303"/>
                    </a:lnTo>
                    <a:lnTo>
                      <a:pt x="498" y="95"/>
                    </a:lnTo>
                    <a:lnTo>
                      <a:pt x="0" y="0"/>
                    </a:lnTo>
                    <a:close/>
                  </a:path>
                </a:pathLst>
              </a:custGeom>
              <a:solidFill>
                <a:schemeClr val="accent3">
                  <a:lumMod val="50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grpSp>
        <p:sp>
          <p:nvSpPr>
            <p:cNvPr id="41" name="TextBox 40"/>
            <p:cNvSpPr txBox="1"/>
            <p:nvPr/>
          </p:nvSpPr>
          <p:spPr>
            <a:xfrm rot="657556">
              <a:off x="3503681" y="3726690"/>
              <a:ext cx="801901" cy="184666"/>
            </a:xfrm>
            <a:prstGeom prst="rect">
              <a:avLst/>
            </a:prstGeom>
            <a:noFill/>
          </p:spPr>
          <p:txBody>
            <a:bodyPr wrap="none" lIns="0" tIns="0" rIns="0" bIns="0" rtlCol="0" anchor="t">
              <a:spAutoFit/>
            </a:bodyPr>
            <a:lstStyle/>
            <a:p>
              <a:pPr algn="ctr"/>
              <a:r>
                <a:rPr lang="en-US" sz="1600" b="1">
                  <a:solidFill>
                    <a:schemeClr val="bg1"/>
                  </a:solidFill>
                </a:rPr>
                <a:t>KEYWORD</a:t>
              </a:r>
            </a:p>
          </p:txBody>
        </p:sp>
      </p:grpSp>
      <p:grpSp>
        <p:nvGrpSpPr>
          <p:cNvPr id="13" name="Group 42"/>
          <p:cNvGrpSpPr/>
          <p:nvPr/>
        </p:nvGrpSpPr>
        <p:grpSpPr>
          <a:xfrm>
            <a:off x="888483" y="2616203"/>
            <a:ext cx="3049455" cy="1260599"/>
            <a:chOff x="844734" y="1923739"/>
            <a:chExt cx="2287091" cy="945449"/>
          </a:xfrm>
        </p:grpSpPr>
        <p:sp>
          <p:nvSpPr>
            <p:cNvPr id="44" name="Footer Text"/>
            <p:cNvSpPr txBox="1"/>
            <p:nvPr/>
          </p:nvSpPr>
          <p:spPr>
            <a:xfrm>
              <a:off x="844734" y="2099986"/>
              <a:ext cx="2287091" cy="769202"/>
            </a:xfrm>
            <a:prstGeom prst="rect">
              <a:avLst/>
            </a:prstGeom>
            <a:noFill/>
          </p:spPr>
          <p:txBody>
            <a:bodyPr wrap="square" lIns="0" tIns="0" rIns="0" bIns="0" rtlCol="0">
              <a:spAutoFit/>
            </a:bodyPr>
            <a:lstStyle/>
            <a:p>
              <a:pPr algn="r"/>
              <a:r>
                <a:rPr lang="en-US" sz="1335">
                  <a:solidFill>
                    <a:schemeClr val="tx1">
                      <a:lumMod val="50000"/>
                      <a:lumOff val="50000"/>
                    </a:schemeClr>
                  </a:solidFill>
                </a:rPr>
                <a:t>There are many variations of the a passages lorem ipsum available, but the majority have suffered  of the alteration in some form  The humour randomized words</a:t>
              </a:r>
            </a:p>
          </p:txBody>
        </p:sp>
        <p:sp>
          <p:nvSpPr>
            <p:cNvPr id="45" name="TextBox 44"/>
            <p:cNvSpPr txBox="1"/>
            <p:nvPr/>
          </p:nvSpPr>
          <p:spPr>
            <a:xfrm>
              <a:off x="2097888" y="1923739"/>
              <a:ext cx="1033937" cy="184666"/>
            </a:xfrm>
            <a:prstGeom prst="rect">
              <a:avLst/>
            </a:prstGeom>
            <a:noFill/>
          </p:spPr>
          <p:txBody>
            <a:bodyPr wrap="none" lIns="0" tIns="0" rIns="0" bIns="0" rtlCol="0" anchor="ctr">
              <a:spAutoFit/>
            </a:bodyPr>
            <a:lstStyle/>
            <a:p>
              <a:pPr algn="r"/>
              <a:r>
                <a:rPr lang="en-US" sz="1600" b="1">
                  <a:solidFill>
                    <a:schemeClr val="accent1"/>
                  </a:solidFill>
                </a:rPr>
                <a:t>Keyword Here</a:t>
              </a:r>
            </a:p>
          </p:txBody>
        </p:sp>
      </p:grpSp>
      <p:grpSp>
        <p:nvGrpSpPr>
          <p:cNvPr id="14" name="Group 45"/>
          <p:cNvGrpSpPr/>
          <p:nvPr/>
        </p:nvGrpSpPr>
        <p:grpSpPr>
          <a:xfrm>
            <a:off x="888483" y="4405268"/>
            <a:ext cx="3049455" cy="1260599"/>
            <a:chOff x="844734" y="1923739"/>
            <a:chExt cx="2287091" cy="945449"/>
          </a:xfrm>
        </p:grpSpPr>
        <p:sp>
          <p:nvSpPr>
            <p:cNvPr id="47" name="Footer Text"/>
            <p:cNvSpPr txBox="1"/>
            <p:nvPr/>
          </p:nvSpPr>
          <p:spPr>
            <a:xfrm>
              <a:off x="844734" y="2099986"/>
              <a:ext cx="2287091" cy="769202"/>
            </a:xfrm>
            <a:prstGeom prst="rect">
              <a:avLst/>
            </a:prstGeom>
            <a:noFill/>
          </p:spPr>
          <p:txBody>
            <a:bodyPr wrap="square" lIns="0" tIns="0" rIns="0" bIns="0" rtlCol="0">
              <a:spAutoFit/>
            </a:bodyPr>
            <a:lstStyle/>
            <a:p>
              <a:pPr algn="r"/>
              <a:r>
                <a:rPr lang="en-US" sz="1335">
                  <a:solidFill>
                    <a:schemeClr val="tx1">
                      <a:lumMod val="50000"/>
                      <a:lumOff val="50000"/>
                    </a:schemeClr>
                  </a:solidFill>
                </a:rPr>
                <a:t>There are many variations of the a passages lorem ipsum available, but the majority have suffered  of the alteration in some form  The humour randomized words</a:t>
              </a:r>
            </a:p>
          </p:txBody>
        </p:sp>
        <p:sp>
          <p:nvSpPr>
            <p:cNvPr id="48" name="TextBox 47"/>
            <p:cNvSpPr txBox="1"/>
            <p:nvPr/>
          </p:nvSpPr>
          <p:spPr>
            <a:xfrm>
              <a:off x="2097888" y="1923739"/>
              <a:ext cx="1033937" cy="184666"/>
            </a:xfrm>
            <a:prstGeom prst="rect">
              <a:avLst/>
            </a:prstGeom>
            <a:noFill/>
          </p:spPr>
          <p:txBody>
            <a:bodyPr wrap="none" lIns="0" tIns="0" rIns="0" bIns="0" rtlCol="0" anchor="ctr">
              <a:spAutoFit/>
            </a:bodyPr>
            <a:lstStyle/>
            <a:p>
              <a:pPr algn="r"/>
              <a:r>
                <a:rPr lang="en-US" sz="1600" b="1">
                  <a:solidFill>
                    <a:schemeClr val="accent3"/>
                  </a:solidFill>
                </a:rPr>
                <a:t>Keyword Here</a:t>
              </a:r>
            </a:p>
          </p:txBody>
        </p:sp>
      </p:grpSp>
      <p:grpSp>
        <p:nvGrpSpPr>
          <p:cNvPr id="15" name="Group 48"/>
          <p:cNvGrpSpPr/>
          <p:nvPr/>
        </p:nvGrpSpPr>
        <p:grpSpPr>
          <a:xfrm>
            <a:off x="8319163" y="1790204"/>
            <a:ext cx="3049455" cy="1260599"/>
            <a:chOff x="844734" y="1923739"/>
            <a:chExt cx="2287091" cy="945449"/>
          </a:xfrm>
        </p:grpSpPr>
        <p:sp>
          <p:nvSpPr>
            <p:cNvPr id="50" name="Footer Text"/>
            <p:cNvSpPr txBox="1"/>
            <p:nvPr/>
          </p:nvSpPr>
          <p:spPr>
            <a:xfrm>
              <a:off x="844734" y="2099986"/>
              <a:ext cx="2287091" cy="769202"/>
            </a:xfrm>
            <a:prstGeom prst="rect">
              <a:avLst/>
            </a:prstGeom>
            <a:noFill/>
          </p:spPr>
          <p:txBody>
            <a:bodyPr wrap="square" lIns="0" tIns="0" rIns="0" bIns="0" rtlCol="0">
              <a:spAutoFit/>
            </a:bodyPr>
            <a:lstStyle/>
            <a:p>
              <a:r>
                <a:rPr lang="en-US" sz="1335">
                  <a:solidFill>
                    <a:schemeClr val="tx1">
                      <a:lumMod val="50000"/>
                      <a:lumOff val="50000"/>
                    </a:schemeClr>
                  </a:solidFill>
                </a:rPr>
                <a:t>There are many variations of the a passages lorem ipsum available, but the majority have suffered  of the alteration in some form  The humour randomized words</a:t>
              </a:r>
            </a:p>
          </p:txBody>
        </p:sp>
        <p:sp>
          <p:nvSpPr>
            <p:cNvPr id="51" name="TextBox 50"/>
            <p:cNvSpPr txBox="1"/>
            <p:nvPr/>
          </p:nvSpPr>
          <p:spPr>
            <a:xfrm>
              <a:off x="844734" y="1923739"/>
              <a:ext cx="1033937" cy="184666"/>
            </a:xfrm>
            <a:prstGeom prst="rect">
              <a:avLst/>
            </a:prstGeom>
            <a:noFill/>
          </p:spPr>
          <p:txBody>
            <a:bodyPr wrap="none" lIns="0" tIns="0" rIns="0" bIns="0" rtlCol="0" anchor="ctr">
              <a:spAutoFit/>
            </a:bodyPr>
            <a:lstStyle/>
            <a:p>
              <a:r>
                <a:rPr lang="en-US" sz="1600" b="1">
                  <a:solidFill>
                    <a:schemeClr val="accent2"/>
                  </a:solidFill>
                </a:rPr>
                <a:t>Keyword Here</a:t>
              </a:r>
            </a:p>
          </p:txBody>
        </p:sp>
      </p:grpSp>
      <p:grpSp>
        <p:nvGrpSpPr>
          <p:cNvPr id="16" name="Group 51"/>
          <p:cNvGrpSpPr/>
          <p:nvPr/>
        </p:nvGrpSpPr>
        <p:grpSpPr>
          <a:xfrm>
            <a:off x="8329746" y="3530603"/>
            <a:ext cx="3049455" cy="1260599"/>
            <a:chOff x="844734" y="1923739"/>
            <a:chExt cx="2287091" cy="945449"/>
          </a:xfrm>
        </p:grpSpPr>
        <p:sp>
          <p:nvSpPr>
            <p:cNvPr id="53" name="Footer Text"/>
            <p:cNvSpPr txBox="1"/>
            <p:nvPr/>
          </p:nvSpPr>
          <p:spPr>
            <a:xfrm>
              <a:off x="844734" y="2099986"/>
              <a:ext cx="2287091" cy="769202"/>
            </a:xfrm>
            <a:prstGeom prst="rect">
              <a:avLst/>
            </a:prstGeom>
            <a:noFill/>
          </p:spPr>
          <p:txBody>
            <a:bodyPr wrap="square" lIns="0" tIns="0" rIns="0" bIns="0" rtlCol="0">
              <a:spAutoFit/>
            </a:bodyPr>
            <a:lstStyle/>
            <a:p>
              <a:r>
                <a:rPr lang="en-US" sz="1335">
                  <a:solidFill>
                    <a:schemeClr val="tx1">
                      <a:lumMod val="50000"/>
                      <a:lumOff val="50000"/>
                    </a:schemeClr>
                  </a:solidFill>
                </a:rPr>
                <a:t>There are many variations of the a passages lorem ipsum available, but the majority have suffered  of the alteration in some form  The humour randomized words</a:t>
              </a:r>
            </a:p>
          </p:txBody>
        </p:sp>
        <p:sp>
          <p:nvSpPr>
            <p:cNvPr id="54" name="TextBox 53"/>
            <p:cNvSpPr txBox="1"/>
            <p:nvPr/>
          </p:nvSpPr>
          <p:spPr>
            <a:xfrm>
              <a:off x="844734" y="1923739"/>
              <a:ext cx="1033937" cy="184666"/>
            </a:xfrm>
            <a:prstGeom prst="rect">
              <a:avLst/>
            </a:prstGeom>
            <a:noFill/>
          </p:spPr>
          <p:txBody>
            <a:bodyPr wrap="none" lIns="0" tIns="0" rIns="0" bIns="0" rtlCol="0" anchor="ctr">
              <a:spAutoFit/>
            </a:bodyPr>
            <a:lstStyle/>
            <a:p>
              <a:r>
                <a:rPr lang="en-US" sz="1600" b="1">
                  <a:solidFill>
                    <a:schemeClr val="accent4"/>
                  </a:solidFill>
                </a:rPr>
                <a:t>Keyword Here</a:t>
              </a:r>
            </a:p>
          </p:txBody>
        </p:sp>
      </p:grpSp>
      <p:grpSp>
        <p:nvGrpSpPr>
          <p:cNvPr id="17" name="Group 77"/>
          <p:cNvGrpSpPr/>
          <p:nvPr/>
        </p:nvGrpSpPr>
        <p:grpSpPr>
          <a:xfrm>
            <a:off x="3463804" y="2036281"/>
            <a:ext cx="474133" cy="480484"/>
            <a:chOff x="3036888" y="1211263"/>
            <a:chExt cx="355600" cy="360363"/>
          </a:xfrm>
          <a:solidFill>
            <a:schemeClr val="accent1"/>
          </a:solidFill>
        </p:grpSpPr>
        <p:sp>
          <p:nvSpPr>
            <p:cNvPr id="79" name="Freeform 23"/>
            <p:cNvSpPr>
              <a:spLocks noEditPoints="1"/>
            </p:cNvSpPr>
            <p:nvPr/>
          </p:nvSpPr>
          <p:spPr bwMode="auto">
            <a:xfrm>
              <a:off x="3036888" y="1211263"/>
              <a:ext cx="355600" cy="360363"/>
            </a:xfrm>
            <a:custGeom>
              <a:avLst/>
              <a:gdLst/>
              <a:ahLst/>
              <a:cxnLst>
                <a:cxn ang="0">
                  <a:pos x="111" y="0"/>
                </a:cxn>
                <a:cxn ang="0">
                  <a:pos x="27" y="0"/>
                </a:cxn>
                <a:cxn ang="0">
                  <a:pos x="15" y="12"/>
                </a:cxn>
                <a:cxn ang="0">
                  <a:pos x="15" y="19"/>
                </a:cxn>
                <a:cxn ang="0">
                  <a:pos x="11" y="19"/>
                </a:cxn>
                <a:cxn ang="0">
                  <a:pos x="0" y="31"/>
                </a:cxn>
                <a:cxn ang="0">
                  <a:pos x="0" y="107"/>
                </a:cxn>
                <a:cxn ang="0">
                  <a:pos x="15" y="123"/>
                </a:cxn>
                <a:cxn ang="0">
                  <a:pos x="107" y="123"/>
                </a:cxn>
                <a:cxn ang="0">
                  <a:pos x="122" y="107"/>
                </a:cxn>
                <a:cxn ang="0">
                  <a:pos x="122" y="12"/>
                </a:cxn>
                <a:cxn ang="0">
                  <a:pos x="111" y="0"/>
                </a:cxn>
                <a:cxn ang="0">
                  <a:pos x="115" y="107"/>
                </a:cxn>
                <a:cxn ang="0">
                  <a:pos x="107" y="115"/>
                </a:cxn>
                <a:cxn ang="0">
                  <a:pos x="15" y="115"/>
                </a:cxn>
                <a:cxn ang="0">
                  <a:pos x="7" y="107"/>
                </a:cxn>
                <a:cxn ang="0">
                  <a:pos x="7" y="31"/>
                </a:cxn>
                <a:cxn ang="0">
                  <a:pos x="11" y="27"/>
                </a:cxn>
                <a:cxn ang="0">
                  <a:pos x="15" y="27"/>
                </a:cxn>
                <a:cxn ang="0">
                  <a:pos x="15" y="104"/>
                </a:cxn>
                <a:cxn ang="0">
                  <a:pos x="19" y="107"/>
                </a:cxn>
                <a:cxn ang="0">
                  <a:pos x="23" y="104"/>
                </a:cxn>
                <a:cxn ang="0">
                  <a:pos x="23" y="12"/>
                </a:cxn>
                <a:cxn ang="0">
                  <a:pos x="27" y="8"/>
                </a:cxn>
                <a:cxn ang="0">
                  <a:pos x="111" y="8"/>
                </a:cxn>
                <a:cxn ang="0">
                  <a:pos x="115" y="12"/>
                </a:cxn>
                <a:cxn ang="0">
                  <a:pos x="115" y="107"/>
                </a:cxn>
                <a:cxn ang="0">
                  <a:pos x="115" y="107"/>
                </a:cxn>
                <a:cxn ang="0">
                  <a:pos x="115" y="107"/>
                </a:cxn>
              </a:cxnLst>
              <a:rect l="0" t="0" r="r" b="b"/>
              <a:pathLst>
                <a:path w="122" h="123">
                  <a:moveTo>
                    <a:pt x="111" y="0"/>
                  </a:moveTo>
                  <a:cubicBezTo>
                    <a:pt x="27" y="0"/>
                    <a:pt x="27" y="0"/>
                    <a:pt x="27" y="0"/>
                  </a:cubicBezTo>
                  <a:cubicBezTo>
                    <a:pt x="20" y="0"/>
                    <a:pt x="15" y="5"/>
                    <a:pt x="15" y="12"/>
                  </a:cubicBezTo>
                  <a:cubicBezTo>
                    <a:pt x="15" y="19"/>
                    <a:pt x="15" y="19"/>
                    <a:pt x="15" y="19"/>
                  </a:cubicBezTo>
                  <a:cubicBezTo>
                    <a:pt x="11" y="19"/>
                    <a:pt x="11" y="19"/>
                    <a:pt x="11" y="19"/>
                  </a:cubicBezTo>
                  <a:cubicBezTo>
                    <a:pt x="5" y="19"/>
                    <a:pt x="0" y="24"/>
                    <a:pt x="0" y="31"/>
                  </a:cubicBezTo>
                  <a:cubicBezTo>
                    <a:pt x="0" y="107"/>
                    <a:pt x="0" y="107"/>
                    <a:pt x="0" y="107"/>
                  </a:cubicBezTo>
                  <a:cubicBezTo>
                    <a:pt x="0" y="116"/>
                    <a:pt x="7" y="123"/>
                    <a:pt x="15" y="123"/>
                  </a:cubicBezTo>
                  <a:cubicBezTo>
                    <a:pt x="107" y="123"/>
                    <a:pt x="107" y="123"/>
                    <a:pt x="107" y="123"/>
                  </a:cubicBezTo>
                  <a:cubicBezTo>
                    <a:pt x="116" y="123"/>
                    <a:pt x="122" y="116"/>
                    <a:pt x="122" y="107"/>
                  </a:cubicBezTo>
                  <a:cubicBezTo>
                    <a:pt x="122" y="12"/>
                    <a:pt x="122" y="12"/>
                    <a:pt x="122" y="12"/>
                  </a:cubicBezTo>
                  <a:cubicBezTo>
                    <a:pt x="122" y="5"/>
                    <a:pt x="117" y="0"/>
                    <a:pt x="111" y="0"/>
                  </a:cubicBezTo>
                  <a:close/>
                  <a:moveTo>
                    <a:pt x="115" y="107"/>
                  </a:moveTo>
                  <a:cubicBezTo>
                    <a:pt x="115" y="112"/>
                    <a:pt x="111" y="115"/>
                    <a:pt x="107" y="115"/>
                  </a:cubicBezTo>
                  <a:cubicBezTo>
                    <a:pt x="15" y="115"/>
                    <a:pt x="15" y="115"/>
                    <a:pt x="15" y="115"/>
                  </a:cubicBezTo>
                  <a:cubicBezTo>
                    <a:pt x="11" y="115"/>
                    <a:pt x="7" y="112"/>
                    <a:pt x="7" y="107"/>
                  </a:cubicBezTo>
                  <a:cubicBezTo>
                    <a:pt x="7" y="31"/>
                    <a:pt x="7" y="31"/>
                    <a:pt x="7" y="31"/>
                  </a:cubicBezTo>
                  <a:cubicBezTo>
                    <a:pt x="7" y="29"/>
                    <a:pt x="9" y="27"/>
                    <a:pt x="11" y="27"/>
                  </a:cubicBezTo>
                  <a:cubicBezTo>
                    <a:pt x="15" y="27"/>
                    <a:pt x="15" y="27"/>
                    <a:pt x="15" y="27"/>
                  </a:cubicBezTo>
                  <a:cubicBezTo>
                    <a:pt x="15" y="104"/>
                    <a:pt x="15" y="104"/>
                    <a:pt x="15" y="104"/>
                  </a:cubicBezTo>
                  <a:cubicBezTo>
                    <a:pt x="15" y="106"/>
                    <a:pt x="17" y="107"/>
                    <a:pt x="19" y="107"/>
                  </a:cubicBezTo>
                  <a:cubicBezTo>
                    <a:pt x="21" y="107"/>
                    <a:pt x="23" y="106"/>
                    <a:pt x="23" y="104"/>
                  </a:cubicBezTo>
                  <a:cubicBezTo>
                    <a:pt x="23" y="12"/>
                    <a:pt x="23" y="12"/>
                    <a:pt x="23" y="12"/>
                  </a:cubicBezTo>
                  <a:cubicBezTo>
                    <a:pt x="23" y="9"/>
                    <a:pt x="24" y="8"/>
                    <a:pt x="27" y="8"/>
                  </a:cubicBezTo>
                  <a:cubicBezTo>
                    <a:pt x="111" y="8"/>
                    <a:pt x="111" y="8"/>
                    <a:pt x="111" y="8"/>
                  </a:cubicBezTo>
                  <a:cubicBezTo>
                    <a:pt x="113" y="8"/>
                    <a:pt x="115" y="9"/>
                    <a:pt x="115" y="12"/>
                  </a:cubicBezTo>
                  <a:lnTo>
                    <a:pt x="115" y="107"/>
                  </a:lnTo>
                  <a:close/>
                  <a:moveTo>
                    <a:pt x="115" y="107"/>
                  </a:moveTo>
                  <a:cubicBezTo>
                    <a:pt x="115" y="107"/>
                    <a:pt x="115" y="107"/>
                    <a:pt x="115" y="107"/>
                  </a:cubicBezTo>
                </a:path>
              </a:pathLst>
            </a:custGeom>
            <a:grpFill/>
            <a:ln w="9525">
              <a:noFill/>
              <a:round/>
            </a:ln>
          </p:spPr>
          <p:txBody>
            <a:bodyPr vert="horz" wrap="square" lIns="121920" tIns="60960" rIns="121920" bIns="60960" numCol="1" anchor="t" anchorCtr="0" compatLnSpc="1"/>
            <a:lstStyle/>
            <a:p>
              <a:endParaRPr lang="en-US" sz="2400"/>
            </a:p>
          </p:txBody>
        </p:sp>
        <p:sp>
          <p:nvSpPr>
            <p:cNvPr id="80" name="Freeform 24"/>
            <p:cNvSpPr>
              <a:spLocks noEditPoints="1"/>
            </p:cNvSpPr>
            <p:nvPr/>
          </p:nvSpPr>
          <p:spPr bwMode="auto">
            <a:xfrm>
              <a:off x="3249613" y="1346201"/>
              <a:ext cx="100013" cy="11113"/>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vert="horz" wrap="square" lIns="121920" tIns="60960" rIns="121920" bIns="60960" numCol="1" anchor="t" anchorCtr="0" compatLnSpc="1"/>
            <a:lstStyle/>
            <a:p>
              <a:endParaRPr lang="en-US" sz="2400"/>
            </a:p>
          </p:txBody>
        </p:sp>
        <p:sp>
          <p:nvSpPr>
            <p:cNvPr id="81" name="Freeform 25"/>
            <p:cNvSpPr>
              <a:spLocks noEditPoints="1"/>
            </p:cNvSpPr>
            <p:nvPr/>
          </p:nvSpPr>
          <p:spPr bwMode="auto">
            <a:xfrm>
              <a:off x="3249613" y="1314451"/>
              <a:ext cx="100013" cy="7938"/>
            </a:xfrm>
            <a:custGeom>
              <a:avLst/>
              <a:gdLst/>
              <a:ahLst/>
              <a:cxnLst>
                <a:cxn ang="0">
                  <a:pos x="1" y="3"/>
                </a:cxn>
                <a:cxn ang="0">
                  <a:pos x="32" y="3"/>
                </a:cxn>
                <a:cxn ang="0">
                  <a:pos x="34" y="2"/>
                </a:cxn>
                <a:cxn ang="0">
                  <a:pos x="32" y="0"/>
                </a:cxn>
                <a:cxn ang="0">
                  <a:pos x="1" y="0"/>
                </a:cxn>
                <a:cxn ang="0">
                  <a:pos x="0" y="2"/>
                </a:cxn>
                <a:cxn ang="0">
                  <a:pos x="1" y="3"/>
                </a:cxn>
                <a:cxn ang="0">
                  <a:pos x="1" y="3"/>
                </a:cxn>
                <a:cxn ang="0">
                  <a:pos x="1" y="3"/>
                </a:cxn>
              </a:cxnLst>
              <a:rect l="0" t="0" r="r" b="b"/>
              <a:pathLst>
                <a:path w="34" h="3">
                  <a:moveTo>
                    <a:pt x="1" y="3"/>
                  </a:moveTo>
                  <a:cubicBezTo>
                    <a:pt x="32" y="3"/>
                    <a:pt x="32" y="3"/>
                    <a:pt x="32" y="3"/>
                  </a:cubicBezTo>
                  <a:cubicBezTo>
                    <a:pt x="33" y="3"/>
                    <a:pt x="34" y="3"/>
                    <a:pt x="34" y="2"/>
                  </a:cubicBezTo>
                  <a:cubicBezTo>
                    <a:pt x="34" y="1"/>
                    <a:pt x="33" y="0"/>
                    <a:pt x="32" y="0"/>
                  </a:cubicBezTo>
                  <a:cubicBezTo>
                    <a:pt x="1" y="0"/>
                    <a:pt x="1" y="0"/>
                    <a:pt x="1" y="0"/>
                  </a:cubicBezTo>
                  <a:cubicBezTo>
                    <a:pt x="0" y="0"/>
                    <a:pt x="0" y="1"/>
                    <a:pt x="0" y="2"/>
                  </a:cubicBezTo>
                  <a:cubicBezTo>
                    <a:pt x="0" y="3"/>
                    <a:pt x="0" y="3"/>
                    <a:pt x="1" y="3"/>
                  </a:cubicBezTo>
                  <a:close/>
                  <a:moveTo>
                    <a:pt x="1" y="3"/>
                  </a:moveTo>
                  <a:cubicBezTo>
                    <a:pt x="1" y="3"/>
                    <a:pt x="1" y="3"/>
                    <a:pt x="1" y="3"/>
                  </a:cubicBezTo>
                </a:path>
              </a:pathLst>
            </a:custGeom>
            <a:grpFill/>
            <a:ln w="9525">
              <a:noFill/>
              <a:round/>
            </a:ln>
          </p:spPr>
          <p:txBody>
            <a:bodyPr vert="horz" wrap="square" lIns="121920" tIns="60960" rIns="121920" bIns="60960" numCol="1" anchor="t" anchorCtr="0" compatLnSpc="1"/>
            <a:lstStyle/>
            <a:p>
              <a:endParaRPr lang="en-US" sz="2400"/>
            </a:p>
          </p:txBody>
        </p:sp>
        <p:sp>
          <p:nvSpPr>
            <p:cNvPr id="82" name="Freeform 26"/>
            <p:cNvSpPr>
              <a:spLocks noEditPoints="1"/>
            </p:cNvSpPr>
            <p:nvPr/>
          </p:nvSpPr>
          <p:spPr bwMode="auto">
            <a:xfrm>
              <a:off x="3249613" y="1277938"/>
              <a:ext cx="100013" cy="12700"/>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vert="horz" wrap="square" lIns="121920" tIns="60960" rIns="121920" bIns="60960" numCol="1" anchor="t" anchorCtr="0" compatLnSpc="1"/>
            <a:lstStyle/>
            <a:p>
              <a:endParaRPr lang="en-US" sz="2400"/>
            </a:p>
          </p:txBody>
        </p:sp>
        <p:sp>
          <p:nvSpPr>
            <p:cNvPr id="83" name="Freeform 27"/>
            <p:cNvSpPr>
              <a:spLocks noEditPoints="1"/>
            </p:cNvSpPr>
            <p:nvPr/>
          </p:nvSpPr>
          <p:spPr bwMode="auto">
            <a:xfrm>
              <a:off x="3124200" y="1516063"/>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84" name="Freeform 28"/>
            <p:cNvSpPr>
              <a:spLocks noEditPoints="1"/>
            </p:cNvSpPr>
            <p:nvPr/>
          </p:nvSpPr>
          <p:spPr bwMode="auto">
            <a:xfrm>
              <a:off x="3124200" y="148113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85" name="Freeform 29"/>
            <p:cNvSpPr>
              <a:spLocks noEditPoints="1"/>
            </p:cNvSpPr>
            <p:nvPr/>
          </p:nvSpPr>
          <p:spPr bwMode="auto">
            <a:xfrm>
              <a:off x="3124200" y="144938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86" name="Freeform 30"/>
            <p:cNvSpPr>
              <a:spLocks noEditPoints="1"/>
            </p:cNvSpPr>
            <p:nvPr/>
          </p:nvSpPr>
          <p:spPr bwMode="auto">
            <a:xfrm>
              <a:off x="3249613" y="1516063"/>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87" name="Freeform 31"/>
            <p:cNvSpPr>
              <a:spLocks noEditPoints="1"/>
            </p:cNvSpPr>
            <p:nvPr/>
          </p:nvSpPr>
          <p:spPr bwMode="auto">
            <a:xfrm>
              <a:off x="3249613" y="148113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88" name="Freeform 32"/>
            <p:cNvSpPr>
              <a:spLocks noEditPoints="1"/>
            </p:cNvSpPr>
            <p:nvPr/>
          </p:nvSpPr>
          <p:spPr bwMode="auto">
            <a:xfrm>
              <a:off x="3249613" y="144938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89" name="Freeform 33"/>
            <p:cNvSpPr>
              <a:spLocks noEditPoints="1"/>
            </p:cNvSpPr>
            <p:nvPr/>
          </p:nvSpPr>
          <p:spPr bwMode="auto">
            <a:xfrm>
              <a:off x="3124200" y="138112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90" name="Freeform 34"/>
            <p:cNvSpPr>
              <a:spLocks noEditPoints="1"/>
            </p:cNvSpPr>
            <p:nvPr/>
          </p:nvSpPr>
          <p:spPr bwMode="auto">
            <a:xfrm>
              <a:off x="3124200" y="141287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91" name="Freeform 35"/>
            <p:cNvSpPr>
              <a:spLocks noEditPoints="1"/>
            </p:cNvSpPr>
            <p:nvPr/>
          </p:nvSpPr>
          <p:spPr bwMode="auto">
            <a:xfrm>
              <a:off x="3124200" y="1255713"/>
              <a:ext cx="101600" cy="101600"/>
            </a:xfrm>
            <a:custGeom>
              <a:avLst/>
              <a:gdLst/>
              <a:ahLst/>
              <a:cxnLst>
                <a:cxn ang="0">
                  <a:pos x="4" y="35"/>
                </a:cxn>
                <a:cxn ang="0">
                  <a:pos x="31" y="35"/>
                </a:cxn>
                <a:cxn ang="0">
                  <a:pos x="35" y="31"/>
                </a:cxn>
                <a:cxn ang="0">
                  <a:pos x="35" y="4"/>
                </a:cxn>
                <a:cxn ang="0">
                  <a:pos x="31" y="0"/>
                </a:cxn>
                <a:cxn ang="0">
                  <a:pos x="4" y="0"/>
                </a:cxn>
                <a:cxn ang="0">
                  <a:pos x="0" y="4"/>
                </a:cxn>
                <a:cxn ang="0">
                  <a:pos x="0" y="31"/>
                </a:cxn>
                <a:cxn ang="0">
                  <a:pos x="4" y="35"/>
                </a:cxn>
                <a:cxn ang="0">
                  <a:pos x="8" y="8"/>
                </a:cxn>
                <a:cxn ang="0">
                  <a:pos x="27" y="8"/>
                </a:cxn>
                <a:cxn ang="0">
                  <a:pos x="27" y="27"/>
                </a:cxn>
                <a:cxn ang="0">
                  <a:pos x="8" y="27"/>
                </a:cxn>
                <a:cxn ang="0">
                  <a:pos x="8" y="8"/>
                </a:cxn>
                <a:cxn ang="0">
                  <a:pos x="8" y="8"/>
                </a:cxn>
                <a:cxn ang="0">
                  <a:pos x="8" y="8"/>
                </a:cxn>
              </a:cxnLst>
              <a:rect l="0" t="0" r="r" b="b"/>
              <a:pathLst>
                <a:path w="35" h="35">
                  <a:moveTo>
                    <a:pt x="4" y="35"/>
                  </a:moveTo>
                  <a:cubicBezTo>
                    <a:pt x="31" y="35"/>
                    <a:pt x="31" y="35"/>
                    <a:pt x="31" y="35"/>
                  </a:cubicBezTo>
                  <a:cubicBezTo>
                    <a:pt x="33" y="35"/>
                    <a:pt x="35" y="33"/>
                    <a:pt x="35" y="31"/>
                  </a:cubicBezTo>
                  <a:cubicBezTo>
                    <a:pt x="35" y="4"/>
                    <a:pt x="35" y="4"/>
                    <a:pt x="35" y="4"/>
                  </a:cubicBezTo>
                  <a:cubicBezTo>
                    <a:pt x="35" y="2"/>
                    <a:pt x="33" y="0"/>
                    <a:pt x="31" y="0"/>
                  </a:cubicBezTo>
                  <a:cubicBezTo>
                    <a:pt x="4" y="0"/>
                    <a:pt x="4" y="0"/>
                    <a:pt x="4" y="0"/>
                  </a:cubicBezTo>
                  <a:cubicBezTo>
                    <a:pt x="2" y="0"/>
                    <a:pt x="0" y="2"/>
                    <a:pt x="0" y="4"/>
                  </a:cubicBezTo>
                  <a:cubicBezTo>
                    <a:pt x="0" y="31"/>
                    <a:pt x="0" y="31"/>
                    <a:pt x="0" y="31"/>
                  </a:cubicBezTo>
                  <a:cubicBezTo>
                    <a:pt x="0" y="33"/>
                    <a:pt x="2" y="35"/>
                    <a:pt x="4" y="35"/>
                  </a:cubicBezTo>
                  <a:close/>
                  <a:moveTo>
                    <a:pt x="8" y="8"/>
                  </a:moveTo>
                  <a:cubicBezTo>
                    <a:pt x="27" y="8"/>
                    <a:pt x="27" y="8"/>
                    <a:pt x="27" y="8"/>
                  </a:cubicBezTo>
                  <a:cubicBezTo>
                    <a:pt x="27" y="27"/>
                    <a:pt x="27" y="27"/>
                    <a:pt x="27" y="27"/>
                  </a:cubicBezTo>
                  <a:cubicBezTo>
                    <a:pt x="8" y="27"/>
                    <a:pt x="8" y="27"/>
                    <a:pt x="8" y="27"/>
                  </a:cubicBezTo>
                  <a:lnTo>
                    <a:pt x="8" y="8"/>
                  </a:lnTo>
                  <a:close/>
                  <a:moveTo>
                    <a:pt x="8" y="8"/>
                  </a:moveTo>
                  <a:cubicBezTo>
                    <a:pt x="8" y="8"/>
                    <a:pt x="8" y="8"/>
                    <a:pt x="8" y="8"/>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92" name="Freeform 48"/>
          <p:cNvSpPr>
            <a:spLocks noEditPoints="1"/>
          </p:cNvSpPr>
          <p:nvPr/>
        </p:nvSpPr>
        <p:spPr bwMode="auto">
          <a:xfrm>
            <a:off x="8319163" y="1331273"/>
            <a:ext cx="480484" cy="416984"/>
          </a:xfrm>
          <a:custGeom>
            <a:avLst/>
            <a:gdLst/>
            <a:ahLst/>
            <a:cxnLst>
              <a:cxn ang="0">
                <a:pos x="123" y="100"/>
              </a:cxn>
              <a:cxn ang="0">
                <a:pos x="115" y="107"/>
              </a:cxn>
              <a:cxn ang="0">
                <a:pos x="107" y="100"/>
              </a:cxn>
              <a:cxn ang="0">
                <a:pos x="115" y="84"/>
              </a:cxn>
              <a:cxn ang="0">
                <a:pos x="123" y="100"/>
              </a:cxn>
              <a:cxn ang="0">
                <a:pos x="111" y="42"/>
              </a:cxn>
              <a:cxn ang="0">
                <a:pos x="111" y="77"/>
              </a:cxn>
              <a:cxn ang="0">
                <a:pos x="115" y="80"/>
              </a:cxn>
              <a:cxn ang="0">
                <a:pos x="119" y="77"/>
              </a:cxn>
              <a:cxn ang="0">
                <a:pos x="119" y="42"/>
              </a:cxn>
              <a:cxn ang="0">
                <a:pos x="115" y="38"/>
              </a:cxn>
              <a:cxn ang="0">
                <a:pos x="111" y="42"/>
              </a:cxn>
              <a:cxn ang="0">
                <a:pos x="114" y="34"/>
              </a:cxn>
              <a:cxn ang="0">
                <a:pos x="104" y="36"/>
              </a:cxn>
              <a:cxn ang="0">
                <a:pos x="104" y="69"/>
              </a:cxn>
              <a:cxn ang="0">
                <a:pos x="61" y="88"/>
              </a:cxn>
              <a:cxn ang="0">
                <a:pos x="19" y="69"/>
              </a:cxn>
              <a:cxn ang="0">
                <a:pos x="19" y="36"/>
              </a:cxn>
              <a:cxn ang="0">
                <a:pos x="9" y="34"/>
              </a:cxn>
              <a:cxn ang="0">
                <a:pos x="0" y="23"/>
              </a:cxn>
              <a:cxn ang="0">
                <a:pos x="9" y="12"/>
              </a:cxn>
              <a:cxn ang="0">
                <a:pos x="59" y="0"/>
              </a:cxn>
              <a:cxn ang="0">
                <a:pos x="61" y="0"/>
              </a:cxn>
              <a:cxn ang="0">
                <a:pos x="64" y="0"/>
              </a:cxn>
              <a:cxn ang="0">
                <a:pos x="114" y="12"/>
              </a:cxn>
              <a:cxn ang="0">
                <a:pos x="123" y="23"/>
              </a:cxn>
              <a:cxn ang="0">
                <a:pos x="114" y="34"/>
              </a:cxn>
              <a:cxn ang="0">
                <a:pos x="96" y="38"/>
              </a:cxn>
              <a:cxn ang="0">
                <a:pos x="64" y="46"/>
              </a:cxn>
              <a:cxn ang="0">
                <a:pos x="61" y="46"/>
              </a:cxn>
              <a:cxn ang="0">
                <a:pos x="59" y="46"/>
              </a:cxn>
              <a:cxn ang="0">
                <a:pos x="27" y="38"/>
              </a:cxn>
              <a:cxn ang="0">
                <a:pos x="27" y="69"/>
              </a:cxn>
              <a:cxn ang="0">
                <a:pos x="61" y="80"/>
              </a:cxn>
              <a:cxn ang="0">
                <a:pos x="96" y="69"/>
              </a:cxn>
              <a:cxn ang="0">
                <a:pos x="96" y="38"/>
              </a:cxn>
              <a:cxn ang="0">
                <a:pos x="112" y="27"/>
              </a:cxn>
              <a:cxn ang="0">
                <a:pos x="115" y="23"/>
              </a:cxn>
              <a:cxn ang="0">
                <a:pos x="112" y="19"/>
              </a:cxn>
              <a:cxn ang="0">
                <a:pos x="62" y="8"/>
              </a:cxn>
              <a:cxn ang="0">
                <a:pos x="61" y="7"/>
              </a:cxn>
              <a:cxn ang="0">
                <a:pos x="61" y="8"/>
              </a:cxn>
              <a:cxn ang="0">
                <a:pos x="11" y="19"/>
              </a:cxn>
              <a:cxn ang="0">
                <a:pos x="8" y="23"/>
              </a:cxn>
              <a:cxn ang="0">
                <a:pos x="11" y="27"/>
              </a:cxn>
              <a:cxn ang="0">
                <a:pos x="61" y="38"/>
              </a:cxn>
              <a:cxn ang="0">
                <a:pos x="61" y="38"/>
              </a:cxn>
              <a:cxn ang="0">
                <a:pos x="62" y="38"/>
              </a:cxn>
              <a:cxn ang="0">
                <a:pos x="112" y="27"/>
              </a:cxn>
              <a:cxn ang="0">
                <a:pos x="112" y="27"/>
              </a:cxn>
              <a:cxn ang="0">
                <a:pos x="112" y="27"/>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nvGrpSpPr>
          <p:cNvPr id="18" name="Group 92"/>
          <p:cNvGrpSpPr/>
          <p:nvPr/>
        </p:nvGrpSpPr>
        <p:grpSpPr>
          <a:xfrm>
            <a:off x="8358075" y="2958853"/>
            <a:ext cx="480484" cy="480484"/>
            <a:chOff x="8780463" y="1906588"/>
            <a:chExt cx="360363" cy="360363"/>
          </a:xfrm>
          <a:solidFill>
            <a:schemeClr val="accent4"/>
          </a:solidFill>
        </p:grpSpPr>
        <p:sp>
          <p:nvSpPr>
            <p:cNvPr id="94"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21920" tIns="60960" rIns="121920" bIns="60960" numCol="1" anchor="t" anchorCtr="0" compatLnSpc="1"/>
            <a:lstStyle/>
            <a:p>
              <a:endParaRPr lang="en-US" sz="2400"/>
            </a:p>
          </p:txBody>
        </p:sp>
        <p:sp>
          <p:nvSpPr>
            <p:cNvPr id="95"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21920" tIns="60960" rIns="121920" bIns="60960" numCol="1" anchor="t" anchorCtr="0" compatLnSpc="1"/>
            <a:lstStyle/>
            <a:p>
              <a:endParaRPr lang="en-US" sz="2400"/>
            </a:p>
          </p:txBody>
        </p:sp>
        <p:sp>
          <p:nvSpPr>
            <p:cNvPr id="96"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21920" tIns="60960" rIns="121920" bIns="60960" numCol="1" anchor="t" anchorCtr="0" compatLnSpc="1"/>
            <a:lstStyle/>
            <a:p>
              <a:endParaRPr lang="en-US" sz="2400"/>
            </a:p>
          </p:txBody>
        </p:sp>
        <p:sp>
          <p:nvSpPr>
            <p:cNvPr id="97"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21920" tIns="60960" rIns="121920" bIns="60960" numCol="1" anchor="t" anchorCtr="0" compatLnSpc="1"/>
            <a:lstStyle/>
            <a:p>
              <a:endParaRPr lang="en-US" sz="2400"/>
            </a:p>
          </p:txBody>
        </p:sp>
        <p:sp>
          <p:nvSpPr>
            <p:cNvPr id="98"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21920" tIns="60960" rIns="121920" bIns="60960" numCol="1" anchor="t" anchorCtr="0" compatLnSpc="1"/>
            <a:lstStyle/>
            <a:p>
              <a:endParaRPr lang="en-US" sz="2400"/>
            </a:p>
          </p:txBody>
        </p:sp>
        <p:sp>
          <p:nvSpPr>
            <p:cNvPr id="99"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100" name="Freeform 144"/>
          <p:cNvSpPr>
            <a:spLocks noEditPoints="1"/>
          </p:cNvSpPr>
          <p:nvPr/>
        </p:nvSpPr>
        <p:spPr bwMode="auto">
          <a:xfrm>
            <a:off x="3446871" y="3885870"/>
            <a:ext cx="491067" cy="480484"/>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5"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92"/>
                                        </p:tgtEl>
                                        <p:attrNameLst>
                                          <p:attrName>style.visibility</p:attrName>
                                        </p:attrNameLst>
                                      </p:cBhvr>
                                      <p:to>
                                        <p:strVal val="visible"/>
                                      </p:to>
                                    </p:set>
                                    <p:anim calcmode="lin" valueType="num">
                                      <p:cBhvr>
                                        <p:cTn id="30" dur="500" fill="hold"/>
                                        <p:tgtEl>
                                          <p:spTgt spid="92"/>
                                        </p:tgtEl>
                                        <p:attrNameLst>
                                          <p:attrName>ppt_w</p:attrName>
                                        </p:attrNameLst>
                                      </p:cBhvr>
                                      <p:tavLst>
                                        <p:tav tm="0">
                                          <p:val>
                                            <p:fltVal val="0"/>
                                          </p:val>
                                        </p:tav>
                                        <p:tav tm="100000">
                                          <p:val>
                                            <p:strVal val="#ppt_w"/>
                                          </p:val>
                                        </p:tav>
                                      </p:tavLst>
                                    </p:anim>
                                    <p:anim calcmode="lin" valueType="num">
                                      <p:cBhvr>
                                        <p:cTn id="31" dur="500" fill="hold"/>
                                        <p:tgtEl>
                                          <p:spTgt spid="92"/>
                                        </p:tgtEl>
                                        <p:attrNameLst>
                                          <p:attrName>ppt_h</p:attrName>
                                        </p:attrNameLst>
                                      </p:cBhvr>
                                      <p:tavLst>
                                        <p:tav tm="0">
                                          <p:val>
                                            <p:fltVal val="0"/>
                                          </p:val>
                                        </p:tav>
                                        <p:tav tm="100000">
                                          <p:val>
                                            <p:strVal val="#ppt_h"/>
                                          </p:val>
                                        </p:tav>
                                      </p:tavLst>
                                    </p:anim>
                                    <p:animEffect transition="in" filter="fade">
                                      <p:cBhvr>
                                        <p:cTn id="32" dur="500"/>
                                        <p:tgtEl>
                                          <p:spTgt spid="92"/>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00"/>
                                        </p:tgtEl>
                                        <p:attrNameLst>
                                          <p:attrName>style.visibility</p:attrName>
                                        </p:attrNameLst>
                                      </p:cBhvr>
                                      <p:to>
                                        <p:strVal val="visible"/>
                                      </p:to>
                                    </p:set>
                                    <p:anim calcmode="lin" valueType="num">
                                      <p:cBhvr>
                                        <p:cTn id="44" dur="500" fill="hold"/>
                                        <p:tgtEl>
                                          <p:spTgt spid="100"/>
                                        </p:tgtEl>
                                        <p:attrNameLst>
                                          <p:attrName>ppt_w</p:attrName>
                                        </p:attrNameLst>
                                      </p:cBhvr>
                                      <p:tavLst>
                                        <p:tav tm="0">
                                          <p:val>
                                            <p:fltVal val="0"/>
                                          </p:val>
                                        </p:tav>
                                        <p:tav tm="100000">
                                          <p:val>
                                            <p:strVal val="#ppt_w"/>
                                          </p:val>
                                        </p:tav>
                                      </p:tavLst>
                                    </p:anim>
                                    <p:anim calcmode="lin" valueType="num">
                                      <p:cBhvr>
                                        <p:cTn id="45" dur="500" fill="hold"/>
                                        <p:tgtEl>
                                          <p:spTgt spid="100"/>
                                        </p:tgtEl>
                                        <p:attrNameLst>
                                          <p:attrName>ppt_h</p:attrName>
                                        </p:attrNameLst>
                                      </p:cBhvr>
                                      <p:tavLst>
                                        <p:tav tm="0">
                                          <p:val>
                                            <p:fltVal val="0"/>
                                          </p:val>
                                        </p:tav>
                                        <p:tav tm="100000">
                                          <p:val>
                                            <p:strVal val="#ppt_h"/>
                                          </p:val>
                                        </p:tav>
                                      </p:tavLst>
                                    </p:anim>
                                    <p:animEffect transition="in" filter="fade">
                                      <p:cBhvr>
                                        <p:cTn id="46" dur="500"/>
                                        <p:tgtEl>
                                          <p:spTgt spid="100"/>
                                        </p:tgtEl>
                                      </p:cBhvr>
                                    </p:animEffect>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8"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Income Management</a:t>
            </a:r>
          </a:p>
        </p:txBody>
      </p:sp>
      <p:sp>
        <p:nvSpPr>
          <p:cNvPr id="8" name="Text Placeholder 7"/>
          <p:cNvSpPr>
            <a:spLocks noGrp="1"/>
          </p:cNvSpPr>
          <p:nvPr>
            <p:ph type="body" sz="half" idx="2"/>
          </p:nvPr>
        </p:nvSpPr>
        <p:spPr/>
        <p:txBody>
          <a:bodyPr/>
          <a:lstStyle/>
          <a:p>
            <a:r>
              <a:rPr lang="en-US"/>
              <a:t>Income Management</a:t>
            </a:r>
          </a:p>
        </p:txBody>
      </p:sp>
      <p:sp>
        <p:nvSpPr>
          <p:cNvPr id="30" name="Slide Number Placeholder 29"/>
          <p:cNvSpPr>
            <a:spLocks noGrp="1"/>
          </p:cNvSpPr>
          <p:nvPr>
            <p:ph type="sldNum" sz="quarter" idx="12"/>
          </p:nvPr>
        </p:nvSpPr>
        <p:spPr/>
        <p:txBody>
          <a:bodyPr/>
          <a:lstStyle/>
          <a:p>
            <a:fld id="{C136B7D2-B98C-44FD-8D04-7EC62A564975}" type="slidenum">
              <a:rPr lang="en-US" smtClean="0"/>
              <a:t>6</a:t>
            </a:fld>
            <a:endParaRPr lang="en-US"/>
          </a:p>
        </p:txBody>
      </p:sp>
      <p:grpSp>
        <p:nvGrpSpPr>
          <p:cNvPr id="2" name="Group 161"/>
          <p:cNvGrpSpPr/>
          <p:nvPr/>
        </p:nvGrpSpPr>
        <p:grpSpPr>
          <a:xfrm>
            <a:off x="6502400" y="5472786"/>
            <a:ext cx="1215448" cy="741852"/>
            <a:chOff x="4908913" y="4079642"/>
            <a:chExt cx="927614" cy="566172"/>
          </a:xfrm>
        </p:grpSpPr>
        <p:sp>
          <p:nvSpPr>
            <p:cNvPr id="4153" name="Freeform 57"/>
            <p:cNvSpPr/>
            <p:nvPr/>
          </p:nvSpPr>
          <p:spPr bwMode="auto">
            <a:xfrm>
              <a:off x="4908913" y="4357673"/>
              <a:ext cx="927614" cy="288141"/>
            </a:xfrm>
            <a:custGeom>
              <a:avLst/>
              <a:gdLst/>
              <a:ahLst/>
              <a:cxnLst>
                <a:cxn ang="0">
                  <a:pos x="355" y="0"/>
                </a:cxn>
                <a:cxn ang="0">
                  <a:pos x="355" y="0"/>
                </a:cxn>
                <a:cxn ang="0">
                  <a:pos x="323" y="35"/>
                </a:cxn>
                <a:cxn ang="0">
                  <a:pos x="291" y="50"/>
                </a:cxn>
                <a:cxn ang="0">
                  <a:pos x="258" y="59"/>
                </a:cxn>
                <a:cxn ang="0">
                  <a:pos x="226" y="65"/>
                </a:cxn>
                <a:cxn ang="0">
                  <a:pos x="194" y="68"/>
                </a:cxn>
                <a:cxn ang="0">
                  <a:pos x="178" y="68"/>
                </a:cxn>
                <a:cxn ang="0">
                  <a:pos x="161" y="68"/>
                </a:cxn>
                <a:cxn ang="0">
                  <a:pos x="129" y="65"/>
                </a:cxn>
                <a:cxn ang="0">
                  <a:pos x="97" y="59"/>
                </a:cxn>
                <a:cxn ang="0">
                  <a:pos x="64" y="50"/>
                </a:cxn>
                <a:cxn ang="0">
                  <a:pos x="32" y="34"/>
                </a:cxn>
                <a:cxn ang="0">
                  <a:pos x="0" y="0"/>
                </a:cxn>
                <a:cxn ang="0">
                  <a:pos x="0" y="0"/>
                </a:cxn>
                <a:cxn ang="0">
                  <a:pos x="0" y="43"/>
                </a:cxn>
                <a:cxn ang="0">
                  <a:pos x="32" y="76"/>
                </a:cxn>
                <a:cxn ang="0">
                  <a:pos x="64" y="92"/>
                </a:cxn>
                <a:cxn ang="0">
                  <a:pos x="97" y="101"/>
                </a:cxn>
                <a:cxn ang="0">
                  <a:pos x="129" y="107"/>
                </a:cxn>
                <a:cxn ang="0">
                  <a:pos x="161" y="110"/>
                </a:cxn>
                <a:cxn ang="0">
                  <a:pos x="178" y="110"/>
                </a:cxn>
                <a:cxn ang="0">
                  <a:pos x="194" y="110"/>
                </a:cxn>
                <a:cxn ang="0">
                  <a:pos x="226" y="107"/>
                </a:cxn>
                <a:cxn ang="0">
                  <a:pos x="258" y="101"/>
                </a:cxn>
                <a:cxn ang="0">
                  <a:pos x="291" y="92"/>
                </a:cxn>
                <a:cxn ang="0">
                  <a:pos x="323" y="76"/>
                </a:cxn>
                <a:cxn ang="0">
                  <a:pos x="355" y="43"/>
                </a:cxn>
                <a:cxn ang="0">
                  <a:pos x="355" y="0"/>
                </a:cxn>
              </a:cxnLst>
              <a:rect l="0" t="0" r="r" b="b"/>
              <a:pathLst>
                <a:path w="355" h="110">
                  <a:moveTo>
                    <a:pt x="355" y="0"/>
                  </a:moveTo>
                  <a:cubicBezTo>
                    <a:pt x="355" y="0"/>
                    <a:pt x="355" y="0"/>
                    <a:pt x="355" y="0"/>
                  </a:cubicBezTo>
                  <a:cubicBezTo>
                    <a:pt x="351" y="13"/>
                    <a:pt x="339" y="25"/>
                    <a:pt x="323" y="35"/>
                  </a:cubicBezTo>
                  <a:cubicBezTo>
                    <a:pt x="314" y="40"/>
                    <a:pt x="303" y="46"/>
                    <a:pt x="291" y="50"/>
                  </a:cubicBezTo>
                  <a:cubicBezTo>
                    <a:pt x="281" y="54"/>
                    <a:pt x="270" y="57"/>
                    <a:pt x="258" y="59"/>
                  </a:cubicBezTo>
                  <a:cubicBezTo>
                    <a:pt x="248" y="62"/>
                    <a:pt x="237" y="64"/>
                    <a:pt x="226" y="65"/>
                  </a:cubicBezTo>
                  <a:cubicBezTo>
                    <a:pt x="216" y="66"/>
                    <a:pt x="205" y="67"/>
                    <a:pt x="194" y="68"/>
                  </a:cubicBezTo>
                  <a:cubicBezTo>
                    <a:pt x="189" y="68"/>
                    <a:pt x="183" y="68"/>
                    <a:pt x="178" y="68"/>
                  </a:cubicBezTo>
                  <a:cubicBezTo>
                    <a:pt x="172" y="68"/>
                    <a:pt x="167" y="68"/>
                    <a:pt x="161" y="68"/>
                  </a:cubicBezTo>
                  <a:cubicBezTo>
                    <a:pt x="150" y="67"/>
                    <a:pt x="139" y="66"/>
                    <a:pt x="129" y="65"/>
                  </a:cubicBezTo>
                  <a:cubicBezTo>
                    <a:pt x="118" y="64"/>
                    <a:pt x="107" y="62"/>
                    <a:pt x="97" y="59"/>
                  </a:cubicBezTo>
                  <a:cubicBezTo>
                    <a:pt x="85" y="57"/>
                    <a:pt x="74" y="53"/>
                    <a:pt x="64" y="50"/>
                  </a:cubicBezTo>
                  <a:cubicBezTo>
                    <a:pt x="52" y="45"/>
                    <a:pt x="41" y="40"/>
                    <a:pt x="32" y="34"/>
                  </a:cubicBezTo>
                  <a:cubicBezTo>
                    <a:pt x="16" y="24"/>
                    <a:pt x="5" y="13"/>
                    <a:pt x="0" y="0"/>
                  </a:cubicBezTo>
                  <a:cubicBezTo>
                    <a:pt x="0" y="0"/>
                    <a:pt x="0" y="0"/>
                    <a:pt x="0" y="0"/>
                  </a:cubicBezTo>
                  <a:cubicBezTo>
                    <a:pt x="0" y="43"/>
                    <a:pt x="0" y="43"/>
                    <a:pt x="0" y="43"/>
                  </a:cubicBezTo>
                  <a:cubicBezTo>
                    <a:pt x="6" y="55"/>
                    <a:pt x="17" y="66"/>
                    <a:pt x="32" y="76"/>
                  </a:cubicBezTo>
                  <a:cubicBezTo>
                    <a:pt x="41" y="82"/>
                    <a:pt x="52" y="87"/>
                    <a:pt x="64" y="92"/>
                  </a:cubicBezTo>
                  <a:cubicBezTo>
                    <a:pt x="74" y="95"/>
                    <a:pt x="85" y="99"/>
                    <a:pt x="97" y="101"/>
                  </a:cubicBezTo>
                  <a:cubicBezTo>
                    <a:pt x="107" y="104"/>
                    <a:pt x="118" y="106"/>
                    <a:pt x="129" y="107"/>
                  </a:cubicBezTo>
                  <a:cubicBezTo>
                    <a:pt x="139" y="109"/>
                    <a:pt x="150" y="110"/>
                    <a:pt x="161" y="110"/>
                  </a:cubicBezTo>
                  <a:cubicBezTo>
                    <a:pt x="167" y="110"/>
                    <a:pt x="172" y="110"/>
                    <a:pt x="178" y="110"/>
                  </a:cubicBezTo>
                  <a:cubicBezTo>
                    <a:pt x="183" y="110"/>
                    <a:pt x="189" y="110"/>
                    <a:pt x="194" y="110"/>
                  </a:cubicBezTo>
                  <a:cubicBezTo>
                    <a:pt x="205" y="110"/>
                    <a:pt x="216" y="109"/>
                    <a:pt x="226" y="107"/>
                  </a:cubicBezTo>
                  <a:cubicBezTo>
                    <a:pt x="237" y="106"/>
                    <a:pt x="248" y="104"/>
                    <a:pt x="258" y="101"/>
                  </a:cubicBezTo>
                  <a:cubicBezTo>
                    <a:pt x="270" y="99"/>
                    <a:pt x="281" y="96"/>
                    <a:pt x="291" y="92"/>
                  </a:cubicBezTo>
                  <a:cubicBezTo>
                    <a:pt x="303" y="87"/>
                    <a:pt x="314" y="82"/>
                    <a:pt x="323" y="76"/>
                  </a:cubicBezTo>
                  <a:cubicBezTo>
                    <a:pt x="339" y="67"/>
                    <a:pt x="350" y="55"/>
                    <a:pt x="355" y="43"/>
                  </a:cubicBezTo>
                  <a:cubicBezTo>
                    <a:pt x="355" y="0"/>
                    <a:pt x="355" y="0"/>
                    <a:pt x="355" y="0"/>
                  </a:cubicBezTo>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4154" name="Oval 58"/>
            <p:cNvSpPr>
              <a:spLocks noChangeArrowheads="1"/>
            </p:cNvSpPr>
            <p:nvPr/>
          </p:nvSpPr>
          <p:spPr bwMode="auto">
            <a:xfrm>
              <a:off x="4908913" y="4079642"/>
              <a:ext cx="927614" cy="422103"/>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155" name="Freeform 59"/>
            <p:cNvSpPr/>
            <p:nvPr/>
          </p:nvSpPr>
          <p:spPr bwMode="auto">
            <a:xfrm>
              <a:off x="4908913" y="4302067"/>
              <a:ext cx="927614" cy="285615"/>
            </a:xfrm>
            <a:custGeom>
              <a:avLst/>
              <a:gdLst/>
              <a:ahLst/>
              <a:cxnLst>
                <a:cxn ang="0">
                  <a:pos x="323" y="34"/>
                </a:cxn>
                <a:cxn ang="0">
                  <a:pos x="291" y="50"/>
                </a:cxn>
                <a:cxn ang="0">
                  <a:pos x="258" y="59"/>
                </a:cxn>
                <a:cxn ang="0">
                  <a:pos x="226" y="65"/>
                </a:cxn>
                <a:cxn ang="0">
                  <a:pos x="194" y="67"/>
                </a:cxn>
                <a:cxn ang="0">
                  <a:pos x="178" y="68"/>
                </a:cxn>
                <a:cxn ang="0">
                  <a:pos x="161" y="67"/>
                </a:cxn>
                <a:cxn ang="0">
                  <a:pos x="129" y="65"/>
                </a:cxn>
                <a:cxn ang="0">
                  <a:pos x="96" y="59"/>
                </a:cxn>
                <a:cxn ang="0">
                  <a:pos x="64" y="49"/>
                </a:cxn>
                <a:cxn ang="0">
                  <a:pos x="32" y="34"/>
                </a:cxn>
                <a:cxn ang="0">
                  <a:pos x="0" y="0"/>
                </a:cxn>
                <a:cxn ang="0">
                  <a:pos x="0" y="43"/>
                </a:cxn>
                <a:cxn ang="0">
                  <a:pos x="32" y="75"/>
                </a:cxn>
                <a:cxn ang="0">
                  <a:pos x="64" y="91"/>
                </a:cxn>
                <a:cxn ang="0">
                  <a:pos x="96" y="101"/>
                </a:cxn>
                <a:cxn ang="0">
                  <a:pos x="129" y="107"/>
                </a:cxn>
                <a:cxn ang="0">
                  <a:pos x="161" y="110"/>
                </a:cxn>
                <a:cxn ang="0">
                  <a:pos x="178" y="110"/>
                </a:cxn>
                <a:cxn ang="0">
                  <a:pos x="194" y="110"/>
                </a:cxn>
                <a:cxn ang="0">
                  <a:pos x="226" y="107"/>
                </a:cxn>
                <a:cxn ang="0">
                  <a:pos x="258" y="101"/>
                </a:cxn>
                <a:cxn ang="0">
                  <a:pos x="291" y="91"/>
                </a:cxn>
                <a:cxn ang="0">
                  <a:pos x="323" y="76"/>
                </a:cxn>
                <a:cxn ang="0">
                  <a:pos x="355" y="43"/>
                </a:cxn>
                <a:cxn ang="0">
                  <a:pos x="355" y="0"/>
                </a:cxn>
                <a:cxn ang="0">
                  <a:pos x="323" y="34"/>
                </a:cxn>
              </a:cxnLst>
              <a:rect l="0" t="0" r="r" b="b"/>
              <a:pathLst>
                <a:path w="355" h="110">
                  <a:moveTo>
                    <a:pt x="323" y="34"/>
                  </a:moveTo>
                  <a:cubicBezTo>
                    <a:pt x="314" y="40"/>
                    <a:pt x="303" y="45"/>
                    <a:pt x="291" y="50"/>
                  </a:cubicBezTo>
                  <a:cubicBezTo>
                    <a:pt x="281" y="53"/>
                    <a:pt x="270" y="56"/>
                    <a:pt x="258" y="59"/>
                  </a:cubicBezTo>
                  <a:cubicBezTo>
                    <a:pt x="248" y="61"/>
                    <a:pt x="237" y="63"/>
                    <a:pt x="226" y="65"/>
                  </a:cubicBezTo>
                  <a:cubicBezTo>
                    <a:pt x="215" y="66"/>
                    <a:pt x="205" y="67"/>
                    <a:pt x="194" y="67"/>
                  </a:cubicBezTo>
                  <a:cubicBezTo>
                    <a:pt x="188" y="68"/>
                    <a:pt x="183" y="68"/>
                    <a:pt x="178" y="68"/>
                  </a:cubicBezTo>
                  <a:cubicBezTo>
                    <a:pt x="172" y="68"/>
                    <a:pt x="167" y="68"/>
                    <a:pt x="161" y="67"/>
                  </a:cubicBezTo>
                  <a:cubicBezTo>
                    <a:pt x="150" y="67"/>
                    <a:pt x="139" y="66"/>
                    <a:pt x="129" y="65"/>
                  </a:cubicBezTo>
                  <a:cubicBezTo>
                    <a:pt x="118" y="63"/>
                    <a:pt x="107" y="61"/>
                    <a:pt x="96" y="59"/>
                  </a:cubicBezTo>
                  <a:cubicBezTo>
                    <a:pt x="85" y="56"/>
                    <a:pt x="74" y="53"/>
                    <a:pt x="64" y="49"/>
                  </a:cubicBezTo>
                  <a:cubicBezTo>
                    <a:pt x="52" y="45"/>
                    <a:pt x="41" y="40"/>
                    <a:pt x="32" y="34"/>
                  </a:cubicBezTo>
                  <a:cubicBezTo>
                    <a:pt x="16" y="24"/>
                    <a:pt x="5" y="12"/>
                    <a:pt x="0" y="0"/>
                  </a:cubicBezTo>
                  <a:cubicBezTo>
                    <a:pt x="0" y="43"/>
                    <a:pt x="0" y="43"/>
                    <a:pt x="0" y="43"/>
                  </a:cubicBezTo>
                  <a:cubicBezTo>
                    <a:pt x="5" y="55"/>
                    <a:pt x="16" y="66"/>
                    <a:pt x="32" y="75"/>
                  </a:cubicBezTo>
                  <a:cubicBezTo>
                    <a:pt x="41" y="81"/>
                    <a:pt x="52" y="87"/>
                    <a:pt x="64" y="91"/>
                  </a:cubicBezTo>
                  <a:cubicBezTo>
                    <a:pt x="74" y="95"/>
                    <a:pt x="85" y="98"/>
                    <a:pt x="96" y="101"/>
                  </a:cubicBezTo>
                  <a:cubicBezTo>
                    <a:pt x="107" y="103"/>
                    <a:pt x="118" y="105"/>
                    <a:pt x="129" y="107"/>
                  </a:cubicBezTo>
                  <a:cubicBezTo>
                    <a:pt x="139" y="108"/>
                    <a:pt x="150" y="109"/>
                    <a:pt x="161" y="110"/>
                  </a:cubicBezTo>
                  <a:cubicBezTo>
                    <a:pt x="167" y="110"/>
                    <a:pt x="172" y="110"/>
                    <a:pt x="178" y="110"/>
                  </a:cubicBezTo>
                  <a:cubicBezTo>
                    <a:pt x="183" y="110"/>
                    <a:pt x="188" y="110"/>
                    <a:pt x="194" y="110"/>
                  </a:cubicBezTo>
                  <a:cubicBezTo>
                    <a:pt x="205" y="109"/>
                    <a:pt x="215" y="108"/>
                    <a:pt x="226" y="107"/>
                  </a:cubicBezTo>
                  <a:cubicBezTo>
                    <a:pt x="237" y="105"/>
                    <a:pt x="248" y="103"/>
                    <a:pt x="258" y="101"/>
                  </a:cubicBezTo>
                  <a:cubicBezTo>
                    <a:pt x="270" y="98"/>
                    <a:pt x="281" y="95"/>
                    <a:pt x="291" y="91"/>
                  </a:cubicBezTo>
                  <a:cubicBezTo>
                    <a:pt x="303" y="87"/>
                    <a:pt x="314" y="82"/>
                    <a:pt x="323" y="76"/>
                  </a:cubicBezTo>
                  <a:cubicBezTo>
                    <a:pt x="339" y="66"/>
                    <a:pt x="350" y="55"/>
                    <a:pt x="355" y="43"/>
                  </a:cubicBezTo>
                  <a:cubicBezTo>
                    <a:pt x="355" y="0"/>
                    <a:pt x="355" y="0"/>
                    <a:pt x="355" y="0"/>
                  </a:cubicBezTo>
                  <a:cubicBezTo>
                    <a:pt x="351" y="12"/>
                    <a:pt x="339" y="24"/>
                    <a:pt x="323" y="34"/>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4156" name="Freeform 60"/>
            <p:cNvSpPr>
              <a:spLocks noEditPoints="1"/>
            </p:cNvSpPr>
            <p:nvPr/>
          </p:nvSpPr>
          <p:spPr bwMode="auto">
            <a:xfrm>
              <a:off x="4987266" y="4112501"/>
              <a:ext cx="773433" cy="328582"/>
            </a:xfrm>
            <a:custGeom>
              <a:avLst/>
              <a:gdLst/>
              <a:ahLst/>
              <a:cxnLst>
                <a:cxn ang="0">
                  <a:pos x="148" y="126"/>
                </a:cxn>
                <a:cxn ang="0">
                  <a:pos x="148" y="126"/>
                </a:cxn>
                <a:cxn ang="0">
                  <a:pos x="0" y="63"/>
                </a:cxn>
                <a:cxn ang="0">
                  <a:pos x="148" y="0"/>
                </a:cxn>
                <a:cxn ang="0">
                  <a:pos x="296" y="63"/>
                </a:cxn>
                <a:cxn ang="0">
                  <a:pos x="148" y="126"/>
                </a:cxn>
                <a:cxn ang="0">
                  <a:pos x="148" y="18"/>
                </a:cxn>
                <a:cxn ang="0">
                  <a:pos x="17" y="63"/>
                </a:cxn>
                <a:cxn ang="0">
                  <a:pos x="148" y="109"/>
                </a:cxn>
                <a:cxn ang="0">
                  <a:pos x="279" y="63"/>
                </a:cxn>
                <a:cxn ang="0">
                  <a:pos x="148" y="18"/>
                </a:cxn>
              </a:cxnLst>
              <a:rect l="0" t="0" r="r" b="b"/>
              <a:pathLst>
                <a:path w="296" h="125">
                  <a:moveTo>
                    <a:pt x="148" y="126"/>
                  </a:moveTo>
                  <a:cubicBezTo>
                    <a:pt x="148" y="126"/>
                    <a:pt x="148" y="126"/>
                    <a:pt x="148" y="126"/>
                  </a:cubicBezTo>
                  <a:cubicBezTo>
                    <a:pt x="76" y="126"/>
                    <a:pt x="0" y="104"/>
                    <a:pt x="0" y="63"/>
                  </a:cubicBezTo>
                  <a:cubicBezTo>
                    <a:pt x="0" y="22"/>
                    <a:pt x="76" y="0"/>
                    <a:pt x="148" y="0"/>
                  </a:cubicBezTo>
                  <a:cubicBezTo>
                    <a:pt x="220" y="0"/>
                    <a:pt x="296" y="22"/>
                    <a:pt x="296" y="63"/>
                  </a:cubicBezTo>
                  <a:cubicBezTo>
                    <a:pt x="296" y="104"/>
                    <a:pt x="220" y="126"/>
                    <a:pt x="148" y="126"/>
                  </a:cubicBezTo>
                  <a:moveTo>
                    <a:pt x="148" y="18"/>
                  </a:moveTo>
                  <a:cubicBezTo>
                    <a:pt x="71" y="18"/>
                    <a:pt x="17" y="42"/>
                    <a:pt x="17" y="63"/>
                  </a:cubicBezTo>
                  <a:cubicBezTo>
                    <a:pt x="17" y="85"/>
                    <a:pt x="71" y="109"/>
                    <a:pt x="148" y="109"/>
                  </a:cubicBezTo>
                  <a:cubicBezTo>
                    <a:pt x="225" y="109"/>
                    <a:pt x="279" y="85"/>
                    <a:pt x="279" y="63"/>
                  </a:cubicBezTo>
                  <a:cubicBezTo>
                    <a:pt x="279" y="42"/>
                    <a:pt x="225" y="18"/>
                    <a:pt x="148" y="18"/>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grpSp>
      <p:grpSp>
        <p:nvGrpSpPr>
          <p:cNvPr id="3" name="Group 208"/>
          <p:cNvGrpSpPr/>
          <p:nvPr/>
        </p:nvGrpSpPr>
        <p:grpSpPr>
          <a:xfrm>
            <a:off x="7863323" y="4501639"/>
            <a:ext cx="1215448" cy="1701743"/>
            <a:chOff x="2677732" y="1646868"/>
            <a:chExt cx="927614" cy="1298749"/>
          </a:xfrm>
        </p:grpSpPr>
        <p:sp>
          <p:nvSpPr>
            <p:cNvPr id="4101" name="Freeform 5"/>
            <p:cNvSpPr/>
            <p:nvPr/>
          </p:nvSpPr>
          <p:spPr bwMode="auto">
            <a:xfrm>
              <a:off x="2677732" y="2657476"/>
              <a:ext cx="927614" cy="288141"/>
            </a:xfrm>
            <a:custGeom>
              <a:avLst/>
              <a:gdLst/>
              <a:ahLst/>
              <a:cxnLst>
                <a:cxn ang="0">
                  <a:pos x="355" y="0"/>
                </a:cxn>
                <a:cxn ang="0">
                  <a:pos x="355" y="0"/>
                </a:cxn>
                <a:cxn ang="0">
                  <a:pos x="323" y="35"/>
                </a:cxn>
                <a:cxn ang="0">
                  <a:pos x="290" y="50"/>
                </a:cxn>
                <a:cxn ang="0">
                  <a:pos x="258" y="59"/>
                </a:cxn>
                <a:cxn ang="0">
                  <a:pos x="226" y="65"/>
                </a:cxn>
                <a:cxn ang="0">
                  <a:pos x="193" y="67"/>
                </a:cxn>
                <a:cxn ang="0">
                  <a:pos x="177" y="68"/>
                </a:cxn>
                <a:cxn ang="0">
                  <a:pos x="161" y="67"/>
                </a:cxn>
                <a:cxn ang="0">
                  <a:pos x="129" y="65"/>
                </a:cxn>
                <a:cxn ang="0">
                  <a:pos x="96" y="59"/>
                </a:cxn>
                <a:cxn ang="0">
                  <a:pos x="64" y="50"/>
                </a:cxn>
                <a:cxn ang="0">
                  <a:pos x="32" y="34"/>
                </a:cxn>
                <a:cxn ang="0">
                  <a:pos x="0" y="0"/>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Lst>
              <a:rect l="0" t="0" r="r" b="b"/>
              <a:pathLst>
                <a:path w="355" h="110">
                  <a:moveTo>
                    <a:pt x="355" y="0"/>
                  </a:moveTo>
                  <a:cubicBezTo>
                    <a:pt x="355" y="0"/>
                    <a:pt x="355" y="0"/>
                    <a:pt x="355" y="0"/>
                  </a:cubicBezTo>
                  <a:cubicBezTo>
                    <a:pt x="350" y="13"/>
                    <a:pt x="339" y="24"/>
                    <a:pt x="323" y="35"/>
                  </a:cubicBezTo>
                  <a:cubicBezTo>
                    <a:pt x="313" y="40"/>
                    <a:pt x="302" y="45"/>
                    <a:pt x="290" y="50"/>
                  </a:cubicBezTo>
                  <a:cubicBezTo>
                    <a:pt x="280" y="53"/>
                    <a:pt x="269" y="57"/>
                    <a:pt x="258" y="59"/>
                  </a:cubicBezTo>
                  <a:cubicBezTo>
                    <a:pt x="248" y="62"/>
                    <a:pt x="237" y="63"/>
                    <a:pt x="226" y="65"/>
                  </a:cubicBezTo>
                  <a:cubicBezTo>
                    <a:pt x="215" y="66"/>
                    <a:pt x="204" y="67"/>
                    <a:pt x="193" y="67"/>
                  </a:cubicBezTo>
                  <a:cubicBezTo>
                    <a:pt x="188" y="68"/>
                    <a:pt x="183" y="68"/>
                    <a:pt x="177" y="68"/>
                  </a:cubicBezTo>
                  <a:cubicBezTo>
                    <a:pt x="172" y="68"/>
                    <a:pt x="166" y="68"/>
                    <a:pt x="161" y="67"/>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0"/>
                    <a:pt x="0" y="0"/>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path>
              </a:pathLst>
            </a:custGeom>
            <a:solidFill>
              <a:srgbClr val="BDB5A9"/>
            </a:solidFill>
            <a:ln w="9525">
              <a:noFill/>
              <a:round/>
            </a:ln>
          </p:spPr>
          <p:txBody>
            <a:bodyPr vert="horz" wrap="square" lIns="121920" tIns="60960" rIns="121920" bIns="60960" numCol="1" anchor="t" anchorCtr="0" compatLnSpc="1"/>
            <a:lstStyle/>
            <a:p>
              <a:endParaRPr lang="en-US" sz="2400"/>
            </a:p>
          </p:txBody>
        </p:sp>
        <p:grpSp>
          <p:nvGrpSpPr>
            <p:cNvPr id="4" name="Group 198"/>
            <p:cNvGrpSpPr/>
            <p:nvPr/>
          </p:nvGrpSpPr>
          <p:grpSpPr>
            <a:xfrm>
              <a:off x="2677732" y="2373939"/>
              <a:ext cx="927614" cy="505511"/>
              <a:chOff x="2677732" y="2060123"/>
              <a:chExt cx="927614" cy="505511"/>
            </a:xfrm>
          </p:grpSpPr>
          <p:sp>
            <p:nvSpPr>
              <p:cNvPr id="20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0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0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nvGrpSpPr>
            <p:cNvPr id="5" name="Group 202"/>
            <p:cNvGrpSpPr/>
            <p:nvPr/>
          </p:nvGrpSpPr>
          <p:grpSpPr>
            <a:xfrm>
              <a:off x="2677732" y="2230109"/>
              <a:ext cx="927614" cy="540707"/>
              <a:chOff x="2677732" y="1646868"/>
              <a:chExt cx="927614" cy="540707"/>
            </a:xfrm>
          </p:grpSpPr>
          <p:sp>
            <p:nvSpPr>
              <p:cNvPr id="204"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6" name="Group 204"/>
              <p:cNvGrpSpPr/>
              <p:nvPr/>
            </p:nvGrpSpPr>
            <p:grpSpPr>
              <a:xfrm>
                <a:off x="2677732" y="1646868"/>
                <a:ext cx="927614" cy="505511"/>
                <a:chOff x="2677732" y="2060123"/>
                <a:chExt cx="927614" cy="505511"/>
              </a:xfrm>
            </p:grpSpPr>
            <p:sp>
              <p:nvSpPr>
                <p:cNvPr id="206"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07"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08"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9" name="Group 184"/>
            <p:cNvGrpSpPr/>
            <p:nvPr/>
          </p:nvGrpSpPr>
          <p:grpSpPr>
            <a:xfrm>
              <a:off x="2677732" y="2084477"/>
              <a:ext cx="927614" cy="540707"/>
              <a:chOff x="2677732" y="1646868"/>
              <a:chExt cx="927614" cy="540707"/>
            </a:xfrm>
          </p:grpSpPr>
          <p:sp>
            <p:nvSpPr>
              <p:cNvPr id="186"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0" name="Group 186"/>
              <p:cNvGrpSpPr/>
              <p:nvPr/>
            </p:nvGrpSpPr>
            <p:grpSpPr>
              <a:xfrm>
                <a:off x="2677732" y="1646868"/>
                <a:ext cx="927614" cy="505511"/>
                <a:chOff x="2677732" y="2060123"/>
                <a:chExt cx="927614" cy="505511"/>
              </a:xfrm>
            </p:grpSpPr>
            <p:sp>
              <p:nvSpPr>
                <p:cNvPr id="188"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89"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90"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1" name="Group 190"/>
            <p:cNvGrpSpPr/>
            <p:nvPr/>
          </p:nvGrpSpPr>
          <p:grpSpPr>
            <a:xfrm>
              <a:off x="2677732" y="1940647"/>
              <a:ext cx="927614" cy="540707"/>
              <a:chOff x="2677732" y="1646868"/>
              <a:chExt cx="927614" cy="540707"/>
            </a:xfrm>
          </p:grpSpPr>
          <p:sp>
            <p:nvSpPr>
              <p:cNvPr id="192"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2" name="Group 192"/>
              <p:cNvGrpSpPr/>
              <p:nvPr/>
            </p:nvGrpSpPr>
            <p:grpSpPr>
              <a:xfrm>
                <a:off x="2677732" y="1646868"/>
                <a:ext cx="927614" cy="505511"/>
                <a:chOff x="2677732" y="2060123"/>
                <a:chExt cx="927614" cy="505511"/>
              </a:xfrm>
            </p:grpSpPr>
            <p:sp>
              <p:nvSpPr>
                <p:cNvPr id="194"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95"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96"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3" name="Group 178"/>
            <p:cNvGrpSpPr/>
            <p:nvPr/>
          </p:nvGrpSpPr>
          <p:grpSpPr>
            <a:xfrm>
              <a:off x="2677732" y="1790698"/>
              <a:ext cx="927614" cy="540707"/>
              <a:chOff x="2677732" y="1646868"/>
              <a:chExt cx="927614" cy="540707"/>
            </a:xfrm>
          </p:grpSpPr>
          <p:sp>
            <p:nvSpPr>
              <p:cNvPr id="180"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4" name="Group 180"/>
              <p:cNvGrpSpPr/>
              <p:nvPr/>
            </p:nvGrpSpPr>
            <p:grpSpPr>
              <a:xfrm>
                <a:off x="2677732" y="1646868"/>
                <a:ext cx="927614" cy="505511"/>
                <a:chOff x="2677732" y="2060123"/>
                <a:chExt cx="927614" cy="505511"/>
              </a:xfrm>
            </p:grpSpPr>
            <p:sp>
              <p:nvSpPr>
                <p:cNvPr id="182"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83"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84"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5" name="Group 177"/>
            <p:cNvGrpSpPr/>
            <p:nvPr/>
          </p:nvGrpSpPr>
          <p:grpSpPr>
            <a:xfrm>
              <a:off x="2677732" y="1646868"/>
              <a:ext cx="927614" cy="540707"/>
              <a:chOff x="2677732" y="1646868"/>
              <a:chExt cx="927614" cy="540707"/>
            </a:xfrm>
          </p:grpSpPr>
          <p:sp>
            <p:nvSpPr>
              <p:cNvPr id="4112"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6" name="Group 176"/>
              <p:cNvGrpSpPr/>
              <p:nvPr/>
            </p:nvGrpSpPr>
            <p:grpSpPr>
              <a:xfrm>
                <a:off x="2677732" y="1646868"/>
                <a:ext cx="927614" cy="505511"/>
                <a:chOff x="2677732" y="2060123"/>
                <a:chExt cx="927614" cy="505511"/>
              </a:xfrm>
            </p:grpSpPr>
            <p:sp>
              <p:nvSpPr>
                <p:cNvPr id="411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157"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76"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grpSp>
        <p:nvGrpSpPr>
          <p:cNvPr id="17" name="Group 263"/>
          <p:cNvGrpSpPr/>
          <p:nvPr/>
        </p:nvGrpSpPr>
        <p:grpSpPr>
          <a:xfrm>
            <a:off x="9197160" y="3910496"/>
            <a:ext cx="1215448" cy="2292885"/>
            <a:chOff x="3657600" y="1431448"/>
            <a:chExt cx="927614" cy="1749902"/>
          </a:xfrm>
        </p:grpSpPr>
        <p:sp>
          <p:nvSpPr>
            <p:cNvPr id="211" name="Freeform 5"/>
            <p:cNvSpPr/>
            <p:nvPr/>
          </p:nvSpPr>
          <p:spPr bwMode="auto">
            <a:xfrm>
              <a:off x="3657600" y="2893209"/>
              <a:ext cx="927614" cy="288141"/>
            </a:xfrm>
            <a:custGeom>
              <a:avLst/>
              <a:gdLst/>
              <a:ahLst/>
              <a:cxnLst>
                <a:cxn ang="0">
                  <a:pos x="355" y="0"/>
                </a:cxn>
                <a:cxn ang="0">
                  <a:pos x="355" y="0"/>
                </a:cxn>
                <a:cxn ang="0">
                  <a:pos x="323" y="35"/>
                </a:cxn>
                <a:cxn ang="0">
                  <a:pos x="290" y="50"/>
                </a:cxn>
                <a:cxn ang="0">
                  <a:pos x="258" y="59"/>
                </a:cxn>
                <a:cxn ang="0">
                  <a:pos x="226" y="65"/>
                </a:cxn>
                <a:cxn ang="0">
                  <a:pos x="193" y="67"/>
                </a:cxn>
                <a:cxn ang="0">
                  <a:pos x="177" y="68"/>
                </a:cxn>
                <a:cxn ang="0">
                  <a:pos x="161" y="67"/>
                </a:cxn>
                <a:cxn ang="0">
                  <a:pos x="129" y="65"/>
                </a:cxn>
                <a:cxn ang="0">
                  <a:pos x="96" y="59"/>
                </a:cxn>
                <a:cxn ang="0">
                  <a:pos x="64" y="50"/>
                </a:cxn>
                <a:cxn ang="0">
                  <a:pos x="32" y="34"/>
                </a:cxn>
                <a:cxn ang="0">
                  <a:pos x="0" y="0"/>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Lst>
              <a:rect l="0" t="0" r="r" b="b"/>
              <a:pathLst>
                <a:path w="355" h="110">
                  <a:moveTo>
                    <a:pt x="355" y="0"/>
                  </a:moveTo>
                  <a:cubicBezTo>
                    <a:pt x="355" y="0"/>
                    <a:pt x="355" y="0"/>
                    <a:pt x="355" y="0"/>
                  </a:cubicBezTo>
                  <a:cubicBezTo>
                    <a:pt x="350" y="13"/>
                    <a:pt x="339" y="24"/>
                    <a:pt x="323" y="35"/>
                  </a:cubicBezTo>
                  <a:cubicBezTo>
                    <a:pt x="313" y="40"/>
                    <a:pt x="302" y="45"/>
                    <a:pt x="290" y="50"/>
                  </a:cubicBezTo>
                  <a:cubicBezTo>
                    <a:pt x="280" y="53"/>
                    <a:pt x="269" y="57"/>
                    <a:pt x="258" y="59"/>
                  </a:cubicBezTo>
                  <a:cubicBezTo>
                    <a:pt x="248" y="62"/>
                    <a:pt x="237" y="63"/>
                    <a:pt x="226" y="65"/>
                  </a:cubicBezTo>
                  <a:cubicBezTo>
                    <a:pt x="215" y="66"/>
                    <a:pt x="204" y="67"/>
                    <a:pt x="193" y="67"/>
                  </a:cubicBezTo>
                  <a:cubicBezTo>
                    <a:pt x="188" y="68"/>
                    <a:pt x="183" y="68"/>
                    <a:pt x="177" y="68"/>
                  </a:cubicBezTo>
                  <a:cubicBezTo>
                    <a:pt x="172" y="68"/>
                    <a:pt x="166" y="68"/>
                    <a:pt x="161" y="67"/>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0"/>
                    <a:pt x="0" y="0"/>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path>
              </a:pathLst>
            </a:custGeom>
            <a:solidFill>
              <a:srgbClr val="BDB5A9"/>
            </a:solidFill>
            <a:ln w="9525">
              <a:noFill/>
              <a:round/>
            </a:ln>
          </p:spPr>
          <p:txBody>
            <a:bodyPr vert="horz" wrap="square" lIns="121920" tIns="60960" rIns="121920" bIns="60960" numCol="1" anchor="t" anchorCtr="0" compatLnSpc="1"/>
            <a:lstStyle/>
            <a:p>
              <a:endParaRPr lang="en-US" sz="2400"/>
            </a:p>
          </p:txBody>
        </p:sp>
        <p:grpSp>
          <p:nvGrpSpPr>
            <p:cNvPr id="18" name="Group 211"/>
            <p:cNvGrpSpPr/>
            <p:nvPr/>
          </p:nvGrpSpPr>
          <p:grpSpPr>
            <a:xfrm>
              <a:off x="3657600" y="2609672"/>
              <a:ext cx="927614" cy="505511"/>
              <a:chOff x="2677732" y="2060123"/>
              <a:chExt cx="927614" cy="505511"/>
            </a:xfrm>
          </p:grpSpPr>
          <p:sp>
            <p:nvSpPr>
              <p:cNvPr id="243"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44"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45"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nvGrpSpPr>
            <p:cNvPr id="19" name="Group 212"/>
            <p:cNvGrpSpPr/>
            <p:nvPr/>
          </p:nvGrpSpPr>
          <p:grpSpPr>
            <a:xfrm>
              <a:off x="3657600" y="2465842"/>
              <a:ext cx="927614" cy="540707"/>
              <a:chOff x="2677732" y="1646868"/>
              <a:chExt cx="927614" cy="540707"/>
            </a:xfrm>
          </p:grpSpPr>
          <p:sp>
            <p:nvSpPr>
              <p:cNvPr id="23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0" name="Group 238"/>
              <p:cNvGrpSpPr/>
              <p:nvPr/>
            </p:nvGrpSpPr>
            <p:grpSpPr>
              <a:xfrm>
                <a:off x="2677732" y="1646868"/>
                <a:ext cx="927614" cy="505511"/>
                <a:chOff x="2677732" y="2060123"/>
                <a:chExt cx="927614" cy="505511"/>
              </a:xfrm>
            </p:grpSpPr>
            <p:sp>
              <p:nvSpPr>
                <p:cNvPr id="24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4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4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1" name="Group 213"/>
            <p:cNvGrpSpPr/>
            <p:nvPr/>
          </p:nvGrpSpPr>
          <p:grpSpPr>
            <a:xfrm>
              <a:off x="3657600" y="2320210"/>
              <a:ext cx="927614" cy="540707"/>
              <a:chOff x="2677732" y="1646868"/>
              <a:chExt cx="927614" cy="540707"/>
            </a:xfrm>
          </p:grpSpPr>
          <p:sp>
            <p:nvSpPr>
              <p:cNvPr id="23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2" name="Group 233"/>
              <p:cNvGrpSpPr/>
              <p:nvPr/>
            </p:nvGrpSpPr>
            <p:grpSpPr>
              <a:xfrm>
                <a:off x="2677732" y="1646868"/>
                <a:ext cx="927614" cy="505511"/>
                <a:chOff x="2677732" y="2060123"/>
                <a:chExt cx="927614" cy="505511"/>
              </a:xfrm>
            </p:grpSpPr>
            <p:sp>
              <p:nvSpPr>
                <p:cNvPr id="23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3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3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3" name="Group 214"/>
            <p:cNvGrpSpPr/>
            <p:nvPr/>
          </p:nvGrpSpPr>
          <p:grpSpPr>
            <a:xfrm>
              <a:off x="3657600" y="2176380"/>
              <a:ext cx="927614" cy="540707"/>
              <a:chOff x="2677732" y="1646868"/>
              <a:chExt cx="927614" cy="540707"/>
            </a:xfrm>
          </p:grpSpPr>
          <p:sp>
            <p:nvSpPr>
              <p:cNvPr id="22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4" name="Group 228"/>
              <p:cNvGrpSpPr/>
              <p:nvPr/>
            </p:nvGrpSpPr>
            <p:grpSpPr>
              <a:xfrm>
                <a:off x="2677732" y="1646868"/>
                <a:ext cx="927614" cy="505511"/>
                <a:chOff x="2677732" y="2060123"/>
                <a:chExt cx="927614" cy="505511"/>
              </a:xfrm>
            </p:grpSpPr>
            <p:sp>
              <p:nvSpPr>
                <p:cNvPr id="23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3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3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5" name="Group 215"/>
            <p:cNvGrpSpPr/>
            <p:nvPr/>
          </p:nvGrpSpPr>
          <p:grpSpPr>
            <a:xfrm>
              <a:off x="3657600" y="2026431"/>
              <a:ext cx="927614" cy="540707"/>
              <a:chOff x="2677732" y="1646868"/>
              <a:chExt cx="927614" cy="540707"/>
            </a:xfrm>
          </p:grpSpPr>
          <p:sp>
            <p:nvSpPr>
              <p:cNvPr id="22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6" name="Group 223"/>
              <p:cNvGrpSpPr/>
              <p:nvPr/>
            </p:nvGrpSpPr>
            <p:grpSpPr>
              <a:xfrm>
                <a:off x="2677732" y="1646868"/>
                <a:ext cx="927614" cy="505511"/>
                <a:chOff x="2677732" y="2060123"/>
                <a:chExt cx="927614" cy="505511"/>
              </a:xfrm>
            </p:grpSpPr>
            <p:sp>
              <p:nvSpPr>
                <p:cNvPr id="22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2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2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7" name="Group 216"/>
            <p:cNvGrpSpPr/>
            <p:nvPr/>
          </p:nvGrpSpPr>
          <p:grpSpPr>
            <a:xfrm>
              <a:off x="3657600" y="1882601"/>
              <a:ext cx="927614" cy="540707"/>
              <a:chOff x="2677732" y="1646868"/>
              <a:chExt cx="927614" cy="540707"/>
            </a:xfrm>
          </p:grpSpPr>
          <p:sp>
            <p:nvSpPr>
              <p:cNvPr id="21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8" name="Group 218"/>
              <p:cNvGrpSpPr/>
              <p:nvPr/>
            </p:nvGrpSpPr>
            <p:grpSpPr>
              <a:xfrm>
                <a:off x="2677732" y="1646868"/>
                <a:ext cx="927614" cy="505511"/>
                <a:chOff x="2677732" y="2060123"/>
                <a:chExt cx="927614" cy="505511"/>
              </a:xfrm>
            </p:grpSpPr>
            <p:sp>
              <p:nvSpPr>
                <p:cNvPr id="22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2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2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9" name="Group 245"/>
            <p:cNvGrpSpPr/>
            <p:nvPr/>
          </p:nvGrpSpPr>
          <p:grpSpPr>
            <a:xfrm>
              <a:off x="3657600" y="1729385"/>
              <a:ext cx="927614" cy="540707"/>
              <a:chOff x="2677732" y="1646868"/>
              <a:chExt cx="927614" cy="540707"/>
            </a:xfrm>
          </p:grpSpPr>
          <p:sp>
            <p:nvSpPr>
              <p:cNvPr id="247"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1" name="Group 247"/>
              <p:cNvGrpSpPr/>
              <p:nvPr/>
            </p:nvGrpSpPr>
            <p:grpSpPr>
              <a:xfrm>
                <a:off x="2677732" y="1646868"/>
                <a:ext cx="927614" cy="505511"/>
                <a:chOff x="2677732" y="2060123"/>
                <a:chExt cx="927614" cy="505511"/>
              </a:xfrm>
            </p:grpSpPr>
            <p:sp>
              <p:nvSpPr>
                <p:cNvPr id="249"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50"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51"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24" name="Group 251"/>
            <p:cNvGrpSpPr/>
            <p:nvPr/>
          </p:nvGrpSpPr>
          <p:grpSpPr>
            <a:xfrm>
              <a:off x="3657600" y="1582398"/>
              <a:ext cx="927614" cy="540707"/>
              <a:chOff x="2677732" y="1646868"/>
              <a:chExt cx="927614" cy="540707"/>
            </a:xfrm>
          </p:grpSpPr>
          <p:sp>
            <p:nvSpPr>
              <p:cNvPr id="25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29" name="Group 253"/>
              <p:cNvGrpSpPr/>
              <p:nvPr/>
            </p:nvGrpSpPr>
            <p:grpSpPr>
              <a:xfrm>
                <a:off x="2677732" y="1646868"/>
                <a:ext cx="927614" cy="505511"/>
                <a:chOff x="2677732" y="2060123"/>
                <a:chExt cx="927614" cy="505511"/>
              </a:xfrm>
            </p:grpSpPr>
            <p:sp>
              <p:nvSpPr>
                <p:cNvPr id="25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5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5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34" name="Group 257"/>
            <p:cNvGrpSpPr/>
            <p:nvPr/>
          </p:nvGrpSpPr>
          <p:grpSpPr>
            <a:xfrm>
              <a:off x="3657600" y="1431448"/>
              <a:ext cx="927614" cy="540707"/>
              <a:chOff x="2677732" y="1646868"/>
              <a:chExt cx="927614" cy="540707"/>
            </a:xfrm>
          </p:grpSpPr>
          <p:sp>
            <p:nvSpPr>
              <p:cNvPr id="259"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39" name="Group 259"/>
              <p:cNvGrpSpPr/>
              <p:nvPr/>
            </p:nvGrpSpPr>
            <p:grpSpPr>
              <a:xfrm>
                <a:off x="2677732" y="1646868"/>
                <a:ext cx="927614" cy="505511"/>
                <a:chOff x="2677732" y="2060123"/>
                <a:chExt cx="927614" cy="505511"/>
              </a:xfrm>
            </p:grpSpPr>
            <p:sp>
              <p:nvSpPr>
                <p:cNvPr id="261"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62"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63"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grpSp>
        <p:nvGrpSpPr>
          <p:cNvPr id="246" name="Group 265"/>
          <p:cNvGrpSpPr/>
          <p:nvPr/>
        </p:nvGrpSpPr>
        <p:grpSpPr>
          <a:xfrm>
            <a:off x="9995917" y="5041982"/>
            <a:ext cx="1281684" cy="1275060"/>
            <a:chOff x="5351197" y="2320461"/>
            <a:chExt cx="978165" cy="973110"/>
          </a:xfrm>
        </p:grpSpPr>
        <p:sp>
          <p:nvSpPr>
            <p:cNvPr id="267" name="Freeform 86"/>
            <p:cNvSpPr/>
            <p:nvPr/>
          </p:nvSpPr>
          <p:spPr bwMode="auto">
            <a:xfrm>
              <a:off x="5351197" y="2320461"/>
              <a:ext cx="978165" cy="973110"/>
            </a:xfrm>
            <a:custGeom>
              <a:avLst/>
              <a:gdLst/>
              <a:ahLst/>
              <a:cxnLst>
                <a:cxn ang="0">
                  <a:pos x="61" y="76"/>
                </a:cxn>
                <a:cxn ang="0">
                  <a:pos x="297" y="60"/>
                </a:cxn>
                <a:cxn ang="0">
                  <a:pos x="313" y="297"/>
                </a:cxn>
                <a:cxn ang="0">
                  <a:pos x="76" y="313"/>
                </a:cxn>
                <a:cxn ang="0">
                  <a:pos x="61" y="76"/>
                </a:cxn>
              </a:cxnLst>
              <a:rect l="0" t="0" r="r" b="b"/>
              <a:pathLst>
                <a:path w="374" h="373">
                  <a:moveTo>
                    <a:pt x="61" y="76"/>
                  </a:moveTo>
                  <a:cubicBezTo>
                    <a:pt x="121" y="7"/>
                    <a:pt x="227" y="0"/>
                    <a:pt x="297" y="60"/>
                  </a:cubicBezTo>
                  <a:cubicBezTo>
                    <a:pt x="366" y="121"/>
                    <a:pt x="374" y="227"/>
                    <a:pt x="313" y="297"/>
                  </a:cubicBezTo>
                  <a:cubicBezTo>
                    <a:pt x="252" y="366"/>
                    <a:pt x="146" y="373"/>
                    <a:pt x="76" y="313"/>
                  </a:cubicBezTo>
                  <a:cubicBezTo>
                    <a:pt x="7" y="252"/>
                    <a:pt x="0" y="146"/>
                    <a:pt x="61" y="76"/>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68" name="Freeform 87"/>
            <p:cNvSpPr>
              <a:spLocks noEditPoints="1"/>
            </p:cNvSpPr>
            <p:nvPr/>
          </p:nvSpPr>
          <p:spPr bwMode="auto">
            <a:xfrm>
              <a:off x="5444717" y="2411453"/>
              <a:ext cx="788598" cy="791126"/>
            </a:xfrm>
            <a:custGeom>
              <a:avLst/>
              <a:gdLst/>
              <a:ahLst/>
              <a:cxnLst>
                <a:cxn ang="0">
                  <a:pos x="240" y="50"/>
                </a:cxn>
                <a:cxn ang="0">
                  <a:pos x="253" y="241"/>
                </a:cxn>
                <a:cxn ang="0">
                  <a:pos x="62" y="253"/>
                </a:cxn>
                <a:cxn ang="0">
                  <a:pos x="49" y="62"/>
                </a:cxn>
                <a:cxn ang="0">
                  <a:pos x="240" y="50"/>
                </a:cxn>
                <a:cxn ang="0">
                  <a:pos x="76" y="237"/>
                </a:cxn>
                <a:cxn ang="0">
                  <a:pos x="236" y="227"/>
                </a:cxn>
                <a:cxn ang="0">
                  <a:pos x="226" y="66"/>
                </a:cxn>
                <a:cxn ang="0">
                  <a:pos x="65" y="77"/>
                </a:cxn>
                <a:cxn ang="0">
                  <a:pos x="76" y="237"/>
                </a:cxn>
              </a:cxnLst>
              <a:rect l="0" t="0" r="r" b="b"/>
              <a:pathLst>
                <a:path w="302" h="303">
                  <a:moveTo>
                    <a:pt x="240" y="50"/>
                  </a:moveTo>
                  <a:cubicBezTo>
                    <a:pt x="296" y="99"/>
                    <a:pt x="302" y="184"/>
                    <a:pt x="253" y="241"/>
                  </a:cubicBezTo>
                  <a:cubicBezTo>
                    <a:pt x="203" y="297"/>
                    <a:pt x="118" y="303"/>
                    <a:pt x="62" y="253"/>
                  </a:cubicBezTo>
                  <a:cubicBezTo>
                    <a:pt x="5" y="204"/>
                    <a:pt x="0" y="119"/>
                    <a:pt x="49" y="62"/>
                  </a:cubicBezTo>
                  <a:cubicBezTo>
                    <a:pt x="98" y="6"/>
                    <a:pt x="184" y="0"/>
                    <a:pt x="240" y="50"/>
                  </a:cubicBezTo>
                  <a:moveTo>
                    <a:pt x="76" y="237"/>
                  </a:moveTo>
                  <a:cubicBezTo>
                    <a:pt x="123" y="279"/>
                    <a:pt x="195" y="274"/>
                    <a:pt x="236" y="227"/>
                  </a:cubicBezTo>
                  <a:cubicBezTo>
                    <a:pt x="278" y="179"/>
                    <a:pt x="273" y="107"/>
                    <a:pt x="226" y="66"/>
                  </a:cubicBezTo>
                  <a:cubicBezTo>
                    <a:pt x="178" y="24"/>
                    <a:pt x="106" y="29"/>
                    <a:pt x="65" y="77"/>
                  </a:cubicBezTo>
                  <a:cubicBezTo>
                    <a:pt x="23" y="124"/>
                    <a:pt x="28" y="196"/>
                    <a:pt x="76" y="237"/>
                  </a:cubicBezTo>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sp>
          <p:nvSpPr>
            <p:cNvPr id="269" name="Freeform 88"/>
            <p:cNvSpPr/>
            <p:nvPr/>
          </p:nvSpPr>
          <p:spPr bwMode="auto">
            <a:xfrm>
              <a:off x="5669669" y="2631349"/>
              <a:ext cx="338693" cy="356386"/>
            </a:xfrm>
            <a:custGeom>
              <a:avLst/>
              <a:gdLst/>
              <a:ahLst/>
              <a:cxnLst>
                <a:cxn ang="0">
                  <a:pos x="15" y="64"/>
                </a:cxn>
                <a:cxn ang="0">
                  <a:pos x="41" y="87"/>
                </a:cxn>
                <a:cxn ang="0">
                  <a:pos x="37" y="91"/>
                </a:cxn>
                <a:cxn ang="0">
                  <a:pos x="30" y="101"/>
                </a:cxn>
                <a:cxn ang="0">
                  <a:pos x="32" y="107"/>
                </a:cxn>
                <a:cxn ang="0">
                  <a:pos x="38" y="108"/>
                </a:cxn>
                <a:cxn ang="0">
                  <a:pos x="44" y="104"/>
                </a:cxn>
                <a:cxn ang="0">
                  <a:pos x="49" y="93"/>
                </a:cxn>
                <a:cxn ang="0">
                  <a:pos x="43" y="71"/>
                </a:cxn>
                <a:cxn ang="0">
                  <a:pos x="37" y="50"/>
                </a:cxn>
                <a:cxn ang="0">
                  <a:pos x="39" y="35"/>
                </a:cxn>
                <a:cxn ang="0">
                  <a:pos x="50" y="18"/>
                </a:cxn>
                <a:cxn ang="0">
                  <a:pos x="76" y="2"/>
                </a:cxn>
                <a:cxn ang="0">
                  <a:pos x="105" y="10"/>
                </a:cxn>
                <a:cxn ang="0">
                  <a:pos x="113" y="0"/>
                </a:cxn>
                <a:cxn ang="0">
                  <a:pos x="126" y="10"/>
                </a:cxn>
                <a:cxn ang="0">
                  <a:pos x="117" y="21"/>
                </a:cxn>
                <a:cxn ang="0">
                  <a:pos x="128" y="45"/>
                </a:cxn>
                <a:cxn ang="0">
                  <a:pos x="114" y="77"/>
                </a:cxn>
                <a:cxn ang="0">
                  <a:pos x="110" y="82"/>
                </a:cxn>
                <a:cxn ang="0">
                  <a:pos x="83" y="59"/>
                </a:cxn>
                <a:cxn ang="0">
                  <a:pos x="89" y="52"/>
                </a:cxn>
                <a:cxn ang="0">
                  <a:pos x="100" y="38"/>
                </a:cxn>
                <a:cxn ang="0">
                  <a:pos x="98" y="32"/>
                </a:cxn>
                <a:cxn ang="0">
                  <a:pos x="93" y="31"/>
                </a:cxn>
                <a:cxn ang="0">
                  <a:pos x="87" y="35"/>
                </a:cxn>
                <a:cxn ang="0">
                  <a:pos x="77" y="49"/>
                </a:cxn>
                <a:cxn ang="0">
                  <a:pos x="78" y="64"/>
                </a:cxn>
                <a:cxn ang="0">
                  <a:pos x="85" y="90"/>
                </a:cxn>
                <a:cxn ang="0">
                  <a:pos x="83" y="106"/>
                </a:cxn>
                <a:cxn ang="0">
                  <a:pos x="74" y="124"/>
                </a:cxn>
                <a:cxn ang="0">
                  <a:pos x="51" y="136"/>
                </a:cxn>
                <a:cxn ang="0">
                  <a:pos x="24" y="127"/>
                </a:cxn>
                <a:cxn ang="0">
                  <a:pos x="16" y="135"/>
                </a:cxn>
                <a:cxn ang="0">
                  <a:pos x="4" y="125"/>
                </a:cxn>
                <a:cxn ang="0">
                  <a:pos x="11" y="116"/>
                </a:cxn>
                <a:cxn ang="0">
                  <a:pos x="0" y="92"/>
                </a:cxn>
                <a:cxn ang="0">
                  <a:pos x="10" y="69"/>
                </a:cxn>
                <a:cxn ang="0">
                  <a:pos x="15" y="64"/>
                </a:cxn>
              </a:cxnLst>
              <a:rect l="0" t="0" r="r" b="b"/>
              <a:pathLst>
                <a:path w="129" h="137">
                  <a:moveTo>
                    <a:pt x="15" y="64"/>
                  </a:moveTo>
                  <a:cubicBezTo>
                    <a:pt x="41" y="87"/>
                    <a:pt x="41" y="87"/>
                    <a:pt x="41" y="87"/>
                  </a:cubicBezTo>
                  <a:cubicBezTo>
                    <a:pt x="37" y="91"/>
                    <a:pt x="37" y="91"/>
                    <a:pt x="37" y="91"/>
                  </a:cubicBezTo>
                  <a:cubicBezTo>
                    <a:pt x="33" y="96"/>
                    <a:pt x="31" y="99"/>
                    <a:pt x="30" y="101"/>
                  </a:cubicBezTo>
                  <a:cubicBezTo>
                    <a:pt x="30" y="103"/>
                    <a:pt x="30" y="105"/>
                    <a:pt x="32" y="107"/>
                  </a:cubicBezTo>
                  <a:cubicBezTo>
                    <a:pt x="34" y="108"/>
                    <a:pt x="36" y="109"/>
                    <a:pt x="38" y="108"/>
                  </a:cubicBezTo>
                  <a:cubicBezTo>
                    <a:pt x="40" y="108"/>
                    <a:pt x="42" y="106"/>
                    <a:pt x="44" y="104"/>
                  </a:cubicBezTo>
                  <a:cubicBezTo>
                    <a:pt x="47" y="100"/>
                    <a:pt x="49" y="96"/>
                    <a:pt x="49" y="93"/>
                  </a:cubicBezTo>
                  <a:cubicBezTo>
                    <a:pt x="49" y="90"/>
                    <a:pt x="47" y="82"/>
                    <a:pt x="43" y="71"/>
                  </a:cubicBezTo>
                  <a:cubicBezTo>
                    <a:pt x="40" y="61"/>
                    <a:pt x="38" y="54"/>
                    <a:pt x="37" y="50"/>
                  </a:cubicBezTo>
                  <a:cubicBezTo>
                    <a:pt x="37" y="45"/>
                    <a:pt x="38" y="40"/>
                    <a:pt x="39" y="35"/>
                  </a:cubicBezTo>
                  <a:cubicBezTo>
                    <a:pt x="41" y="30"/>
                    <a:pt x="44" y="24"/>
                    <a:pt x="50" y="18"/>
                  </a:cubicBezTo>
                  <a:cubicBezTo>
                    <a:pt x="58" y="9"/>
                    <a:pt x="67" y="3"/>
                    <a:pt x="76" y="2"/>
                  </a:cubicBezTo>
                  <a:cubicBezTo>
                    <a:pt x="85" y="1"/>
                    <a:pt x="95" y="3"/>
                    <a:pt x="105" y="10"/>
                  </a:cubicBezTo>
                  <a:cubicBezTo>
                    <a:pt x="113" y="0"/>
                    <a:pt x="113" y="0"/>
                    <a:pt x="113" y="0"/>
                  </a:cubicBezTo>
                  <a:cubicBezTo>
                    <a:pt x="126" y="10"/>
                    <a:pt x="126" y="10"/>
                    <a:pt x="126" y="10"/>
                  </a:cubicBezTo>
                  <a:cubicBezTo>
                    <a:pt x="117" y="21"/>
                    <a:pt x="117" y="21"/>
                    <a:pt x="117" y="21"/>
                  </a:cubicBezTo>
                  <a:cubicBezTo>
                    <a:pt x="123" y="28"/>
                    <a:pt x="127" y="36"/>
                    <a:pt x="128" y="45"/>
                  </a:cubicBezTo>
                  <a:cubicBezTo>
                    <a:pt x="129" y="54"/>
                    <a:pt x="125" y="65"/>
                    <a:pt x="114" y="77"/>
                  </a:cubicBezTo>
                  <a:cubicBezTo>
                    <a:pt x="110" y="82"/>
                    <a:pt x="110" y="82"/>
                    <a:pt x="110" y="82"/>
                  </a:cubicBezTo>
                  <a:cubicBezTo>
                    <a:pt x="83" y="59"/>
                    <a:pt x="83" y="59"/>
                    <a:pt x="83" y="59"/>
                  </a:cubicBezTo>
                  <a:cubicBezTo>
                    <a:pt x="89" y="52"/>
                    <a:pt x="89" y="52"/>
                    <a:pt x="89" y="52"/>
                  </a:cubicBezTo>
                  <a:cubicBezTo>
                    <a:pt x="95" y="45"/>
                    <a:pt x="99" y="40"/>
                    <a:pt x="100" y="38"/>
                  </a:cubicBezTo>
                  <a:cubicBezTo>
                    <a:pt x="101" y="36"/>
                    <a:pt x="100" y="34"/>
                    <a:pt x="98" y="32"/>
                  </a:cubicBezTo>
                  <a:cubicBezTo>
                    <a:pt x="96" y="31"/>
                    <a:pt x="94" y="30"/>
                    <a:pt x="93" y="31"/>
                  </a:cubicBezTo>
                  <a:cubicBezTo>
                    <a:pt x="91" y="31"/>
                    <a:pt x="89" y="32"/>
                    <a:pt x="87" y="35"/>
                  </a:cubicBezTo>
                  <a:cubicBezTo>
                    <a:pt x="81" y="41"/>
                    <a:pt x="78" y="45"/>
                    <a:pt x="77" y="49"/>
                  </a:cubicBezTo>
                  <a:cubicBezTo>
                    <a:pt x="75" y="52"/>
                    <a:pt x="76" y="57"/>
                    <a:pt x="78" y="64"/>
                  </a:cubicBezTo>
                  <a:cubicBezTo>
                    <a:pt x="82" y="76"/>
                    <a:pt x="84" y="85"/>
                    <a:pt x="85" y="90"/>
                  </a:cubicBezTo>
                  <a:cubicBezTo>
                    <a:pt x="85" y="95"/>
                    <a:pt x="85" y="100"/>
                    <a:pt x="83" y="106"/>
                  </a:cubicBezTo>
                  <a:cubicBezTo>
                    <a:pt x="82" y="112"/>
                    <a:pt x="79" y="118"/>
                    <a:pt x="74" y="124"/>
                  </a:cubicBezTo>
                  <a:cubicBezTo>
                    <a:pt x="67" y="132"/>
                    <a:pt x="59" y="136"/>
                    <a:pt x="51" y="136"/>
                  </a:cubicBezTo>
                  <a:cubicBezTo>
                    <a:pt x="43" y="137"/>
                    <a:pt x="33" y="134"/>
                    <a:pt x="24" y="127"/>
                  </a:cubicBezTo>
                  <a:cubicBezTo>
                    <a:pt x="16" y="135"/>
                    <a:pt x="16" y="135"/>
                    <a:pt x="16" y="135"/>
                  </a:cubicBezTo>
                  <a:cubicBezTo>
                    <a:pt x="4" y="125"/>
                    <a:pt x="4" y="125"/>
                    <a:pt x="4" y="125"/>
                  </a:cubicBezTo>
                  <a:cubicBezTo>
                    <a:pt x="11" y="116"/>
                    <a:pt x="11" y="116"/>
                    <a:pt x="11" y="116"/>
                  </a:cubicBezTo>
                  <a:cubicBezTo>
                    <a:pt x="4" y="108"/>
                    <a:pt x="1" y="100"/>
                    <a:pt x="0" y="92"/>
                  </a:cubicBezTo>
                  <a:cubicBezTo>
                    <a:pt x="0" y="84"/>
                    <a:pt x="4" y="77"/>
                    <a:pt x="10" y="69"/>
                  </a:cubicBezTo>
                  <a:cubicBezTo>
                    <a:pt x="11" y="68"/>
                    <a:pt x="13" y="66"/>
                    <a:pt x="15" y="64"/>
                  </a:cubicBezTo>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grpSp>
        <p:nvGrpSpPr>
          <p:cNvPr id="248" name="Group 275"/>
          <p:cNvGrpSpPr/>
          <p:nvPr/>
        </p:nvGrpSpPr>
        <p:grpSpPr>
          <a:xfrm>
            <a:off x="8540750" y="-9525"/>
            <a:ext cx="2527300" cy="3920256"/>
            <a:chOff x="6329362" y="-7144"/>
            <a:chExt cx="1895475" cy="2940192"/>
          </a:xfrm>
        </p:grpSpPr>
        <p:grpSp>
          <p:nvGrpSpPr>
            <p:cNvPr id="252" name="Group 269"/>
            <p:cNvGrpSpPr/>
            <p:nvPr/>
          </p:nvGrpSpPr>
          <p:grpSpPr>
            <a:xfrm flipH="1">
              <a:off x="6329362" y="1434307"/>
              <a:ext cx="1639888" cy="1252537"/>
              <a:chOff x="6584949" y="1434307"/>
              <a:chExt cx="1639888" cy="1252537"/>
            </a:xfrm>
            <a:solidFill>
              <a:schemeClr val="bg1">
                <a:lumMod val="85000"/>
              </a:schemeClr>
            </a:solidFill>
          </p:grpSpPr>
          <p:sp>
            <p:nvSpPr>
              <p:cNvPr id="4232" name="Freeform 136"/>
              <p:cNvSpPr/>
              <p:nvPr/>
            </p:nvSpPr>
            <p:spPr bwMode="auto">
              <a:xfrm>
                <a:off x="7443787" y="1562894"/>
                <a:ext cx="422275" cy="258763"/>
              </a:xfrm>
              <a:custGeom>
                <a:avLst/>
                <a:gdLst/>
                <a:ahLst/>
                <a:cxnLst>
                  <a:cxn ang="0">
                    <a:pos x="257" y="33"/>
                  </a:cxn>
                  <a:cxn ang="0">
                    <a:pos x="225" y="66"/>
                  </a:cxn>
                  <a:cxn ang="0">
                    <a:pos x="18" y="158"/>
                  </a:cxn>
                  <a:cxn ang="0">
                    <a:pos x="9" y="33"/>
                  </a:cxn>
                  <a:cxn ang="0">
                    <a:pos x="42" y="0"/>
                  </a:cxn>
                  <a:cxn ang="0">
                    <a:pos x="225" y="0"/>
                  </a:cxn>
                  <a:cxn ang="0">
                    <a:pos x="257" y="33"/>
                  </a:cxn>
                </a:cxnLst>
                <a:rect l="0" t="0" r="r" b="b"/>
                <a:pathLst>
                  <a:path w="257" h="158">
                    <a:moveTo>
                      <a:pt x="257" y="33"/>
                    </a:moveTo>
                    <a:cubicBezTo>
                      <a:pt x="257" y="51"/>
                      <a:pt x="243" y="66"/>
                      <a:pt x="225" y="66"/>
                    </a:cubicBezTo>
                    <a:cubicBezTo>
                      <a:pt x="18" y="158"/>
                      <a:pt x="18" y="158"/>
                      <a:pt x="18" y="158"/>
                    </a:cubicBezTo>
                    <a:cubicBezTo>
                      <a:pt x="0" y="158"/>
                      <a:pt x="9" y="51"/>
                      <a:pt x="9" y="33"/>
                    </a:cubicBezTo>
                    <a:cubicBezTo>
                      <a:pt x="9" y="15"/>
                      <a:pt x="24" y="0"/>
                      <a:pt x="42" y="0"/>
                    </a:cubicBezTo>
                    <a:cubicBezTo>
                      <a:pt x="225" y="0"/>
                      <a:pt x="225" y="0"/>
                      <a:pt x="225" y="0"/>
                    </a:cubicBezTo>
                    <a:cubicBezTo>
                      <a:pt x="243" y="0"/>
                      <a:pt x="257" y="15"/>
                      <a:pt x="257" y="33"/>
                    </a:cubicBezTo>
                  </a:path>
                </a:pathLst>
              </a:custGeom>
              <a:grpFill/>
              <a:ln w="9525">
                <a:noFill/>
                <a:round/>
              </a:ln>
            </p:spPr>
            <p:txBody>
              <a:bodyPr vert="horz" wrap="square" lIns="121920" tIns="60960" rIns="121920" bIns="60960" numCol="1" anchor="t" anchorCtr="0" compatLnSpc="1"/>
              <a:lstStyle/>
              <a:p>
                <a:endParaRPr lang="en-US" sz="2400"/>
              </a:p>
            </p:txBody>
          </p:sp>
          <p:sp>
            <p:nvSpPr>
              <p:cNvPr id="4233" name="Freeform 137"/>
              <p:cNvSpPr/>
              <p:nvPr/>
            </p:nvSpPr>
            <p:spPr bwMode="auto">
              <a:xfrm>
                <a:off x="7764462" y="1556544"/>
                <a:ext cx="285750" cy="201613"/>
              </a:xfrm>
              <a:custGeom>
                <a:avLst/>
                <a:gdLst/>
                <a:ahLst/>
                <a:cxnLst>
                  <a:cxn ang="0">
                    <a:pos x="166" y="100"/>
                  </a:cxn>
                  <a:cxn ang="0">
                    <a:pos x="122" y="115"/>
                  </a:cxn>
                  <a:cxn ang="0">
                    <a:pos x="23" y="67"/>
                  </a:cxn>
                  <a:cxn ang="0">
                    <a:pos x="8" y="23"/>
                  </a:cxn>
                  <a:cxn ang="0">
                    <a:pos x="52" y="8"/>
                  </a:cxn>
                  <a:cxn ang="0">
                    <a:pos x="151" y="56"/>
                  </a:cxn>
                  <a:cxn ang="0">
                    <a:pos x="166" y="100"/>
                  </a:cxn>
                </a:cxnLst>
                <a:rect l="0" t="0" r="r" b="b"/>
                <a:pathLst>
                  <a:path w="174" h="123">
                    <a:moveTo>
                      <a:pt x="166" y="100"/>
                    </a:moveTo>
                    <a:cubicBezTo>
                      <a:pt x="158" y="116"/>
                      <a:pt x="139" y="123"/>
                      <a:pt x="122" y="115"/>
                    </a:cubicBezTo>
                    <a:cubicBezTo>
                      <a:pt x="23" y="67"/>
                      <a:pt x="23" y="67"/>
                      <a:pt x="23" y="67"/>
                    </a:cubicBezTo>
                    <a:cubicBezTo>
                      <a:pt x="7" y="59"/>
                      <a:pt x="0" y="39"/>
                      <a:pt x="8" y="23"/>
                    </a:cubicBezTo>
                    <a:cubicBezTo>
                      <a:pt x="16" y="7"/>
                      <a:pt x="36" y="0"/>
                      <a:pt x="52" y="8"/>
                    </a:cubicBezTo>
                    <a:cubicBezTo>
                      <a:pt x="151" y="56"/>
                      <a:pt x="151" y="56"/>
                      <a:pt x="151" y="56"/>
                    </a:cubicBezTo>
                    <a:cubicBezTo>
                      <a:pt x="167" y="64"/>
                      <a:pt x="174" y="84"/>
                      <a:pt x="166" y="100"/>
                    </a:cubicBezTo>
                  </a:path>
                </a:pathLst>
              </a:custGeom>
              <a:grpFill/>
              <a:ln w="9525">
                <a:noFill/>
                <a:round/>
              </a:ln>
            </p:spPr>
            <p:txBody>
              <a:bodyPr vert="horz" wrap="square" lIns="121920" tIns="60960" rIns="121920" bIns="60960" numCol="1" anchor="t" anchorCtr="0" compatLnSpc="1"/>
              <a:lstStyle/>
              <a:p>
                <a:endParaRPr lang="en-US" sz="2400"/>
              </a:p>
            </p:txBody>
          </p:sp>
          <p:sp>
            <p:nvSpPr>
              <p:cNvPr id="4234" name="Freeform 138"/>
              <p:cNvSpPr/>
              <p:nvPr/>
            </p:nvSpPr>
            <p:spPr bwMode="auto">
              <a:xfrm>
                <a:off x="7543799" y="1750219"/>
                <a:ext cx="481013" cy="155575"/>
              </a:xfrm>
              <a:custGeom>
                <a:avLst/>
                <a:gdLst/>
                <a:ahLst/>
                <a:cxnLst>
                  <a:cxn ang="0">
                    <a:pos x="293" y="57"/>
                  </a:cxn>
                  <a:cxn ang="0">
                    <a:pos x="254" y="95"/>
                  </a:cxn>
                  <a:cxn ang="0">
                    <a:pos x="38" y="95"/>
                  </a:cxn>
                  <a:cxn ang="0">
                    <a:pos x="0" y="57"/>
                  </a:cxn>
                  <a:cxn ang="0">
                    <a:pos x="21" y="0"/>
                  </a:cxn>
                  <a:cxn ang="0">
                    <a:pos x="254" y="18"/>
                  </a:cxn>
                  <a:cxn ang="0">
                    <a:pos x="293" y="57"/>
                  </a:cxn>
                </a:cxnLst>
                <a:rect l="0" t="0" r="r" b="b"/>
                <a:pathLst>
                  <a:path w="293" h="95">
                    <a:moveTo>
                      <a:pt x="293" y="57"/>
                    </a:moveTo>
                    <a:cubicBezTo>
                      <a:pt x="293" y="78"/>
                      <a:pt x="275" y="95"/>
                      <a:pt x="254" y="95"/>
                    </a:cubicBezTo>
                    <a:cubicBezTo>
                      <a:pt x="38" y="95"/>
                      <a:pt x="38" y="95"/>
                      <a:pt x="38" y="95"/>
                    </a:cubicBezTo>
                    <a:cubicBezTo>
                      <a:pt x="17" y="95"/>
                      <a:pt x="0" y="78"/>
                      <a:pt x="0" y="57"/>
                    </a:cubicBezTo>
                    <a:cubicBezTo>
                      <a:pt x="0" y="35"/>
                      <a:pt x="0" y="0"/>
                      <a:pt x="21" y="0"/>
                    </a:cubicBezTo>
                    <a:cubicBezTo>
                      <a:pt x="254" y="18"/>
                      <a:pt x="254" y="18"/>
                      <a:pt x="254" y="18"/>
                    </a:cubicBezTo>
                    <a:cubicBezTo>
                      <a:pt x="275" y="18"/>
                      <a:pt x="293" y="35"/>
                      <a:pt x="293" y="57"/>
                    </a:cubicBezTo>
                  </a:path>
                </a:pathLst>
              </a:custGeom>
              <a:grpFill/>
              <a:ln w="9525">
                <a:noFill/>
                <a:round/>
              </a:ln>
            </p:spPr>
            <p:txBody>
              <a:bodyPr vert="horz" wrap="square" lIns="121920" tIns="60960" rIns="121920" bIns="60960" numCol="1" anchor="t" anchorCtr="0" compatLnSpc="1"/>
              <a:lstStyle/>
              <a:p>
                <a:endParaRPr lang="en-US" sz="2400"/>
              </a:p>
            </p:txBody>
          </p:sp>
          <p:sp>
            <p:nvSpPr>
              <p:cNvPr id="4235" name="Freeform 139"/>
              <p:cNvSpPr/>
              <p:nvPr/>
            </p:nvSpPr>
            <p:spPr bwMode="auto">
              <a:xfrm>
                <a:off x="7920037" y="1770857"/>
                <a:ext cx="304800" cy="280988"/>
              </a:xfrm>
              <a:custGeom>
                <a:avLst/>
                <a:gdLst/>
                <a:ahLst/>
                <a:cxnLst>
                  <a:cxn ang="0">
                    <a:pos x="173" y="152"/>
                  </a:cxn>
                  <a:cxn ang="0">
                    <a:pos x="118" y="157"/>
                  </a:cxn>
                  <a:cxn ang="0">
                    <a:pos x="19" y="73"/>
                  </a:cxn>
                  <a:cxn ang="0">
                    <a:pos x="14" y="19"/>
                  </a:cxn>
                  <a:cxn ang="0">
                    <a:pos x="68" y="14"/>
                  </a:cxn>
                  <a:cxn ang="0">
                    <a:pos x="168" y="98"/>
                  </a:cxn>
                  <a:cxn ang="0">
                    <a:pos x="173" y="152"/>
                  </a:cxn>
                </a:cxnLst>
                <a:rect l="0" t="0" r="r" b="b"/>
                <a:pathLst>
                  <a:path w="186" h="171">
                    <a:moveTo>
                      <a:pt x="173" y="152"/>
                    </a:moveTo>
                    <a:cubicBezTo>
                      <a:pt x="159" y="168"/>
                      <a:pt x="135" y="171"/>
                      <a:pt x="118" y="157"/>
                    </a:cubicBezTo>
                    <a:cubicBezTo>
                      <a:pt x="19" y="73"/>
                      <a:pt x="19" y="73"/>
                      <a:pt x="19" y="73"/>
                    </a:cubicBezTo>
                    <a:cubicBezTo>
                      <a:pt x="2" y="60"/>
                      <a:pt x="0" y="35"/>
                      <a:pt x="14" y="19"/>
                    </a:cubicBezTo>
                    <a:cubicBezTo>
                      <a:pt x="28" y="2"/>
                      <a:pt x="52" y="0"/>
                      <a:pt x="68" y="14"/>
                    </a:cubicBezTo>
                    <a:cubicBezTo>
                      <a:pt x="168" y="98"/>
                      <a:pt x="168" y="98"/>
                      <a:pt x="168" y="98"/>
                    </a:cubicBezTo>
                    <a:cubicBezTo>
                      <a:pt x="184" y="111"/>
                      <a:pt x="186" y="136"/>
                      <a:pt x="173" y="152"/>
                    </a:cubicBezTo>
                  </a:path>
                </a:pathLst>
              </a:custGeom>
              <a:grpFill/>
              <a:ln w="9525">
                <a:noFill/>
                <a:round/>
              </a:ln>
            </p:spPr>
            <p:txBody>
              <a:bodyPr vert="horz" wrap="square" lIns="121920" tIns="60960" rIns="121920" bIns="60960" numCol="1" anchor="t" anchorCtr="0" compatLnSpc="1"/>
              <a:lstStyle/>
              <a:p>
                <a:endParaRPr lang="en-US" sz="2400"/>
              </a:p>
            </p:txBody>
          </p:sp>
          <p:sp>
            <p:nvSpPr>
              <p:cNvPr id="4236" name="Freeform 140"/>
              <p:cNvSpPr/>
              <p:nvPr/>
            </p:nvSpPr>
            <p:spPr bwMode="auto">
              <a:xfrm>
                <a:off x="7512049" y="1893094"/>
                <a:ext cx="523875" cy="385763"/>
              </a:xfrm>
              <a:custGeom>
                <a:avLst/>
                <a:gdLst/>
                <a:ahLst/>
                <a:cxnLst>
                  <a:cxn ang="0">
                    <a:pos x="308" y="209"/>
                  </a:cxn>
                  <a:cxn ang="0">
                    <a:pos x="251" y="224"/>
                  </a:cxn>
                  <a:cxn ang="0">
                    <a:pos x="20" y="111"/>
                  </a:cxn>
                  <a:cxn ang="0">
                    <a:pos x="34" y="49"/>
                  </a:cxn>
                  <a:cxn ang="0">
                    <a:pos x="69" y="11"/>
                  </a:cxn>
                  <a:cxn ang="0">
                    <a:pos x="293" y="152"/>
                  </a:cxn>
                  <a:cxn ang="0">
                    <a:pos x="308" y="209"/>
                  </a:cxn>
                </a:cxnLst>
                <a:rect l="0" t="0" r="r" b="b"/>
                <a:pathLst>
                  <a:path w="320" h="235">
                    <a:moveTo>
                      <a:pt x="308" y="209"/>
                    </a:moveTo>
                    <a:cubicBezTo>
                      <a:pt x="297" y="229"/>
                      <a:pt x="271" y="235"/>
                      <a:pt x="251" y="224"/>
                    </a:cubicBezTo>
                    <a:cubicBezTo>
                      <a:pt x="20" y="111"/>
                      <a:pt x="20" y="111"/>
                      <a:pt x="20" y="111"/>
                    </a:cubicBezTo>
                    <a:cubicBezTo>
                      <a:pt x="0" y="100"/>
                      <a:pt x="23" y="69"/>
                      <a:pt x="34" y="49"/>
                    </a:cubicBezTo>
                    <a:cubicBezTo>
                      <a:pt x="46" y="29"/>
                      <a:pt x="50" y="0"/>
                      <a:pt x="69" y="11"/>
                    </a:cubicBezTo>
                    <a:cubicBezTo>
                      <a:pt x="293" y="152"/>
                      <a:pt x="293" y="152"/>
                      <a:pt x="293" y="152"/>
                    </a:cubicBezTo>
                    <a:cubicBezTo>
                      <a:pt x="313" y="163"/>
                      <a:pt x="320" y="189"/>
                      <a:pt x="308" y="209"/>
                    </a:cubicBezTo>
                  </a:path>
                </a:pathLst>
              </a:custGeom>
              <a:grpFill/>
              <a:ln w="9525">
                <a:noFill/>
                <a:round/>
              </a:ln>
            </p:spPr>
            <p:txBody>
              <a:bodyPr vert="horz" wrap="square" lIns="121920" tIns="60960" rIns="121920" bIns="60960" numCol="1" anchor="t" anchorCtr="0" compatLnSpc="1"/>
              <a:lstStyle/>
              <a:p>
                <a:endParaRPr lang="en-US" sz="2400"/>
              </a:p>
            </p:txBody>
          </p:sp>
          <p:sp>
            <p:nvSpPr>
              <p:cNvPr id="4237" name="Freeform 141"/>
              <p:cNvSpPr/>
              <p:nvPr/>
            </p:nvSpPr>
            <p:spPr bwMode="auto">
              <a:xfrm>
                <a:off x="7908924" y="2140744"/>
                <a:ext cx="231775" cy="369888"/>
              </a:xfrm>
              <a:custGeom>
                <a:avLst/>
                <a:gdLst/>
                <a:ahLst/>
                <a:cxnLst>
                  <a:cxn ang="0">
                    <a:pos x="109" y="218"/>
                  </a:cxn>
                  <a:cxn ang="0">
                    <a:pos x="56" y="193"/>
                  </a:cxn>
                  <a:cxn ang="0">
                    <a:pos x="8" y="61"/>
                  </a:cxn>
                  <a:cxn ang="0">
                    <a:pos x="33" y="7"/>
                  </a:cxn>
                  <a:cxn ang="0">
                    <a:pos x="87" y="33"/>
                  </a:cxn>
                  <a:cxn ang="0">
                    <a:pos x="135" y="165"/>
                  </a:cxn>
                  <a:cxn ang="0">
                    <a:pos x="109" y="218"/>
                  </a:cxn>
                </a:cxnLst>
                <a:rect l="0" t="0" r="r" b="b"/>
                <a:pathLst>
                  <a:path w="142" h="226">
                    <a:moveTo>
                      <a:pt x="109" y="218"/>
                    </a:moveTo>
                    <a:cubicBezTo>
                      <a:pt x="88" y="226"/>
                      <a:pt x="64" y="215"/>
                      <a:pt x="56" y="193"/>
                    </a:cubicBezTo>
                    <a:cubicBezTo>
                      <a:pt x="8" y="61"/>
                      <a:pt x="8" y="61"/>
                      <a:pt x="8" y="61"/>
                    </a:cubicBezTo>
                    <a:cubicBezTo>
                      <a:pt x="0" y="39"/>
                      <a:pt x="12" y="15"/>
                      <a:pt x="33" y="7"/>
                    </a:cubicBezTo>
                    <a:cubicBezTo>
                      <a:pt x="55" y="0"/>
                      <a:pt x="79" y="11"/>
                      <a:pt x="87" y="33"/>
                    </a:cubicBezTo>
                    <a:cubicBezTo>
                      <a:pt x="135" y="165"/>
                      <a:pt x="135" y="165"/>
                      <a:pt x="135" y="165"/>
                    </a:cubicBezTo>
                    <a:cubicBezTo>
                      <a:pt x="142" y="187"/>
                      <a:pt x="131" y="211"/>
                      <a:pt x="109" y="218"/>
                    </a:cubicBezTo>
                  </a:path>
                </a:pathLst>
              </a:custGeom>
              <a:grpFill/>
              <a:ln w="9525">
                <a:noFill/>
                <a:round/>
              </a:ln>
            </p:spPr>
            <p:txBody>
              <a:bodyPr vert="horz" wrap="square" lIns="121920" tIns="60960" rIns="121920" bIns="60960" numCol="1" anchor="t" anchorCtr="0" compatLnSpc="1"/>
              <a:lstStyle/>
              <a:p>
                <a:endParaRPr lang="en-US" sz="2400"/>
              </a:p>
            </p:txBody>
          </p:sp>
          <p:sp>
            <p:nvSpPr>
              <p:cNvPr id="4238" name="Freeform 142"/>
              <p:cNvSpPr/>
              <p:nvPr/>
            </p:nvSpPr>
            <p:spPr bwMode="auto">
              <a:xfrm>
                <a:off x="7354887" y="2031207"/>
                <a:ext cx="347663" cy="450850"/>
              </a:xfrm>
              <a:custGeom>
                <a:avLst/>
                <a:gdLst/>
                <a:ahLst/>
                <a:cxnLst>
                  <a:cxn ang="0">
                    <a:pos x="181" y="271"/>
                  </a:cxn>
                  <a:cxn ang="0">
                    <a:pos x="138" y="243"/>
                  </a:cxn>
                  <a:cxn ang="0">
                    <a:pos x="4" y="27"/>
                  </a:cxn>
                  <a:cxn ang="0">
                    <a:pos x="123" y="5"/>
                  </a:cxn>
                  <a:cxn ang="0">
                    <a:pos x="166" y="32"/>
                  </a:cxn>
                  <a:cxn ang="0">
                    <a:pos x="208" y="228"/>
                  </a:cxn>
                  <a:cxn ang="0">
                    <a:pos x="181" y="271"/>
                  </a:cxn>
                </a:cxnLst>
                <a:rect l="0" t="0" r="r" b="b"/>
                <a:pathLst>
                  <a:path w="211" h="275">
                    <a:moveTo>
                      <a:pt x="181" y="271"/>
                    </a:moveTo>
                    <a:cubicBezTo>
                      <a:pt x="161" y="275"/>
                      <a:pt x="142" y="262"/>
                      <a:pt x="138" y="243"/>
                    </a:cubicBezTo>
                    <a:cubicBezTo>
                      <a:pt x="4" y="27"/>
                      <a:pt x="4" y="27"/>
                      <a:pt x="4" y="27"/>
                    </a:cubicBezTo>
                    <a:cubicBezTo>
                      <a:pt x="0" y="8"/>
                      <a:pt x="104" y="9"/>
                      <a:pt x="123" y="5"/>
                    </a:cubicBezTo>
                    <a:cubicBezTo>
                      <a:pt x="142" y="0"/>
                      <a:pt x="161" y="13"/>
                      <a:pt x="166" y="32"/>
                    </a:cubicBezTo>
                    <a:cubicBezTo>
                      <a:pt x="208" y="228"/>
                      <a:pt x="208" y="228"/>
                      <a:pt x="208" y="228"/>
                    </a:cubicBezTo>
                    <a:cubicBezTo>
                      <a:pt x="212" y="247"/>
                      <a:pt x="200" y="266"/>
                      <a:pt x="181" y="271"/>
                    </a:cubicBezTo>
                  </a:path>
                </a:pathLst>
              </a:custGeom>
              <a:grpFill/>
              <a:ln w="9525">
                <a:noFill/>
                <a:round/>
              </a:ln>
            </p:spPr>
            <p:txBody>
              <a:bodyPr vert="horz" wrap="square" lIns="121920" tIns="60960" rIns="121920" bIns="60960" numCol="1" anchor="t" anchorCtr="0" compatLnSpc="1"/>
              <a:lstStyle/>
              <a:p>
                <a:endParaRPr lang="en-US" sz="2400"/>
              </a:p>
            </p:txBody>
          </p:sp>
          <p:sp>
            <p:nvSpPr>
              <p:cNvPr id="4239" name="Freeform 143"/>
              <p:cNvSpPr/>
              <p:nvPr/>
            </p:nvSpPr>
            <p:spPr bwMode="auto">
              <a:xfrm>
                <a:off x="7485062" y="2105819"/>
                <a:ext cx="228600" cy="581025"/>
              </a:xfrm>
              <a:custGeom>
                <a:avLst/>
                <a:gdLst/>
                <a:ahLst/>
                <a:cxnLst>
                  <a:cxn ang="0">
                    <a:pos x="25" y="345"/>
                  </a:cxn>
                  <a:cxn ang="0">
                    <a:pos x="10" y="296"/>
                  </a:cxn>
                  <a:cxn ang="0">
                    <a:pos x="45" y="132"/>
                  </a:cxn>
                  <a:cxn ang="0">
                    <a:pos x="18" y="21"/>
                  </a:cxn>
                  <a:cxn ang="0">
                    <a:pos x="90" y="0"/>
                  </a:cxn>
                  <a:cxn ang="0">
                    <a:pos x="129" y="223"/>
                  </a:cxn>
                  <a:cxn ang="0">
                    <a:pos x="73" y="330"/>
                  </a:cxn>
                  <a:cxn ang="0">
                    <a:pos x="25" y="345"/>
                  </a:cxn>
                </a:cxnLst>
                <a:rect l="0" t="0" r="r" b="b"/>
                <a:pathLst>
                  <a:path w="139" h="354">
                    <a:moveTo>
                      <a:pt x="25" y="345"/>
                    </a:moveTo>
                    <a:cubicBezTo>
                      <a:pt x="7" y="336"/>
                      <a:pt x="0" y="314"/>
                      <a:pt x="10" y="296"/>
                    </a:cubicBezTo>
                    <a:cubicBezTo>
                      <a:pt x="45" y="132"/>
                      <a:pt x="45" y="132"/>
                      <a:pt x="45" y="132"/>
                    </a:cubicBezTo>
                    <a:cubicBezTo>
                      <a:pt x="54" y="114"/>
                      <a:pt x="0" y="12"/>
                      <a:pt x="18" y="21"/>
                    </a:cubicBezTo>
                    <a:cubicBezTo>
                      <a:pt x="90" y="0"/>
                      <a:pt x="90" y="0"/>
                      <a:pt x="90" y="0"/>
                    </a:cubicBezTo>
                    <a:cubicBezTo>
                      <a:pt x="107" y="9"/>
                      <a:pt x="139" y="205"/>
                      <a:pt x="129" y="223"/>
                    </a:cubicBezTo>
                    <a:cubicBezTo>
                      <a:pt x="73" y="330"/>
                      <a:pt x="73" y="330"/>
                      <a:pt x="73" y="330"/>
                    </a:cubicBezTo>
                    <a:cubicBezTo>
                      <a:pt x="64" y="347"/>
                      <a:pt x="42" y="354"/>
                      <a:pt x="25" y="345"/>
                    </a:cubicBezTo>
                  </a:path>
                </a:pathLst>
              </a:custGeom>
              <a:grpFill/>
              <a:ln w="9525">
                <a:noFill/>
                <a:round/>
              </a:ln>
            </p:spPr>
            <p:txBody>
              <a:bodyPr vert="horz" wrap="square" lIns="121920" tIns="60960" rIns="121920" bIns="60960" numCol="1" anchor="t" anchorCtr="0" compatLnSpc="1"/>
              <a:lstStyle/>
              <a:p>
                <a:endParaRPr lang="en-US" sz="2400"/>
              </a:p>
            </p:txBody>
          </p:sp>
          <p:sp>
            <p:nvSpPr>
              <p:cNvPr id="4240" name="Freeform 144"/>
              <p:cNvSpPr/>
              <p:nvPr/>
            </p:nvSpPr>
            <p:spPr bwMode="auto">
              <a:xfrm>
                <a:off x="6788149" y="2012157"/>
                <a:ext cx="325438" cy="400050"/>
              </a:xfrm>
              <a:custGeom>
                <a:avLst/>
                <a:gdLst/>
                <a:ahLst/>
                <a:cxnLst>
                  <a:cxn ang="0">
                    <a:pos x="179" y="233"/>
                  </a:cxn>
                  <a:cxn ang="0">
                    <a:pos x="187" y="183"/>
                  </a:cxn>
                  <a:cxn ang="0">
                    <a:pos x="70" y="20"/>
                  </a:cxn>
                  <a:cxn ang="0">
                    <a:pos x="20" y="11"/>
                  </a:cxn>
                  <a:cxn ang="0">
                    <a:pos x="12" y="61"/>
                  </a:cxn>
                  <a:cxn ang="0">
                    <a:pos x="129" y="224"/>
                  </a:cxn>
                  <a:cxn ang="0">
                    <a:pos x="179" y="233"/>
                  </a:cxn>
                </a:cxnLst>
                <a:rect l="0" t="0" r="r" b="b"/>
                <a:pathLst>
                  <a:path w="199" h="244">
                    <a:moveTo>
                      <a:pt x="179" y="233"/>
                    </a:moveTo>
                    <a:cubicBezTo>
                      <a:pt x="195" y="221"/>
                      <a:pt x="199" y="199"/>
                      <a:pt x="187" y="183"/>
                    </a:cubicBezTo>
                    <a:cubicBezTo>
                      <a:pt x="70" y="20"/>
                      <a:pt x="70" y="20"/>
                      <a:pt x="70" y="20"/>
                    </a:cubicBezTo>
                    <a:cubicBezTo>
                      <a:pt x="59" y="3"/>
                      <a:pt x="36" y="0"/>
                      <a:pt x="20" y="11"/>
                    </a:cubicBezTo>
                    <a:cubicBezTo>
                      <a:pt x="4" y="23"/>
                      <a:pt x="0" y="45"/>
                      <a:pt x="12" y="61"/>
                    </a:cubicBezTo>
                    <a:cubicBezTo>
                      <a:pt x="129" y="224"/>
                      <a:pt x="129" y="224"/>
                      <a:pt x="129" y="224"/>
                    </a:cubicBezTo>
                    <a:cubicBezTo>
                      <a:pt x="140" y="240"/>
                      <a:pt x="163" y="244"/>
                      <a:pt x="179" y="233"/>
                    </a:cubicBezTo>
                  </a:path>
                </a:pathLst>
              </a:custGeom>
              <a:grpFill/>
              <a:ln w="9525">
                <a:noFill/>
                <a:round/>
              </a:ln>
            </p:spPr>
            <p:txBody>
              <a:bodyPr vert="horz" wrap="square" lIns="121920" tIns="60960" rIns="121920" bIns="60960" numCol="1" anchor="t" anchorCtr="0" compatLnSpc="1"/>
              <a:lstStyle/>
              <a:p>
                <a:endParaRPr lang="en-US" sz="2400"/>
              </a:p>
            </p:txBody>
          </p:sp>
          <p:sp>
            <p:nvSpPr>
              <p:cNvPr id="4241" name="Freeform 145"/>
              <p:cNvSpPr/>
              <p:nvPr/>
            </p:nvSpPr>
            <p:spPr bwMode="auto">
              <a:xfrm>
                <a:off x="6965949" y="2115344"/>
                <a:ext cx="174625" cy="530225"/>
              </a:xfrm>
              <a:custGeom>
                <a:avLst/>
                <a:gdLst/>
                <a:ahLst/>
                <a:cxnLst>
                  <a:cxn ang="0">
                    <a:pos x="71" y="322"/>
                  </a:cxn>
                  <a:cxn ang="0">
                    <a:pos x="105" y="284"/>
                  </a:cxn>
                  <a:cxn ang="0">
                    <a:pos x="105" y="20"/>
                  </a:cxn>
                  <a:cxn ang="0">
                    <a:pos x="36" y="47"/>
                  </a:cxn>
                  <a:cxn ang="0">
                    <a:pos x="60" y="130"/>
                  </a:cxn>
                  <a:cxn ang="0">
                    <a:pos x="1" y="108"/>
                  </a:cxn>
                  <a:cxn ang="0">
                    <a:pos x="33" y="288"/>
                  </a:cxn>
                  <a:cxn ang="0">
                    <a:pos x="71" y="322"/>
                  </a:cxn>
                </a:cxnLst>
                <a:rect l="0" t="0" r="r" b="b"/>
                <a:pathLst>
                  <a:path w="105" h="323">
                    <a:moveTo>
                      <a:pt x="71" y="322"/>
                    </a:moveTo>
                    <a:cubicBezTo>
                      <a:pt x="91" y="321"/>
                      <a:pt x="106" y="304"/>
                      <a:pt x="105" y="284"/>
                    </a:cubicBezTo>
                    <a:cubicBezTo>
                      <a:pt x="105" y="20"/>
                      <a:pt x="105" y="20"/>
                      <a:pt x="105" y="20"/>
                    </a:cubicBezTo>
                    <a:cubicBezTo>
                      <a:pt x="104" y="0"/>
                      <a:pt x="56" y="46"/>
                      <a:pt x="36" y="47"/>
                    </a:cubicBezTo>
                    <a:cubicBezTo>
                      <a:pt x="60" y="130"/>
                      <a:pt x="60" y="130"/>
                      <a:pt x="60" y="130"/>
                    </a:cubicBezTo>
                    <a:cubicBezTo>
                      <a:pt x="40" y="131"/>
                      <a:pt x="0" y="89"/>
                      <a:pt x="1" y="108"/>
                    </a:cubicBezTo>
                    <a:cubicBezTo>
                      <a:pt x="33" y="288"/>
                      <a:pt x="33" y="288"/>
                      <a:pt x="33" y="288"/>
                    </a:cubicBezTo>
                    <a:cubicBezTo>
                      <a:pt x="34" y="308"/>
                      <a:pt x="51" y="323"/>
                      <a:pt x="71" y="322"/>
                    </a:cubicBezTo>
                  </a:path>
                </a:pathLst>
              </a:custGeom>
              <a:grpFill/>
              <a:ln w="9525">
                <a:noFill/>
                <a:round/>
              </a:ln>
            </p:spPr>
            <p:txBody>
              <a:bodyPr vert="horz" wrap="square" lIns="121920" tIns="60960" rIns="121920" bIns="60960" numCol="1" anchor="t" anchorCtr="0" compatLnSpc="1"/>
              <a:lstStyle/>
              <a:p>
                <a:endParaRPr lang="en-US" sz="2400"/>
              </a:p>
            </p:txBody>
          </p:sp>
          <p:sp>
            <p:nvSpPr>
              <p:cNvPr id="4242" name="Freeform 146"/>
              <p:cNvSpPr/>
              <p:nvPr/>
            </p:nvSpPr>
            <p:spPr bwMode="auto">
              <a:xfrm>
                <a:off x="6584949" y="1434307"/>
                <a:ext cx="1071563" cy="955675"/>
              </a:xfrm>
              <a:custGeom>
                <a:avLst/>
                <a:gdLst/>
                <a:ahLst/>
                <a:cxnLst>
                  <a:cxn ang="0">
                    <a:pos x="315" y="543"/>
                  </a:cxn>
                  <a:cxn ang="0">
                    <a:pos x="369" y="455"/>
                  </a:cxn>
                  <a:cxn ang="0">
                    <a:pos x="520" y="474"/>
                  </a:cxn>
                  <a:cxn ang="0">
                    <a:pos x="594" y="541"/>
                  </a:cxn>
                  <a:cxn ang="0">
                    <a:pos x="607" y="474"/>
                  </a:cxn>
                  <a:cxn ang="0">
                    <a:pos x="622" y="357"/>
                  </a:cxn>
                  <a:cxn ang="0">
                    <a:pos x="640" y="262"/>
                  </a:cxn>
                  <a:cxn ang="0">
                    <a:pos x="653" y="128"/>
                  </a:cxn>
                  <a:cxn ang="0">
                    <a:pos x="601" y="78"/>
                  </a:cxn>
                  <a:cxn ang="0">
                    <a:pos x="455" y="66"/>
                  </a:cxn>
                  <a:cxn ang="0">
                    <a:pos x="298" y="0"/>
                  </a:cxn>
                  <a:cxn ang="0">
                    <a:pos x="0" y="158"/>
                  </a:cxn>
                  <a:cxn ang="0">
                    <a:pos x="136" y="413"/>
                  </a:cxn>
                </a:cxnLst>
                <a:rect l="0" t="0" r="r" b="b"/>
                <a:pathLst>
                  <a:path w="653" h="582">
                    <a:moveTo>
                      <a:pt x="315" y="543"/>
                    </a:moveTo>
                    <a:cubicBezTo>
                      <a:pt x="315" y="543"/>
                      <a:pt x="327" y="466"/>
                      <a:pt x="369" y="455"/>
                    </a:cubicBezTo>
                    <a:cubicBezTo>
                      <a:pt x="411" y="444"/>
                      <a:pt x="468" y="426"/>
                      <a:pt x="520" y="474"/>
                    </a:cubicBezTo>
                    <a:cubicBezTo>
                      <a:pt x="572" y="522"/>
                      <a:pt x="554" y="500"/>
                      <a:pt x="594" y="541"/>
                    </a:cubicBezTo>
                    <a:cubicBezTo>
                      <a:pt x="633" y="582"/>
                      <a:pt x="607" y="474"/>
                      <a:pt x="607" y="474"/>
                    </a:cubicBezTo>
                    <a:cubicBezTo>
                      <a:pt x="622" y="357"/>
                      <a:pt x="622" y="357"/>
                      <a:pt x="622" y="357"/>
                    </a:cubicBezTo>
                    <a:cubicBezTo>
                      <a:pt x="640" y="262"/>
                      <a:pt x="640" y="262"/>
                      <a:pt x="640" y="262"/>
                    </a:cubicBezTo>
                    <a:cubicBezTo>
                      <a:pt x="653" y="128"/>
                      <a:pt x="653" y="128"/>
                      <a:pt x="653" y="128"/>
                    </a:cubicBezTo>
                    <a:cubicBezTo>
                      <a:pt x="601" y="78"/>
                      <a:pt x="601" y="78"/>
                      <a:pt x="601" y="78"/>
                    </a:cubicBezTo>
                    <a:cubicBezTo>
                      <a:pt x="601" y="78"/>
                      <a:pt x="507" y="73"/>
                      <a:pt x="455" y="66"/>
                    </a:cubicBezTo>
                    <a:cubicBezTo>
                      <a:pt x="426" y="62"/>
                      <a:pt x="298" y="0"/>
                      <a:pt x="298" y="0"/>
                    </a:cubicBezTo>
                    <a:cubicBezTo>
                      <a:pt x="0" y="158"/>
                      <a:pt x="0" y="158"/>
                      <a:pt x="0" y="158"/>
                    </a:cubicBezTo>
                    <a:cubicBezTo>
                      <a:pt x="136" y="413"/>
                      <a:pt x="136" y="413"/>
                      <a:pt x="136" y="41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4243" name="Freeform 147"/>
            <p:cNvSpPr/>
            <p:nvPr/>
          </p:nvSpPr>
          <p:spPr bwMode="auto">
            <a:xfrm flipH="1">
              <a:off x="7327899" y="-7144"/>
              <a:ext cx="896938" cy="1830388"/>
            </a:xfrm>
            <a:custGeom>
              <a:avLst/>
              <a:gdLst/>
              <a:ahLst/>
              <a:cxnLst>
                <a:cxn ang="0">
                  <a:pos x="0" y="0"/>
                </a:cxn>
                <a:cxn ang="0">
                  <a:pos x="21" y="1153"/>
                </a:cxn>
                <a:cxn ang="0">
                  <a:pos x="565" y="876"/>
                </a:cxn>
                <a:cxn ang="0">
                  <a:pos x="535" y="0"/>
                </a:cxn>
                <a:cxn ang="0">
                  <a:pos x="0" y="0"/>
                </a:cxn>
              </a:cxnLst>
              <a:rect l="0" t="0" r="r" b="b"/>
              <a:pathLst>
                <a:path w="565" h="1153">
                  <a:moveTo>
                    <a:pt x="0" y="0"/>
                  </a:moveTo>
                  <a:lnTo>
                    <a:pt x="21" y="1153"/>
                  </a:lnTo>
                  <a:lnTo>
                    <a:pt x="565" y="876"/>
                  </a:lnTo>
                  <a:lnTo>
                    <a:pt x="535" y="0"/>
                  </a:ln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nvGrpSpPr>
            <p:cNvPr id="254" name="Group 270"/>
            <p:cNvGrpSpPr/>
            <p:nvPr/>
          </p:nvGrpSpPr>
          <p:grpSpPr>
            <a:xfrm>
              <a:off x="7010400" y="2465842"/>
              <a:ext cx="469634" cy="467206"/>
              <a:chOff x="5351197" y="2320461"/>
              <a:chExt cx="978165" cy="973110"/>
            </a:xfrm>
          </p:grpSpPr>
          <p:sp>
            <p:nvSpPr>
              <p:cNvPr id="272" name="Freeform 86"/>
              <p:cNvSpPr/>
              <p:nvPr/>
            </p:nvSpPr>
            <p:spPr bwMode="auto">
              <a:xfrm>
                <a:off x="5351197" y="2320461"/>
                <a:ext cx="978165" cy="973110"/>
              </a:xfrm>
              <a:custGeom>
                <a:avLst/>
                <a:gdLst/>
                <a:ahLst/>
                <a:cxnLst>
                  <a:cxn ang="0">
                    <a:pos x="61" y="76"/>
                  </a:cxn>
                  <a:cxn ang="0">
                    <a:pos x="297" y="60"/>
                  </a:cxn>
                  <a:cxn ang="0">
                    <a:pos x="313" y="297"/>
                  </a:cxn>
                  <a:cxn ang="0">
                    <a:pos x="76" y="313"/>
                  </a:cxn>
                  <a:cxn ang="0">
                    <a:pos x="61" y="76"/>
                  </a:cxn>
                </a:cxnLst>
                <a:rect l="0" t="0" r="r" b="b"/>
                <a:pathLst>
                  <a:path w="374" h="373">
                    <a:moveTo>
                      <a:pt x="61" y="76"/>
                    </a:moveTo>
                    <a:cubicBezTo>
                      <a:pt x="121" y="7"/>
                      <a:pt x="227" y="0"/>
                      <a:pt x="297" y="60"/>
                    </a:cubicBezTo>
                    <a:cubicBezTo>
                      <a:pt x="366" y="121"/>
                      <a:pt x="374" y="227"/>
                      <a:pt x="313" y="297"/>
                    </a:cubicBezTo>
                    <a:cubicBezTo>
                      <a:pt x="252" y="366"/>
                      <a:pt x="146" y="373"/>
                      <a:pt x="76" y="313"/>
                    </a:cubicBezTo>
                    <a:cubicBezTo>
                      <a:pt x="7" y="252"/>
                      <a:pt x="0" y="146"/>
                      <a:pt x="61" y="76"/>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73" name="Freeform 87"/>
              <p:cNvSpPr>
                <a:spLocks noEditPoints="1"/>
              </p:cNvSpPr>
              <p:nvPr/>
            </p:nvSpPr>
            <p:spPr bwMode="auto">
              <a:xfrm>
                <a:off x="5444717" y="2411453"/>
                <a:ext cx="788598" cy="791126"/>
              </a:xfrm>
              <a:custGeom>
                <a:avLst/>
                <a:gdLst/>
                <a:ahLst/>
                <a:cxnLst>
                  <a:cxn ang="0">
                    <a:pos x="240" y="50"/>
                  </a:cxn>
                  <a:cxn ang="0">
                    <a:pos x="253" y="241"/>
                  </a:cxn>
                  <a:cxn ang="0">
                    <a:pos x="62" y="253"/>
                  </a:cxn>
                  <a:cxn ang="0">
                    <a:pos x="49" y="62"/>
                  </a:cxn>
                  <a:cxn ang="0">
                    <a:pos x="240" y="50"/>
                  </a:cxn>
                  <a:cxn ang="0">
                    <a:pos x="76" y="237"/>
                  </a:cxn>
                  <a:cxn ang="0">
                    <a:pos x="236" y="227"/>
                  </a:cxn>
                  <a:cxn ang="0">
                    <a:pos x="226" y="66"/>
                  </a:cxn>
                  <a:cxn ang="0">
                    <a:pos x="65" y="77"/>
                  </a:cxn>
                  <a:cxn ang="0">
                    <a:pos x="76" y="237"/>
                  </a:cxn>
                </a:cxnLst>
                <a:rect l="0" t="0" r="r" b="b"/>
                <a:pathLst>
                  <a:path w="302" h="303">
                    <a:moveTo>
                      <a:pt x="240" y="50"/>
                    </a:moveTo>
                    <a:cubicBezTo>
                      <a:pt x="296" y="99"/>
                      <a:pt x="302" y="184"/>
                      <a:pt x="253" y="241"/>
                    </a:cubicBezTo>
                    <a:cubicBezTo>
                      <a:pt x="203" y="297"/>
                      <a:pt x="118" y="303"/>
                      <a:pt x="62" y="253"/>
                    </a:cubicBezTo>
                    <a:cubicBezTo>
                      <a:pt x="5" y="204"/>
                      <a:pt x="0" y="119"/>
                      <a:pt x="49" y="62"/>
                    </a:cubicBezTo>
                    <a:cubicBezTo>
                      <a:pt x="98" y="6"/>
                      <a:pt x="184" y="0"/>
                      <a:pt x="240" y="50"/>
                    </a:cubicBezTo>
                    <a:moveTo>
                      <a:pt x="76" y="237"/>
                    </a:moveTo>
                    <a:cubicBezTo>
                      <a:pt x="123" y="279"/>
                      <a:pt x="195" y="274"/>
                      <a:pt x="236" y="227"/>
                    </a:cubicBezTo>
                    <a:cubicBezTo>
                      <a:pt x="278" y="179"/>
                      <a:pt x="273" y="107"/>
                      <a:pt x="226" y="66"/>
                    </a:cubicBezTo>
                    <a:cubicBezTo>
                      <a:pt x="178" y="24"/>
                      <a:pt x="106" y="29"/>
                      <a:pt x="65" y="77"/>
                    </a:cubicBezTo>
                    <a:cubicBezTo>
                      <a:pt x="23" y="124"/>
                      <a:pt x="28" y="196"/>
                      <a:pt x="76" y="237"/>
                    </a:cubicBezTo>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sp>
            <p:nvSpPr>
              <p:cNvPr id="274" name="Freeform 88"/>
              <p:cNvSpPr/>
              <p:nvPr/>
            </p:nvSpPr>
            <p:spPr bwMode="auto">
              <a:xfrm>
                <a:off x="5669669" y="2631349"/>
                <a:ext cx="338693" cy="356386"/>
              </a:xfrm>
              <a:custGeom>
                <a:avLst/>
                <a:gdLst/>
                <a:ahLst/>
                <a:cxnLst>
                  <a:cxn ang="0">
                    <a:pos x="15" y="64"/>
                  </a:cxn>
                  <a:cxn ang="0">
                    <a:pos x="41" y="87"/>
                  </a:cxn>
                  <a:cxn ang="0">
                    <a:pos x="37" y="91"/>
                  </a:cxn>
                  <a:cxn ang="0">
                    <a:pos x="30" y="101"/>
                  </a:cxn>
                  <a:cxn ang="0">
                    <a:pos x="32" y="107"/>
                  </a:cxn>
                  <a:cxn ang="0">
                    <a:pos x="38" y="108"/>
                  </a:cxn>
                  <a:cxn ang="0">
                    <a:pos x="44" y="104"/>
                  </a:cxn>
                  <a:cxn ang="0">
                    <a:pos x="49" y="93"/>
                  </a:cxn>
                  <a:cxn ang="0">
                    <a:pos x="43" y="71"/>
                  </a:cxn>
                  <a:cxn ang="0">
                    <a:pos x="37" y="50"/>
                  </a:cxn>
                  <a:cxn ang="0">
                    <a:pos x="39" y="35"/>
                  </a:cxn>
                  <a:cxn ang="0">
                    <a:pos x="50" y="18"/>
                  </a:cxn>
                  <a:cxn ang="0">
                    <a:pos x="76" y="2"/>
                  </a:cxn>
                  <a:cxn ang="0">
                    <a:pos x="105" y="10"/>
                  </a:cxn>
                  <a:cxn ang="0">
                    <a:pos x="113" y="0"/>
                  </a:cxn>
                  <a:cxn ang="0">
                    <a:pos x="126" y="10"/>
                  </a:cxn>
                  <a:cxn ang="0">
                    <a:pos x="117" y="21"/>
                  </a:cxn>
                  <a:cxn ang="0">
                    <a:pos x="128" y="45"/>
                  </a:cxn>
                  <a:cxn ang="0">
                    <a:pos x="114" y="77"/>
                  </a:cxn>
                  <a:cxn ang="0">
                    <a:pos x="110" y="82"/>
                  </a:cxn>
                  <a:cxn ang="0">
                    <a:pos x="83" y="59"/>
                  </a:cxn>
                  <a:cxn ang="0">
                    <a:pos x="89" y="52"/>
                  </a:cxn>
                  <a:cxn ang="0">
                    <a:pos x="100" y="38"/>
                  </a:cxn>
                  <a:cxn ang="0">
                    <a:pos x="98" y="32"/>
                  </a:cxn>
                  <a:cxn ang="0">
                    <a:pos x="93" y="31"/>
                  </a:cxn>
                  <a:cxn ang="0">
                    <a:pos x="87" y="35"/>
                  </a:cxn>
                  <a:cxn ang="0">
                    <a:pos x="77" y="49"/>
                  </a:cxn>
                  <a:cxn ang="0">
                    <a:pos x="78" y="64"/>
                  </a:cxn>
                  <a:cxn ang="0">
                    <a:pos x="85" y="90"/>
                  </a:cxn>
                  <a:cxn ang="0">
                    <a:pos x="83" y="106"/>
                  </a:cxn>
                  <a:cxn ang="0">
                    <a:pos x="74" y="124"/>
                  </a:cxn>
                  <a:cxn ang="0">
                    <a:pos x="51" y="136"/>
                  </a:cxn>
                  <a:cxn ang="0">
                    <a:pos x="24" y="127"/>
                  </a:cxn>
                  <a:cxn ang="0">
                    <a:pos x="16" y="135"/>
                  </a:cxn>
                  <a:cxn ang="0">
                    <a:pos x="4" y="125"/>
                  </a:cxn>
                  <a:cxn ang="0">
                    <a:pos x="11" y="116"/>
                  </a:cxn>
                  <a:cxn ang="0">
                    <a:pos x="0" y="92"/>
                  </a:cxn>
                  <a:cxn ang="0">
                    <a:pos x="10" y="69"/>
                  </a:cxn>
                  <a:cxn ang="0">
                    <a:pos x="15" y="64"/>
                  </a:cxn>
                </a:cxnLst>
                <a:rect l="0" t="0" r="r" b="b"/>
                <a:pathLst>
                  <a:path w="129" h="137">
                    <a:moveTo>
                      <a:pt x="15" y="64"/>
                    </a:moveTo>
                    <a:cubicBezTo>
                      <a:pt x="41" y="87"/>
                      <a:pt x="41" y="87"/>
                      <a:pt x="41" y="87"/>
                    </a:cubicBezTo>
                    <a:cubicBezTo>
                      <a:pt x="37" y="91"/>
                      <a:pt x="37" y="91"/>
                      <a:pt x="37" y="91"/>
                    </a:cubicBezTo>
                    <a:cubicBezTo>
                      <a:pt x="33" y="96"/>
                      <a:pt x="31" y="99"/>
                      <a:pt x="30" y="101"/>
                    </a:cubicBezTo>
                    <a:cubicBezTo>
                      <a:pt x="30" y="103"/>
                      <a:pt x="30" y="105"/>
                      <a:pt x="32" y="107"/>
                    </a:cubicBezTo>
                    <a:cubicBezTo>
                      <a:pt x="34" y="108"/>
                      <a:pt x="36" y="109"/>
                      <a:pt x="38" y="108"/>
                    </a:cubicBezTo>
                    <a:cubicBezTo>
                      <a:pt x="40" y="108"/>
                      <a:pt x="42" y="106"/>
                      <a:pt x="44" y="104"/>
                    </a:cubicBezTo>
                    <a:cubicBezTo>
                      <a:pt x="47" y="100"/>
                      <a:pt x="49" y="96"/>
                      <a:pt x="49" y="93"/>
                    </a:cubicBezTo>
                    <a:cubicBezTo>
                      <a:pt x="49" y="90"/>
                      <a:pt x="47" y="82"/>
                      <a:pt x="43" y="71"/>
                    </a:cubicBezTo>
                    <a:cubicBezTo>
                      <a:pt x="40" y="61"/>
                      <a:pt x="38" y="54"/>
                      <a:pt x="37" y="50"/>
                    </a:cubicBezTo>
                    <a:cubicBezTo>
                      <a:pt x="37" y="45"/>
                      <a:pt x="38" y="40"/>
                      <a:pt x="39" y="35"/>
                    </a:cubicBezTo>
                    <a:cubicBezTo>
                      <a:pt x="41" y="30"/>
                      <a:pt x="44" y="24"/>
                      <a:pt x="50" y="18"/>
                    </a:cubicBezTo>
                    <a:cubicBezTo>
                      <a:pt x="58" y="9"/>
                      <a:pt x="67" y="3"/>
                      <a:pt x="76" y="2"/>
                    </a:cubicBezTo>
                    <a:cubicBezTo>
                      <a:pt x="85" y="1"/>
                      <a:pt x="95" y="3"/>
                      <a:pt x="105" y="10"/>
                    </a:cubicBezTo>
                    <a:cubicBezTo>
                      <a:pt x="113" y="0"/>
                      <a:pt x="113" y="0"/>
                      <a:pt x="113" y="0"/>
                    </a:cubicBezTo>
                    <a:cubicBezTo>
                      <a:pt x="126" y="10"/>
                      <a:pt x="126" y="10"/>
                      <a:pt x="126" y="10"/>
                    </a:cubicBezTo>
                    <a:cubicBezTo>
                      <a:pt x="117" y="21"/>
                      <a:pt x="117" y="21"/>
                      <a:pt x="117" y="21"/>
                    </a:cubicBezTo>
                    <a:cubicBezTo>
                      <a:pt x="123" y="28"/>
                      <a:pt x="127" y="36"/>
                      <a:pt x="128" y="45"/>
                    </a:cubicBezTo>
                    <a:cubicBezTo>
                      <a:pt x="129" y="54"/>
                      <a:pt x="125" y="65"/>
                      <a:pt x="114" y="77"/>
                    </a:cubicBezTo>
                    <a:cubicBezTo>
                      <a:pt x="110" y="82"/>
                      <a:pt x="110" y="82"/>
                      <a:pt x="110" y="82"/>
                    </a:cubicBezTo>
                    <a:cubicBezTo>
                      <a:pt x="83" y="59"/>
                      <a:pt x="83" y="59"/>
                      <a:pt x="83" y="59"/>
                    </a:cubicBezTo>
                    <a:cubicBezTo>
                      <a:pt x="89" y="52"/>
                      <a:pt x="89" y="52"/>
                      <a:pt x="89" y="52"/>
                    </a:cubicBezTo>
                    <a:cubicBezTo>
                      <a:pt x="95" y="45"/>
                      <a:pt x="99" y="40"/>
                      <a:pt x="100" y="38"/>
                    </a:cubicBezTo>
                    <a:cubicBezTo>
                      <a:pt x="101" y="36"/>
                      <a:pt x="100" y="34"/>
                      <a:pt x="98" y="32"/>
                    </a:cubicBezTo>
                    <a:cubicBezTo>
                      <a:pt x="96" y="31"/>
                      <a:pt x="94" y="30"/>
                      <a:pt x="93" y="31"/>
                    </a:cubicBezTo>
                    <a:cubicBezTo>
                      <a:pt x="91" y="31"/>
                      <a:pt x="89" y="32"/>
                      <a:pt x="87" y="35"/>
                    </a:cubicBezTo>
                    <a:cubicBezTo>
                      <a:pt x="81" y="41"/>
                      <a:pt x="78" y="45"/>
                      <a:pt x="77" y="49"/>
                    </a:cubicBezTo>
                    <a:cubicBezTo>
                      <a:pt x="75" y="52"/>
                      <a:pt x="76" y="57"/>
                      <a:pt x="78" y="64"/>
                    </a:cubicBezTo>
                    <a:cubicBezTo>
                      <a:pt x="82" y="76"/>
                      <a:pt x="84" y="85"/>
                      <a:pt x="85" y="90"/>
                    </a:cubicBezTo>
                    <a:cubicBezTo>
                      <a:pt x="85" y="95"/>
                      <a:pt x="85" y="100"/>
                      <a:pt x="83" y="106"/>
                    </a:cubicBezTo>
                    <a:cubicBezTo>
                      <a:pt x="82" y="112"/>
                      <a:pt x="79" y="118"/>
                      <a:pt x="74" y="124"/>
                    </a:cubicBezTo>
                    <a:cubicBezTo>
                      <a:pt x="67" y="132"/>
                      <a:pt x="59" y="136"/>
                      <a:pt x="51" y="136"/>
                    </a:cubicBezTo>
                    <a:cubicBezTo>
                      <a:pt x="43" y="137"/>
                      <a:pt x="33" y="134"/>
                      <a:pt x="24" y="127"/>
                    </a:cubicBezTo>
                    <a:cubicBezTo>
                      <a:pt x="16" y="135"/>
                      <a:pt x="16" y="135"/>
                      <a:pt x="16" y="135"/>
                    </a:cubicBezTo>
                    <a:cubicBezTo>
                      <a:pt x="4" y="125"/>
                      <a:pt x="4" y="125"/>
                      <a:pt x="4" y="125"/>
                    </a:cubicBezTo>
                    <a:cubicBezTo>
                      <a:pt x="11" y="116"/>
                      <a:pt x="11" y="116"/>
                      <a:pt x="11" y="116"/>
                    </a:cubicBezTo>
                    <a:cubicBezTo>
                      <a:pt x="4" y="108"/>
                      <a:pt x="1" y="100"/>
                      <a:pt x="0" y="92"/>
                    </a:cubicBezTo>
                    <a:cubicBezTo>
                      <a:pt x="0" y="84"/>
                      <a:pt x="4" y="77"/>
                      <a:pt x="10" y="69"/>
                    </a:cubicBezTo>
                    <a:cubicBezTo>
                      <a:pt x="11" y="68"/>
                      <a:pt x="13" y="66"/>
                      <a:pt x="15" y="64"/>
                    </a:cubicBezTo>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grpSp>
      <p:graphicFrame>
        <p:nvGraphicFramePr>
          <p:cNvPr id="278" name="Chart 277"/>
          <p:cNvGraphicFramePr/>
          <p:nvPr/>
        </p:nvGraphicFramePr>
        <p:xfrm>
          <a:off x="711200" y="1337733"/>
          <a:ext cx="6197600" cy="3234268"/>
        </p:xfrm>
        <a:graphic>
          <a:graphicData uri="http://schemas.openxmlformats.org/drawingml/2006/chart">
            <c:chart xmlns:c="http://schemas.openxmlformats.org/drawingml/2006/chart" xmlns:r="http://schemas.openxmlformats.org/officeDocument/2006/relationships" r:id="rId3"/>
          </a:graphicData>
        </a:graphic>
      </p:graphicFrame>
      <p:grpSp>
        <p:nvGrpSpPr>
          <p:cNvPr id="258" name="Group 30"/>
          <p:cNvGrpSpPr/>
          <p:nvPr/>
        </p:nvGrpSpPr>
        <p:grpSpPr>
          <a:xfrm>
            <a:off x="1396867" y="4697495"/>
            <a:ext cx="4714415" cy="646499"/>
            <a:chOff x="1270277" y="1241608"/>
            <a:chExt cx="3535811" cy="484874"/>
          </a:xfrm>
        </p:grpSpPr>
        <p:sp>
          <p:nvSpPr>
            <p:cNvPr id="280" name="Text Placeholder 3"/>
            <p:cNvSpPr txBox="1"/>
            <p:nvPr/>
          </p:nvSpPr>
          <p:spPr>
            <a:xfrm>
              <a:off x="1270277" y="1241608"/>
              <a:ext cx="131896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tx1">
                      <a:lumMod val="50000"/>
                      <a:lumOff val="50000"/>
                    </a:schemeClr>
                  </a:solidFill>
                  <a:latin typeface="+mj-lt"/>
                </a:rPr>
                <a:t>Title Goes Here</a:t>
              </a:r>
            </a:p>
          </p:txBody>
        </p:sp>
        <p:sp>
          <p:nvSpPr>
            <p:cNvPr id="281" name="Text Placeholder 3"/>
            <p:cNvSpPr txBox="1"/>
            <p:nvPr/>
          </p:nvSpPr>
          <p:spPr>
            <a:xfrm>
              <a:off x="1270277" y="1418801"/>
              <a:ext cx="3535811"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cs typeface="+mj-cs"/>
                </a:rPr>
                <a:t>There are many variations of passages but the majority have  suffered alteration in some form by injected.</a:t>
              </a:r>
            </a:p>
          </p:txBody>
        </p:sp>
      </p:grpSp>
      <p:sp>
        <p:nvSpPr>
          <p:cNvPr id="282" name="Freeform 45"/>
          <p:cNvSpPr>
            <a:spLocks noEditPoints="1"/>
          </p:cNvSpPr>
          <p:nvPr/>
        </p:nvSpPr>
        <p:spPr bwMode="auto">
          <a:xfrm>
            <a:off x="879112" y="490882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400"/>
          </a:p>
        </p:txBody>
      </p:sp>
      <p:grpSp>
        <p:nvGrpSpPr>
          <p:cNvPr id="260" name="Group 30"/>
          <p:cNvGrpSpPr/>
          <p:nvPr/>
        </p:nvGrpSpPr>
        <p:grpSpPr>
          <a:xfrm>
            <a:off x="1396867" y="5486400"/>
            <a:ext cx="4714415" cy="646499"/>
            <a:chOff x="1270277" y="1241608"/>
            <a:chExt cx="3535811" cy="484874"/>
          </a:xfrm>
        </p:grpSpPr>
        <p:sp>
          <p:nvSpPr>
            <p:cNvPr id="284" name="Text Placeholder 3"/>
            <p:cNvSpPr txBox="1"/>
            <p:nvPr/>
          </p:nvSpPr>
          <p:spPr>
            <a:xfrm>
              <a:off x="1270277" y="1241608"/>
              <a:ext cx="131896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tx1">
                      <a:lumMod val="50000"/>
                      <a:lumOff val="50000"/>
                    </a:schemeClr>
                  </a:solidFill>
                  <a:latin typeface="+mj-lt"/>
                </a:rPr>
                <a:t>Title Goes Here</a:t>
              </a:r>
            </a:p>
          </p:txBody>
        </p:sp>
        <p:sp>
          <p:nvSpPr>
            <p:cNvPr id="285" name="Text Placeholder 3"/>
            <p:cNvSpPr txBox="1"/>
            <p:nvPr/>
          </p:nvSpPr>
          <p:spPr>
            <a:xfrm>
              <a:off x="1270277" y="1418801"/>
              <a:ext cx="3535811"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tx1">
                      <a:lumMod val="50000"/>
                      <a:lumOff val="50000"/>
                    </a:schemeClr>
                  </a:solidFill>
                  <a:cs typeface="+mj-cs"/>
                </a:rPr>
                <a:t>There are many variations of passages but the majority have  suffered alteration in some form by injected.</a:t>
              </a:r>
            </a:p>
          </p:txBody>
        </p:sp>
      </p:grpSp>
      <p:sp>
        <p:nvSpPr>
          <p:cNvPr id="286" name="Freeform 45"/>
          <p:cNvSpPr>
            <a:spLocks noEditPoints="1"/>
          </p:cNvSpPr>
          <p:nvPr/>
        </p:nvSpPr>
        <p:spPr bwMode="auto">
          <a:xfrm>
            <a:off x="879112" y="569773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46"/>
                                        </p:tgtEl>
                                        <p:attrNameLst>
                                          <p:attrName>style.visibility</p:attrName>
                                        </p:attrNameLst>
                                      </p:cBhvr>
                                      <p:to>
                                        <p:strVal val="visible"/>
                                      </p:to>
                                    </p:set>
                                    <p:anim calcmode="lin" valueType="num">
                                      <p:cBhvr>
                                        <p:cTn id="22" dur="500" fill="hold"/>
                                        <p:tgtEl>
                                          <p:spTgt spid="246"/>
                                        </p:tgtEl>
                                        <p:attrNameLst>
                                          <p:attrName>ppt_w</p:attrName>
                                        </p:attrNameLst>
                                      </p:cBhvr>
                                      <p:tavLst>
                                        <p:tav tm="0">
                                          <p:val>
                                            <p:fltVal val="0"/>
                                          </p:val>
                                        </p:tav>
                                        <p:tav tm="100000">
                                          <p:val>
                                            <p:strVal val="#ppt_w"/>
                                          </p:val>
                                        </p:tav>
                                      </p:tavLst>
                                    </p:anim>
                                    <p:anim calcmode="lin" valueType="num">
                                      <p:cBhvr>
                                        <p:cTn id="23" dur="500" fill="hold"/>
                                        <p:tgtEl>
                                          <p:spTgt spid="246"/>
                                        </p:tgtEl>
                                        <p:attrNameLst>
                                          <p:attrName>ppt_h</p:attrName>
                                        </p:attrNameLst>
                                      </p:cBhvr>
                                      <p:tavLst>
                                        <p:tav tm="0">
                                          <p:val>
                                            <p:fltVal val="0"/>
                                          </p:val>
                                        </p:tav>
                                        <p:tav tm="100000">
                                          <p:val>
                                            <p:strVal val="#ppt_h"/>
                                          </p:val>
                                        </p:tav>
                                      </p:tavLst>
                                    </p:anim>
                                    <p:animEffect transition="in" filter="fade">
                                      <p:cBhvr>
                                        <p:cTn id="24" dur="500"/>
                                        <p:tgtEl>
                                          <p:spTgt spid="246"/>
                                        </p:tgtEl>
                                      </p:cBhvr>
                                    </p:animEffect>
                                  </p:childTnLst>
                                </p:cTn>
                              </p:par>
                            </p:childTnLst>
                          </p:cTn>
                        </p:par>
                        <p:par>
                          <p:cTn id="25" fill="hold">
                            <p:stCondLst>
                              <p:cond delay="2000"/>
                            </p:stCondLst>
                            <p:childTnLst>
                              <p:par>
                                <p:cTn id="26" presetID="2" presetClass="entr" presetSubtype="1" accel="50000" decel="50000" fill="hold" nodeType="afterEffect">
                                  <p:stCondLst>
                                    <p:cond delay="0"/>
                                  </p:stCondLst>
                                  <p:childTnLst>
                                    <p:set>
                                      <p:cBhvr>
                                        <p:cTn id="27" dur="1" fill="hold">
                                          <p:stCondLst>
                                            <p:cond delay="0"/>
                                          </p:stCondLst>
                                        </p:cTn>
                                        <p:tgtEl>
                                          <p:spTgt spid="248"/>
                                        </p:tgtEl>
                                        <p:attrNameLst>
                                          <p:attrName>style.visibility</p:attrName>
                                        </p:attrNameLst>
                                      </p:cBhvr>
                                      <p:to>
                                        <p:strVal val="visible"/>
                                      </p:to>
                                    </p:set>
                                    <p:anim calcmode="lin" valueType="num">
                                      <p:cBhvr additive="base">
                                        <p:cTn id="28" dur="500" fill="hold"/>
                                        <p:tgtEl>
                                          <p:spTgt spid="248"/>
                                        </p:tgtEl>
                                        <p:attrNameLst>
                                          <p:attrName>ppt_x</p:attrName>
                                        </p:attrNameLst>
                                      </p:cBhvr>
                                      <p:tavLst>
                                        <p:tav tm="0">
                                          <p:val>
                                            <p:strVal val="#ppt_x"/>
                                          </p:val>
                                        </p:tav>
                                        <p:tav tm="100000">
                                          <p:val>
                                            <p:strVal val="#ppt_x"/>
                                          </p:val>
                                        </p:tav>
                                      </p:tavLst>
                                    </p:anim>
                                    <p:anim calcmode="lin" valueType="num">
                                      <p:cBhvr additive="base">
                                        <p:cTn id="29" dur="500" fill="hold"/>
                                        <p:tgtEl>
                                          <p:spTgt spid="248"/>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278">
                                            <p:graphicEl>
                                              <a:chart seriesIdx="-3" categoryIdx="-3" bldStep="gridLegend"/>
                                            </p:graphicEl>
                                          </p:spTgt>
                                        </p:tgtEl>
                                        <p:attrNameLst>
                                          <p:attrName>style.visibility</p:attrName>
                                        </p:attrNameLst>
                                      </p:cBhvr>
                                      <p:to>
                                        <p:strVal val="visible"/>
                                      </p:to>
                                    </p:set>
                                    <p:animEffect transition="in" filter="wipe(down)">
                                      <p:cBhvr>
                                        <p:cTn id="33" dur="500"/>
                                        <p:tgtEl>
                                          <p:spTgt spid="278">
                                            <p:graphicEl>
                                              <a:chart seriesIdx="-3" categoryIdx="-3" bldStep="gridLegend"/>
                                            </p:graphic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78">
                                            <p:graphicEl>
                                              <a:chart seriesIdx="0" categoryIdx="-4" bldStep="series"/>
                                            </p:graphicEl>
                                          </p:spTgt>
                                        </p:tgtEl>
                                        <p:attrNameLst>
                                          <p:attrName>style.visibility</p:attrName>
                                        </p:attrNameLst>
                                      </p:cBhvr>
                                      <p:to>
                                        <p:strVal val="visible"/>
                                      </p:to>
                                    </p:set>
                                    <p:animEffect transition="in" filter="wipe(left)">
                                      <p:cBhvr>
                                        <p:cTn id="37" dur="500"/>
                                        <p:tgtEl>
                                          <p:spTgt spid="278">
                                            <p:graphicEl>
                                              <a:chart seriesIdx="0" categoryIdx="-4" bldStep="series"/>
                                            </p:graphicEl>
                                          </p:spTgt>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78">
                                            <p:graphicEl>
                                              <a:chart seriesIdx="1" categoryIdx="-4" bldStep="series"/>
                                            </p:graphicEl>
                                          </p:spTgt>
                                        </p:tgtEl>
                                        <p:attrNameLst>
                                          <p:attrName>style.visibility</p:attrName>
                                        </p:attrNameLst>
                                      </p:cBhvr>
                                      <p:to>
                                        <p:strVal val="visible"/>
                                      </p:to>
                                    </p:set>
                                    <p:animEffect transition="in" filter="wipe(left)">
                                      <p:cBhvr>
                                        <p:cTn id="41" dur="500"/>
                                        <p:tgtEl>
                                          <p:spTgt spid="278">
                                            <p:graphicEl>
                                              <a:chart seriesIdx="1" categoryIdx="-4" bldStep="series"/>
                                            </p:graphicEl>
                                          </p:spTgt>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78">
                                            <p:graphicEl>
                                              <a:chart seriesIdx="2" categoryIdx="-4" bldStep="series"/>
                                            </p:graphicEl>
                                          </p:spTgt>
                                        </p:tgtEl>
                                        <p:attrNameLst>
                                          <p:attrName>style.visibility</p:attrName>
                                        </p:attrNameLst>
                                      </p:cBhvr>
                                      <p:to>
                                        <p:strVal val="visible"/>
                                      </p:to>
                                    </p:set>
                                    <p:animEffect transition="in" filter="wipe(left)">
                                      <p:cBhvr>
                                        <p:cTn id="45" dur="500"/>
                                        <p:tgtEl>
                                          <p:spTgt spid="278">
                                            <p:graphicEl>
                                              <a:chart seriesIdx="2" categoryIdx="-4" bldStep="series"/>
                                            </p:graphicEl>
                                          </p:spTgt>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78">
                                            <p:graphicEl>
                                              <a:chart seriesIdx="3" categoryIdx="-4" bldStep="series"/>
                                            </p:graphicEl>
                                          </p:spTgt>
                                        </p:tgtEl>
                                        <p:attrNameLst>
                                          <p:attrName>style.visibility</p:attrName>
                                        </p:attrNameLst>
                                      </p:cBhvr>
                                      <p:to>
                                        <p:strVal val="visible"/>
                                      </p:to>
                                    </p:set>
                                    <p:animEffect transition="in" filter="wipe(left)">
                                      <p:cBhvr>
                                        <p:cTn id="49" dur="500"/>
                                        <p:tgtEl>
                                          <p:spTgt spid="278">
                                            <p:graphicEl>
                                              <a:chart seriesIdx="3" categoryIdx="-4" bldStep="series"/>
                                            </p:graphicEl>
                                          </p:spTgt>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82"/>
                                        </p:tgtEl>
                                        <p:attrNameLst>
                                          <p:attrName>style.visibility</p:attrName>
                                        </p:attrNameLst>
                                      </p:cBhvr>
                                      <p:to>
                                        <p:strVal val="visible"/>
                                      </p:to>
                                    </p:set>
                                    <p:anim calcmode="lin" valueType="num">
                                      <p:cBhvr>
                                        <p:cTn id="53" dur="500" fill="hold"/>
                                        <p:tgtEl>
                                          <p:spTgt spid="282"/>
                                        </p:tgtEl>
                                        <p:attrNameLst>
                                          <p:attrName>ppt_w</p:attrName>
                                        </p:attrNameLst>
                                      </p:cBhvr>
                                      <p:tavLst>
                                        <p:tav tm="0">
                                          <p:val>
                                            <p:fltVal val="0"/>
                                          </p:val>
                                        </p:tav>
                                        <p:tav tm="100000">
                                          <p:val>
                                            <p:strVal val="#ppt_w"/>
                                          </p:val>
                                        </p:tav>
                                      </p:tavLst>
                                    </p:anim>
                                    <p:anim calcmode="lin" valueType="num">
                                      <p:cBhvr>
                                        <p:cTn id="54" dur="500" fill="hold"/>
                                        <p:tgtEl>
                                          <p:spTgt spid="282"/>
                                        </p:tgtEl>
                                        <p:attrNameLst>
                                          <p:attrName>ppt_h</p:attrName>
                                        </p:attrNameLst>
                                      </p:cBhvr>
                                      <p:tavLst>
                                        <p:tav tm="0">
                                          <p:val>
                                            <p:fltVal val="0"/>
                                          </p:val>
                                        </p:tav>
                                        <p:tav tm="100000">
                                          <p:val>
                                            <p:strVal val="#ppt_h"/>
                                          </p:val>
                                        </p:tav>
                                      </p:tavLst>
                                    </p:anim>
                                    <p:animEffect transition="in" filter="fade">
                                      <p:cBhvr>
                                        <p:cTn id="55" dur="500"/>
                                        <p:tgtEl>
                                          <p:spTgt spid="28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258"/>
                                        </p:tgtEl>
                                        <p:attrNameLst>
                                          <p:attrName>style.visibility</p:attrName>
                                        </p:attrNameLst>
                                      </p:cBhvr>
                                      <p:to>
                                        <p:strVal val="visible"/>
                                      </p:to>
                                    </p:set>
                                    <p:animEffect transition="in" filter="wipe(left)">
                                      <p:cBhvr>
                                        <p:cTn id="59" dur="500"/>
                                        <p:tgtEl>
                                          <p:spTgt spid="258"/>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286"/>
                                        </p:tgtEl>
                                        <p:attrNameLst>
                                          <p:attrName>style.visibility</p:attrName>
                                        </p:attrNameLst>
                                      </p:cBhvr>
                                      <p:to>
                                        <p:strVal val="visible"/>
                                      </p:to>
                                    </p:set>
                                    <p:anim calcmode="lin" valueType="num">
                                      <p:cBhvr>
                                        <p:cTn id="63" dur="500" fill="hold"/>
                                        <p:tgtEl>
                                          <p:spTgt spid="286"/>
                                        </p:tgtEl>
                                        <p:attrNameLst>
                                          <p:attrName>ppt_w</p:attrName>
                                        </p:attrNameLst>
                                      </p:cBhvr>
                                      <p:tavLst>
                                        <p:tav tm="0">
                                          <p:val>
                                            <p:fltVal val="0"/>
                                          </p:val>
                                        </p:tav>
                                        <p:tav tm="100000">
                                          <p:val>
                                            <p:strVal val="#ppt_w"/>
                                          </p:val>
                                        </p:tav>
                                      </p:tavLst>
                                    </p:anim>
                                    <p:anim calcmode="lin" valueType="num">
                                      <p:cBhvr>
                                        <p:cTn id="64" dur="500" fill="hold"/>
                                        <p:tgtEl>
                                          <p:spTgt spid="286"/>
                                        </p:tgtEl>
                                        <p:attrNameLst>
                                          <p:attrName>ppt_h</p:attrName>
                                        </p:attrNameLst>
                                      </p:cBhvr>
                                      <p:tavLst>
                                        <p:tav tm="0">
                                          <p:val>
                                            <p:fltVal val="0"/>
                                          </p:val>
                                        </p:tav>
                                        <p:tav tm="100000">
                                          <p:val>
                                            <p:strVal val="#ppt_h"/>
                                          </p:val>
                                        </p:tav>
                                      </p:tavLst>
                                    </p:anim>
                                    <p:animEffect transition="in" filter="fade">
                                      <p:cBhvr>
                                        <p:cTn id="65" dur="500"/>
                                        <p:tgtEl>
                                          <p:spTgt spid="286"/>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260"/>
                                        </p:tgtEl>
                                        <p:attrNameLst>
                                          <p:attrName>style.visibility</p:attrName>
                                        </p:attrNameLst>
                                      </p:cBhvr>
                                      <p:to>
                                        <p:strVal val="visible"/>
                                      </p:to>
                                    </p:set>
                                    <p:animEffect transition="in" filter="wipe(left)">
                                      <p:cBhvr>
                                        <p:cTn id="69"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8" grpId="0">
        <p:bldSub>
          <a:bldChart bld="series"/>
        </p:bldSub>
      </p:bldGraphic>
      <p:bldP spid="282" grpId="0" animBg="1"/>
      <p:bldP spid="2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Income Management</a:t>
            </a:r>
          </a:p>
        </p:txBody>
      </p:sp>
      <p:sp>
        <p:nvSpPr>
          <p:cNvPr id="8" name="Text Placeholder 7"/>
          <p:cNvSpPr>
            <a:spLocks noGrp="1"/>
          </p:cNvSpPr>
          <p:nvPr>
            <p:ph type="body" sz="half" idx="2"/>
          </p:nvPr>
        </p:nvSpPr>
        <p:spPr/>
        <p:txBody>
          <a:bodyPr/>
          <a:lstStyle/>
          <a:p>
            <a:r>
              <a:rPr lang="en-US"/>
              <a:t>Income Management</a:t>
            </a:r>
          </a:p>
        </p:txBody>
      </p:sp>
      <p:sp>
        <p:nvSpPr>
          <p:cNvPr id="30" name="Slide Number Placeholder 29"/>
          <p:cNvSpPr>
            <a:spLocks noGrp="1"/>
          </p:cNvSpPr>
          <p:nvPr>
            <p:ph type="sldNum" sz="quarter" idx="12"/>
          </p:nvPr>
        </p:nvSpPr>
        <p:spPr/>
        <p:txBody>
          <a:bodyPr/>
          <a:lstStyle/>
          <a:p>
            <a:fld id="{C136B7D2-B98C-44FD-8D04-7EC62A564975}" type="slidenum">
              <a:rPr lang="en-US" smtClean="0"/>
              <a:t>7</a:t>
            </a:fld>
            <a:endParaRPr lang="en-US"/>
          </a:p>
        </p:txBody>
      </p:sp>
      <p:grpSp>
        <p:nvGrpSpPr>
          <p:cNvPr id="2" name="Group 161"/>
          <p:cNvGrpSpPr/>
          <p:nvPr/>
        </p:nvGrpSpPr>
        <p:grpSpPr>
          <a:xfrm>
            <a:off x="1286834" y="5130704"/>
            <a:ext cx="1116052" cy="681185"/>
            <a:chOff x="4908913" y="4079642"/>
            <a:chExt cx="927614" cy="566172"/>
          </a:xfrm>
        </p:grpSpPr>
        <p:sp>
          <p:nvSpPr>
            <p:cNvPr id="4153" name="Freeform 57"/>
            <p:cNvSpPr/>
            <p:nvPr/>
          </p:nvSpPr>
          <p:spPr bwMode="auto">
            <a:xfrm>
              <a:off x="4908913" y="4357673"/>
              <a:ext cx="927614" cy="288141"/>
            </a:xfrm>
            <a:custGeom>
              <a:avLst/>
              <a:gdLst/>
              <a:ahLst/>
              <a:cxnLst>
                <a:cxn ang="0">
                  <a:pos x="355" y="0"/>
                </a:cxn>
                <a:cxn ang="0">
                  <a:pos x="355" y="0"/>
                </a:cxn>
                <a:cxn ang="0">
                  <a:pos x="323" y="35"/>
                </a:cxn>
                <a:cxn ang="0">
                  <a:pos x="291" y="50"/>
                </a:cxn>
                <a:cxn ang="0">
                  <a:pos x="258" y="59"/>
                </a:cxn>
                <a:cxn ang="0">
                  <a:pos x="226" y="65"/>
                </a:cxn>
                <a:cxn ang="0">
                  <a:pos x="194" y="68"/>
                </a:cxn>
                <a:cxn ang="0">
                  <a:pos x="178" y="68"/>
                </a:cxn>
                <a:cxn ang="0">
                  <a:pos x="161" y="68"/>
                </a:cxn>
                <a:cxn ang="0">
                  <a:pos x="129" y="65"/>
                </a:cxn>
                <a:cxn ang="0">
                  <a:pos x="97" y="59"/>
                </a:cxn>
                <a:cxn ang="0">
                  <a:pos x="64" y="50"/>
                </a:cxn>
                <a:cxn ang="0">
                  <a:pos x="32" y="34"/>
                </a:cxn>
                <a:cxn ang="0">
                  <a:pos x="0" y="0"/>
                </a:cxn>
                <a:cxn ang="0">
                  <a:pos x="0" y="0"/>
                </a:cxn>
                <a:cxn ang="0">
                  <a:pos x="0" y="43"/>
                </a:cxn>
                <a:cxn ang="0">
                  <a:pos x="32" y="76"/>
                </a:cxn>
                <a:cxn ang="0">
                  <a:pos x="64" y="92"/>
                </a:cxn>
                <a:cxn ang="0">
                  <a:pos x="97" y="101"/>
                </a:cxn>
                <a:cxn ang="0">
                  <a:pos x="129" y="107"/>
                </a:cxn>
                <a:cxn ang="0">
                  <a:pos x="161" y="110"/>
                </a:cxn>
                <a:cxn ang="0">
                  <a:pos x="178" y="110"/>
                </a:cxn>
                <a:cxn ang="0">
                  <a:pos x="194" y="110"/>
                </a:cxn>
                <a:cxn ang="0">
                  <a:pos x="226" y="107"/>
                </a:cxn>
                <a:cxn ang="0">
                  <a:pos x="258" y="101"/>
                </a:cxn>
                <a:cxn ang="0">
                  <a:pos x="291" y="92"/>
                </a:cxn>
                <a:cxn ang="0">
                  <a:pos x="323" y="76"/>
                </a:cxn>
                <a:cxn ang="0">
                  <a:pos x="355" y="43"/>
                </a:cxn>
                <a:cxn ang="0">
                  <a:pos x="355" y="0"/>
                </a:cxn>
              </a:cxnLst>
              <a:rect l="0" t="0" r="r" b="b"/>
              <a:pathLst>
                <a:path w="355" h="110">
                  <a:moveTo>
                    <a:pt x="355" y="0"/>
                  </a:moveTo>
                  <a:cubicBezTo>
                    <a:pt x="355" y="0"/>
                    <a:pt x="355" y="0"/>
                    <a:pt x="355" y="0"/>
                  </a:cubicBezTo>
                  <a:cubicBezTo>
                    <a:pt x="351" y="13"/>
                    <a:pt x="339" y="25"/>
                    <a:pt x="323" y="35"/>
                  </a:cubicBezTo>
                  <a:cubicBezTo>
                    <a:pt x="314" y="40"/>
                    <a:pt x="303" y="46"/>
                    <a:pt x="291" y="50"/>
                  </a:cubicBezTo>
                  <a:cubicBezTo>
                    <a:pt x="281" y="54"/>
                    <a:pt x="270" y="57"/>
                    <a:pt x="258" y="59"/>
                  </a:cubicBezTo>
                  <a:cubicBezTo>
                    <a:pt x="248" y="62"/>
                    <a:pt x="237" y="64"/>
                    <a:pt x="226" y="65"/>
                  </a:cubicBezTo>
                  <a:cubicBezTo>
                    <a:pt x="216" y="66"/>
                    <a:pt x="205" y="67"/>
                    <a:pt x="194" y="68"/>
                  </a:cubicBezTo>
                  <a:cubicBezTo>
                    <a:pt x="189" y="68"/>
                    <a:pt x="183" y="68"/>
                    <a:pt x="178" y="68"/>
                  </a:cubicBezTo>
                  <a:cubicBezTo>
                    <a:pt x="172" y="68"/>
                    <a:pt x="167" y="68"/>
                    <a:pt x="161" y="68"/>
                  </a:cubicBezTo>
                  <a:cubicBezTo>
                    <a:pt x="150" y="67"/>
                    <a:pt x="139" y="66"/>
                    <a:pt x="129" y="65"/>
                  </a:cubicBezTo>
                  <a:cubicBezTo>
                    <a:pt x="118" y="64"/>
                    <a:pt x="107" y="62"/>
                    <a:pt x="97" y="59"/>
                  </a:cubicBezTo>
                  <a:cubicBezTo>
                    <a:pt x="85" y="57"/>
                    <a:pt x="74" y="53"/>
                    <a:pt x="64" y="50"/>
                  </a:cubicBezTo>
                  <a:cubicBezTo>
                    <a:pt x="52" y="45"/>
                    <a:pt x="41" y="40"/>
                    <a:pt x="32" y="34"/>
                  </a:cubicBezTo>
                  <a:cubicBezTo>
                    <a:pt x="16" y="24"/>
                    <a:pt x="5" y="13"/>
                    <a:pt x="0" y="0"/>
                  </a:cubicBezTo>
                  <a:cubicBezTo>
                    <a:pt x="0" y="0"/>
                    <a:pt x="0" y="0"/>
                    <a:pt x="0" y="0"/>
                  </a:cubicBezTo>
                  <a:cubicBezTo>
                    <a:pt x="0" y="43"/>
                    <a:pt x="0" y="43"/>
                    <a:pt x="0" y="43"/>
                  </a:cubicBezTo>
                  <a:cubicBezTo>
                    <a:pt x="6" y="55"/>
                    <a:pt x="17" y="66"/>
                    <a:pt x="32" y="76"/>
                  </a:cubicBezTo>
                  <a:cubicBezTo>
                    <a:pt x="41" y="82"/>
                    <a:pt x="52" y="87"/>
                    <a:pt x="64" y="92"/>
                  </a:cubicBezTo>
                  <a:cubicBezTo>
                    <a:pt x="74" y="95"/>
                    <a:pt x="85" y="99"/>
                    <a:pt x="97" y="101"/>
                  </a:cubicBezTo>
                  <a:cubicBezTo>
                    <a:pt x="107" y="104"/>
                    <a:pt x="118" y="106"/>
                    <a:pt x="129" y="107"/>
                  </a:cubicBezTo>
                  <a:cubicBezTo>
                    <a:pt x="139" y="109"/>
                    <a:pt x="150" y="110"/>
                    <a:pt x="161" y="110"/>
                  </a:cubicBezTo>
                  <a:cubicBezTo>
                    <a:pt x="167" y="110"/>
                    <a:pt x="172" y="110"/>
                    <a:pt x="178" y="110"/>
                  </a:cubicBezTo>
                  <a:cubicBezTo>
                    <a:pt x="183" y="110"/>
                    <a:pt x="189" y="110"/>
                    <a:pt x="194" y="110"/>
                  </a:cubicBezTo>
                  <a:cubicBezTo>
                    <a:pt x="205" y="110"/>
                    <a:pt x="216" y="109"/>
                    <a:pt x="226" y="107"/>
                  </a:cubicBezTo>
                  <a:cubicBezTo>
                    <a:pt x="237" y="106"/>
                    <a:pt x="248" y="104"/>
                    <a:pt x="258" y="101"/>
                  </a:cubicBezTo>
                  <a:cubicBezTo>
                    <a:pt x="270" y="99"/>
                    <a:pt x="281" y="96"/>
                    <a:pt x="291" y="92"/>
                  </a:cubicBezTo>
                  <a:cubicBezTo>
                    <a:pt x="303" y="87"/>
                    <a:pt x="314" y="82"/>
                    <a:pt x="323" y="76"/>
                  </a:cubicBezTo>
                  <a:cubicBezTo>
                    <a:pt x="339" y="67"/>
                    <a:pt x="350" y="55"/>
                    <a:pt x="355" y="43"/>
                  </a:cubicBezTo>
                  <a:cubicBezTo>
                    <a:pt x="355" y="0"/>
                    <a:pt x="355" y="0"/>
                    <a:pt x="355" y="0"/>
                  </a:cubicBezTo>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4154" name="Oval 58"/>
            <p:cNvSpPr>
              <a:spLocks noChangeArrowheads="1"/>
            </p:cNvSpPr>
            <p:nvPr/>
          </p:nvSpPr>
          <p:spPr bwMode="auto">
            <a:xfrm>
              <a:off x="4908913" y="4079642"/>
              <a:ext cx="927614" cy="422103"/>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155" name="Freeform 59"/>
            <p:cNvSpPr/>
            <p:nvPr/>
          </p:nvSpPr>
          <p:spPr bwMode="auto">
            <a:xfrm>
              <a:off x="4908913" y="4302067"/>
              <a:ext cx="927614" cy="285615"/>
            </a:xfrm>
            <a:custGeom>
              <a:avLst/>
              <a:gdLst/>
              <a:ahLst/>
              <a:cxnLst>
                <a:cxn ang="0">
                  <a:pos x="323" y="34"/>
                </a:cxn>
                <a:cxn ang="0">
                  <a:pos x="291" y="50"/>
                </a:cxn>
                <a:cxn ang="0">
                  <a:pos x="258" y="59"/>
                </a:cxn>
                <a:cxn ang="0">
                  <a:pos x="226" y="65"/>
                </a:cxn>
                <a:cxn ang="0">
                  <a:pos x="194" y="67"/>
                </a:cxn>
                <a:cxn ang="0">
                  <a:pos x="178" y="68"/>
                </a:cxn>
                <a:cxn ang="0">
                  <a:pos x="161" y="67"/>
                </a:cxn>
                <a:cxn ang="0">
                  <a:pos x="129" y="65"/>
                </a:cxn>
                <a:cxn ang="0">
                  <a:pos x="96" y="59"/>
                </a:cxn>
                <a:cxn ang="0">
                  <a:pos x="64" y="49"/>
                </a:cxn>
                <a:cxn ang="0">
                  <a:pos x="32" y="34"/>
                </a:cxn>
                <a:cxn ang="0">
                  <a:pos x="0" y="0"/>
                </a:cxn>
                <a:cxn ang="0">
                  <a:pos x="0" y="43"/>
                </a:cxn>
                <a:cxn ang="0">
                  <a:pos x="32" y="75"/>
                </a:cxn>
                <a:cxn ang="0">
                  <a:pos x="64" y="91"/>
                </a:cxn>
                <a:cxn ang="0">
                  <a:pos x="96" y="101"/>
                </a:cxn>
                <a:cxn ang="0">
                  <a:pos x="129" y="107"/>
                </a:cxn>
                <a:cxn ang="0">
                  <a:pos x="161" y="110"/>
                </a:cxn>
                <a:cxn ang="0">
                  <a:pos x="178" y="110"/>
                </a:cxn>
                <a:cxn ang="0">
                  <a:pos x="194" y="110"/>
                </a:cxn>
                <a:cxn ang="0">
                  <a:pos x="226" y="107"/>
                </a:cxn>
                <a:cxn ang="0">
                  <a:pos x="258" y="101"/>
                </a:cxn>
                <a:cxn ang="0">
                  <a:pos x="291" y="91"/>
                </a:cxn>
                <a:cxn ang="0">
                  <a:pos x="323" y="76"/>
                </a:cxn>
                <a:cxn ang="0">
                  <a:pos x="355" y="43"/>
                </a:cxn>
                <a:cxn ang="0">
                  <a:pos x="355" y="0"/>
                </a:cxn>
                <a:cxn ang="0">
                  <a:pos x="323" y="34"/>
                </a:cxn>
              </a:cxnLst>
              <a:rect l="0" t="0" r="r" b="b"/>
              <a:pathLst>
                <a:path w="355" h="110">
                  <a:moveTo>
                    <a:pt x="323" y="34"/>
                  </a:moveTo>
                  <a:cubicBezTo>
                    <a:pt x="314" y="40"/>
                    <a:pt x="303" y="45"/>
                    <a:pt x="291" y="50"/>
                  </a:cubicBezTo>
                  <a:cubicBezTo>
                    <a:pt x="281" y="53"/>
                    <a:pt x="270" y="56"/>
                    <a:pt x="258" y="59"/>
                  </a:cubicBezTo>
                  <a:cubicBezTo>
                    <a:pt x="248" y="61"/>
                    <a:pt x="237" y="63"/>
                    <a:pt x="226" y="65"/>
                  </a:cubicBezTo>
                  <a:cubicBezTo>
                    <a:pt x="215" y="66"/>
                    <a:pt x="205" y="67"/>
                    <a:pt x="194" y="67"/>
                  </a:cubicBezTo>
                  <a:cubicBezTo>
                    <a:pt x="188" y="68"/>
                    <a:pt x="183" y="68"/>
                    <a:pt x="178" y="68"/>
                  </a:cubicBezTo>
                  <a:cubicBezTo>
                    <a:pt x="172" y="68"/>
                    <a:pt x="167" y="68"/>
                    <a:pt x="161" y="67"/>
                  </a:cubicBezTo>
                  <a:cubicBezTo>
                    <a:pt x="150" y="67"/>
                    <a:pt x="139" y="66"/>
                    <a:pt x="129" y="65"/>
                  </a:cubicBezTo>
                  <a:cubicBezTo>
                    <a:pt x="118" y="63"/>
                    <a:pt x="107" y="61"/>
                    <a:pt x="96" y="59"/>
                  </a:cubicBezTo>
                  <a:cubicBezTo>
                    <a:pt x="85" y="56"/>
                    <a:pt x="74" y="53"/>
                    <a:pt x="64" y="49"/>
                  </a:cubicBezTo>
                  <a:cubicBezTo>
                    <a:pt x="52" y="45"/>
                    <a:pt x="41" y="40"/>
                    <a:pt x="32" y="34"/>
                  </a:cubicBezTo>
                  <a:cubicBezTo>
                    <a:pt x="16" y="24"/>
                    <a:pt x="5" y="12"/>
                    <a:pt x="0" y="0"/>
                  </a:cubicBezTo>
                  <a:cubicBezTo>
                    <a:pt x="0" y="43"/>
                    <a:pt x="0" y="43"/>
                    <a:pt x="0" y="43"/>
                  </a:cubicBezTo>
                  <a:cubicBezTo>
                    <a:pt x="5" y="55"/>
                    <a:pt x="16" y="66"/>
                    <a:pt x="32" y="75"/>
                  </a:cubicBezTo>
                  <a:cubicBezTo>
                    <a:pt x="41" y="81"/>
                    <a:pt x="52" y="87"/>
                    <a:pt x="64" y="91"/>
                  </a:cubicBezTo>
                  <a:cubicBezTo>
                    <a:pt x="74" y="95"/>
                    <a:pt x="85" y="98"/>
                    <a:pt x="96" y="101"/>
                  </a:cubicBezTo>
                  <a:cubicBezTo>
                    <a:pt x="107" y="103"/>
                    <a:pt x="118" y="105"/>
                    <a:pt x="129" y="107"/>
                  </a:cubicBezTo>
                  <a:cubicBezTo>
                    <a:pt x="139" y="108"/>
                    <a:pt x="150" y="109"/>
                    <a:pt x="161" y="110"/>
                  </a:cubicBezTo>
                  <a:cubicBezTo>
                    <a:pt x="167" y="110"/>
                    <a:pt x="172" y="110"/>
                    <a:pt x="178" y="110"/>
                  </a:cubicBezTo>
                  <a:cubicBezTo>
                    <a:pt x="183" y="110"/>
                    <a:pt x="188" y="110"/>
                    <a:pt x="194" y="110"/>
                  </a:cubicBezTo>
                  <a:cubicBezTo>
                    <a:pt x="205" y="109"/>
                    <a:pt x="215" y="108"/>
                    <a:pt x="226" y="107"/>
                  </a:cubicBezTo>
                  <a:cubicBezTo>
                    <a:pt x="237" y="105"/>
                    <a:pt x="248" y="103"/>
                    <a:pt x="258" y="101"/>
                  </a:cubicBezTo>
                  <a:cubicBezTo>
                    <a:pt x="270" y="98"/>
                    <a:pt x="281" y="95"/>
                    <a:pt x="291" y="91"/>
                  </a:cubicBezTo>
                  <a:cubicBezTo>
                    <a:pt x="303" y="87"/>
                    <a:pt x="314" y="82"/>
                    <a:pt x="323" y="76"/>
                  </a:cubicBezTo>
                  <a:cubicBezTo>
                    <a:pt x="339" y="66"/>
                    <a:pt x="350" y="55"/>
                    <a:pt x="355" y="43"/>
                  </a:cubicBezTo>
                  <a:cubicBezTo>
                    <a:pt x="355" y="0"/>
                    <a:pt x="355" y="0"/>
                    <a:pt x="355" y="0"/>
                  </a:cubicBezTo>
                  <a:cubicBezTo>
                    <a:pt x="351" y="12"/>
                    <a:pt x="339" y="24"/>
                    <a:pt x="323" y="34"/>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sp>
          <p:nvSpPr>
            <p:cNvPr id="4156" name="Freeform 60"/>
            <p:cNvSpPr>
              <a:spLocks noEditPoints="1"/>
            </p:cNvSpPr>
            <p:nvPr/>
          </p:nvSpPr>
          <p:spPr bwMode="auto">
            <a:xfrm>
              <a:off x="4987266" y="4112501"/>
              <a:ext cx="773433" cy="328582"/>
            </a:xfrm>
            <a:custGeom>
              <a:avLst/>
              <a:gdLst/>
              <a:ahLst/>
              <a:cxnLst>
                <a:cxn ang="0">
                  <a:pos x="148" y="126"/>
                </a:cxn>
                <a:cxn ang="0">
                  <a:pos x="148" y="126"/>
                </a:cxn>
                <a:cxn ang="0">
                  <a:pos x="0" y="63"/>
                </a:cxn>
                <a:cxn ang="0">
                  <a:pos x="148" y="0"/>
                </a:cxn>
                <a:cxn ang="0">
                  <a:pos x="296" y="63"/>
                </a:cxn>
                <a:cxn ang="0">
                  <a:pos x="148" y="126"/>
                </a:cxn>
                <a:cxn ang="0">
                  <a:pos x="148" y="18"/>
                </a:cxn>
                <a:cxn ang="0">
                  <a:pos x="17" y="63"/>
                </a:cxn>
                <a:cxn ang="0">
                  <a:pos x="148" y="109"/>
                </a:cxn>
                <a:cxn ang="0">
                  <a:pos x="279" y="63"/>
                </a:cxn>
                <a:cxn ang="0">
                  <a:pos x="148" y="18"/>
                </a:cxn>
              </a:cxnLst>
              <a:rect l="0" t="0" r="r" b="b"/>
              <a:pathLst>
                <a:path w="296" h="125">
                  <a:moveTo>
                    <a:pt x="148" y="126"/>
                  </a:moveTo>
                  <a:cubicBezTo>
                    <a:pt x="148" y="126"/>
                    <a:pt x="148" y="126"/>
                    <a:pt x="148" y="126"/>
                  </a:cubicBezTo>
                  <a:cubicBezTo>
                    <a:pt x="76" y="126"/>
                    <a:pt x="0" y="104"/>
                    <a:pt x="0" y="63"/>
                  </a:cubicBezTo>
                  <a:cubicBezTo>
                    <a:pt x="0" y="22"/>
                    <a:pt x="76" y="0"/>
                    <a:pt x="148" y="0"/>
                  </a:cubicBezTo>
                  <a:cubicBezTo>
                    <a:pt x="220" y="0"/>
                    <a:pt x="296" y="22"/>
                    <a:pt x="296" y="63"/>
                  </a:cubicBezTo>
                  <a:cubicBezTo>
                    <a:pt x="296" y="104"/>
                    <a:pt x="220" y="126"/>
                    <a:pt x="148" y="126"/>
                  </a:cubicBezTo>
                  <a:moveTo>
                    <a:pt x="148" y="18"/>
                  </a:moveTo>
                  <a:cubicBezTo>
                    <a:pt x="71" y="18"/>
                    <a:pt x="17" y="42"/>
                    <a:pt x="17" y="63"/>
                  </a:cubicBezTo>
                  <a:cubicBezTo>
                    <a:pt x="17" y="85"/>
                    <a:pt x="71" y="109"/>
                    <a:pt x="148" y="109"/>
                  </a:cubicBezTo>
                  <a:cubicBezTo>
                    <a:pt x="225" y="109"/>
                    <a:pt x="279" y="85"/>
                    <a:pt x="279" y="63"/>
                  </a:cubicBezTo>
                  <a:cubicBezTo>
                    <a:pt x="279" y="42"/>
                    <a:pt x="225" y="18"/>
                    <a:pt x="148" y="18"/>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grpSp>
      <p:grpSp>
        <p:nvGrpSpPr>
          <p:cNvPr id="3" name="Group 208"/>
          <p:cNvGrpSpPr/>
          <p:nvPr/>
        </p:nvGrpSpPr>
        <p:grpSpPr>
          <a:xfrm>
            <a:off x="2536463" y="4238973"/>
            <a:ext cx="1116052" cy="1562579"/>
            <a:chOff x="2677732" y="1646868"/>
            <a:chExt cx="927614" cy="1298749"/>
          </a:xfrm>
        </p:grpSpPr>
        <p:sp>
          <p:nvSpPr>
            <p:cNvPr id="4101" name="Freeform 5"/>
            <p:cNvSpPr/>
            <p:nvPr/>
          </p:nvSpPr>
          <p:spPr bwMode="auto">
            <a:xfrm>
              <a:off x="2677732" y="2657476"/>
              <a:ext cx="927614" cy="288141"/>
            </a:xfrm>
            <a:custGeom>
              <a:avLst/>
              <a:gdLst/>
              <a:ahLst/>
              <a:cxnLst>
                <a:cxn ang="0">
                  <a:pos x="355" y="0"/>
                </a:cxn>
                <a:cxn ang="0">
                  <a:pos x="355" y="0"/>
                </a:cxn>
                <a:cxn ang="0">
                  <a:pos x="323" y="35"/>
                </a:cxn>
                <a:cxn ang="0">
                  <a:pos x="290" y="50"/>
                </a:cxn>
                <a:cxn ang="0">
                  <a:pos x="258" y="59"/>
                </a:cxn>
                <a:cxn ang="0">
                  <a:pos x="226" y="65"/>
                </a:cxn>
                <a:cxn ang="0">
                  <a:pos x="193" y="67"/>
                </a:cxn>
                <a:cxn ang="0">
                  <a:pos x="177" y="68"/>
                </a:cxn>
                <a:cxn ang="0">
                  <a:pos x="161" y="67"/>
                </a:cxn>
                <a:cxn ang="0">
                  <a:pos x="129" y="65"/>
                </a:cxn>
                <a:cxn ang="0">
                  <a:pos x="96" y="59"/>
                </a:cxn>
                <a:cxn ang="0">
                  <a:pos x="64" y="50"/>
                </a:cxn>
                <a:cxn ang="0">
                  <a:pos x="32" y="34"/>
                </a:cxn>
                <a:cxn ang="0">
                  <a:pos x="0" y="0"/>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Lst>
              <a:rect l="0" t="0" r="r" b="b"/>
              <a:pathLst>
                <a:path w="355" h="110">
                  <a:moveTo>
                    <a:pt x="355" y="0"/>
                  </a:moveTo>
                  <a:cubicBezTo>
                    <a:pt x="355" y="0"/>
                    <a:pt x="355" y="0"/>
                    <a:pt x="355" y="0"/>
                  </a:cubicBezTo>
                  <a:cubicBezTo>
                    <a:pt x="350" y="13"/>
                    <a:pt x="339" y="24"/>
                    <a:pt x="323" y="35"/>
                  </a:cubicBezTo>
                  <a:cubicBezTo>
                    <a:pt x="313" y="40"/>
                    <a:pt x="302" y="45"/>
                    <a:pt x="290" y="50"/>
                  </a:cubicBezTo>
                  <a:cubicBezTo>
                    <a:pt x="280" y="53"/>
                    <a:pt x="269" y="57"/>
                    <a:pt x="258" y="59"/>
                  </a:cubicBezTo>
                  <a:cubicBezTo>
                    <a:pt x="248" y="62"/>
                    <a:pt x="237" y="63"/>
                    <a:pt x="226" y="65"/>
                  </a:cubicBezTo>
                  <a:cubicBezTo>
                    <a:pt x="215" y="66"/>
                    <a:pt x="204" y="67"/>
                    <a:pt x="193" y="67"/>
                  </a:cubicBezTo>
                  <a:cubicBezTo>
                    <a:pt x="188" y="68"/>
                    <a:pt x="183" y="68"/>
                    <a:pt x="177" y="68"/>
                  </a:cubicBezTo>
                  <a:cubicBezTo>
                    <a:pt x="172" y="68"/>
                    <a:pt x="166" y="68"/>
                    <a:pt x="161" y="67"/>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0"/>
                    <a:pt x="0" y="0"/>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path>
              </a:pathLst>
            </a:custGeom>
            <a:solidFill>
              <a:srgbClr val="BDB5A9"/>
            </a:solidFill>
            <a:ln w="9525">
              <a:noFill/>
              <a:round/>
            </a:ln>
          </p:spPr>
          <p:txBody>
            <a:bodyPr vert="horz" wrap="square" lIns="121920" tIns="60960" rIns="121920" bIns="60960" numCol="1" anchor="t" anchorCtr="0" compatLnSpc="1"/>
            <a:lstStyle/>
            <a:p>
              <a:endParaRPr lang="en-US" sz="2400"/>
            </a:p>
          </p:txBody>
        </p:sp>
        <p:grpSp>
          <p:nvGrpSpPr>
            <p:cNvPr id="4" name="Group 198"/>
            <p:cNvGrpSpPr/>
            <p:nvPr/>
          </p:nvGrpSpPr>
          <p:grpSpPr>
            <a:xfrm>
              <a:off x="2677732" y="2373939"/>
              <a:ext cx="927614" cy="505511"/>
              <a:chOff x="2677732" y="2060123"/>
              <a:chExt cx="927614" cy="505511"/>
            </a:xfrm>
          </p:grpSpPr>
          <p:sp>
            <p:nvSpPr>
              <p:cNvPr id="20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0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0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nvGrpSpPr>
            <p:cNvPr id="5" name="Group 202"/>
            <p:cNvGrpSpPr/>
            <p:nvPr/>
          </p:nvGrpSpPr>
          <p:grpSpPr>
            <a:xfrm>
              <a:off x="2677732" y="2230109"/>
              <a:ext cx="927614" cy="540707"/>
              <a:chOff x="2677732" y="1646868"/>
              <a:chExt cx="927614" cy="540707"/>
            </a:xfrm>
          </p:grpSpPr>
          <p:sp>
            <p:nvSpPr>
              <p:cNvPr id="204"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6" name="Group 204"/>
              <p:cNvGrpSpPr/>
              <p:nvPr/>
            </p:nvGrpSpPr>
            <p:grpSpPr>
              <a:xfrm>
                <a:off x="2677732" y="1646868"/>
                <a:ext cx="927614" cy="505511"/>
                <a:chOff x="2677732" y="2060123"/>
                <a:chExt cx="927614" cy="505511"/>
              </a:xfrm>
            </p:grpSpPr>
            <p:sp>
              <p:nvSpPr>
                <p:cNvPr id="206"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07"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08"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9" name="Group 184"/>
            <p:cNvGrpSpPr/>
            <p:nvPr/>
          </p:nvGrpSpPr>
          <p:grpSpPr>
            <a:xfrm>
              <a:off x="2677732" y="2084477"/>
              <a:ext cx="927614" cy="540707"/>
              <a:chOff x="2677732" y="1646868"/>
              <a:chExt cx="927614" cy="540707"/>
            </a:xfrm>
          </p:grpSpPr>
          <p:sp>
            <p:nvSpPr>
              <p:cNvPr id="186"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0" name="Group 186"/>
              <p:cNvGrpSpPr/>
              <p:nvPr/>
            </p:nvGrpSpPr>
            <p:grpSpPr>
              <a:xfrm>
                <a:off x="2677732" y="1646868"/>
                <a:ext cx="927614" cy="505511"/>
                <a:chOff x="2677732" y="2060123"/>
                <a:chExt cx="927614" cy="505511"/>
              </a:xfrm>
            </p:grpSpPr>
            <p:sp>
              <p:nvSpPr>
                <p:cNvPr id="188"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89"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90"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1" name="Group 190"/>
            <p:cNvGrpSpPr/>
            <p:nvPr/>
          </p:nvGrpSpPr>
          <p:grpSpPr>
            <a:xfrm>
              <a:off x="2677732" y="1940647"/>
              <a:ext cx="927614" cy="540707"/>
              <a:chOff x="2677732" y="1646868"/>
              <a:chExt cx="927614" cy="540707"/>
            </a:xfrm>
          </p:grpSpPr>
          <p:sp>
            <p:nvSpPr>
              <p:cNvPr id="192"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2" name="Group 192"/>
              <p:cNvGrpSpPr/>
              <p:nvPr/>
            </p:nvGrpSpPr>
            <p:grpSpPr>
              <a:xfrm>
                <a:off x="2677732" y="1646868"/>
                <a:ext cx="927614" cy="505511"/>
                <a:chOff x="2677732" y="2060123"/>
                <a:chExt cx="927614" cy="505511"/>
              </a:xfrm>
            </p:grpSpPr>
            <p:sp>
              <p:nvSpPr>
                <p:cNvPr id="194"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95"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96"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3" name="Group 178"/>
            <p:cNvGrpSpPr/>
            <p:nvPr/>
          </p:nvGrpSpPr>
          <p:grpSpPr>
            <a:xfrm>
              <a:off x="2677732" y="1790698"/>
              <a:ext cx="927614" cy="540707"/>
              <a:chOff x="2677732" y="1646868"/>
              <a:chExt cx="927614" cy="540707"/>
            </a:xfrm>
          </p:grpSpPr>
          <p:sp>
            <p:nvSpPr>
              <p:cNvPr id="180"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4" name="Group 180"/>
              <p:cNvGrpSpPr/>
              <p:nvPr/>
            </p:nvGrpSpPr>
            <p:grpSpPr>
              <a:xfrm>
                <a:off x="2677732" y="1646868"/>
                <a:ext cx="927614" cy="505511"/>
                <a:chOff x="2677732" y="2060123"/>
                <a:chExt cx="927614" cy="505511"/>
              </a:xfrm>
            </p:grpSpPr>
            <p:sp>
              <p:nvSpPr>
                <p:cNvPr id="182"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83"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84"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5" name="Group 177"/>
            <p:cNvGrpSpPr/>
            <p:nvPr/>
          </p:nvGrpSpPr>
          <p:grpSpPr>
            <a:xfrm>
              <a:off x="2677732" y="1646868"/>
              <a:ext cx="927614" cy="540707"/>
              <a:chOff x="2677732" y="1646868"/>
              <a:chExt cx="927614" cy="540707"/>
            </a:xfrm>
          </p:grpSpPr>
          <p:sp>
            <p:nvSpPr>
              <p:cNvPr id="4112"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6" name="Group 176"/>
              <p:cNvGrpSpPr/>
              <p:nvPr/>
            </p:nvGrpSpPr>
            <p:grpSpPr>
              <a:xfrm>
                <a:off x="2677732" y="1646868"/>
                <a:ext cx="927614" cy="505511"/>
                <a:chOff x="2677732" y="2060123"/>
                <a:chExt cx="927614" cy="505511"/>
              </a:xfrm>
            </p:grpSpPr>
            <p:sp>
              <p:nvSpPr>
                <p:cNvPr id="411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157"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76"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grpSp>
        <p:nvGrpSpPr>
          <p:cNvPr id="17" name="Group 263"/>
          <p:cNvGrpSpPr/>
          <p:nvPr/>
        </p:nvGrpSpPr>
        <p:grpSpPr>
          <a:xfrm>
            <a:off x="3864210" y="3696173"/>
            <a:ext cx="1116052" cy="2105379"/>
            <a:chOff x="3657600" y="1431448"/>
            <a:chExt cx="927614" cy="1749902"/>
          </a:xfrm>
        </p:grpSpPr>
        <p:sp>
          <p:nvSpPr>
            <p:cNvPr id="211" name="Freeform 5"/>
            <p:cNvSpPr/>
            <p:nvPr/>
          </p:nvSpPr>
          <p:spPr bwMode="auto">
            <a:xfrm>
              <a:off x="3657600" y="2893209"/>
              <a:ext cx="927614" cy="288141"/>
            </a:xfrm>
            <a:custGeom>
              <a:avLst/>
              <a:gdLst/>
              <a:ahLst/>
              <a:cxnLst>
                <a:cxn ang="0">
                  <a:pos x="355" y="0"/>
                </a:cxn>
                <a:cxn ang="0">
                  <a:pos x="355" y="0"/>
                </a:cxn>
                <a:cxn ang="0">
                  <a:pos x="323" y="35"/>
                </a:cxn>
                <a:cxn ang="0">
                  <a:pos x="290" y="50"/>
                </a:cxn>
                <a:cxn ang="0">
                  <a:pos x="258" y="59"/>
                </a:cxn>
                <a:cxn ang="0">
                  <a:pos x="226" y="65"/>
                </a:cxn>
                <a:cxn ang="0">
                  <a:pos x="193" y="67"/>
                </a:cxn>
                <a:cxn ang="0">
                  <a:pos x="177" y="68"/>
                </a:cxn>
                <a:cxn ang="0">
                  <a:pos x="161" y="67"/>
                </a:cxn>
                <a:cxn ang="0">
                  <a:pos x="129" y="65"/>
                </a:cxn>
                <a:cxn ang="0">
                  <a:pos x="96" y="59"/>
                </a:cxn>
                <a:cxn ang="0">
                  <a:pos x="64" y="50"/>
                </a:cxn>
                <a:cxn ang="0">
                  <a:pos x="32" y="34"/>
                </a:cxn>
                <a:cxn ang="0">
                  <a:pos x="0" y="0"/>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Lst>
              <a:rect l="0" t="0" r="r" b="b"/>
              <a:pathLst>
                <a:path w="355" h="110">
                  <a:moveTo>
                    <a:pt x="355" y="0"/>
                  </a:moveTo>
                  <a:cubicBezTo>
                    <a:pt x="355" y="0"/>
                    <a:pt x="355" y="0"/>
                    <a:pt x="355" y="0"/>
                  </a:cubicBezTo>
                  <a:cubicBezTo>
                    <a:pt x="350" y="13"/>
                    <a:pt x="339" y="24"/>
                    <a:pt x="323" y="35"/>
                  </a:cubicBezTo>
                  <a:cubicBezTo>
                    <a:pt x="313" y="40"/>
                    <a:pt x="302" y="45"/>
                    <a:pt x="290" y="50"/>
                  </a:cubicBezTo>
                  <a:cubicBezTo>
                    <a:pt x="280" y="53"/>
                    <a:pt x="269" y="57"/>
                    <a:pt x="258" y="59"/>
                  </a:cubicBezTo>
                  <a:cubicBezTo>
                    <a:pt x="248" y="62"/>
                    <a:pt x="237" y="63"/>
                    <a:pt x="226" y="65"/>
                  </a:cubicBezTo>
                  <a:cubicBezTo>
                    <a:pt x="215" y="66"/>
                    <a:pt x="204" y="67"/>
                    <a:pt x="193" y="67"/>
                  </a:cubicBezTo>
                  <a:cubicBezTo>
                    <a:pt x="188" y="68"/>
                    <a:pt x="183" y="68"/>
                    <a:pt x="177" y="68"/>
                  </a:cubicBezTo>
                  <a:cubicBezTo>
                    <a:pt x="172" y="68"/>
                    <a:pt x="166" y="68"/>
                    <a:pt x="161" y="67"/>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0"/>
                    <a:pt x="0" y="0"/>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path>
              </a:pathLst>
            </a:custGeom>
            <a:solidFill>
              <a:srgbClr val="BDB5A9"/>
            </a:solidFill>
            <a:ln w="9525">
              <a:noFill/>
              <a:round/>
            </a:ln>
          </p:spPr>
          <p:txBody>
            <a:bodyPr vert="horz" wrap="square" lIns="121920" tIns="60960" rIns="121920" bIns="60960" numCol="1" anchor="t" anchorCtr="0" compatLnSpc="1"/>
            <a:lstStyle/>
            <a:p>
              <a:endParaRPr lang="en-US" sz="2400"/>
            </a:p>
          </p:txBody>
        </p:sp>
        <p:grpSp>
          <p:nvGrpSpPr>
            <p:cNvPr id="18" name="Group 211"/>
            <p:cNvGrpSpPr/>
            <p:nvPr/>
          </p:nvGrpSpPr>
          <p:grpSpPr>
            <a:xfrm>
              <a:off x="3657600" y="2609672"/>
              <a:ext cx="927614" cy="505511"/>
              <a:chOff x="2677732" y="2060123"/>
              <a:chExt cx="927614" cy="505511"/>
            </a:xfrm>
          </p:grpSpPr>
          <p:sp>
            <p:nvSpPr>
              <p:cNvPr id="243"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44"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45"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nvGrpSpPr>
            <p:cNvPr id="19" name="Group 212"/>
            <p:cNvGrpSpPr/>
            <p:nvPr/>
          </p:nvGrpSpPr>
          <p:grpSpPr>
            <a:xfrm>
              <a:off x="3657600" y="2465842"/>
              <a:ext cx="927614" cy="540707"/>
              <a:chOff x="2677732" y="1646868"/>
              <a:chExt cx="927614" cy="540707"/>
            </a:xfrm>
          </p:grpSpPr>
          <p:sp>
            <p:nvSpPr>
              <p:cNvPr id="23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0" name="Group 238"/>
              <p:cNvGrpSpPr/>
              <p:nvPr/>
            </p:nvGrpSpPr>
            <p:grpSpPr>
              <a:xfrm>
                <a:off x="2677732" y="1646868"/>
                <a:ext cx="927614" cy="505511"/>
                <a:chOff x="2677732" y="2060123"/>
                <a:chExt cx="927614" cy="505511"/>
              </a:xfrm>
            </p:grpSpPr>
            <p:sp>
              <p:nvSpPr>
                <p:cNvPr id="24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4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4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1" name="Group 213"/>
            <p:cNvGrpSpPr/>
            <p:nvPr/>
          </p:nvGrpSpPr>
          <p:grpSpPr>
            <a:xfrm>
              <a:off x="3657600" y="2320210"/>
              <a:ext cx="927614" cy="540707"/>
              <a:chOff x="2677732" y="1646868"/>
              <a:chExt cx="927614" cy="540707"/>
            </a:xfrm>
          </p:grpSpPr>
          <p:sp>
            <p:nvSpPr>
              <p:cNvPr id="23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2" name="Group 233"/>
              <p:cNvGrpSpPr/>
              <p:nvPr/>
            </p:nvGrpSpPr>
            <p:grpSpPr>
              <a:xfrm>
                <a:off x="2677732" y="1646868"/>
                <a:ext cx="927614" cy="505511"/>
                <a:chOff x="2677732" y="2060123"/>
                <a:chExt cx="927614" cy="505511"/>
              </a:xfrm>
            </p:grpSpPr>
            <p:sp>
              <p:nvSpPr>
                <p:cNvPr id="23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3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3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3" name="Group 214"/>
            <p:cNvGrpSpPr/>
            <p:nvPr/>
          </p:nvGrpSpPr>
          <p:grpSpPr>
            <a:xfrm>
              <a:off x="3657600" y="2176380"/>
              <a:ext cx="927614" cy="540707"/>
              <a:chOff x="2677732" y="1646868"/>
              <a:chExt cx="927614" cy="540707"/>
            </a:xfrm>
          </p:grpSpPr>
          <p:sp>
            <p:nvSpPr>
              <p:cNvPr id="22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4" name="Group 228"/>
              <p:cNvGrpSpPr/>
              <p:nvPr/>
            </p:nvGrpSpPr>
            <p:grpSpPr>
              <a:xfrm>
                <a:off x="2677732" y="1646868"/>
                <a:ext cx="927614" cy="505511"/>
                <a:chOff x="2677732" y="2060123"/>
                <a:chExt cx="927614" cy="505511"/>
              </a:xfrm>
            </p:grpSpPr>
            <p:sp>
              <p:nvSpPr>
                <p:cNvPr id="23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3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3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5" name="Group 215"/>
            <p:cNvGrpSpPr/>
            <p:nvPr/>
          </p:nvGrpSpPr>
          <p:grpSpPr>
            <a:xfrm>
              <a:off x="3657600" y="2026431"/>
              <a:ext cx="927614" cy="540707"/>
              <a:chOff x="2677732" y="1646868"/>
              <a:chExt cx="927614" cy="540707"/>
            </a:xfrm>
          </p:grpSpPr>
          <p:sp>
            <p:nvSpPr>
              <p:cNvPr id="22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6" name="Group 223"/>
              <p:cNvGrpSpPr/>
              <p:nvPr/>
            </p:nvGrpSpPr>
            <p:grpSpPr>
              <a:xfrm>
                <a:off x="2677732" y="1646868"/>
                <a:ext cx="927614" cy="505511"/>
                <a:chOff x="2677732" y="2060123"/>
                <a:chExt cx="927614" cy="505511"/>
              </a:xfrm>
            </p:grpSpPr>
            <p:sp>
              <p:nvSpPr>
                <p:cNvPr id="22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2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2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7" name="Group 216"/>
            <p:cNvGrpSpPr/>
            <p:nvPr/>
          </p:nvGrpSpPr>
          <p:grpSpPr>
            <a:xfrm>
              <a:off x="3657600" y="1882601"/>
              <a:ext cx="927614" cy="540707"/>
              <a:chOff x="2677732" y="1646868"/>
              <a:chExt cx="927614" cy="540707"/>
            </a:xfrm>
          </p:grpSpPr>
          <p:sp>
            <p:nvSpPr>
              <p:cNvPr id="21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8" name="Group 218"/>
              <p:cNvGrpSpPr/>
              <p:nvPr/>
            </p:nvGrpSpPr>
            <p:grpSpPr>
              <a:xfrm>
                <a:off x="2677732" y="1646868"/>
                <a:ext cx="927614" cy="505511"/>
                <a:chOff x="2677732" y="2060123"/>
                <a:chExt cx="927614" cy="505511"/>
              </a:xfrm>
            </p:grpSpPr>
            <p:sp>
              <p:nvSpPr>
                <p:cNvPr id="22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2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2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9" name="Group 245"/>
            <p:cNvGrpSpPr/>
            <p:nvPr/>
          </p:nvGrpSpPr>
          <p:grpSpPr>
            <a:xfrm>
              <a:off x="3657600" y="1729385"/>
              <a:ext cx="927614" cy="540707"/>
              <a:chOff x="2677732" y="1646868"/>
              <a:chExt cx="927614" cy="540707"/>
            </a:xfrm>
          </p:grpSpPr>
          <p:sp>
            <p:nvSpPr>
              <p:cNvPr id="247"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1" name="Group 247"/>
              <p:cNvGrpSpPr/>
              <p:nvPr/>
            </p:nvGrpSpPr>
            <p:grpSpPr>
              <a:xfrm>
                <a:off x="2677732" y="1646868"/>
                <a:ext cx="927614" cy="505511"/>
                <a:chOff x="2677732" y="2060123"/>
                <a:chExt cx="927614" cy="505511"/>
              </a:xfrm>
            </p:grpSpPr>
            <p:sp>
              <p:nvSpPr>
                <p:cNvPr id="249"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50"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51"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28" name="Group 251"/>
            <p:cNvGrpSpPr/>
            <p:nvPr/>
          </p:nvGrpSpPr>
          <p:grpSpPr>
            <a:xfrm>
              <a:off x="3657600" y="1582398"/>
              <a:ext cx="927614" cy="540707"/>
              <a:chOff x="2677732" y="1646868"/>
              <a:chExt cx="927614" cy="540707"/>
            </a:xfrm>
          </p:grpSpPr>
          <p:sp>
            <p:nvSpPr>
              <p:cNvPr id="25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29" name="Group 253"/>
              <p:cNvGrpSpPr/>
              <p:nvPr/>
            </p:nvGrpSpPr>
            <p:grpSpPr>
              <a:xfrm>
                <a:off x="2677732" y="1646868"/>
                <a:ext cx="927614" cy="505511"/>
                <a:chOff x="2677732" y="2060123"/>
                <a:chExt cx="927614" cy="505511"/>
              </a:xfrm>
            </p:grpSpPr>
            <p:sp>
              <p:nvSpPr>
                <p:cNvPr id="25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5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5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30" name="Group 257"/>
            <p:cNvGrpSpPr/>
            <p:nvPr/>
          </p:nvGrpSpPr>
          <p:grpSpPr>
            <a:xfrm>
              <a:off x="3657600" y="1431448"/>
              <a:ext cx="927614" cy="540707"/>
              <a:chOff x="2677732" y="1646868"/>
              <a:chExt cx="927614" cy="540707"/>
            </a:xfrm>
          </p:grpSpPr>
          <p:sp>
            <p:nvSpPr>
              <p:cNvPr id="259"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31" name="Group 259"/>
              <p:cNvGrpSpPr/>
              <p:nvPr/>
            </p:nvGrpSpPr>
            <p:grpSpPr>
              <a:xfrm>
                <a:off x="2677732" y="1646868"/>
                <a:ext cx="927614" cy="505511"/>
                <a:chOff x="2677732" y="2060123"/>
                <a:chExt cx="927614" cy="505511"/>
              </a:xfrm>
            </p:grpSpPr>
            <p:sp>
              <p:nvSpPr>
                <p:cNvPr id="261"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62"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63"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grpSp>
        <p:nvGrpSpPr>
          <p:cNvPr id="133" name="Group 392"/>
          <p:cNvGrpSpPr/>
          <p:nvPr/>
        </p:nvGrpSpPr>
        <p:grpSpPr>
          <a:xfrm>
            <a:off x="5212311" y="3143325"/>
            <a:ext cx="1116052" cy="2658227"/>
            <a:chOff x="3865107" y="2415718"/>
            <a:chExt cx="911586" cy="2171228"/>
          </a:xfrm>
        </p:grpSpPr>
        <p:sp>
          <p:nvSpPr>
            <p:cNvPr id="132" name="Freeform 5"/>
            <p:cNvSpPr/>
            <p:nvPr/>
          </p:nvSpPr>
          <p:spPr bwMode="auto">
            <a:xfrm>
              <a:off x="3865107" y="4303784"/>
              <a:ext cx="911586" cy="283162"/>
            </a:xfrm>
            <a:custGeom>
              <a:avLst/>
              <a:gdLst/>
              <a:ahLst/>
              <a:cxnLst>
                <a:cxn ang="0">
                  <a:pos x="355" y="0"/>
                </a:cxn>
                <a:cxn ang="0">
                  <a:pos x="355" y="0"/>
                </a:cxn>
                <a:cxn ang="0">
                  <a:pos x="323" y="35"/>
                </a:cxn>
                <a:cxn ang="0">
                  <a:pos x="290" y="50"/>
                </a:cxn>
                <a:cxn ang="0">
                  <a:pos x="258" y="59"/>
                </a:cxn>
                <a:cxn ang="0">
                  <a:pos x="226" y="65"/>
                </a:cxn>
                <a:cxn ang="0">
                  <a:pos x="193" y="67"/>
                </a:cxn>
                <a:cxn ang="0">
                  <a:pos x="177" y="68"/>
                </a:cxn>
                <a:cxn ang="0">
                  <a:pos x="161" y="67"/>
                </a:cxn>
                <a:cxn ang="0">
                  <a:pos x="129" y="65"/>
                </a:cxn>
                <a:cxn ang="0">
                  <a:pos x="96" y="59"/>
                </a:cxn>
                <a:cxn ang="0">
                  <a:pos x="64" y="50"/>
                </a:cxn>
                <a:cxn ang="0">
                  <a:pos x="32" y="34"/>
                </a:cxn>
                <a:cxn ang="0">
                  <a:pos x="0" y="0"/>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Lst>
              <a:rect l="0" t="0" r="r" b="b"/>
              <a:pathLst>
                <a:path w="355" h="110">
                  <a:moveTo>
                    <a:pt x="355" y="0"/>
                  </a:moveTo>
                  <a:cubicBezTo>
                    <a:pt x="355" y="0"/>
                    <a:pt x="355" y="0"/>
                    <a:pt x="355" y="0"/>
                  </a:cubicBezTo>
                  <a:cubicBezTo>
                    <a:pt x="350" y="13"/>
                    <a:pt x="339" y="24"/>
                    <a:pt x="323" y="35"/>
                  </a:cubicBezTo>
                  <a:cubicBezTo>
                    <a:pt x="313" y="40"/>
                    <a:pt x="302" y="45"/>
                    <a:pt x="290" y="50"/>
                  </a:cubicBezTo>
                  <a:cubicBezTo>
                    <a:pt x="280" y="53"/>
                    <a:pt x="269" y="57"/>
                    <a:pt x="258" y="59"/>
                  </a:cubicBezTo>
                  <a:cubicBezTo>
                    <a:pt x="248" y="62"/>
                    <a:pt x="237" y="63"/>
                    <a:pt x="226" y="65"/>
                  </a:cubicBezTo>
                  <a:cubicBezTo>
                    <a:pt x="215" y="66"/>
                    <a:pt x="204" y="67"/>
                    <a:pt x="193" y="67"/>
                  </a:cubicBezTo>
                  <a:cubicBezTo>
                    <a:pt x="188" y="68"/>
                    <a:pt x="183" y="68"/>
                    <a:pt x="177" y="68"/>
                  </a:cubicBezTo>
                  <a:cubicBezTo>
                    <a:pt x="172" y="68"/>
                    <a:pt x="166" y="68"/>
                    <a:pt x="161" y="67"/>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0"/>
                    <a:pt x="0" y="0"/>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path>
              </a:pathLst>
            </a:custGeom>
            <a:solidFill>
              <a:srgbClr val="BDB5A9"/>
            </a:solidFill>
            <a:ln w="9525">
              <a:noFill/>
              <a:round/>
            </a:ln>
          </p:spPr>
          <p:txBody>
            <a:bodyPr vert="horz" wrap="square" lIns="121920" tIns="60960" rIns="121920" bIns="60960" numCol="1" anchor="t" anchorCtr="0" compatLnSpc="1"/>
            <a:lstStyle/>
            <a:p>
              <a:endParaRPr lang="en-US" sz="2400"/>
            </a:p>
          </p:txBody>
        </p:sp>
        <p:grpSp>
          <p:nvGrpSpPr>
            <p:cNvPr id="134" name="Group 211"/>
            <p:cNvGrpSpPr/>
            <p:nvPr/>
          </p:nvGrpSpPr>
          <p:grpSpPr>
            <a:xfrm>
              <a:off x="3865107" y="4025146"/>
              <a:ext cx="911586" cy="496776"/>
              <a:chOff x="2677732" y="2060123"/>
              <a:chExt cx="927614" cy="505511"/>
            </a:xfrm>
          </p:grpSpPr>
          <p:sp>
            <p:nvSpPr>
              <p:cNvPr id="191"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93"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9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nvGrpSpPr>
            <p:cNvPr id="135" name="Group 212"/>
            <p:cNvGrpSpPr/>
            <p:nvPr/>
          </p:nvGrpSpPr>
          <p:grpSpPr>
            <a:xfrm>
              <a:off x="3865107" y="3883802"/>
              <a:ext cx="911586" cy="531364"/>
              <a:chOff x="2677732" y="1646868"/>
              <a:chExt cx="927614" cy="540707"/>
            </a:xfrm>
          </p:grpSpPr>
          <p:sp>
            <p:nvSpPr>
              <p:cNvPr id="17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36" name="Group 238"/>
              <p:cNvGrpSpPr/>
              <p:nvPr/>
            </p:nvGrpSpPr>
            <p:grpSpPr>
              <a:xfrm>
                <a:off x="2677732" y="1646868"/>
                <a:ext cx="927614" cy="505511"/>
                <a:chOff x="2677732" y="2060123"/>
                <a:chExt cx="927614" cy="505511"/>
              </a:xfrm>
            </p:grpSpPr>
            <p:sp>
              <p:nvSpPr>
                <p:cNvPr id="181"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85"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8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37" name="Group 213"/>
            <p:cNvGrpSpPr/>
            <p:nvPr/>
          </p:nvGrpSpPr>
          <p:grpSpPr>
            <a:xfrm>
              <a:off x="3865107" y="3740686"/>
              <a:ext cx="911586" cy="531364"/>
              <a:chOff x="2677732" y="1646868"/>
              <a:chExt cx="927614" cy="540707"/>
            </a:xfrm>
          </p:grpSpPr>
          <p:sp>
            <p:nvSpPr>
              <p:cNvPr id="172"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38" name="Group 233"/>
              <p:cNvGrpSpPr/>
              <p:nvPr/>
            </p:nvGrpSpPr>
            <p:grpSpPr>
              <a:xfrm>
                <a:off x="2677732" y="1646868"/>
                <a:ext cx="927614" cy="505511"/>
                <a:chOff x="2677732" y="2060123"/>
                <a:chExt cx="927614" cy="505511"/>
              </a:xfrm>
            </p:grpSpPr>
            <p:sp>
              <p:nvSpPr>
                <p:cNvPr id="174"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75"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7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39" name="Group 214"/>
            <p:cNvGrpSpPr/>
            <p:nvPr/>
          </p:nvGrpSpPr>
          <p:grpSpPr>
            <a:xfrm>
              <a:off x="3865107" y="3599342"/>
              <a:ext cx="911586" cy="531364"/>
              <a:chOff x="2677732" y="1646868"/>
              <a:chExt cx="927614" cy="540707"/>
            </a:xfrm>
          </p:grpSpPr>
          <p:sp>
            <p:nvSpPr>
              <p:cNvPr id="167"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40" name="Group 228"/>
              <p:cNvGrpSpPr/>
              <p:nvPr/>
            </p:nvGrpSpPr>
            <p:grpSpPr>
              <a:xfrm>
                <a:off x="2677732" y="1646868"/>
                <a:ext cx="927614" cy="505511"/>
                <a:chOff x="2677732" y="2060123"/>
                <a:chExt cx="927614" cy="505511"/>
              </a:xfrm>
            </p:grpSpPr>
            <p:sp>
              <p:nvSpPr>
                <p:cNvPr id="169"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70"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71"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41" name="Group 215"/>
            <p:cNvGrpSpPr/>
            <p:nvPr/>
          </p:nvGrpSpPr>
          <p:grpSpPr>
            <a:xfrm>
              <a:off x="3865107" y="3451984"/>
              <a:ext cx="911586" cy="531364"/>
              <a:chOff x="2677732" y="1646868"/>
              <a:chExt cx="927614" cy="540707"/>
            </a:xfrm>
          </p:grpSpPr>
          <p:sp>
            <p:nvSpPr>
              <p:cNvPr id="162"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43" name="Group 223"/>
              <p:cNvGrpSpPr/>
              <p:nvPr/>
            </p:nvGrpSpPr>
            <p:grpSpPr>
              <a:xfrm>
                <a:off x="2677732" y="1646868"/>
                <a:ext cx="927614" cy="505511"/>
                <a:chOff x="2677732" y="2060123"/>
                <a:chExt cx="927614" cy="505511"/>
              </a:xfrm>
            </p:grpSpPr>
            <p:sp>
              <p:nvSpPr>
                <p:cNvPr id="164"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65"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66"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48" name="Group 216"/>
            <p:cNvGrpSpPr/>
            <p:nvPr/>
          </p:nvGrpSpPr>
          <p:grpSpPr>
            <a:xfrm>
              <a:off x="3865107" y="3310639"/>
              <a:ext cx="911586" cy="531364"/>
              <a:chOff x="2677732" y="1646868"/>
              <a:chExt cx="927614" cy="540707"/>
            </a:xfrm>
          </p:grpSpPr>
          <p:sp>
            <p:nvSpPr>
              <p:cNvPr id="157"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53" name="Group 218"/>
              <p:cNvGrpSpPr/>
              <p:nvPr/>
            </p:nvGrpSpPr>
            <p:grpSpPr>
              <a:xfrm>
                <a:off x="2677732" y="1646868"/>
                <a:ext cx="927614" cy="505511"/>
                <a:chOff x="2677732" y="2060123"/>
                <a:chExt cx="927614" cy="505511"/>
              </a:xfrm>
            </p:grpSpPr>
            <p:sp>
              <p:nvSpPr>
                <p:cNvPr id="159"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60"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61"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58" name="Group 245"/>
            <p:cNvGrpSpPr/>
            <p:nvPr/>
          </p:nvGrpSpPr>
          <p:grpSpPr>
            <a:xfrm>
              <a:off x="3865107" y="3160071"/>
              <a:ext cx="911586" cy="531364"/>
              <a:chOff x="2677732" y="1646868"/>
              <a:chExt cx="927614" cy="540707"/>
            </a:xfrm>
          </p:grpSpPr>
          <p:sp>
            <p:nvSpPr>
              <p:cNvPr id="152"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63" name="Group 247"/>
              <p:cNvGrpSpPr/>
              <p:nvPr/>
            </p:nvGrpSpPr>
            <p:grpSpPr>
              <a:xfrm>
                <a:off x="2677732" y="1646868"/>
                <a:ext cx="927614" cy="505511"/>
                <a:chOff x="2677732" y="2060123"/>
                <a:chExt cx="927614" cy="505511"/>
              </a:xfrm>
            </p:grpSpPr>
            <p:sp>
              <p:nvSpPr>
                <p:cNvPr id="154"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55"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56"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68" name="Group 251"/>
            <p:cNvGrpSpPr/>
            <p:nvPr/>
          </p:nvGrpSpPr>
          <p:grpSpPr>
            <a:xfrm>
              <a:off x="3865107" y="3015624"/>
              <a:ext cx="911586" cy="531364"/>
              <a:chOff x="2677732" y="1646868"/>
              <a:chExt cx="927614" cy="540707"/>
            </a:xfrm>
          </p:grpSpPr>
          <p:sp>
            <p:nvSpPr>
              <p:cNvPr id="147"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73" name="Group 253"/>
              <p:cNvGrpSpPr/>
              <p:nvPr/>
            </p:nvGrpSpPr>
            <p:grpSpPr>
              <a:xfrm>
                <a:off x="2677732" y="1646868"/>
                <a:ext cx="927614" cy="505511"/>
                <a:chOff x="2677732" y="2060123"/>
                <a:chExt cx="927614" cy="505511"/>
              </a:xfrm>
            </p:grpSpPr>
            <p:sp>
              <p:nvSpPr>
                <p:cNvPr id="149"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50"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51"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179" name="Group 257"/>
            <p:cNvGrpSpPr/>
            <p:nvPr/>
          </p:nvGrpSpPr>
          <p:grpSpPr>
            <a:xfrm>
              <a:off x="3865107" y="2867282"/>
              <a:ext cx="911586" cy="531364"/>
              <a:chOff x="2677732" y="1646868"/>
              <a:chExt cx="927614" cy="540707"/>
            </a:xfrm>
          </p:grpSpPr>
          <p:sp>
            <p:nvSpPr>
              <p:cNvPr id="142"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198" name="Group 259"/>
              <p:cNvGrpSpPr/>
              <p:nvPr/>
            </p:nvGrpSpPr>
            <p:grpSpPr>
              <a:xfrm>
                <a:off x="2677732" y="1646868"/>
                <a:ext cx="927614" cy="505511"/>
                <a:chOff x="2677732" y="2060123"/>
                <a:chExt cx="927614" cy="505511"/>
              </a:xfrm>
            </p:grpSpPr>
            <p:sp>
              <p:nvSpPr>
                <p:cNvPr id="144"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45"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146"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03" name="Group 245"/>
            <p:cNvGrpSpPr/>
            <p:nvPr/>
          </p:nvGrpSpPr>
          <p:grpSpPr>
            <a:xfrm>
              <a:off x="3865107" y="2708507"/>
              <a:ext cx="911586" cy="531364"/>
              <a:chOff x="2677732" y="1646868"/>
              <a:chExt cx="927614" cy="540707"/>
            </a:xfrm>
          </p:grpSpPr>
          <p:sp>
            <p:nvSpPr>
              <p:cNvPr id="199"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12" name="Group 247"/>
              <p:cNvGrpSpPr/>
              <p:nvPr/>
            </p:nvGrpSpPr>
            <p:grpSpPr>
              <a:xfrm>
                <a:off x="2677732" y="1646868"/>
                <a:ext cx="927614" cy="505511"/>
                <a:chOff x="2677732" y="2060123"/>
                <a:chExt cx="927614" cy="505511"/>
              </a:xfrm>
            </p:grpSpPr>
            <p:sp>
              <p:nvSpPr>
                <p:cNvPr id="20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09"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10"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14" name="Group 251"/>
            <p:cNvGrpSpPr/>
            <p:nvPr/>
          </p:nvGrpSpPr>
          <p:grpSpPr>
            <a:xfrm>
              <a:off x="3865107" y="2564060"/>
              <a:ext cx="911586" cy="531364"/>
              <a:chOff x="2677732" y="1646868"/>
              <a:chExt cx="927614" cy="540707"/>
            </a:xfrm>
          </p:grpSpPr>
          <p:sp>
            <p:nvSpPr>
              <p:cNvPr id="21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19" name="Group 253"/>
              <p:cNvGrpSpPr/>
              <p:nvPr/>
            </p:nvGrpSpPr>
            <p:grpSpPr>
              <a:xfrm>
                <a:off x="2677732" y="1646868"/>
                <a:ext cx="927614" cy="505511"/>
                <a:chOff x="2677732" y="2060123"/>
                <a:chExt cx="927614" cy="505511"/>
              </a:xfrm>
            </p:grpSpPr>
            <p:sp>
              <p:nvSpPr>
                <p:cNvPr id="21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1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1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24" name="Group 257"/>
            <p:cNvGrpSpPr/>
            <p:nvPr/>
          </p:nvGrpSpPr>
          <p:grpSpPr>
            <a:xfrm>
              <a:off x="3865107" y="2415718"/>
              <a:ext cx="911586" cy="531364"/>
              <a:chOff x="2677732" y="1646868"/>
              <a:chExt cx="927614" cy="540707"/>
            </a:xfrm>
          </p:grpSpPr>
          <p:sp>
            <p:nvSpPr>
              <p:cNvPr id="264"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29" name="Group 259"/>
              <p:cNvGrpSpPr/>
              <p:nvPr/>
            </p:nvGrpSpPr>
            <p:grpSpPr>
              <a:xfrm>
                <a:off x="2677732" y="1646868"/>
                <a:ext cx="927614" cy="505511"/>
                <a:chOff x="2677732" y="2060123"/>
                <a:chExt cx="927614" cy="505511"/>
              </a:xfrm>
            </p:grpSpPr>
            <p:sp>
              <p:nvSpPr>
                <p:cNvPr id="266"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70"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71"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grpSp>
        <p:nvGrpSpPr>
          <p:cNvPr id="234" name="Group 263"/>
          <p:cNvGrpSpPr/>
          <p:nvPr/>
        </p:nvGrpSpPr>
        <p:grpSpPr>
          <a:xfrm>
            <a:off x="6565606" y="3696173"/>
            <a:ext cx="1116052" cy="2105379"/>
            <a:chOff x="3657600" y="1431448"/>
            <a:chExt cx="927614" cy="1749902"/>
          </a:xfrm>
        </p:grpSpPr>
        <p:sp>
          <p:nvSpPr>
            <p:cNvPr id="276" name="Freeform 5"/>
            <p:cNvSpPr/>
            <p:nvPr/>
          </p:nvSpPr>
          <p:spPr bwMode="auto">
            <a:xfrm>
              <a:off x="3657600" y="2893209"/>
              <a:ext cx="927614" cy="288141"/>
            </a:xfrm>
            <a:custGeom>
              <a:avLst/>
              <a:gdLst/>
              <a:ahLst/>
              <a:cxnLst>
                <a:cxn ang="0">
                  <a:pos x="355" y="0"/>
                </a:cxn>
                <a:cxn ang="0">
                  <a:pos x="355" y="0"/>
                </a:cxn>
                <a:cxn ang="0">
                  <a:pos x="323" y="35"/>
                </a:cxn>
                <a:cxn ang="0">
                  <a:pos x="290" y="50"/>
                </a:cxn>
                <a:cxn ang="0">
                  <a:pos x="258" y="59"/>
                </a:cxn>
                <a:cxn ang="0">
                  <a:pos x="226" y="65"/>
                </a:cxn>
                <a:cxn ang="0">
                  <a:pos x="193" y="67"/>
                </a:cxn>
                <a:cxn ang="0">
                  <a:pos x="177" y="68"/>
                </a:cxn>
                <a:cxn ang="0">
                  <a:pos x="161" y="67"/>
                </a:cxn>
                <a:cxn ang="0">
                  <a:pos x="129" y="65"/>
                </a:cxn>
                <a:cxn ang="0">
                  <a:pos x="96" y="59"/>
                </a:cxn>
                <a:cxn ang="0">
                  <a:pos x="64" y="50"/>
                </a:cxn>
                <a:cxn ang="0">
                  <a:pos x="32" y="34"/>
                </a:cxn>
                <a:cxn ang="0">
                  <a:pos x="0" y="0"/>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Lst>
              <a:rect l="0" t="0" r="r" b="b"/>
              <a:pathLst>
                <a:path w="355" h="110">
                  <a:moveTo>
                    <a:pt x="355" y="0"/>
                  </a:moveTo>
                  <a:cubicBezTo>
                    <a:pt x="355" y="0"/>
                    <a:pt x="355" y="0"/>
                    <a:pt x="355" y="0"/>
                  </a:cubicBezTo>
                  <a:cubicBezTo>
                    <a:pt x="350" y="13"/>
                    <a:pt x="339" y="24"/>
                    <a:pt x="323" y="35"/>
                  </a:cubicBezTo>
                  <a:cubicBezTo>
                    <a:pt x="313" y="40"/>
                    <a:pt x="302" y="45"/>
                    <a:pt x="290" y="50"/>
                  </a:cubicBezTo>
                  <a:cubicBezTo>
                    <a:pt x="280" y="53"/>
                    <a:pt x="269" y="57"/>
                    <a:pt x="258" y="59"/>
                  </a:cubicBezTo>
                  <a:cubicBezTo>
                    <a:pt x="248" y="62"/>
                    <a:pt x="237" y="63"/>
                    <a:pt x="226" y="65"/>
                  </a:cubicBezTo>
                  <a:cubicBezTo>
                    <a:pt x="215" y="66"/>
                    <a:pt x="204" y="67"/>
                    <a:pt x="193" y="67"/>
                  </a:cubicBezTo>
                  <a:cubicBezTo>
                    <a:pt x="188" y="68"/>
                    <a:pt x="183" y="68"/>
                    <a:pt x="177" y="68"/>
                  </a:cubicBezTo>
                  <a:cubicBezTo>
                    <a:pt x="172" y="68"/>
                    <a:pt x="166" y="68"/>
                    <a:pt x="161" y="67"/>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0"/>
                    <a:pt x="0" y="0"/>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path>
              </a:pathLst>
            </a:custGeom>
            <a:solidFill>
              <a:srgbClr val="BDB5A9"/>
            </a:solidFill>
            <a:ln w="9525">
              <a:noFill/>
              <a:round/>
            </a:ln>
          </p:spPr>
          <p:txBody>
            <a:bodyPr vert="horz" wrap="square" lIns="121920" tIns="60960" rIns="121920" bIns="60960" numCol="1" anchor="t" anchorCtr="0" compatLnSpc="1"/>
            <a:lstStyle/>
            <a:p>
              <a:endParaRPr lang="en-US" sz="2400"/>
            </a:p>
          </p:txBody>
        </p:sp>
        <p:grpSp>
          <p:nvGrpSpPr>
            <p:cNvPr id="239" name="Group 211"/>
            <p:cNvGrpSpPr/>
            <p:nvPr/>
          </p:nvGrpSpPr>
          <p:grpSpPr>
            <a:xfrm>
              <a:off x="3657600" y="2609672"/>
              <a:ext cx="927614" cy="505511"/>
              <a:chOff x="2677732" y="2060123"/>
              <a:chExt cx="927614" cy="505511"/>
            </a:xfrm>
          </p:grpSpPr>
          <p:sp>
            <p:nvSpPr>
              <p:cNvPr id="333"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34"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35"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nvGrpSpPr>
            <p:cNvPr id="246" name="Group 212"/>
            <p:cNvGrpSpPr/>
            <p:nvPr/>
          </p:nvGrpSpPr>
          <p:grpSpPr>
            <a:xfrm>
              <a:off x="3657600" y="2465842"/>
              <a:ext cx="927614" cy="540707"/>
              <a:chOff x="2677732" y="1646868"/>
              <a:chExt cx="927614" cy="540707"/>
            </a:xfrm>
          </p:grpSpPr>
          <p:sp>
            <p:nvSpPr>
              <p:cNvPr id="32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48" name="Group 238"/>
              <p:cNvGrpSpPr/>
              <p:nvPr/>
            </p:nvGrpSpPr>
            <p:grpSpPr>
              <a:xfrm>
                <a:off x="2677732" y="1646868"/>
                <a:ext cx="927614" cy="505511"/>
                <a:chOff x="2677732" y="2060123"/>
                <a:chExt cx="927614" cy="505511"/>
              </a:xfrm>
            </p:grpSpPr>
            <p:sp>
              <p:nvSpPr>
                <p:cNvPr id="33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3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3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52" name="Group 213"/>
            <p:cNvGrpSpPr/>
            <p:nvPr/>
          </p:nvGrpSpPr>
          <p:grpSpPr>
            <a:xfrm>
              <a:off x="3657600" y="2320210"/>
              <a:ext cx="927614" cy="540707"/>
              <a:chOff x="2677732" y="1646868"/>
              <a:chExt cx="927614" cy="540707"/>
            </a:xfrm>
          </p:grpSpPr>
          <p:sp>
            <p:nvSpPr>
              <p:cNvPr id="32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54" name="Group 233"/>
              <p:cNvGrpSpPr/>
              <p:nvPr/>
            </p:nvGrpSpPr>
            <p:grpSpPr>
              <a:xfrm>
                <a:off x="2677732" y="1646868"/>
                <a:ext cx="927614" cy="505511"/>
                <a:chOff x="2677732" y="2060123"/>
                <a:chExt cx="927614" cy="505511"/>
              </a:xfrm>
            </p:grpSpPr>
            <p:sp>
              <p:nvSpPr>
                <p:cNvPr id="32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2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2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58" name="Group 214"/>
            <p:cNvGrpSpPr/>
            <p:nvPr/>
          </p:nvGrpSpPr>
          <p:grpSpPr>
            <a:xfrm>
              <a:off x="3657600" y="2176380"/>
              <a:ext cx="927614" cy="540707"/>
              <a:chOff x="2677732" y="1646868"/>
              <a:chExt cx="927614" cy="540707"/>
            </a:xfrm>
          </p:grpSpPr>
          <p:sp>
            <p:nvSpPr>
              <p:cNvPr id="31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60" name="Group 228"/>
              <p:cNvGrpSpPr/>
              <p:nvPr/>
            </p:nvGrpSpPr>
            <p:grpSpPr>
              <a:xfrm>
                <a:off x="2677732" y="1646868"/>
                <a:ext cx="927614" cy="505511"/>
                <a:chOff x="2677732" y="2060123"/>
                <a:chExt cx="927614" cy="505511"/>
              </a:xfrm>
            </p:grpSpPr>
            <p:sp>
              <p:nvSpPr>
                <p:cNvPr id="32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2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2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65" name="Group 215"/>
            <p:cNvGrpSpPr/>
            <p:nvPr/>
          </p:nvGrpSpPr>
          <p:grpSpPr>
            <a:xfrm>
              <a:off x="3657600" y="2026431"/>
              <a:ext cx="927614" cy="540707"/>
              <a:chOff x="2677732" y="1646868"/>
              <a:chExt cx="927614" cy="540707"/>
            </a:xfrm>
          </p:grpSpPr>
          <p:sp>
            <p:nvSpPr>
              <p:cNvPr id="31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72" name="Group 223"/>
              <p:cNvGrpSpPr/>
              <p:nvPr/>
            </p:nvGrpSpPr>
            <p:grpSpPr>
              <a:xfrm>
                <a:off x="2677732" y="1646868"/>
                <a:ext cx="927614" cy="505511"/>
                <a:chOff x="2677732" y="2060123"/>
                <a:chExt cx="927614" cy="505511"/>
              </a:xfrm>
            </p:grpSpPr>
            <p:sp>
              <p:nvSpPr>
                <p:cNvPr id="31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1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1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73" name="Group 216"/>
            <p:cNvGrpSpPr/>
            <p:nvPr/>
          </p:nvGrpSpPr>
          <p:grpSpPr>
            <a:xfrm>
              <a:off x="3657600" y="1882601"/>
              <a:ext cx="927614" cy="540707"/>
              <a:chOff x="2677732" y="1646868"/>
              <a:chExt cx="927614" cy="540707"/>
            </a:xfrm>
          </p:grpSpPr>
          <p:sp>
            <p:nvSpPr>
              <p:cNvPr id="30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74" name="Group 218"/>
              <p:cNvGrpSpPr/>
              <p:nvPr/>
            </p:nvGrpSpPr>
            <p:grpSpPr>
              <a:xfrm>
                <a:off x="2677732" y="1646868"/>
                <a:ext cx="927614" cy="505511"/>
                <a:chOff x="2677732" y="2060123"/>
                <a:chExt cx="927614" cy="505511"/>
              </a:xfrm>
            </p:grpSpPr>
            <p:sp>
              <p:nvSpPr>
                <p:cNvPr id="31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1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1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75" name="Group 245"/>
            <p:cNvGrpSpPr/>
            <p:nvPr/>
          </p:nvGrpSpPr>
          <p:grpSpPr>
            <a:xfrm>
              <a:off x="3657600" y="1729385"/>
              <a:ext cx="927614" cy="540707"/>
              <a:chOff x="2677732" y="1646868"/>
              <a:chExt cx="927614" cy="540707"/>
            </a:xfrm>
          </p:grpSpPr>
          <p:sp>
            <p:nvSpPr>
              <p:cNvPr id="30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77" name="Group 247"/>
              <p:cNvGrpSpPr/>
              <p:nvPr/>
            </p:nvGrpSpPr>
            <p:grpSpPr>
              <a:xfrm>
                <a:off x="2677732" y="1646868"/>
                <a:ext cx="927614" cy="505511"/>
                <a:chOff x="2677732" y="2060123"/>
                <a:chExt cx="927614" cy="505511"/>
              </a:xfrm>
            </p:grpSpPr>
            <p:sp>
              <p:nvSpPr>
                <p:cNvPr id="30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0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0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78" name="Group 251"/>
            <p:cNvGrpSpPr/>
            <p:nvPr/>
          </p:nvGrpSpPr>
          <p:grpSpPr>
            <a:xfrm>
              <a:off x="3657600" y="1582398"/>
              <a:ext cx="927614" cy="540707"/>
              <a:chOff x="2677732" y="1646868"/>
              <a:chExt cx="927614" cy="540707"/>
            </a:xfrm>
          </p:grpSpPr>
          <p:sp>
            <p:nvSpPr>
              <p:cNvPr id="29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79" name="Group 253"/>
              <p:cNvGrpSpPr/>
              <p:nvPr/>
            </p:nvGrpSpPr>
            <p:grpSpPr>
              <a:xfrm>
                <a:off x="2677732" y="1646868"/>
                <a:ext cx="927614" cy="505511"/>
                <a:chOff x="2677732" y="2060123"/>
                <a:chExt cx="927614" cy="505511"/>
              </a:xfrm>
            </p:grpSpPr>
            <p:sp>
              <p:nvSpPr>
                <p:cNvPr id="30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0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0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80" name="Group 257"/>
            <p:cNvGrpSpPr/>
            <p:nvPr/>
          </p:nvGrpSpPr>
          <p:grpSpPr>
            <a:xfrm>
              <a:off x="3657600" y="1431448"/>
              <a:ext cx="927614" cy="540707"/>
              <a:chOff x="2677732" y="1646868"/>
              <a:chExt cx="927614" cy="540707"/>
            </a:xfrm>
          </p:grpSpPr>
          <p:sp>
            <p:nvSpPr>
              <p:cNvPr id="29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81" name="Group 259"/>
              <p:cNvGrpSpPr/>
              <p:nvPr/>
            </p:nvGrpSpPr>
            <p:grpSpPr>
              <a:xfrm>
                <a:off x="2677732" y="1646868"/>
                <a:ext cx="927614" cy="505511"/>
                <a:chOff x="2677732" y="2060123"/>
                <a:chExt cx="927614" cy="505511"/>
              </a:xfrm>
            </p:grpSpPr>
            <p:sp>
              <p:nvSpPr>
                <p:cNvPr id="29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9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9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grpSp>
        <p:nvGrpSpPr>
          <p:cNvPr id="282" name="Group 208"/>
          <p:cNvGrpSpPr/>
          <p:nvPr/>
        </p:nvGrpSpPr>
        <p:grpSpPr>
          <a:xfrm>
            <a:off x="7947030" y="4248092"/>
            <a:ext cx="1116052" cy="1562579"/>
            <a:chOff x="2677732" y="1646868"/>
            <a:chExt cx="927614" cy="1298749"/>
          </a:xfrm>
        </p:grpSpPr>
        <p:sp>
          <p:nvSpPr>
            <p:cNvPr id="337" name="Freeform 5"/>
            <p:cNvSpPr/>
            <p:nvPr/>
          </p:nvSpPr>
          <p:spPr bwMode="auto">
            <a:xfrm>
              <a:off x="2677732" y="2657476"/>
              <a:ext cx="927614" cy="288141"/>
            </a:xfrm>
            <a:custGeom>
              <a:avLst/>
              <a:gdLst/>
              <a:ahLst/>
              <a:cxnLst>
                <a:cxn ang="0">
                  <a:pos x="355" y="0"/>
                </a:cxn>
                <a:cxn ang="0">
                  <a:pos x="355" y="0"/>
                </a:cxn>
                <a:cxn ang="0">
                  <a:pos x="323" y="35"/>
                </a:cxn>
                <a:cxn ang="0">
                  <a:pos x="290" y="50"/>
                </a:cxn>
                <a:cxn ang="0">
                  <a:pos x="258" y="59"/>
                </a:cxn>
                <a:cxn ang="0">
                  <a:pos x="226" y="65"/>
                </a:cxn>
                <a:cxn ang="0">
                  <a:pos x="193" y="67"/>
                </a:cxn>
                <a:cxn ang="0">
                  <a:pos x="177" y="68"/>
                </a:cxn>
                <a:cxn ang="0">
                  <a:pos x="161" y="67"/>
                </a:cxn>
                <a:cxn ang="0">
                  <a:pos x="129" y="65"/>
                </a:cxn>
                <a:cxn ang="0">
                  <a:pos x="96" y="59"/>
                </a:cxn>
                <a:cxn ang="0">
                  <a:pos x="64" y="50"/>
                </a:cxn>
                <a:cxn ang="0">
                  <a:pos x="32" y="34"/>
                </a:cxn>
                <a:cxn ang="0">
                  <a:pos x="0" y="0"/>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Lst>
              <a:rect l="0" t="0" r="r" b="b"/>
              <a:pathLst>
                <a:path w="355" h="110">
                  <a:moveTo>
                    <a:pt x="355" y="0"/>
                  </a:moveTo>
                  <a:cubicBezTo>
                    <a:pt x="355" y="0"/>
                    <a:pt x="355" y="0"/>
                    <a:pt x="355" y="0"/>
                  </a:cubicBezTo>
                  <a:cubicBezTo>
                    <a:pt x="350" y="13"/>
                    <a:pt x="339" y="24"/>
                    <a:pt x="323" y="35"/>
                  </a:cubicBezTo>
                  <a:cubicBezTo>
                    <a:pt x="313" y="40"/>
                    <a:pt x="302" y="45"/>
                    <a:pt x="290" y="50"/>
                  </a:cubicBezTo>
                  <a:cubicBezTo>
                    <a:pt x="280" y="53"/>
                    <a:pt x="269" y="57"/>
                    <a:pt x="258" y="59"/>
                  </a:cubicBezTo>
                  <a:cubicBezTo>
                    <a:pt x="248" y="62"/>
                    <a:pt x="237" y="63"/>
                    <a:pt x="226" y="65"/>
                  </a:cubicBezTo>
                  <a:cubicBezTo>
                    <a:pt x="215" y="66"/>
                    <a:pt x="204" y="67"/>
                    <a:pt x="193" y="67"/>
                  </a:cubicBezTo>
                  <a:cubicBezTo>
                    <a:pt x="188" y="68"/>
                    <a:pt x="183" y="68"/>
                    <a:pt x="177" y="68"/>
                  </a:cubicBezTo>
                  <a:cubicBezTo>
                    <a:pt x="172" y="68"/>
                    <a:pt x="166" y="68"/>
                    <a:pt x="161" y="67"/>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0"/>
                    <a:pt x="0" y="0"/>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path>
              </a:pathLst>
            </a:custGeom>
            <a:solidFill>
              <a:srgbClr val="BDB5A9"/>
            </a:solidFill>
            <a:ln w="9525">
              <a:noFill/>
              <a:round/>
            </a:ln>
          </p:spPr>
          <p:txBody>
            <a:bodyPr vert="horz" wrap="square" lIns="121920" tIns="60960" rIns="121920" bIns="60960" numCol="1" anchor="t" anchorCtr="0" compatLnSpc="1"/>
            <a:lstStyle/>
            <a:p>
              <a:endParaRPr lang="en-US" sz="2400"/>
            </a:p>
          </p:txBody>
        </p:sp>
        <p:grpSp>
          <p:nvGrpSpPr>
            <p:cNvPr id="283" name="Group 198"/>
            <p:cNvGrpSpPr/>
            <p:nvPr/>
          </p:nvGrpSpPr>
          <p:grpSpPr>
            <a:xfrm>
              <a:off x="2677732" y="2373939"/>
              <a:ext cx="927614" cy="505511"/>
              <a:chOff x="2677732" y="2060123"/>
              <a:chExt cx="927614" cy="505511"/>
            </a:xfrm>
          </p:grpSpPr>
          <p:sp>
            <p:nvSpPr>
              <p:cNvPr id="369"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70"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71"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nvGrpSpPr>
            <p:cNvPr id="284" name="Group 202"/>
            <p:cNvGrpSpPr/>
            <p:nvPr/>
          </p:nvGrpSpPr>
          <p:grpSpPr>
            <a:xfrm>
              <a:off x="2677732" y="2230109"/>
              <a:ext cx="927614" cy="540707"/>
              <a:chOff x="2677732" y="1646868"/>
              <a:chExt cx="927614" cy="540707"/>
            </a:xfrm>
          </p:grpSpPr>
          <p:sp>
            <p:nvSpPr>
              <p:cNvPr id="364"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85" name="Group 204"/>
              <p:cNvGrpSpPr/>
              <p:nvPr/>
            </p:nvGrpSpPr>
            <p:grpSpPr>
              <a:xfrm>
                <a:off x="2677732" y="1646868"/>
                <a:ext cx="927614" cy="505511"/>
                <a:chOff x="2677732" y="2060123"/>
                <a:chExt cx="927614" cy="505511"/>
              </a:xfrm>
            </p:grpSpPr>
            <p:sp>
              <p:nvSpPr>
                <p:cNvPr id="366"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67"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68"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86" name="Group 184"/>
            <p:cNvGrpSpPr/>
            <p:nvPr/>
          </p:nvGrpSpPr>
          <p:grpSpPr>
            <a:xfrm>
              <a:off x="2677732" y="2084477"/>
              <a:ext cx="927614" cy="540707"/>
              <a:chOff x="2677732" y="1646868"/>
              <a:chExt cx="927614" cy="540707"/>
            </a:xfrm>
          </p:grpSpPr>
          <p:sp>
            <p:nvSpPr>
              <p:cNvPr id="359"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87" name="Group 186"/>
              <p:cNvGrpSpPr/>
              <p:nvPr/>
            </p:nvGrpSpPr>
            <p:grpSpPr>
              <a:xfrm>
                <a:off x="2677732" y="1646868"/>
                <a:ext cx="927614" cy="505511"/>
                <a:chOff x="2677732" y="2060123"/>
                <a:chExt cx="927614" cy="505511"/>
              </a:xfrm>
            </p:grpSpPr>
            <p:sp>
              <p:nvSpPr>
                <p:cNvPr id="361"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62"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63"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88" name="Group 190"/>
            <p:cNvGrpSpPr/>
            <p:nvPr/>
          </p:nvGrpSpPr>
          <p:grpSpPr>
            <a:xfrm>
              <a:off x="2677732" y="1940647"/>
              <a:ext cx="927614" cy="540707"/>
              <a:chOff x="2677732" y="1646868"/>
              <a:chExt cx="927614" cy="540707"/>
            </a:xfrm>
          </p:grpSpPr>
          <p:sp>
            <p:nvSpPr>
              <p:cNvPr id="354"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89" name="Group 192"/>
              <p:cNvGrpSpPr/>
              <p:nvPr/>
            </p:nvGrpSpPr>
            <p:grpSpPr>
              <a:xfrm>
                <a:off x="2677732" y="1646868"/>
                <a:ext cx="927614" cy="505511"/>
                <a:chOff x="2677732" y="2060123"/>
                <a:chExt cx="927614" cy="505511"/>
              </a:xfrm>
            </p:grpSpPr>
            <p:sp>
              <p:nvSpPr>
                <p:cNvPr id="356"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57"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58"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90" name="Group 178"/>
            <p:cNvGrpSpPr/>
            <p:nvPr/>
          </p:nvGrpSpPr>
          <p:grpSpPr>
            <a:xfrm>
              <a:off x="2677732" y="1790698"/>
              <a:ext cx="927614" cy="540707"/>
              <a:chOff x="2677732" y="1646868"/>
              <a:chExt cx="927614" cy="540707"/>
            </a:xfrm>
          </p:grpSpPr>
          <p:sp>
            <p:nvSpPr>
              <p:cNvPr id="349"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91" name="Group 180"/>
              <p:cNvGrpSpPr/>
              <p:nvPr/>
            </p:nvGrpSpPr>
            <p:grpSpPr>
              <a:xfrm>
                <a:off x="2677732" y="1646868"/>
                <a:ext cx="927614" cy="505511"/>
                <a:chOff x="2677732" y="2060123"/>
                <a:chExt cx="927614" cy="505511"/>
              </a:xfrm>
            </p:grpSpPr>
            <p:sp>
              <p:nvSpPr>
                <p:cNvPr id="351"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52"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53"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292" name="Group 177"/>
            <p:cNvGrpSpPr/>
            <p:nvPr/>
          </p:nvGrpSpPr>
          <p:grpSpPr>
            <a:xfrm>
              <a:off x="2677732" y="1646868"/>
              <a:ext cx="927614" cy="540707"/>
              <a:chOff x="2677732" y="1646868"/>
              <a:chExt cx="927614" cy="540707"/>
            </a:xfrm>
          </p:grpSpPr>
          <p:sp>
            <p:nvSpPr>
              <p:cNvPr id="344"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294" name="Group 176"/>
              <p:cNvGrpSpPr/>
              <p:nvPr/>
            </p:nvGrpSpPr>
            <p:grpSpPr>
              <a:xfrm>
                <a:off x="2677732" y="1646868"/>
                <a:ext cx="927614" cy="505511"/>
                <a:chOff x="2677732" y="2060123"/>
                <a:chExt cx="927614" cy="505511"/>
              </a:xfrm>
            </p:grpSpPr>
            <p:sp>
              <p:nvSpPr>
                <p:cNvPr id="346"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47"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348"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grpSp>
        <p:nvGrpSpPr>
          <p:cNvPr id="299" name="Group 265"/>
          <p:cNvGrpSpPr/>
          <p:nvPr/>
        </p:nvGrpSpPr>
        <p:grpSpPr>
          <a:xfrm>
            <a:off x="5739926" y="4916830"/>
            <a:ext cx="1176871" cy="1170788"/>
            <a:chOff x="5351197" y="2320461"/>
            <a:chExt cx="978165" cy="973110"/>
          </a:xfrm>
        </p:grpSpPr>
        <p:sp>
          <p:nvSpPr>
            <p:cNvPr id="267" name="Freeform 86"/>
            <p:cNvSpPr/>
            <p:nvPr/>
          </p:nvSpPr>
          <p:spPr bwMode="auto">
            <a:xfrm>
              <a:off x="5351197" y="2320461"/>
              <a:ext cx="978165" cy="973110"/>
            </a:xfrm>
            <a:custGeom>
              <a:avLst/>
              <a:gdLst/>
              <a:ahLst/>
              <a:cxnLst>
                <a:cxn ang="0">
                  <a:pos x="61" y="76"/>
                </a:cxn>
                <a:cxn ang="0">
                  <a:pos x="297" y="60"/>
                </a:cxn>
                <a:cxn ang="0">
                  <a:pos x="313" y="297"/>
                </a:cxn>
                <a:cxn ang="0">
                  <a:pos x="76" y="313"/>
                </a:cxn>
                <a:cxn ang="0">
                  <a:pos x="61" y="76"/>
                </a:cxn>
              </a:cxnLst>
              <a:rect l="0" t="0" r="r" b="b"/>
              <a:pathLst>
                <a:path w="374" h="373">
                  <a:moveTo>
                    <a:pt x="61" y="76"/>
                  </a:moveTo>
                  <a:cubicBezTo>
                    <a:pt x="121" y="7"/>
                    <a:pt x="227" y="0"/>
                    <a:pt x="297" y="60"/>
                  </a:cubicBezTo>
                  <a:cubicBezTo>
                    <a:pt x="366" y="121"/>
                    <a:pt x="374" y="227"/>
                    <a:pt x="313" y="297"/>
                  </a:cubicBezTo>
                  <a:cubicBezTo>
                    <a:pt x="252" y="366"/>
                    <a:pt x="146" y="373"/>
                    <a:pt x="76" y="313"/>
                  </a:cubicBezTo>
                  <a:cubicBezTo>
                    <a:pt x="7" y="252"/>
                    <a:pt x="0" y="146"/>
                    <a:pt x="61" y="76"/>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268" name="Freeform 87"/>
            <p:cNvSpPr>
              <a:spLocks noEditPoints="1"/>
            </p:cNvSpPr>
            <p:nvPr/>
          </p:nvSpPr>
          <p:spPr bwMode="auto">
            <a:xfrm>
              <a:off x="5444717" y="2411453"/>
              <a:ext cx="788598" cy="791126"/>
            </a:xfrm>
            <a:custGeom>
              <a:avLst/>
              <a:gdLst/>
              <a:ahLst/>
              <a:cxnLst>
                <a:cxn ang="0">
                  <a:pos x="240" y="50"/>
                </a:cxn>
                <a:cxn ang="0">
                  <a:pos x="253" y="241"/>
                </a:cxn>
                <a:cxn ang="0">
                  <a:pos x="62" y="253"/>
                </a:cxn>
                <a:cxn ang="0">
                  <a:pos x="49" y="62"/>
                </a:cxn>
                <a:cxn ang="0">
                  <a:pos x="240" y="50"/>
                </a:cxn>
                <a:cxn ang="0">
                  <a:pos x="76" y="237"/>
                </a:cxn>
                <a:cxn ang="0">
                  <a:pos x="236" y="227"/>
                </a:cxn>
                <a:cxn ang="0">
                  <a:pos x="226" y="66"/>
                </a:cxn>
                <a:cxn ang="0">
                  <a:pos x="65" y="77"/>
                </a:cxn>
                <a:cxn ang="0">
                  <a:pos x="76" y="237"/>
                </a:cxn>
              </a:cxnLst>
              <a:rect l="0" t="0" r="r" b="b"/>
              <a:pathLst>
                <a:path w="302" h="303">
                  <a:moveTo>
                    <a:pt x="240" y="50"/>
                  </a:moveTo>
                  <a:cubicBezTo>
                    <a:pt x="296" y="99"/>
                    <a:pt x="302" y="184"/>
                    <a:pt x="253" y="241"/>
                  </a:cubicBezTo>
                  <a:cubicBezTo>
                    <a:pt x="203" y="297"/>
                    <a:pt x="118" y="303"/>
                    <a:pt x="62" y="253"/>
                  </a:cubicBezTo>
                  <a:cubicBezTo>
                    <a:pt x="5" y="204"/>
                    <a:pt x="0" y="119"/>
                    <a:pt x="49" y="62"/>
                  </a:cubicBezTo>
                  <a:cubicBezTo>
                    <a:pt x="98" y="6"/>
                    <a:pt x="184" y="0"/>
                    <a:pt x="240" y="50"/>
                  </a:cubicBezTo>
                  <a:moveTo>
                    <a:pt x="76" y="237"/>
                  </a:moveTo>
                  <a:cubicBezTo>
                    <a:pt x="123" y="279"/>
                    <a:pt x="195" y="274"/>
                    <a:pt x="236" y="227"/>
                  </a:cubicBezTo>
                  <a:cubicBezTo>
                    <a:pt x="278" y="179"/>
                    <a:pt x="273" y="107"/>
                    <a:pt x="226" y="66"/>
                  </a:cubicBezTo>
                  <a:cubicBezTo>
                    <a:pt x="178" y="24"/>
                    <a:pt x="106" y="29"/>
                    <a:pt x="65" y="77"/>
                  </a:cubicBezTo>
                  <a:cubicBezTo>
                    <a:pt x="23" y="124"/>
                    <a:pt x="28" y="196"/>
                    <a:pt x="76" y="237"/>
                  </a:cubicBezTo>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sp>
          <p:nvSpPr>
            <p:cNvPr id="269" name="Freeform 88"/>
            <p:cNvSpPr/>
            <p:nvPr/>
          </p:nvSpPr>
          <p:spPr bwMode="auto">
            <a:xfrm>
              <a:off x="5669669" y="2631349"/>
              <a:ext cx="338693" cy="356386"/>
            </a:xfrm>
            <a:custGeom>
              <a:avLst/>
              <a:gdLst/>
              <a:ahLst/>
              <a:cxnLst>
                <a:cxn ang="0">
                  <a:pos x="15" y="64"/>
                </a:cxn>
                <a:cxn ang="0">
                  <a:pos x="41" y="87"/>
                </a:cxn>
                <a:cxn ang="0">
                  <a:pos x="37" y="91"/>
                </a:cxn>
                <a:cxn ang="0">
                  <a:pos x="30" y="101"/>
                </a:cxn>
                <a:cxn ang="0">
                  <a:pos x="32" y="107"/>
                </a:cxn>
                <a:cxn ang="0">
                  <a:pos x="38" y="108"/>
                </a:cxn>
                <a:cxn ang="0">
                  <a:pos x="44" y="104"/>
                </a:cxn>
                <a:cxn ang="0">
                  <a:pos x="49" y="93"/>
                </a:cxn>
                <a:cxn ang="0">
                  <a:pos x="43" y="71"/>
                </a:cxn>
                <a:cxn ang="0">
                  <a:pos x="37" y="50"/>
                </a:cxn>
                <a:cxn ang="0">
                  <a:pos x="39" y="35"/>
                </a:cxn>
                <a:cxn ang="0">
                  <a:pos x="50" y="18"/>
                </a:cxn>
                <a:cxn ang="0">
                  <a:pos x="76" y="2"/>
                </a:cxn>
                <a:cxn ang="0">
                  <a:pos x="105" y="10"/>
                </a:cxn>
                <a:cxn ang="0">
                  <a:pos x="113" y="0"/>
                </a:cxn>
                <a:cxn ang="0">
                  <a:pos x="126" y="10"/>
                </a:cxn>
                <a:cxn ang="0">
                  <a:pos x="117" y="21"/>
                </a:cxn>
                <a:cxn ang="0">
                  <a:pos x="128" y="45"/>
                </a:cxn>
                <a:cxn ang="0">
                  <a:pos x="114" y="77"/>
                </a:cxn>
                <a:cxn ang="0">
                  <a:pos x="110" y="82"/>
                </a:cxn>
                <a:cxn ang="0">
                  <a:pos x="83" y="59"/>
                </a:cxn>
                <a:cxn ang="0">
                  <a:pos x="89" y="52"/>
                </a:cxn>
                <a:cxn ang="0">
                  <a:pos x="100" y="38"/>
                </a:cxn>
                <a:cxn ang="0">
                  <a:pos x="98" y="32"/>
                </a:cxn>
                <a:cxn ang="0">
                  <a:pos x="93" y="31"/>
                </a:cxn>
                <a:cxn ang="0">
                  <a:pos x="87" y="35"/>
                </a:cxn>
                <a:cxn ang="0">
                  <a:pos x="77" y="49"/>
                </a:cxn>
                <a:cxn ang="0">
                  <a:pos x="78" y="64"/>
                </a:cxn>
                <a:cxn ang="0">
                  <a:pos x="85" y="90"/>
                </a:cxn>
                <a:cxn ang="0">
                  <a:pos x="83" y="106"/>
                </a:cxn>
                <a:cxn ang="0">
                  <a:pos x="74" y="124"/>
                </a:cxn>
                <a:cxn ang="0">
                  <a:pos x="51" y="136"/>
                </a:cxn>
                <a:cxn ang="0">
                  <a:pos x="24" y="127"/>
                </a:cxn>
                <a:cxn ang="0">
                  <a:pos x="16" y="135"/>
                </a:cxn>
                <a:cxn ang="0">
                  <a:pos x="4" y="125"/>
                </a:cxn>
                <a:cxn ang="0">
                  <a:pos x="11" y="116"/>
                </a:cxn>
                <a:cxn ang="0">
                  <a:pos x="0" y="92"/>
                </a:cxn>
                <a:cxn ang="0">
                  <a:pos x="10" y="69"/>
                </a:cxn>
                <a:cxn ang="0">
                  <a:pos x="15" y="64"/>
                </a:cxn>
              </a:cxnLst>
              <a:rect l="0" t="0" r="r" b="b"/>
              <a:pathLst>
                <a:path w="129" h="137">
                  <a:moveTo>
                    <a:pt x="15" y="64"/>
                  </a:moveTo>
                  <a:cubicBezTo>
                    <a:pt x="41" y="87"/>
                    <a:pt x="41" y="87"/>
                    <a:pt x="41" y="87"/>
                  </a:cubicBezTo>
                  <a:cubicBezTo>
                    <a:pt x="37" y="91"/>
                    <a:pt x="37" y="91"/>
                    <a:pt x="37" y="91"/>
                  </a:cubicBezTo>
                  <a:cubicBezTo>
                    <a:pt x="33" y="96"/>
                    <a:pt x="31" y="99"/>
                    <a:pt x="30" y="101"/>
                  </a:cubicBezTo>
                  <a:cubicBezTo>
                    <a:pt x="30" y="103"/>
                    <a:pt x="30" y="105"/>
                    <a:pt x="32" y="107"/>
                  </a:cubicBezTo>
                  <a:cubicBezTo>
                    <a:pt x="34" y="108"/>
                    <a:pt x="36" y="109"/>
                    <a:pt x="38" y="108"/>
                  </a:cubicBezTo>
                  <a:cubicBezTo>
                    <a:pt x="40" y="108"/>
                    <a:pt x="42" y="106"/>
                    <a:pt x="44" y="104"/>
                  </a:cubicBezTo>
                  <a:cubicBezTo>
                    <a:pt x="47" y="100"/>
                    <a:pt x="49" y="96"/>
                    <a:pt x="49" y="93"/>
                  </a:cubicBezTo>
                  <a:cubicBezTo>
                    <a:pt x="49" y="90"/>
                    <a:pt x="47" y="82"/>
                    <a:pt x="43" y="71"/>
                  </a:cubicBezTo>
                  <a:cubicBezTo>
                    <a:pt x="40" y="61"/>
                    <a:pt x="38" y="54"/>
                    <a:pt x="37" y="50"/>
                  </a:cubicBezTo>
                  <a:cubicBezTo>
                    <a:pt x="37" y="45"/>
                    <a:pt x="38" y="40"/>
                    <a:pt x="39" y="35"/>
                  </a:cubicBezTo>
                  <a:cubicBezTo>
                    <a:pt x="41" y="30"/>
                    <a:pt x="44" y="24"/>
                    <a:pt x="50" y="18"/>
                  </a:cubicBezTo>
                  <a:cubicBezTo>
                    <a:pt x="58" y="9"/>
                    <a:pt x="67" y="3"/>
                    <a:pt x="76" y="2"/>
                  </a:cubicBezTo>
                  <a:cubicBezTo>
                    <a:pt x="85" y="1"/>
                    <a:pt x="95" y="3"/>
                    <a:pt x="105" y="10"/>
                  </a:cubicBezTo>
                  <a:cubicBezTo>
                    <a:pt x="113" y="0"/>
                    <a:pt x="113" y="0"/>
                    <a:pt x="113" y="0"/>
                  </a:cubicBezTo>
                  <a:cubicBezTo>
                    <a:pt x="126" y="10"/>
                    <a:pt x="126" y="10"/>
                    <a:pt x="126" y="10"/>
                  </a:cubicBezTo>
                  <a:cubicBezTo>
                    <a:pt x="117" y="21"/>
                    <a:pt x="117" y="21"/>
                    <a:pt x="117" y="21"/>
                  </a:cubicBezTo>
                  <a:cubicBezTo>
                    <a:pt x="123" y="28"/>
                    <a:pt x="127" y="36"/>
                    <a:pt x="128" y="45"/>
                  </a:cubicBezTo>
                  <a:cubicBezTo>
                    <a:pt x="129" y="54"/>
                    <a:pt x="125" y="65"/>
                    <a:pt x="114" y="77"/>
                  </a:cubicBezTo>
                  <a:cubicBezTo>
                    <a:pt x="110" y="82"/>
                    <a:pt x="110" y="82"/>
                    <a:pt x="110" y="82"/>
                  </a:cubicBezTo>
                  <a:cubicBezTo>
                    <a:pt x="83" y="59"/>
                    <a:pt x="83" y="59"/>
                    <a:pt x="83" y="59"/>
                  </a:cubicBezTo>
                  <a:cubicBezTo>
                    <a:pt x="89" y="52"/>
                    <a:pt x="89" y="52"/>
                    <a:pt x="89" y="52"/>
                  </a:cubicBezTo>
                  <a:cubicBezTo>
                    <a:pt x="95" y="45"/>
                    <a:pt x="99" y="40"/>
                    <a:pt x="100" y="38"/>
                  </a:cubicBezTo>
                  <a:cubicBezTo>
                    <a:pt x="101" y="36"/>
                    <a:pt x="100" y="34"/>
                    <a:pt x="98" y="32"/>
                  </a:cubicBezTo>
                  <a:cubicBezTo>
                    <a:pt x="96" y="31"/>
                    <a:pt x="94" y="30"/>
                    <a:pt x="93" y="31"/>
                  </a:cubicBezTo>
                  <a:cubicBezTo>
                    <a:pt x="91" y="31"/>
                    <a:pt x="89" y="32"/>
                    <a:pt x="87" y="35"/>
                  </a:cubicBezTo>
                  <a:cubicBezTo>
                    <a:pt x="81" y="41"/>
                    <a:pt x="78" y="45"/>
                    <a:pt x="77" y="49"/>
                  </a:cubicBezTo>
                  <a:cubicBezTo>
                    <a:pt x="75" y="52"/>
                    <a:pt x="76" y="57"/>
                    <a:pt x="78" y="64"/>
                  </a:cubicBezTo>
                  <a:cubicBezTo>
                    <a:pt x="82" y="76"/>
                    <a:pt x="84" y="85"/>
                    <a:pt x="85" y="90"/>
                  </a:cubicBezTo>
                  <a:cubicBezTo>
                    <a:pt x="85" y="95"/>
                    <a:pt x="85" y="100"/>
                    <a:pt x="83" y="106"/>
                  </a:cubicBezTo>
                  <a:cubicBezTo>
                    <a:pt x="82" y="112"/>
                    <a:pt x="79" y="118"/>
                    <a:pt x="74" y="124"/>
                  </a:cubicBezTo>
                  <a:cubicBezTo>
                    <a:pt x="67" y="132"/>
                    <a:pt x="59" y="136"/>
                    <a:pt x="51" y="136"/>
                  </a:cubicBezTo>
                  <a:cubicBezTo>
                    <a:pt x="43" y="137"/>
                    <a:pt x="33" y="134"/>
                    <a:pt x="24" y="127"/>
                  </a:cubicBezTo>
                  <a:cubicBezTo>
                    <a:pt x="16" y="135"/>
                    <a:pt x="16" y="135"/>
                    <a:pt x="16" y="135"/>
                  </a:cubicBezTo>
                  <a:cubicBezTo>
                    <a:pt x="4" y="125"/>
                    <a:pt x="4" y="125"/>
                    <a:pt x="4" y="125"/>
                  </a:cubicBezTo>
                  <a:cubicBezTo>
                    <a:pt x="11" y="116"/>
                    <a:pt x="11" y="116"/>
                    <a:pt x="11" y="116"/>
                  </a:cubicBezTo>
                  <a:cubicBezTo>
                    <a:pt x="4" y="108"/>
                    <a:pt x="1" y="100"/>
                    <a:pt x="0" y="92"/>
                  </a:cubicBezTo>
                  <a:cubicBezTo>
                    <a:pt x="0" y="84"/>
                    <a:pt x="4" y="77"/>
                    <a:pt x="10" y="69"/>
                  </a:cubicBezTo>
                  <a:cubicBezTo>
                    <a:pt x="11" y="68"/>
                    <a:pt x="13" y="66"/>
                    <a:pt x="15" y="64"/>
                  </a:cubicBezTo>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cxnSp>
        <p:nvCxnSpPr>
          <p:cNvPr id="373" name="Straight Connector 372"/>
          <p:cNvCxnSpPr/>
          <p:nvPr/>
        </p:nvCxnSpPr>
        <p:spPr>
          <a:xfrm rot="5400000" flipH="1" flipV="1">
            <a:off x="1833830" y="3715316"/>
            <a:ext cx="1157785" cy="11194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V="1">
            <a:off x="2972472" y="3324943"/>
            <a:ext cx="1399368" cy="37123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4371841" y="2681316"/>
            <a:ext cx="1368087" cy="64362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5739926" y="2681315"/>
            <a:ext cx="1337364" cy="6436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7077289" y="3324943"/>
            <a:ext cx="1399371" cy="58933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04" name="Group 483"/>
          <p:cNvGrpSpPr/>
          <p:nvPr/>
        </p:nvGrpSpPr>
        <p:grpSpPr>
          <a:xfrm>
            <a:off x="9342955" y="2586833"/>
            <a:ext cx="1116052" cy="3223839"/>
            <a:chOff x="7239000" y="1953729"/>
            <a:chExt cx="911586" cy="2633217"/>
          </a:xfrm>
        </p:grpSpPr>
        <p:sp>
          <p:nvSpPr>
            <p:cNvPr id="395" name="Freeform 5"/>
            <p:cNvSpPr/>
            <p:nvPr/>
          </p:nvSpPr>
          <p:spPr bwMode="auto">
            <a:xfrm>
              <a:off x="7239000" y="4303784"/>
              <a:ext cx="911586" cy="283162"/>
            </a:xfrm>
            <a:custGeom>
              <a:avLst/>
              <a:gdLst/>
              <a:ahLst/>
              <a:cxnLst>
                <a:cxn ang="0">
                  <a:pos x="355" y="0"/>
                </a:cxn>
                <a:cxn ang="0">
                  <a:pos x="355" y="0"/>
                </a:cxn>
                <a:cxn ang="0">
                  <a:pos x="323" y="35"/>
                </a:cxn>
                <a:cxn ang="0">
                  <a:pos x="290" y="50"/>
                </a:cxn>
                <a:cxn ang="0">
                  <a:pos x="258" y="59"/>
                </a:cxn>
                <a:cxn ang="0">
                  <a:pos x="226" y="65"/>
                </a:cxn>
                <a:cxn ang="0">
                  <a:pos x="193" y="67"/>
                </a:cxn>
                <a:cxn ang="0">
                  <a:pos x="177" y="68"/>
                </a:cxn>
                <a:cxn ang="0">
                  <a:pos x="161" y="67"/>
                </a:cxn>
                <a:cxn ang="0">
                  <a:pos x="129" y="65"/>
                </a:cxn>
                <a:cxn ang="0">
                  <a:pos x="96" y="59"/>
                </a:cxn>
                <a:cxn ang="0">
                  <a:pos x="64" y="50"/>
                </a:cxn>
                <a:cxn ang="0">
                  <a:pos x="32" y="34"/>
                </a:cxn>
                <a:cxn ang="0">
                  <a:pos x="0" y="0"/>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Lst>
              <a:rect l="0" t="0" r="r" b="b"/>
              <a:pathLst>
                <a:path w="355" h="110">
                  <a:moveTo>
                    <a:pt x="355" y="0"/>
                  </a:moveTo>
                  <a:cubicBezTo>
                    <a:pt x="355" y="0"/>
                    <a:pt x="355" y="0"/>
                    <a:pt x="355" y="0"/>
                  </a:cubicBezTo>
                  <a:cubicBezTo>
                    <a:pt x="350" y="13"/>
                    <a:pt x="339" y="24"/>
                    <a:pt x="323" y="35"/>
                  </a:cubicBezTo>
                  <a:cubicBezTo>
                    <a:pt x="313" y="40"/>
                    <a:pt x="302" y="45"/>
                    <a:pt x="290" y="50"/>
                  </a:cubicBezTo>
                  <a:cubicBezTo>
                    <a:pt x="280" y="53"/>
                    <a:pt x="269" y="57"/>
                    <a:pt x="258" y="59"/>
                  </a:cubicBezTo>
                  <a:cubicBezTo>
                    <a:pt x="248" y="62"/>
                    <a:pt x="237" y="63"/>
                    <a:pt x="226" y="65"/>
                  </a:cubicBezTo>
                  <a:cubicBezTo>
                    <a:pt x="215" y="66"/>
                    <a:pt x="204" y="67"/>
                    <a:pt x="193" y="67"/>
                  </a:cubicBezTo>
                  <a:cubicBezTo>
                    <a:pt x="188" y="68"/>
                    <a:pt x="183" y="68"/>
                    <a:pt x="177" y="68"/>
                  </a:cubicBezTo>
                  <a:cubicBezTo>
                    <a:pt x="172" y="68"/>
                    <a:pt x="166" y="68"/>
                    <a:pt x="161" y="67"/>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0"/>
                    <a:pt x="0" y="0"/>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path>
              </a:pathLst>
            </a:custGeom>
            <a:solidFill>
              <a:srgbClr val="BDB5A9"/>
            </a:solidFill>
            <a:ln w="9525">
              <a:noFill/>
              <a:round/>
            </a:ln>
          </p:spPr>
          <p:txBody>
            <a:bodyPr vert="horz" wrap="square" lIns="121920" tIns="60960" rIns="121920" bIns="60960" numCol="1" anchor="t" anchorCtr="0" compatLnSpc="1"/>
            <a:lstStyle/>
            <a:p>
              <a:endParaRPr lang="en-US" sz="2400"/>
            </a:p>
          </p:txBody>
        </p:sp>
        <p:grpSp>
          <p:nvGrpSpPr>
            <p:cNvPr id="309" name="Group 211"/>
            <p:cNvGrpSpPr/>
            <p:nvPr/>
          </p:nvGrpSpPr>
          <p:grpSpPr>
            <a:xfrm>
              <a:off x="7239000" y="4025146"/>
              <a:ext cx="911586" cy="496776"/>
              <a:chOff x="2677732" y="2060123"/>
              <a:chExt cx="927614" cy="505511"/>
            </a:xfrm>
          </p:grpSpPr>
          <p:sp>
            <p:nvSpPr>
              <p:cNvPr id="463"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64"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65"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nvGrpSpPr>
            <p:cNvPr id="314" name="Group 212"/>
            <p:cNvGrpSpPr/>
            <p:nvPr/>
          </p:nvGrpSpPr>
          <p:grpSpPr>
            <a:xfrm>
              <a:off x="7239000" y="3883802"/>
              <a:ext cx="911586" cy="531364"/>
              <a:chOff x="2677732" y="1646868"/>
              <a:chExt cx="927614" cy="540707"/>
            </a:xfrm>
          </p:grpSpPr>
          <p:sp>
            <p:nvSpPr>
              <p:cNvPr id="45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19" name="Group 238"/>
              <p:cNvGrpSpPr/>
              <p:nvPr/>
            </p:nvGrpSpPr>
            <p:grpSpPr>
              <a:xfrm>
                <a:off x="2677732" y="1646868"/>
                <a:ext cx="927614" cy="505511"/>
                <a:chOff x="2677732" y="2060123"/>
                <a:chExt cx="927614" cy="505511"/>
              </a:xfrm>
            </p:grpSpPr>
            <p:sp>
              <p:nvSpPr>
                <p:cNvPr id="46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6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6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24" name="Group 213"/>
            <p:cNvGrpSpPr/>
            <p:nvPr/>
          </p:nvGrpSpPr>
          <p:grpSpPr>
            <a:xfrm>
              <a:off x="7239000" y="3740686"/>
              <a:ext cx="911586" cy="531364"/>
              <a:chOff x="2677732" y="1646868"/>
              <a:chExt cx="927614" cy="540707"/>
            </a:xfrm>
          </p:grpSpPr>
          <p:sp>
            <p:nvSpPr>
              <p:cNvPr id="45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29" name="Group 233"/>
              <p:cNvGrpSpPr/>
              <p:nvPr/>
            </p:nvGrpSpPr>
            <p:grpSpPr>
              <a:xfrm>
                <a:off x="2677732" y="1646868"/>
                <a:ext cx="927614" cy="505511"/>
                <a:chOff x="2677732" y="2060123"/>
                <a:chExt cx="927614" cy="505511"/>
              </a:xfrm>
            </p:grpSpPr>
            <p:sp>
              <p:nvSpPr>
                <p:cNvPr id="45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5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5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36" name="Group 214"/>
            <p:cNvGrpSpPr/>
            <p:nvPr/>
          </p:nvGrpSpPr>
          <p:grpSpPr>
            <a:xfrm>
              <a:off x="7239000" y="3599342"/>
              <a:ext cx="911586" cy="531364"/>
              <a:chOff x="2677732" y="1646868"/>
              <a:chExt cx="927614" cy="540707"/>
            </a:xfrm>
          </p:grpSpPr>
          <p:sp>
            <p:nvSpPr>
              <p:cNvPr id="44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38" name="Group 228"/>
              <p:cNvGrpSpPr/>
              <p:nvPr/>
            </p:nvGrpSpPr>
            <p:grpSpPr>
              <a:xfrm>
                <a:off x="2677732" y="1646868"/>
                <a:ext cx="927614" cy="505511"/>
                <a:chOff x="2677732" y="2060123"/>
                <a:chExt cx="927614" cy="505511"/>
              </a:xfrm>
            </p:grpSpPr>
            <p:sp>
              <p:nvSpPr>
                <p:cNvPr id="45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5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5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39" name="Group 215"/>
            <p:cNvGrpSpPr/>
            <p:nvPr/>
          </p:nvGrpSpPr>
          <p:grpSpPr>
            <a:xfrm>
              <a:off x="7239000" y="3451984"/>
              <a:ext cx="911586" cy="531364"/>
              <a:chOff x="2677732" y="1646868"/>
              <a:chExt cx="927614" cy="540707"/>
            </a:xfrm>
          </p:grpSpPr>
          <p:sp>
            <p:nvSpPr>
              <p:cNvPr id="44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40" name="Group 223"/>
              <p:cNvGrpSpPr/>
              <p:nvPr/>
            </p:nvGrpSpPr>
            <p:grpSpPr>
              <a:xfrm>
                <a:off x="2677732" y="1646868"/>
                <a:ext cx="927614" cy="505511"/>
                <a:chOff x="2677732" y="2060123"/>
                <a:chExt cx="927614" cy="505511"/>
              </a:xfrm>
            </p:grpSpPr>
            <p:sp>
              <p:nvSpPr>
                <p:cNvPr id="44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4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4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41" name="Group 216"/>
            <p:cNvGrpSpPr/>
            <p:nvPr/>
          </p:nvGrpSpPr>
          <p:grpSpPr>
            <a:xfrm>
              <a:off x="7239000" y="3310639"/>
              <a:ext cx="911586" cy="531364"/>
              <a:chOff x="2677732" y="1646868"/>
              <a:chExt cx="927614" cy="540707"/>
            </a:xfrm>
          </p:grpSpPr>
          <p:sp>
            <p:nvSpPr>
              <p:cNvPr id="43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42" name="Group 218"/>
              <p:cNvGrpSpPr/>
              <p:nvPr/>
            </p:nvGrpSpPr>
            <p:grpSpPr>
              <a:xfrm>
                <a:off x="2677732" y="1646868"/>
                <a:ext cx="927614" cy="505511"/>
                <a:chOff x="2677732" y="2060123"/>
                <a:chExt cx="927614" cy="505511"/>
              </a:xfrm>
            </p:grpSpPr>
            <p:sp>
              <p:nvSpPr>
                <p:cNvPr id="44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4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4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43" name="Group 245"/>
            <p:cNvGrpSpPr/>
            <p:nvPr/>
          </p:nvGrpSpPr>
          <p:grpSpPr>
            <a:xfrm>
              <a:off x="7239000" y="3160071"/>
              <a:ext cx="911586" cy="531364"/>
              <a:chOff x="2677732" y="1646868"/>
              <a:chExt cx="927614" cy="540707"/>
            </a:xfrm>
          </p:grpSpPr>
          <p:sp>
            <p:nvSpPr>
              <p:cNvPr id="43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45" name="Group 247"/>
              <p:cNvGrpSpPr/>
              <p:nvPr/>
            </p:nvGrpSpPr>
            <p:grpSpPr>
              <a:xfrm>
                <a:off x="2677732" y="1646868"/>
                <a:ext cx="927614" cy="505511"/>
                <a:chOff x="2677732" y="2060123"/>
                <a:chExt cx="927614" cy="505511"/>
              </a:xfrm>
            </p:grpSpPr>
            <p:sp>
              <p:nvSpPr>
                <p:cNvPr id="43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3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3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50" name="Group 251"/>
            <p:cNvGrpSpPr/>
            <p:nvPr/>
          </p:nvGrpSpPr>
          <p:grpSpPr>
            <a:xfrm>
              <a:off x="7239000" y="3015624"/>
              <a:ext cx="911586" cy="531364"/>
              <a:chOff x="2677732" y="1646868"/>
              <a:chExt cx="927614" cy="540707"/>
            </a:xfrm>
          </p:grpSpPr>
          <p:sp>
            <p:nvSpPr>
              <p:cNvPr id="42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55" name="Group 253"/>
              <p:cNvGrpSpPr/>
              <p:nvPr/>
            </p:nvGrpSpPr>
            <p:grpSpPr>
              <a:xfrm>
                <a:off x="2677732" y="1646868"/>
                <a:ext cx="927614" cy="505511"/>
                <a:chOff x="2677732" y="2060123"/>
                <a:chExt cx="927614" cy="505511"/>
              </a:xfrm>
            </p:grpSpPr>
            <p:sp>
              <p:nvSpPr>
                <p:cNvPr id="43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3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3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60" name="Group 257"/>
            <p:cNvGrpSpPr/>
            <p:nvPr/>
          </p:nvGrpSpPr>
          <p:grpSpPr>
            <a:xfrm>
              <a:off x="7239000" y="2867282"/>
              <a:ext cx="911586" cy="531364"/>
              <a:chOff x="2677732" y="1646868"/>
              <a:chExt cx="927614" cy="540707"/>
            </a:xfrm>
          </p:grpSpPr>
          <p:sp>
            <p:nvSpPr>
              <p:cNvPr id="42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65" name="Group 259"/>
              <p:cNvGrpSpPr/>
              <p:nvPr/>
            </p:nvGrpSpPr>
            <p:grpSpPr>
              <a:xfrm>
                <a:off x="2677732" y="1646868"/>
                <a:ext cx="927614" cy="505511"/>
                <a:chOff x="2677732" y="2060123"/>
                <a:chExt cx="927614" cy="505511"/>
              </a:xfrm>
            </p:grpSpPr>
            <p:sp>
              <p:nvSpPr>
                <p:cNvPr id="42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2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2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72" name="Group 245"/>
            <p:cNvGrpSpPr/>
            <p:nvPr/>
          </p:nvGrpSpPr>
          <p:grpSpPr>
            <a:xfrm>
              <a:off x="7239000" y="2708507"/>
              <a:ext cx="911586" cy="531364"/>
              <a:chOff x="2677732" y="1646868"/>
              <a:chExt cx="927614" cy="540707"/>
            </a:xfrm>
          </p:grpSpPr>
          <p:sp>
            <p:nvSpPr>
              <p:cNvPr id="41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74" name="Group 247"/>
              <p:cNvGrpSpPr/>
              <p:nvPr/>
            </p:nvGrpSpPr>
            <p:grpSpPr>
              <a:xfrm>
                <a:off x="2677732" y="1646868"/>
                <a:ext cx="927614" cy="505511"/>
                <a:chOff x="2677732" y="2060123"/>
                <a:chExt cx="927614" cy="505511"/>
              </a:xfrm>
            </p:grpSpPr>
            <p:sp>
              <p:nvSpPr>
                <p:cNvPr id="42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2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2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75" name="Group 251"/>
            <p:cNvGrpSpPr/>
            <p:nvPr/>
          </p:nvGrpSpPr>
          <p:grpSpPr>
            <a:xfrm>
              <a:off x="7239000" y="2564060"/>
              <a:ext cx="911586" cy="531364"/>
              <a:chOff x="2677732" y="1646868"/>
              <a:chExt cx="927614" cy="540707"/>
            </a:xfrm>
          </p:grpSpPr>
          <p:sp>
            <p:nvSpPr>
              <p:cNvPr id="41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76" name="Group 253"/>
              <p:cNvGrpSpPr/>
              <p:nvPr/>
            </p:nvGrpSpPr>
            <p:grpSpPr>
              <a:xfrm>
                <a:off x="2677732" y="1646868"/>
                <a:ext cx="927614" cy="505511"/>
                <a:chOff x="2677732" y="2060123"/>
                <a:chExt cx="927614" cy="505511"/>
              </a:xfrm>
            </p:grpSpPr>
            <p:sp>
              <p:nvSpPr>
                <p:cNvPr id="41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1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1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77" name="Group 257"/>
            <p:cNvGrpSpPr/>
            <p:nvPr/>
          </p:nvGrpSpPr>
          <p:grpSpPr>
            <a:xfrm>
              <a:off x="7239000" y="2415718"/>
              <a:ext cx="911586" cy="531364"/>
              <a:chOff x="2677732" y="1646868"/>
              <a:chExt cx="927614" cy="540707"/>
            </a:xfrm>
          </p:grpSpPr>
          <p:sp>
            <p:nvSpPr>
              <p:cNvPr id="408"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78" name="Group 259"/>
              <p:cNvGrpSpPr/>
              <p:nvPr/>
            </p:nvGrpSpPr>
            <p:grpSpPr>
              <a:xfrm>
                <a:off x="2677732" y="1646868"/>
                <a:ext cx="927614" cy="505511"/>
                <a:chOff x="2677732" y="2060123"/>
                <a:chExt cx="927614" cy="505511"/>
              </a:xfrm>
            </p:grpSpPr>
            <p:sp>
              <p:nvSpPr>
                <p:cNvPr id="410"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11"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12"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80" name="Group 245"/>
            <p:cNvGrpSpPr/>
            <p:nvPr/>
          </p:nvGrpSpPr>
          <p:grpSpPr>
            <a:xfrm>
              <a:off x="7239000" y="2246518"/>
              <a:ext cx="911586" cy="531364"/>
              <a:chOff x="2677732" y="1646868"/>
              <a:chExt cx="927614" cy="540707"/>
            </a:xfrm>
          </p:grpSpPr>
          <p:sp>
            <p:nvSpPr>
              <p:cNvPr id="467"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81" name="Group 247"/>
              <p:cNvGrpSpPr/>
              <p:nvPr/>
            </p:nvGrpSpPr>
            <p:grpSpPr>
              <a:xfrm>
                <a:off x="2677732" y="1646868"/>
                <a:ext cx="927614" cy="505511"/>
                <a:chOff x="2677732" y="2060123"/>
                <a:chExt cx="927614" cy="505511"/>
              </a:xfrm>
            </p:grpSpPr>
            <p:sp>
              <p:nvSpPr>
                <p:cNvPr id="469"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70"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71"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82" name="Group 251"/>
            <p:cNvGrpSpPr/>
            <p:nvPr/>
          </p:nvGrpSpPr>
          <p:grpSpPr>
            <a:xfrm>
              <a:off x="7239000" y="2102071"/>
              <a:ext cx="911586" cy="531364"/>
              <a:chOff x="2677732" y="1646868"/>
              <a:chExt cx="927614" cy="540707"/>
            </a:xfrm>
          </p:grpSpPr>
          <p:sp>
            <p:nvSpPr>
              <p:cNvPr id="473"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84" name="Group 253"/>
              <p:cNvGrpSpPr/>
              <p:nvPr/>
            </p:nvGrpSpPr>
            <p:grpSpPr>
              <a:xfrm>
                <a:off x="2677732" y="1646868"/>
                <a:ext cx="927614" cy="505511"/>
                <a:chOff x="2677732" y="2060123"/>
                <a:chExt cx="927614" cy="505511"/>
              </a:xfrm>
            </p:grpSpPr>
            <p:sp>
              <p:nvSpPr>
                <p:cNvPr id="475"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76"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77"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nvGrpSpPr>
            <p:cNvPr id="386" name="Group 257"/>
            <p:cNvGrpSpPr/>
            <p:nvPr/>
          </p:nvGrpSpPr>
          <p:grpSpPr>
            <a:xfrm>
              <a:off x="7239000" y="1953729"/>
              <a:ext cx="911586" cy="531364"/>
              <a:chOff x="2677732" y="1646868"/>
              <a:chExt cx="927614" cy="540707"/>
            </a:xfrm>
          </p:grpSpPr>
          <p:sp>
            <p:nvSpPr>
              <p:cNvPr id="479" name="Oval 16"/>
              <p:cNvSpPr>
                <a:spLocks noChangeArrowheads="1"/>
              </p:cNvSpPr>
              <p:nvPr/>
            </p:nvSpPr>
            <p:spPr bwMode="auto">
              <a:xfrm>
                <a:off x="2677732" y="1765472"/>
                <a:ext cx="927614" cy="422103"/>
              </a:xfrm>
              <a:prstGeom prst="ellipse">
                <a:avLst/>
              </a:pr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nvGrpSpPr>
              <p:cNvPr id="387" name="Group 259"/>
              <p:cNvGrpSpPr/>
              <p:nvPr/>
            </p:nvGrpSpPr>
            <p:grpSpPr>
              <a:xfrm>
                <a:off x="2677732" y="1646868"/>
                <a:ext cx="927614" cy="505511"/>
                <a:chOff x="2677732" y="2060123"/>
                <a:chExt cx="927614" cy="505511"/>
              </a:xfrm>
            </p:grpSpPr>
            <p:sp>
              <p:nvSpPr>
                <p:cNvPr id="481" name="Oval 19"/>
                <p:cNvSpPr>
                  <a:spLocks noChangeArrowheads="1"/>
                </p:cNvSpPr>
                <p:nvPr/>
              </p:nvSpPr>
              <p:spPr bwMode="auto">
                <a:xfrm>
                  <a:off x="2677732" y="2060123"/>
                  <a:ext cx="927614" cy="419574"/>
                </a:xfrm>
                <a:prstGeom prst="ellipse">
                  <a:avLst/>
                </a:pr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82" name="Freeform 61"/>
                <p:cNvSpPr>
                  <a:spLocks noEditPoints="1"/>
                </p:cNvSpPr>
                <p:nvPr/>
              </p:nvSpPr>
              <p:spPr bwMode="auto">
                <a:xfrm>
                  <a:off x="2753559" y="2090454"/>
                  <a:ext cx="775961" cy="328582"/>
                </a:xfrm>
                <a:custGeom>
                  <a:avLst/>
                  <a:gdLst/>
                  <a:ahLst/>
                  <a:cxnLst>
                    <a:cxn ang="0">
                      <a:pos x="148" y="126"/>
                    </a:cxn>
                    <a:cxn ang="0">
                      <a:pos x="148" y="126"/>
                    </a:cxn>
                    <a:cxn ang="0">
                      <a:pos x="0" y="63"/>
                    </a:cxn>
                    <a:cxn ang="0">
                      <a:pos x="148" y="0"/>
                    </a:cxn>
                    <a:cxn ang="0">
                      <a:pos x="297" y="63"/>
                    </a:cxn>
                    <a:cxn ang="0">
                      <a:pos x="148" y="126"/>
                    </a:cxn>
                    <a:cxn ang="0">
                      <a:pos x="148" y="17"/>
                    </a:cxn>
                    <a:cxn ang="0">
                      <a:pos x="18" y="63"/>
                    </a:cxn>
                    <a:cxn ang="0">
                      <a:pos x="148" y="108"/>
                    </a:cxn>
                    <a:cxn ang="0">
                      <a:pos x="279" y="63"/>
                    </a:cxn>
                    <a:cxn ang="0">
                      <a:pos x="148" y="17"/>
                    </a:cxn>
                  </a:cxnLst>
                  <a:rect l="0" t="0" r="r" b="b"/>
                  <a:pathLst>
                    <a:path w="297" h="125">
                      <a:moveTo>
                        <a:pt x="148" y="126"/>
                      </a:moveTo>
                      <a:cubicBezTo>
                        <a:pt x="148" y="126"/>
                        <a:pt x="148" y="126"/>
                        <a:pt x="148" y="126"/>
                      </a:cubicBezTo>
                      <a:cubicBezTo>
                        <a:pt x="77" y="126"/>
                        <a:pt x="0" y="104"/>
                        <a:pt x="0" y="63"/>
                      </a:cubicBezTo>
                      <a:cubicBezTo>
                        <a:pt x="0" y="22"/>
                        <a:pt x="77" y="0"/>
                        <a:pt x="148" y="0"/>
                      </a:cubicBezTo>
                      <a:cubicBezTo>
                        <a:pt x="220" y="0"/>
                        <a:pt x="297" y="22"/>
                        <a:pt x="297" y="63"/>
                      </a:cubicBezTo>
                      <a:cubicBezTo>
                        <a:pt x="297" y="104"/>
                        <a:pt x="220" y="126"/>
                        <a:pt x="148" y="126"/>
                      </a:cubicBezTo>
                      <a:moveTo>
                        <a:pt x="148" y="17"/>
                      </a:moveTo>
                      <a:cubicBezTo>
                        <a:pt x="71" y="17"/>
                        <a:pt x="18" y="41"/>
                        <a:pt x="18" y="63"/>
                      </a:cubicBezTo>
                      <a:cubicBezTo>
                        <a:pt x="18" y="84"/>
                        <a:pt x="71" y="108"/>
                        <a:pt x="148" y="108"/>
                      </a:cubicBezTo>
                      <a:cubicBezTo>
                        <a:pt x="225" y="108"/>
                        <a:pt x="279" y="84"/>
                        <a:pt x="279" y="63"/>
                      </a:cubicBezTo>
                      <a:cubicBezTo>
                        <a:pt x="279" y="41"/>
                        <a:pt x="225" y="17"/>
                        <a:pt x="148" y="17"/>
                      </a:cubicBezTo>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sp>
              <p:nvSpPr>
                <p:cNvPr id="483" name="Freeform 24"/>
                <p:cNvSpPr/>
                <p:nvPr/>
              </p:nvSpPr>
              <p:spPr bwMode="auto">
                <a:xfrm>
                  <a:off x="2677732" y="2277493"/>
                  <a:ext cx="927614" cy="288141"/>
                </a:xfrm>
                <a:custGeom>
                  <a:avLst/>
                  <a:gdLst/>
                  <a:ahLst/>
                  <a:cxnLst>
                    <a:cxn ang="0">
                      <a:pos x="323" y="35"/>
                    </a:cxn>
                    <a:cxn ang="0">
                      <a:pos x="290" y="50"/>
                    </a:cxn>
                    <a:cxn ang="0">
                      <a:pos x="258" y="59"/>
                    </a:cxn>
                    <a:cxn ang="0">
                      <a:pos x="226" y="65"/>
                    </a:cxn>
                    <a:cxn ang="0">
                      <a:pos x="193" y="68"/>
                    </a:cxn>
                    <a:cxn ang="0">
                      <a:pos x="177" y="68"/>
                    </a:cxn>
                    <a:cxn ang="0">
                      <a:pos x="161" y="68"/>
                    </a:cxn>
                    <a:cxn ang="0">
                      <a:pos x="129" y="65"/>
                    </a:cxn>
                    <a:cxn ang="0">
                      <a:pos x="96" y="59"/>
                    </a:cxn>
                    <a:cxn ang="0">
                      <a:pos x="64" y="50"/>
                    </a:cxn>
                    <a:cxn ang="0">
                      <a:pos x="32" y="34"/>
                    </a:cxn>
                    <a:cxn ang="0">
                      <a:pos x="0" y="0"/>
                    </a:cxn>
                    <a:cxn ang="0">
                      <a:pos x="0" y="43"/>
                    </a:cxn>
                    <a:cxn ang="0">
                      <a:pos x="32" y="76"/>
                    </a:cxn>
                    <a:cxn ang="0">
                      <a:pos x="64" y="91"/>
                    </a:cxn>
                    <a:cxn ang="0">
                      <a:pos x="96" y="101"/>
                    </a:cxn>
                    <a:cxn ang="0">
                      <a:pos x="129" y="107"/>
                    </a:cxn>
                    <a:cxn ang="0">
                      <a:pos x="161" y="110"/>
                    </a:cxn>
                    <a:cxn ang="0">
                      <a:pos x="177" y="110"/>
                    </a:cxn>
                    <a:cxn ang="0">
                      <a:pos x="193" y="110"/>
                    </a:cxn>
                    <a:cxn ang="0">
                      <a:pos x="226" y="107"/>
                    </a:cxn>
                    <a:cxn ang="0">
                      <a:pos x="258" y="101"/>
                    </a:cxn>
                    <a:cxn ang="0">
                      <a:pos x="290" y="92"/>
                    </a:cxn>
                    <a:cxn ang="0">
                      <a:pos x="323" y="76"/>
                    </a:cxn>
                    <a:cxn ang="0">
                      <a:pos x="355" y="43"/>
                    </a:cxn>
                    <a:cxn ang="0">
                      <a:pos x="355" y="0"/>
                    </a:cxn>
                    <a:cxn ang="0">
                      <a:pos x="323" y="35"/>
                    </a:cxn>
                  </a:cxnLst>
                  <a:rect l="0" t="0" r="r" b="b"/>
                  <a:pathLst>
                    <a:path w="355" h="110">
                      <a:moveTo>
                        <a:pt x="323" y="35"/>
                      </a:moveTo>
                      <a:cubicBezTo>
                        <a:pt x="313" y="40"/>
                        <a:pt x="302" y="45"/>
                        <a:pt x="290" y="50"/>
                      </a:cubicBezTo>
                      <a:cubicBezTo>
                        <a:pt x="280" y="53"/>
                        <a:pt x="269" y="57"/>
                        <a:pt x="258" y="59"/>
                      </a:cubicBezTo>
                      <a:cubicBezTo>
                        <a:pt x="248" y="62"/>
                        <a:pt x="237" y="63"/>
                        <a:pt x="226" y="65"/>
                      </a:cubicBezTo>
                      <a:cubicBezTo>
                        <a:pt x="215" y="66"/>
                        <a:pt x="204" y="67"/>
                        <a:pt x="193" y="68"/>
                      </a:cubicBezTo>
                      <a:cubicBezTo>
                        <a:pt x="188" y="68"/>
                        <a:pt x="183" y="68"/>
                        <a:pt x="177" y="68"/>
                      </a:cubicBezTo>
                      <a:cubicBezTo>
                        <a:pt x="172" y="68"/>
                        <a:pt x="166" y="68"/>
                        <a:pt x="161" y="68"/>
                      </a:cubicBezTo>
                      <a:cubicBezTo>
                        <a:pt x="150" y="67"/>
                        <a:pt x="139" y="66"/>
                        <a:pt x="129" y="65"/>
                      </a:cubicBezTo>
                      <a:cubicBezTo>
                        <a:pt x="117" y="63"/>
                        <a:pt x="106" y="61"/>
                        <a:pt x="96" y="59"/>
                      </a:cubicBezTo>
                      <a:cubicBezTo>
                        <a:pt x="85" y="56"/>
                        <a:pt x="74" y="53"/>
                        <a:pt x="64" y="50"/>
                      </a:cubicBezTo>
                      <a:cubicBezTo>
                        <a:pt x="52" y="45"/>
                        <a:pt x="41" y="40"/>
                        <a:pt x="32" y="34"/>
                      </a:cubicBezTo>
                      <a:cubicBezTo>
                        <a:pt x="16" y="24"/>
                        <a:pt x="4" y="12"/>
                        <a:pt x="0" y="0"/>
                      </a:cubicBezTo>
                      <a:cubicBezTo>
                        <a:pt x="0" y="43"/>
                        <a:pt x="0" y="43"/>
                        <a:pt x="0" y="43"/>
                      </a:cubicBezTo>
                      <a:cubicBezTo>
                        <a:pt x="5" y="55"/>
                        <a:pt x="16" y="66"/>
                        <a:pt x="32" y="76"/>
                      </a:cubicBezTo>
                      <a:cubicBezTo>
                        <a:pt x="41" y="81"/>
                        <a:pt x="52" y="87"/>
                        <a:pt x="64" y="91"/>
                      </a:cubicBezTo>
                      <a:cubicBezTo>
                        <a:pt x="74" y="95"/>
                        <a:pt x="85" y="98"/>
                        <a:pt x="96" y="101"/>
                      </a:cubicBezTo>
                      <a:cubicBezTo>
                        <a:pt x="106" y="104"/>
                        <a:pt x="117" y="106"/>
                        <a:pt x="129" y="107"/>
                      </a:cubicBezTo>
                      <a:cubicBezTo>
                        <a:pt x="139" y="108"/>
                        <a:pt x="150" y="109"/>
                        <a:pt x="161" y="110"/>
                      </a:cubicBezTo>
                      <a:cubicBezTo>
                        <a:pt x="166" y="110"/>
                        <a:pt x="172" y="110"/>
                        <a:pt x="177" y="110"/>
                      </a:cubicBezTo>
                      <a:cubicBezTo>
                        <a:pt x="183" y="110"/>
                        <a:pt x="188" y="110"/>
                        <a:pt x="193" y="110"/>
                      </a:cubicBezTo>
                      <a:cubicBezTo>
                        <a:pt x="204" y="109"/>
                        <a:pt x="215" y="109"/>
                        <a:pt x="226" y="107"/>
                      </a:cubicBezTo>
                      <a:cubicBezTo>
                        <a:pt x="237" y="106"/>
                        <a:pt x="248" y="104"/>
                        <a:pt x="258" y="101"/>
                      </a:cubicBezTo>
                      <a:cubicBezTo>
                        <a:pt x="269" y="99"/>
                        <a:pt x="280" y="95"/>
                        <a:pt x="290" y="92"/>
                      </a:cubicBezTo>
                      <a:cubicBezTo>
                        <a:pt x="302" y="87"/>
                        <a:pt x="313" y="82"/>
                        <a:pt x="323" y="76"/>
                      </a:cubicBezTo>
                      <a:cubicBezTo>
                        <a:pt x="338" y="66"/>
                        <a:pt x="350" y="55"/>
                        <a:pt x="355" y="43"/>
                      </a:cubicBezTo>
                      <a:cubicBezTo>
                        <a:pt x="355" y="0"/>
                        <a:pt x="355" y="0"/>
                        <a:pt x="355" y="0"/>
                      </a:cubicBezTo>
                      <a:cubicBezTo>
                        <a:pt x="350" y="13"/>
                        <a:pt x="339" y="25"/>
                        <a:pt x="323" y="35"/>
                      </a:cubicBezTo>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grpSp>
      <p:cxnSp>
        <p:nvCxnSpPr>
          <p:cNvPr id="486" name="Straight Connector 485"/>
          <p:cNvCxnSpPr/>
          <p:nvPr/>
        </p:nvCxnSpPr>
        <p:spPr>
          <a:xfrm rot="5400000" flipH="1" flipV="1">
            <a:off x="8178067" y="2149405"/>
            <a:ext cx="2072589" cy="14754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7" name="Oval 486"/>
          <p:cNvSpPr/>
          <p:nvPr/>
        </p:nvSpPr>
        <p:spPr bwMode="auto">
          <a:xfrm>
            <a:off x="1696505" y="4707286"/>
            <a:ext cx="312937" cy="312937"/>
          </a:xfrm>
          <a:prstGeom prst="ellipse">
            <a:avLst/>
          </a:prstGeom>
          <a:solidFill>
            <a:schemeClr val="accent1"/>
          </a:solidFill>
          <a:ln w="19050">
            <a:solidFill>
              <a:schemeClr val="accent1">
                <a:lumMod val="75000"/>
              </a:schemeClr>
            </a:solidFill>
            <a:round/>
          </a:ln>
        </p:spPr>
        <p:txBody>
          <a:bodyPr vert="horz" wrap="square" lIns="121920" tIns="60960" rIns="121920" bIns="60960" numCol="1" rtlCol="0" anchor="t" anchorCtr="0" compatLnSpc="1"/>
          <a:lstStyle/>
          <a:p>
            <a:pPr algn="ctr"/>
            <a:endParaRPr lang="en-US" sz="2400"/>
          </a:p>
        </p:txBody>
      </p:sp>
      <p:sp>
        <p:nvSpPr>
          <p:cNvPr id="488" name="Oval 487"/>
          <p:cNvSpPr/>
          <p:nvPr/>
        </p:nvSpPr>
        <p:spPr bwMode="auto">
          <a:xfrm>
            <a:off x="2850988" y="3502612"/>
            <a:ext cx="312937" cy="312937"/>
          </a:xfrm>
          <a:prstGeom prst="ellipse">
            <a:avLst/>
          </a:prstGeom>
          <a:solidFill>
            <a:schemeClr val="accent2"/>
          </a:solidFill>
          <a:ln w="19050">
            <a:solidFill>
              <a:schemeClr val="accent2">
                <a:lumMod val="75000"/>
              </a:schemeClr>
            </a:solidFill>
            <a:round/>
          </a:ln>
        </p:spPr>
        <p:txBody>
          <a:bodyPr vert="horz" wrap="square" lIns="121920" tIns="60960" rIns="121920" bIns="60960" numCol="1" rtlCol="0" anchor="t" anchorCtr="0" compatLnSpc="1"/>
          <a:lstStyle/>
          <a:p>
            <a:pPr algn="ctr"/>
            <a:endParaRPr lang="en-US" sz="2400"/>
          </a:p>
        </p:txBody>
      </p:sp>
      <p:sp>
        <p:nvSpPr>
          <p:cNvPr id="489" name="Oval 488"/>
          <p:cNvSpPr/>
          <p:nvPr/>
        </p:nvSpPr>
        <p:spPr bwMode="auto">
          <a:xfrm>
            <a:off x="4221733" y="3152754"/>
            <a:ext cx="312937" cy="312937"/>
          </a:xfrm>
          <a:prstGeom prst="ellipse">
            <a:avLst/>
          </a:prstGeom>
          <a:solidFill>
            <a:schemeClr val="accent3"/>
          </a:solidFill>
          <a:ln w="19050">
            <a:solidFill>
              <a:schemeClr val="accent3">
                <a:lumMod val="75000"/>
              </a:schemeClr>
            </a:solidFill>
            <a:round/>
          </a:ln>
        </p:spPr>
        <p:txBody>
          <a:bodyPr vert="horz" wrap="square" lIns="121920" tIns="60960" rIns="121920" bIns="60960" numCol="1" rtlCol="0" anchor="t" anchorCtr="0" compatLnSpc="1"/>
          <a:lstStyle/>
          <a:p>
            <a:pPr algn="ctr"/>
            <a:endParaRPr lang="en-US" sz="2400"/>
          </a:p>
        </p:txBody>
      </p:sp>
      <p:sp>
        <p:nvSpPr>
          <p:cNvPr id="490" name="Oval 489"/>
          <p:cNvSpPr/>
          <p:nvPr/>
        </p:nvSpPr>
        <p:spPr bwMode="auto">
          <a:xfrm>
            <a:off x="5583458" y="2548170"/>
            <a:ext cx="312937" cy="312937"/>
          </a:xfrm>
          <a:prstGeom prst="ellipse">
            <a:avLst/>
          </a:prstGeom>
          <a:solidFill>
            <a:schemeClr val="accent4"/>
          </a:solidFill>
          <a:ln w="19050">
            <a:solidFill>
              <a:schemeClr val="accent4">
                <a:lumMod val="75000"/>
              </a:schemeClr>
            </a:solidFill>
            <a:round/>
          </a:ln>
        </p:spPr>
        <p:txBody>
          <a:bodyPr vert="horz" wrap="square" lIns="121920" tIns="60960" rIns="121920" bIns="60960" numCol="1" rtlCol="0" anchor="t" anchorCtr="0" compatLnSpc="1"/>
          <a:lstStyle/>
          <a:p>
            <a:pPr algn="ctr"/>
            <a:endParaRPr lang="en-US" sz="2400"/>
          </a:p>
        </p:txBody>
      </p:sp>
      <p:sp>
        <p:nvSpPr>
          <p:cNvPr id="491" name="Oval 490"/>
          <p:cNvSpPr/>
          <p:nvPr/>
        </p:nvSpPr>
        <p:spPr bwMode="auto">
          <a:xfrm>
            <a:off x="6916797" y="3154988"/>
            <a:ext cx="312937" cy="312937"/>
          </a:xfrm>
          <a:prstGeom prst="ellipse">
            <a:avLst/>
          </a:prstGeom>
          <a:solidFill>
            <a:schemeClr val="accent5"/>
          </a:solidFill>
          <a:ln w="19050">
            <a:solidFill>
              <a:schemeClr val="accent5">
                <a:lumMod val="75000"/>
              </a:schemeClr>
            </a:solidFill>
            <a:round/>
          </a:ln>
        </p:spPr>
        <p:txBody>
          <a:bodyPr vert="horz" wrap="square" lIns="121920" tIns="60960" rIns="121920" bIns="60960" numCol="1" rtlCol="0" anchor="t" anchorCtr="0" compatLnSpc="1"/>
          <a:lstStyle/>
          <a:p>
            <a:pPr algn="ctr"/>
            <a:endParaRPr lang="en-US" sz="2400"/>
          </a:p>
        </p:txBody>
      </p:sp>
      <p:sp>
        <p:nvSpPr>
          <p:cNvPr id="492" name="Oval 491"/>
          <p:cNvSpPr/>
          <p:nvPr/>
        </p:nvSpPr>
        <p:spPr bwMode="auto">
          <a:xfrm>
            <a:off x="8320193" y="3716668"/>
            <a:ext cx="312937" cy="312937"/>
          </a:xfrm>
          <a:prstGeom prst="ellipse">
            <a:avLst/>
          </a:prstGeom>
          <a:solidFill>
            <a:schemeClr val="accent6">
              <a:lumMod val="75000"/>
            </a:schemeClr>
          </a:solidFill>
          <a:ln w="19050">
            <a:solidFill>
              <a:schemeClr val="accent6">
                <a:lumMod val="75000"/>
              </a:schemeClr>
            </a:solidFill>
            <a:round/>
          </a:ln>
        </p:spPr>
        <p:txBody>
          <a:bodyPr vert="horz" wrap="square" lIns="121920" tIns="60960" rIns="121920" bIns="60960" numCol="1" rtlCol="0" anchor="t" anchorCtr="0" compatLnSpc="1"/>
          <a:lstStyle/>
          <a:p>
            <a:pPr algn="ctr"/>
            <a:endParaRPr lang="en-US" sz="2400"/>
          </a:p>
        </p:txBody>
      </p:sp>
      <p:sp>
        <p:nvSpPr>
          <p:cNvPr id="493" name="Oval 492"/>
          <p:cNvSpPr/>
          <p:nvPr/>
        </p:nvSpPr>
        <p:spPr bwMode="auto">
          <a:xfrm>
            <a:off x="9795593" y="1738889"/>
            <a:ext cx="312937" cy="312937"/>
          </a:xfrm>
          <a:prstGeom prst="ellipse">
            <a:avLst/>
          </a:prstGeom>
          <a:solidFill>
            <a:schemeClr val="accent1"/>
          </a:solidFill>
          <a:ln w="19050">
            <a:solidFill>
              <a:schemeClr val="accent1">
                <a:lumMod val="75000"/>
              </a:schemeClr>
            </a:solidFill>
            <a:round/>
          </a:ln>
        </p:spPr>
        <p:txBody>
          <a:bodyPr vert="horz" wrap="square" lIns="121920" tIns="60960" rIns="121920" bIns="60960" numCol="1" rtlCol="0" anchor="t" anchorCtr="0" compatLnSpc="1"/>
          <a:lstStyle/>
          <a:p>
            <a:pPr algn="ctr"/>
            <a:endParaRPr lang="en-US" sz="2400"/>
          </a:p>
        </p:txBody>
      </p:sp>
      <p:grpSp>
        <p:nvGrpSpPr>
          <p:cNvPr id="388" name="Group 279"/>
          <p:cNvGrpSpPr/>
          <p:nvPr/>
        </p:nvGrpSpPr>
        <p:grpSpPr>
          <a:xfrm>
            <a:off x="1512753" y="3864105"/>
            <a:ext cx="680441" cy="680439"/>
            <a:chOff x="846989" y="1401020"/>
            <a:chExt cx="877416" cy="877416"/>
          </a:xfrm>
          <a:effectLst/>
        </p:grpSpPr>
        <p:sp>
          <p:nvSpPr>
            <p:cNvPr id="495" name="Teardrop 494"/>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a:solidFill>
                  <a:schemeClr val="tx1">
                    <a:lumMod val="75000"/>
                    <a:lumOff val="25000"/>
                  </a:schemeClr>
                </a:solidFill>
              </a:endParaRPr>
            </a:p>
          </p:txBody>
        </p:sp>
        <p:sp>
          <p:nvSpPr>
            <p:cNvPr id="496" name="Oval 495"/>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a:solidFill>
                    <a:schemeClr val="tx1">
                      <a:lumMod val="75000"/>
                      <a:lumOff val="25000"/>
                    </a:schemeClr>
                  </a:solidFill>
                </a:rPr>
                <a:t>10%</a:t>
              </a:r>
            </a:p>
          </p:txBody>
        </p:sp>
      </p:grpSp>
      <p:grpSp>
        <p:nvGrpSpPr>
          <p:cNvPr id="389" name="Group 279"/>
          <p:cNvGrpSpPr/>
          <p:nvPr/>
        </p:nvGrpSpPr>
        <p:grpSpPr>
          <a:xfrm>
            <a:off x="2666446" y="2635711"/>
            <a:ext cx="680441" cy="680439"/>
            <a:chOff x="846989" y="1401020"/>
            <a:chExt cx="877416" cy="877416"/>
          </a:xfrm>
          <a:effectLst/>
        </p:grpSpPr>
        <p:sp>
          <p:nvSpPr>
            <p:cNvPr id="498" name="Teardrop 497"/>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a:solidFill>
                  <a:schemeClr val="tx1">
                    <a:lumMod val="75000"/>
                    <a:lumOff val="25000"/>
                  </a:schemeClr>
                </a:solidFill>
              </a:endParaRPr>
            </a:p>
          </p:txBody>
        </p:sp>
        <p:sp>
          <p:nvSpPr>
            <p:cNvPr id="499" name="Oval 49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a:solidFill>
                    <a:schemeClr val="tx1">
                      <a:lumMod val="75000"/>
                      <a:lumOff val="25000"/>
                    </a:schemeClr>
                  </a:solidFill>
                </a:rPr>
                <a:t>30%</a:t>
              </a:r>
            </a:p>
          </p:txBody>
        </p:sp>
      </p:grpSp>
      <p:grpSp>
        <p:nvGrpSpPr>
          <p:cNvPr id="390" name="Group 279"/>
          <p:cNvGrpSpPr/>
          <p:nvPr/>
        </p:nvGrpSpPr>
        <p:grpSpPr>
          <a:xfrm>
            <a:off x="4031620" y="2301575"/>
            <a:ext cx="680441" cy="680439"/>
            <a:chOff x="846989" y="1401020"/>
            <a:chExt cx="877416" cy="877416"/>
          </a:xfrm>
          <a:effectLst/>
        </p:grpSpPr>
        <p:sp>
          <p:nvSpPr>
            <p:cNvPr id="501" name="Teardrop 500"/>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a:solidFill>
                  <a:schemeClr val="tx1">
                    <a:lumMod val="75000"/>
                    <a:lumOff val="25000"/>
                  </a:schemeClr>
                </a:solidFill>
              </a:endParaRPr>
            </a:p>
          </p:txBody>
        </p:sp>
        <p:sp>
          <p:nvSpPr>
            <p:cNvPr id="502" name="Oval 50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a:solidFill>
                    <a:schemeClr val="tx1">
                      <a:lumMod val="75000"/>
                      <a:lumOff val="25000"/>
                    </a:schemeClr>
                  </a:solidFill>
                </a:rPr>
                <a:t>50%</a:t>
              </a:r>
            </a:p>
          </p:txBody>
        </p:sp>
      </p:grpSp>
      <p:grpSp>
        <p:nvGrpSpPr>
          <p:cNvPr id="392" name="Group 279"/>
          <p:cNvGrpSpPr/>
          <p:nvPr/>
        </p:nvGrpSpPr>
        <p:grpSpPr>
          <a:xfrm>
            <a:off x="5399706" y="1690899"/>
            <a:ext cx="680441" cy="680439"/>
            <a:chOff x="846989" y="1401020"/>
            <a:chExt cx="877416" cy="877416"/>
          </a:xfrm>
          <a:effectLst/>
        </p:grpSpPr>
        <p:sp>
          <p:nvSpPr>
            <p:cNvPr id="504" name="Teardrop 503"/>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a:solidFill>
                  <a:schemeClr val="tx1">
                    <a:lumMod val="75000"/>
                    <a:lumOff val="25000"/>
                  </a:schemeClr>
                </a:solidFill>
              </a:endParaRPr>
            </a:p>
          </p:txBody>
        </p:sp>
        <p:sp>
          <p:nvSpPr>
            <p:cNvPr id="505" name="Oval 5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a:solidFill>
                    <a:schemeClr val="tx1">
                      <a:lumMod val="75000"/>
                      <a:lumOff val="25000"/>
                    </a:schemeClr>
                  </a:solidFill>
                </a:rPr>
                <a:t>95%</a:t>
              </a:r>
            </a:p>
          </p:txBody>
        </p:sp>
      </p:grpSp>
      <p:grpSp>
        <p:nvGrpSpPr>
          <p:cNvPr id="393" name="Group 279"/>
          <p:cNvGrpSpPr/>
          <p:nvPr/>
        </p:nvGrpSpPr>
        <p:grpSpPr>
          <a:xfrm>
            <a:off x="6729846" y="2298335"/>
            <a:ext cx="680441" cy="680439"/>
            <a:chOff x="846989" y="1401020"/>
            <a:chExt cx="877416" cy="877416"/>
          </a:xfrm>
          <a:effectLst/>
        </p:grpSpPr>
        <p:sp>
          <p:nvSpPr>
            <p:cNvPr id="507" name="Teardrop 506"/>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a:solidFill>
                  <a:schemeClr val="tx1">
                    <a:lumMod val="75000"/>
                    <a:lumOff val="25000"/>
                  </a:schemeClr>
                </a:solidFill>
              </a:endParaRPr>
            </a:p>
          </p:txBody>
        </p:sp>
        <p:sp>
          <p:nvSpPr>
            <p:cNvPr id="508" name="Oval 50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a:solidFill>
                    <a:schemeClr val="tx1">
                      <a:lumMod val="75000"/>
                      <a:lumOff val="25000"/>
                    </a:schemeClr>
                  </a:solidFill>
                </a:rPr>
                <a:t>85%</a:t>
              </a:r>
            </a:p>
          </p:txBody>
        </p:sp>
      </p:grpSp>
      <p:grpSp>
        <p:nvGrpSpPr>
          <p:cNvPr id="394" name="Group 279"/>
          <p:cNvGrpSpPr/>
          <p:nvPr/>
        </p:nvGrpSpPr>
        <p:grpSpPr>
          <a:xfrm>
            <a:off x="8119892" y="2877566"/>
            <a:ext cx="680441" cy="680439"/>
            <a:chOff x="846989" y="1401020"/>
            <a:chExt cx="877416" cy="877416"/>
          </a:xfrm>
          <a:effectLst/>
        </p:grpSpPr>
        <p:sp>
          <p:nvSpPr>
            <p:cNvPr id="510" name="Teardrop 509"/>
            <p:cNvSpPr/>
            <p:nvPr/>
          </p:nvSpPr>
          <p:spPr>
            <a:xfrm rot="8100000">
              <a:off x="846989" y="1401020"/>
              <a:ext cx="877416" cy="877416"/>
            </a:xfrm>
            <a:prstGeom prst="teardrop">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a:solidFill>
                  <a:schemeClr val="tx1">
                    <a:lumMod val="75000"/>
                    <a:lumOff val="25000"/>
                  </a:schemeClr>
                </a:solidFill>
              </a:endParaRPr>
            </a:p>
          </p:txBody>
        </p:sp>
        <p:sp>
          <p:nvSpPr>
            <p:cNvPr id="511" name="Oval 51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a:solidFill>
                    <a:schemeClr val="tx1">
                      <a:lumMod val="75000"/>
                      <a:lumOff val="25000"/>
                    </a:schemeClr>
                  </a:solidFill>
                </a:rPr>
                <a:t>45%</a:t>
              </a:r>
            </a:p>
          </p:txBody>
        </p:sp>
      </p:grpSp>
      <p:grpSp>
        <p:nvGrpSpPr>
          <p:cNvPr id="396" name="Group 279"/>
          <p:cNvGrpSpPr/>
          <p:nvPr/>
        </p:nvGrpSpPr>
        <p:grpSpPr>
          <a:xfrm>
            <a:off x="9597448" y="889001"/>
            <a:ext cx="680441" cy="680439"/>
            <a:chOff x="846989" y="1401020"/>
            <a:chExt cx="877416" cy="877416"/>
          </a:xfrm>
          <a:effectLst/>
        </p:grpSpPr>
        <p:sp>
          <p:nvSpPr>
            <p:cNvPr id="513" name="Teardrop 512"/>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a:solidFill>
                  <a:schemeClr val="tx1">
                    <a:lumMod val="75000"/>
                    <a:lumOff val="25000"/>
                  </a:schemeClr>
                </a:solidFill>
              </a:endParaRPr>
            </a:p>
          </p:txBody>
        </p:sp>
        <p:sp>
          <p:nvSpPr>
            <p:cNvPr id="514" name="Oval 51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5" b="1">
                  <a:solidFill>
                    <a:schemeClr val="tx1">
                      <a:lumMod val="75000"/>
                      <a:lumOff val="25000"/>
                    </a:schemeClr>
                  </a:solidFill>
                </a:rPr>
                <a:t>99%</a:t>
              </a:r>
            </a:p>
          </p:txBody>
        </p:sp>
      </p:grpSp>
      <p:sp>
        <p:nvSpPr>
          <p:cNvPr id="518" name="TextBox 517"/>
          <p:cNvSpPr txBox="1"/>
          <p:nvPr/>
        </p:nvSpPr>
        <p:spPr>
          <a:xfrm>
            <a:off x="1525587" y="5936388"/>
            <a:ext cx="609141" cy="328231"/>
          </a:xfrm>
          <a:prstGeom prst="rect">
            <a:avLst/>
          </a:prstGeom>
          <a:noFill/>
        </p:spPr>
        <p:txBody>
          <a:bodyPr wrap="none" lIns="0" tIns="0" rIns="0" bIns="0" rtlCol="0">
            <a:spAutoFit/>
          </a:bodyPr>
          <a:lstStyle/>
          <a:p>
            <a:pPr algn="ctr"/>
            <a:r>
              <a:rPr lang="en-US" sz="2135" b="1">
                <a:solidFill>
                  <a:schemeClr val="accent1"/>
                </a:solidFill>
              </a:rPr>
              <a:t>2001</a:t>
            </a:r>
          </a:p>
        </p:txBody>
      </p:sp>
      <p:sp>
        <p:nvSpPr>
          <p:cNvPr id="519" name="TextBox 518"/>
          <p:cNvSpPr txBox="1"/>
          <p:nvPr/>
        </p:nvSpPr>
        <p:spPr>
          <a:xfrm>
            <a:off x="2852735" y="5936388"/>
            <a:ext cx="609141" cy="328231"/>
          </a:xfrm>
          <a:prstGeom prst="rect">
            <a:avLst/>
          </a:prstGeom>
          <a:noFill/>
        </p:spPr>
        <p:txBody>
          <a:bodyPr wrap="none" lIns="0" tIns="0" rIns="0" bIns="0" rtlCol="0">
            <a:spAutoFit/>
          </a:bodyPr>
          <a:lstStyle/>
          <a:p>
            <a:pPr algn="ctr"/>
            <a:r>
              <a:rPr lang="en-US" sz="2135" b="1">
                <a:solidFill>
                  <a:schemeClr val="accent2"/>
                </a:solidFill>
              </a:rPr>
              <a:t>2010</a:t>
            </a:r>
          </a:p>
        </p:txBody>
      </p:sp>
      <p:sp>
        <p:nvSpPr>
          <p:cNvPr id="520" name="TextBox 519"/>
          <p:cNvSpPr txBox="1"/>
          <p:nvPr/>
        </p:nvSpPr>
        <p:spPr>
          <a:xfrm>
            <a:off x="4179882" y="5936388"/>
            <a:ext cx="609141" cy="328231"/>
          </a:xfrm>
          <a:prstGeom prst="rect">
            <a:avLst/>
          </a:prstGeom>
          <a:noFill/>
        </p:spPr>
        <p:txBody>
          <a:bodyPr wrap="none" lIns="0" tIns="0" rIns="0" bIns="0" rtlCol="0">
            <a:spAutoFit/>
          </a:bodyPr>
          <a:lstStyle/>
          <a:p>
            <a:pPr algn="ctr"/>
            <a:r>
              <a:rPr lang="en-US" sz="2135" b="1">
                <a:solidFill>
                  <a:schemeClr val="accent3"/>
                </a:solidFill>
              </a:rPr>
              <a:t>2012</a:t>
            </a:r>
          </a:p>
        </p:txBody>
      </p:sp>
      <p:sp>
        <p:nvSpPr>
          <p:cNvPr id="521" name="TextBox 520"/>
          <p:cNvSpPr txBox="1"/>
          <p:nvPr/>
        </p:nvSpPr>
        <p:spPr>
          <a:xfrm>
            <a:off x="5409776" y="5936388"/>
            <a:ext cx="609141" cy="328231"/>
          </a:xfrm>
          <a:prstGeom prst="rect">
            <a:avLst/>
          </a:prstGeom>
          <a:noFill/>
        </p:spPr>
        <p:txBody>
          <a:bodyPr wrap="none" lIns="0" tIns="0" rIns="0" bIns="0" rtlCol="0">
            <a:spAutoFit/>
          </a:bodyPr>
          <a:lstStyle/>
          <a:p>
            <a:pPr algn="ctr"/>
            <a:r>
              <a:rPr lang="en-US" sz="2135" b="1">
                <a:solidFill>
                  <a:schemeClr val="accent4"/>
                </a:solidFill>
              </a:rPr>
              <a:t>2013</a:t>
            </a:r>
          </a:p>
        </p:txBody>
      </p:sp>
      <p:sp>
        <p:nvSpPr>
          <p:cNvPr id="522" name="TextBox 521"/>
          <p:cNvSpPr txBox="1"/>
          <p:nvPr/>
        </p:nvSpPr>
        <p:spPr>
          <a:xfrm>
            <a:off x="6869443" y="5936388"/>
            <a:ext cx="609141" cy="328231"/>
          </a:xfrm>
          <a:prstGeom prst="rect">
            <a:avLst/>
          </a:prstGeom>
          <a:noFill/>
        </p:spPr>
        <p:txBody>
          <a:bodyPr wrap="none" lIns="0" tIns="0" rIns="0" bIns="0" rtlCol="0">
            <a:spAutoFit/>
          </a:bodyPr>
          <a:lstStyle/>
          <a:p>
            <a:pPr algn="ctr"/>
            <a:r>
              <a:rPr lang="en-US" sz="2135" b="1">
                <a:solidFill>
                  <a:schemeClr val="accent5"/>
                </a:solidFill>
              </a:rPr>
              <a:t>2014</a:t>
            </a:r>
          </a:p>
        </p:txBody>
      </p:sp>
      <p:sp>
        <p:nvSpPr>
          <p:cNvPr id="523" name="TextBox 522"/>
          <p:cNvSpPr txBox="1"/>
          <p:nvPr/>
        </p:nvSpPr>
        <p:spPr>
          <a:xfrm>
            <a:off x="8194613" y="5945506"/>
            <a:ext cx="639599" cy="328231"/>
          </a:xfrm>
          <a:prstGeom prst="rect">
            <a:avLst/>
          </a:prstGeom>
          <a:noFill/>
        </p:spPr>
        <p:txBody>
          <a:bodyPr wrap="none" lIns="0" tIns="0" rIns="0" bIns="0" rtlCol="0">
            <a:spAutoFit/>
          </a:bodyPr>
          <a:lstStyle/>
          <a:p>
            <a:pPr algn="ctr"/>
            <a:r>
              <a:rPr lang="en-US" sz="2135" b="1">
                <a:solidFill>
                  <a:schemeClr val="accent6"/>
                </a:solidFill>
              </a:rPr>
              <a:t>201X</a:t>
            </a:r>
          </a:p>
        </p:txBody>
      </p:sp>
      <p:sp>
        <p:nvSpPr>
          <p:cNvPr id="524" name="TextBox 523"/>
          <p:cNvSpPr txBox="1"/>
          <p:nvPr/>
        </p:nvSpPr>
        <p:spPr>
          <a:xfrm>
            <a:off x="9601270" y="5945506"/>
            <a:ext cx="639599" cy="328231"/>
          </a:xfrm>
          <a:prstGeom prst="rect">
            <a:avLst/>
          </a:prstGeom>
          <a:noFill/>
        </p:spPr>
        <p:txBody>
          <a:bodyPr wrap="none" lIns="0" tIns="0" rIns="0" bIns="0" rtlCol="0">
            <a:spAutoFit/>
          </a:bodyPr>
          <a:lstStyle/>
          <a:p>
            <a:pPr algn="ctr"/>
            <a:r>
              <a:rPr lang="en-US" sz="2135" b="1">
                <a:solidFill>
                  <a:schemeClr val="accent1"/>
                </a:solidFill>
              </a:rPr>
              <a:t>201X</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18"/>
                                        </p:tgtEl>
                                        <p:attrNameLst>
                                          <p:attrName>style.visibility</p:attrName>
                                        </p:attrNameLst>
                                      </p:cBhvr>
                                      <p:to>
                                        <p:strVal val="visible"/>
                                      </p:to>
                                    </p:set>
                                    <p:anim calcmode="lin" valueType="num">
                                      <p:cBhvr>
                                        <p:cTn id="12" dur="500" fill="hold"/>
                                        <p:tgtEl>
                                          <p:spTgt spid="518"/>
                                        </p:tgtEl>
                                        <p:attrNameLst>
                                          <p:attrName>ppt_w</p:attrName>
                                        </p:attrNameLst>
                                      </p:cBhvr>
                                      <p:tavLst>
                                        <p:tav tm="0">
                                          <p:val>
                                            <p:fltVal val="0"/>
                                          </p:val>
                                        </p:tav>
                                        <p:tav tm="100000">
                                          <p:val>
                                            <p:strVal val="#ppt_w"/>
                                          </p:val>
                                        </p:tav>
                                      </p:tavLst>
                                    </p:anim>
                                    <p:anim calcmode="lin" valueType="num">
                                      <p:cBhvr>
                                        <p:cTn id="13" dur="500" fill="hold"/>
                                        <p:tgtEl>
                                          <p:spTgt spid="518"/>
                                        </p:tgtEl>
                                        <p:attrNameLst>
                                          <p:attrName>ppt_h</p:attrName>
                                        </p:attrNameLst>
                                      </p:cBhvr>
                                      <p:tavLst>
                                        <p:tav tm="0">
                                          <p:val>
                                            <p:fltVal val="0"/>
                                          </p:val>
                                        </p:tav>
                                        <p:tav tm="100000">
                                          <p:val>
                                            <p:strVal val="#ppt_h"/>
                                          </p:val>
                                        </p:tav>
                                      </p:tavLst>
                                    </p:anim>
                                    <p:animEffect transition="in" filter="fade">
                                      <p:cBhvr>
                                        <p:cTn id="14" dur="500"/>
                                        <p:tgtEl>
                                          <p:spTgt spid="51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87"/>
                                        </p:tgtEl>
                                        <p:attrNameLst>
                                          <p:attrName>style.visibility</p:attrName>
                                        </p:attrNameLst>
                                      </p:cBhvr>
                                      <p:to>
                                        <p:strVal val="visible"/>
                                      </p:to>
                                    </p:set>
                                    <p:anim calcmode="lin" valueType="num">
                                      <p:cBhvr>
                                        <p:cTn id="18" dur="500" fill="hold"/>
                                        <p:tgtEl>
                                          <p:spTgt spid="487"/>
                                        </p:tgtEl>
                                        <p:attrNameLst>
                                          <p:attrName>ppt_w</p:attrName>
                                        </p:attrNameLst>
                                      </p:cBhvr>
                                      <p:tavLst>
                                        <p:tav tm="0">
                                          <p:val>
                                            <p:fltVal val="0"/>
                                          </p:val>
                                        </p:tav>
                                        <p:tav tm="100000">
                                          <p:val>
                                            <p:strVal val="#ppt_w"/>
                                          </p:val>
                                        </p:tav>
                                      </p:tavLst>
                                    </p:anim>
                                    <p:anim calcmode="lin" valueType="num">
                                      <p:cBhvr>
                                        <p:cTn id="19" dur="500" fill="hold"/>
                                        <p:tgtEl>
                                          <p:spTgt spid="487"/>
                                        </p:tgtEl>
                                        <p:attrNameLst>
                                          <p:attrName>ppt_h</p:attrName>
                                        </p:attrNameLst>
                                      </p:cBhvr>
                                      <p:tavLst>
                                        <p:tav tm="0">
                                          <p:val>
                                            <p:fltVal val="0"/>
                                          </p:val>
                                        </p:tav>
                                        <p:tav tm="100000">
                                          <p:val>
                                            <p:strVal val="#ppt_h"/>
                                          </p:val>
                                        </p:tav>
                                      </p:tavLst>
                                    </p:anim>
                                    <p:animEffect transition="in" filter="fade">
                                      <p:cBhvr>
                                        <p:cTn id="20" dur="500"/>
                                        <p:tgtEl>
                                          <p:spTgt spid="487"/>
                                        </p:tgtEl>
                                      </p:cBhvr>
                                    </p:animEffect>
                                  </p:childTnLst>
                                </p:cTn>
                              </p:par>
                            </p:childTnLst>
                          </p:cTn>
                        </p:par>
                        <p:par>
                          <p:cTn id="21" fill="hold">
                            <p:stCondLst>
                              <p:cond delay="1500"/>
                            </p:stCondLst>
                            <p:childTnLst>
                              <p:par>
                                <p:cTn id="22" presetID="2" presetClass="entr" presetSubtype="1" accel="50000" decel="50000" fill="hold" nodeType="afterEffect">
                                  <p:stCondLst>
                                    <p:cond delay="0"/>
                                  </p:stCondLst>
                                  <p:childTnLst>
                                    <p:set>
                                      <p:cBhvr>
                                        <p:cTn id="23" dur="1" fill="hold">
                                          <p:stCondLst>
                                            <p:cond delay="0"/>
                                          </p:stCondLst>
                                        </p:cTn>
                                        <p:tgtEl>
                                          <p:spTgt spid="388"/>
                                        </p:tgtEl>
                                        <p:attrNameLst>
                                          <p:attrName>style.visibility</p:attrName>
                                        </p:attrNameLst>
                                      </p:cBhvr>
                                      <p:to>
                                        <p:strVal val="visible"/>
                                      </p:to>
                                    </p:set>
                                    <p:anim calcmode="lin" valueType="num">
                                      <p:cBhvr additive="base">
                                        <p:cTn id="24" dur="500" fill="hold"/>
                                        <p:tgtEl>
                                          <p:spTgt spid="388"/>
                                        </p:tgtEl>
                                        <p:attrNameLst>
                                          <p:attrName>ppt_x</p:attrName>
                                        </p:attrNameLst>
                                      </p:cBhvr>
                                      <p:tavLst>
                                        <p:tav tm="0">
                                          <p:val>
                                            <p:strVal val="#ppt_x"/>
                                          </p:val>
                                        </p:tav>
                                        <p:tav tm="100000">
                                          <p:val>
                                            <p:strVal val="#ppt_x"/>
                                          </p:val>
                                        </p:tav>
                                      </p:tavLst>
                                    </p:anim>
                                    <p:anim calcmode="lin" valueType="num">
                                      <p:cBhvr additive="base">
                                        <p:cTn id="25" dur="500" fill="hold"/>
                                        <p:tgtEl>
                                          <p:spTgt spid="388"/>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373"/>
                                        </p:tgtEl>
                                        <p:attrNameLst>
                                          <p:attrName>style.visibility</p:attrName>
                                        </p:attrNameLst>
                                      </p:cBhvr>
                                      <p:to>
                                        <p:strVal val="visible"/>
                                      </p:to>
                                    </p:set>
                                    <p:animEffect transition="in" filter="wipe(down)">
                                      <p:cBhvr>
                                        <p:cTn id="29" dur="500"/>
                                        <p:tgtEl>
                                          <p:spTgt spid="37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88"/>
                                        </p:tgtEl>
                                        <p:attrNameLst>
                                          <p:attrName>style.visibility</p:attrName>
                                        </p:attrNameLst>
                                      </p:cBhvr>
                                      <p:to>
                                        <p:strVal val="visible"/>
                                      </p:to>
                                    </p:set>
                                    <p:anim calcmode="lin" valueType="num">
                                      <p:cBhvr>
                                        <p:cTn id="33" dur="500" fill="hold"/>
                                        <p:tgtEl>
                                          <p:spTgt spid="488"/>
                                        </p:tgtEl>
                                        <p:attrNameLst>
                                          <p:attrName>ppt_w</p:attrName>
                                        </p:attrNameLst>
                                      </p:cBhvr>
                                      <p:tavLst>
                                        <p:tav tm="0">
                                          <p:val>
                                            <p:fltVal val="0"/>
                                          </p:val>
                                        </p:tav>
                                        <p:tav tm="100000">
                                          <p:val>
                                            <p:strVal val="#ppt_w"/>
                                          </p:val>
                                        </p:tav>
                                      </p:tavLst>
                                    </p:anim>
                                    <p:anim calcmode="lin" valueType="num">
                                      <p:cBhvr>
                                        <p:cTn id="34" dur="500" fill="hold"/>
                                        <p:tgtEl>
                                          <p:spTgt spid="488"/>
                                        </p:tgtEl>
                                        <p:attrNameLst>
                                          <p:attrName>ppt_h</p:attrName>
                                        </p:attrNameLst>
                                      </p:cBhvr>
                                      <p:tavLst>
                                        <p:tav tm="0">
                                          <p:val>
                                            <p:fltVal val="0"/>
                                          </p:val>
                                        </p:tav>
                                        <p:tav tm="100000">
                                          <p:val>
                                            <p:strVal val="#ppt_h"/>
                                          </p:val>
                                        </p:tav>
                                      </p:tavLst>
                                    </p:anim>
                                    <p:animEffect transition="in" filter="fade">
                                      <p:cBhvr>
                                        <p:cTn id="35" dur="500"/>
                                        <p:tgtEl>
                                          <p:spTgt spid="488"/>
                                        </p:tgtEl>
                                      </p:cBhvr>
                                    </p:animEffect>
                                  </p:childTnLst>
                                </p:cTn>
                              </p:par>
                            </p:childTnLst>
                          </p:cTn>
                        </p:par>
                        <p:par>
                          <p:cTn id="36" fill="hold">
                            <p:stCondLst>
                              <p:cond delay="3000"/>
                            </p:stCondLst>
                            <p:childTnLst>
                              <p:par>
                                <p:cTn id="37" presetID="2" presetClass="entr" presetSubtype="4" accel="50000" decel="5000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519"/>
                                        </p:tgtEl>
                                        <p:attrNameLst>
                                          <p:attrName>style.visibility</p:attrName>
                                        </p:attrNameLst>
                                      </p:cBhvr>
                                      <p:to>
                                        <p:strVal val="visible"/>
                                      </p:to>
                                    </p:set>
                                    <p:anim calcmode="lin" valueType="num">
                                      <p:cBhvr>
                                        <p:cTn id="44" dur="500" fill="hold"/>
                                        <p:tgtEl>
                                          <p:spTgt spid="519"/>
                                        </p:tgtEl>
                                        <p:attrNameLst>
                                          <p:attrName>ppt_w</p:attrName>
                                        </p:attrNameLst>
                                      </p:cBhvr>
                                      <p:tavLst>
                                        <p:tav tm="0">
                                          <p:val>
                                            <p:fltVal val="0"/>
                                          </p:val>
                                        </p:tav>
                                        <p:tav tm="100000">
                                          <p:val>
                                            <p:strVal val="#ppt_w"/>
                                          </p:val>
                                        </p:tav>
                                      </p:tavLst>
                                    </p:anim>
                                    <p:anim calcmode="lin" valueType="num">
                                      <p:cBhvr>
                                        <p:cTn id="45" dur="500" fill="hold"/>
                                        <p:tgtEl>
                                          <p:spTgt spid="519"/>
                                        </p:tgtEl>
                                        <p:attrNameLst>
                                          <p:attrName>ppt_h</p:attrName>
                                        </p:attrNameLst>
                                      </p:cBhvr>
                                      <p:tavLst>
                                        <p:tav tm="0">
                                          <p:val>
                                            <p:fltVal val="0"/>
                                          </p:val>
                                        </p:tav>
                                        <p:tav tm="100000">
                                          <p:val>
                                            <p:strVal val="#ppt_h"/>
                                          </p:val>
                                        </p:tav>
                                      </p:tavLst>
                                    </p:anim>
                                    <p:animEffect transition="in" filter="fade">
                                      <p:cBhvr>
                                        <p:cTn id="46" dur="500"/>
                                        <p:tgtEl>
                                          <p:spTgt spid="519"/>
                                        </p:tgtEl>
                                      </p:cBhvr>
                                    </p:animEffect>
                                  </p:childTnLst>
                                </p:cTn>
                              </p:par>
                            </p:childTnLst>
                          </p:cTn>
                        </p:par>
                        <p:par>
                          <p:cTn id="47" fill="hold">
                            <p:stCondLst>
                              <p:cond delay="4000"/>
                            </p:stCondLst>
                            <p:childTnLst>
                              <p:par>
                                <p:cTn id="48" presetID="2" presetClass="entr" presetSubtype="1" accel="50000" decel="50000" fill="hold" nodeType="afterEffect">
                                  <p:stCondLst>
                                    <p:cond delay="0"/>
                                  </p:stCondLst>
                                  <p:childTnLst>
                                    <p:set>
                                      <p:cBhvr>
                                        <p:cTn id="49" dur="1" fill="hold">
                                          <p:stCondLst>
                                            <p:cond delay="0"/>
                                          </p:stCondLst>
                                        </p:cTn>
                                        <p:tgtEl>
                                          <p:spTgt spid="389"/>
                                        </p:tgtEl>
                                        <p:attrNameLst>
                                          <p:attrName>style.visibility</p:attrName>
                                        </p:attrNameLst>
                                      </p:cBhvr>
                                      <p:to>
                                        <p:strVal val="visible"/>
                                      </p:to>
                                    </p:set>
                                    <p:anim calcmode="lin" valueType="num">
                                      <p:cBhvr additive="base">
                                        <p:cTn id="50" dur="500" fill="hold"/>
                                        <p:tgtEl>
                                          <p:spTgt spid="389"/>
                                        </p:tgtEl>
                                        <p:attrNameLst>
                                          <p:attrName>ppt_x</p:attrName>
                                        </p:attrNameLst>
                                      </p:cBhvr>
                                      <p:tavLst>
                                        <p:tav tm="0">
                                          <p:val>
                                            <p:strVal val="#ppt_x"/>
                                          </p:val>
                                        </p:tav>
                                        <p:tav tm="100000">
                                          <p:val>
                                            <p:strVal val="#ppt_x"/>
                                          </p:val>
                                        </p:tav>
                                      </p:tavLst>
                                    </p:anim>
                                    <p:anim calcmode="lin" valueType="num">
                                      <p:cBhvr additive="base">
                                        <p:cTn id="51" dur="500" fill="hold"/>
                                        <p:tgtEl>
                                          <p:spTgt spid="389"/>
                                        </p:tgtEl>
                                        <p:attrNameLst>
                                          <p:attrName>ppt_y</p:attrName>
                                        </p:attrNameLst>
                                      </p:cBhvr>
                                      <p:tavLst>
                                        <p:tav tm="0">
                                          <p:val>
                                            <p:strVal val="0-#ppt_h/2"/>
                                          </p:val>
                                        </p:tav>
                                        <p:tav tm="100000">
                                          <p:val>
                                            <p:strVal val="#ppt_y"/>
                                          </p:val>
                                        </p:tav>
                                      </p:tavLst>
                                    </p:anim>
                                  </p:childTnLst>
                                </p:cTn>
                              </p:par>
                            </p:childTnLst>
                          </p:cTn>
                        </p:par>
                        <p:par>
                          <p:cTn id="52" fill="hold">
                            <p:stCondLst>
                              <p:cond delay="4500"/>
                            </p:stCondLst>
                            <p:childTnLst>
                              <p:par>
                                <p:cTn id="53" presetID="22" presetClass="entr" presetSubtype="4" fill="hold" nodeType="afterEffect">
                                  <p:stCondLst>
                                    <p:cond delay="0"/>
                                  </p:stCondLst>
                                  <p:childTnLst>
                                    <p:set>
                                      <p:cBhvr>
                                        <p:cTn id="54" dur="1" fill="hold">
                                          <p:stCondLst>
                                            <p:cond delay="0"/>
                                          </p:stCondLst>
                                        </p:cTn>
                                        <p:tgtEl>
                                          <p:spTgt spid="379"/>
                                        </p:tgtEl>
                                        <p:attrNameLst>
                                          <p:attrName>style.visibility</p:attrName>
                                        </p:attrNameLst>
                                      </p:cBhvr>
                                      <p:to>
                                        <p:strVal val="visible"/>
                                      </p:to>
                                    </p:set>
                                    <p:animEffect transition="in" filter="wipe(down)">
                                      <p:cBhvr>
                                        <p:cTn id="55" dur="500"/>
                                        <p:tgtEl>
                                          <p:spTgt spid="379"/>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489"/>
                                        </p:tgtEl>
                                        <p:attrNameLst>
                                          <p:attrName>style.visibility</p:attrName>
                                        </p:attrNameLst>
                                      </p:cBhvr>
                                      <p:to>
                                        <p:strVal val="visible"/>
                                      </p:to>
                                    </p:set>
                                    <p:anim calcmode="lin" valueType="num">
                                      <p:cBhvr>
                                        <p:cTn id="59" dur="500" fill="hold"/>
                                        <p:tgtEl>
                                          <p:spTgt spid="489"/>
                                        </p:tgtEl>
                                        <p:attrNameLst>
                                          <p:attrName>ppt_w</p:attrName>
                                        </p:attrNameLst>
                                      </p:cBhvr>
                                      <p:tavLst>
                                        <p:tav tm="0">
                                          <p:val>
                                            <p:fltVal val="0"/>
                                          </p:val>
                                        </p:tav>
                                        <p:tav tm="100000">
                                          <p:val>
                                            <p:strVal val="#ppt_w"/>
                                          </p:val>
                                        </p:tav>
                                      </p:tavLst>
                                    </p:anim>
                                    <p:anim calcmode="lin" valueType="num">
                                      <p:cBhvr>
                                        <p:cTn id="60" dur="500" fill="hold"/>
                                        <p:tgtEl>
                                          <p:spTgt spid="489"/>
                                        </p:tgtEl>
                                        <p:attrNameLst>
                                          <p:attrName>ppt_h</p:attrName>
                                        </p:attrNameLst>
                                      </p:cBhvr>
                                      <p:tavLst>
                                        <p:tav tm="0">
                                          <p:val>
                                            <p:fltVal val="0"/>
                                          </p:val>
                                        </p:tav>
                                        <p:tav tm="100000">
                                          <p:val>
                                            <p:strVal val="#ppt_h"/>
                                          </p:val>
                                        </p:tav>
                                      </p:tavLst>
                                    </p:anim>
                                    <p:animEffect transition="in" filter="fade">
                                      <p:cBhvr>
                                        <p:cTn id="61" dur="500"/>
                                        <p:tgtEl>
                                          <p:spTgt spid="489"/>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520"/>
                                        </p:tgtEl>
                                        <p:attrNameLst>
                                          <p:attrName>style.visibility</p:attrName>
                                        </p:attrNameLst>
                                      </p:cBhvr>
                                      <p:to>
                                        <p:strVal val="visible"/>
                                      </p:to>
                                    </p:set>
                                    <p:anim calcmode="lin" valueType="num">
                                      <p:cBhvr>
                                        <p:cTn id="70" dur="500" fill="hold"/>
                                        <p:tgtEl>
                                          <p:spTgt spid="520"/>
                                        </p:tgtEl>
                                        <p:attrNameLst>
                                          <p:attrName>ppt_w</p:attrName>
                                        </p:attrNameLst>
                                      </p:cBhvr>
                                      <p:tavLst>
                                        <p:tav tm="0">
                                          <p:val>
                                            <p:fltVal val="0"/>
                                          </p:val>
                                        </p:tav>
                                        <p:tav tm="100000">
                                          <p:val>
                                            <p:strVal val="#ppt_w"/>
                                          </p:val>
                                        </p:tav>
                                      </p:tavLst>
                                    </p:anim>
                                    <p:anim calcmode="lin" valueType="num">
                                      <p:cBhvr>
                                        <p:cTn id="71" dur="500" fill="hold"/>
                                        <p:tgtEl>
                                          <p:spTgt spid="520"/>
                                        </p:tgtEl>
                                        <p:attrNameLst>
                                          <p:attrName>ppt_h</p:attrName>
                                        </p:attrNameLst>
                                      </p:cBhvr>
                                      <p:tavLst>
                                        <p:tav tm="0">
                                          <p:val>
                                            <p:fltVal val="0"/>
                                          </p:val>
                                        </p:tav>
                                        <p:tav tm="100000">
                                          <p:val>
                                            <p:strVal val="#ppt_h"/>
                                          </p:val>
                                        </p:tav>
                                      </p:tavLst>
                                    </p:anim>
                                    <p:animEffect transition="in" filter="fade">
                                      <p:cBhvr>
                                        <p:cTn id="72" dur="500"/>
                                        <p:tgtEl>
                                          <p:spTgt spid="520"/>
                                        </p:tgtEl>
                                      </p:cBhvr>
                                    </p:animEffect>
                                  </p:childTnLst>
                                </p:cTn>
                              </p:par>
                            </p:childTnLst>
                          </p:cTn>
                        </p:par>
                        <p:par>
                          <p:cTn id="73" fill="hold">
                            <p:stCondLst>
                              <p:cond delay="6500"/>
                            </p:stCondLst>
                            <p:childTnLst>
                              <p:par>
                                <p:cTn id="74" presetID="2" presetClass="entr" presetSubtype="1" accel="50000" decel="50000" fill="hold" nodeType="afterEffect">
                                  <p:stCondLst>
                                    <p:cond delay="0"/>
                                  </p:stCondLst>
                                  <p:childTnLst>
                                    <p:set>
                                      <p:cBhvr>
                                        <p:cTn id="75" dur="1" fill="hold">
                                          <p:stCondLst>
                                            <p:cond delay="0"/>
                                          </p:stCondLst>
                                        </p:cTn>
                                        <p:tgtEl>
                                          <p:spTgt spid="390"/>
                                        </p:tgtEl>
                                        <p:attrNameLst>
                                          <p:attrName>style.visibility</p:attrName>
                                        </p:attrNameLst>
                                      </p:cBhvr>
                                      <p:to>
                                        <p:strVal val="visible"/>
                                      </p:to>
                                    </p:set>
                                    <p:anim calcmode="lin" valueType="num">
                                      <p:cBhvr additive="base">
                                        <p:cTn id="76" dur="500" fill="hold"/>
                                        <p:tgtEl>
                                          <p:spTgt spid="390"/>
                                        </p:tgtEl>
                                        <p:attrNameLst>
                                          <p:attrName>ppt_x</p:attrName>
                                        </p:attrNameLst>
                                      </p:cBhvr>
                                      <p:tavLst>
                                        <p:tav tm="0">
                                          <p:val>
                                            <p:strVal val="#ppt_x"/>
                                          </p:val>
                                        </p:tav>
                                        <p:tav tm="100000">
                                          <p:val>
                                            <p:strVal val="#ppt_x"/>
                                          </p:val>
                                        </p:tav>
                                      </p:tavLst>
                                    </p:anim>
                                    <p:anim calcmode="lin" valueType="num">
                                      <p:cBhvr additive="base">
                                        <p:cTn id="77" dur="500" fill="hold"/>
                                        <p:tgtEl>
                                          <p:spTgt spid="390"/>
                                        </p:tgtEl>
                                        <p:attrNameLst>
                                          <p:attrName>ppt_y</p:attrName>
                                        </p:attrNameLst>
                                      </p:cBhvr>
                                      <p:tavLst>
                                        <p:tav tm="0">
                                          <p:val>
                                            <p:strVal val="0-#ppt_h/2"/>
                                          </p:val>
                                        </p:tav>
                                        <p:tav tm="100000">
                                          <p:val>
                                            <p:strVal val="#ppt_y"/>
                                          </p:val>
                                        </p:tav>
                                      </p:tavLst>
                                    </p:anim>
                                  </p:childTnLst>
                                </p:cTn>
                              </p:par>
                            </p:childTnLst>
                          </p:cTn>
                        </p:par>
                        <p:par>
                          <p:cTn id="78" fill="hold">
                            <p:stCondLst>
                              <p:cond delay="7000"/>
                            </p:stCondLst>
                            <p:childTnLst>
                              <p:par>
                                <p:cTn id="79" presetID="22" presetClass="entr" presetSubtype="4" fill="hold" nodeType="afterEffect">
                                  <p:stCondLst>
                                    <p:cond delay="0"/>
                                  </p:stCondLst>
                                  <p:childTnLst>
                                    <p:set>
                                      <p:cBhvr>
                                        <p:cTn id="80" dur="1" fill="hold">
                                          <p:stCondLst>
                                            <p:cond delay="0"/>
                                          </p:stCondLst>
                                        </p:cTn>
                                        <p:tgtEl>
                                          <p:spTgt spid="383"/>
                                        </p:tgtEl>
                                        <p:attrNameLst>
                                          <p:attrName>style.visibility</p:attrName>
                                        </p:attrNameLst>
                                      </p:cBhvr>
                                      <p:to>
                                        <p:strVal val="visible"/>
                                      </p:to>
                                    </p:set>
                                    <p:animEffect transition="in" filter="wipe(down)">
                                      <p:cBhvr>
                                        <p:cTn id="81" dur="500"/>
                                        <p:tgtEl>
                                          <p:spTgt spid="383"/>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490"/>
                                        </p:tgtEl>
                                        <p:attrNameLst>
                                          <p:attrName>style.visibility</p:attrName>
                                        </p:attrNameLst>
                                      </p:cBhvr>
                                      <p:to>
                                        <p:strVal val="visible"/>
                                      </p:to>
                                    </p:set>
                                    <p:anim calcmode="lin" valueType="num">
                                      <p:cBhvr>
                                        <p:cTn id="85" dur="500" fill="hold"/>
                                        <p:tgtEl>
                                          <p:spTgt spid="490"/>
                                        </p:tgtEl>
                                        <p:attrNameLst>
                                          <p:attrName>ppt_w</p:attrName>
                                        </p:attrNameLst>
                                      </p:cBhvr>
                                      <p:tavLst>
                                        <p:tav tm="0">
                                          <p:val>
                                            <p:fltVal val="0"/>
                                          </p:val>
                                        </p:tav>
                                        <p:tav tm="100000">
                                          <p:val>
                                            <p:strVal val="#ppt_w"/>
                                          </p:val>
                                        </p:tav>
                                      </p:tavLst>
                                    </p:anim>
                                    <p:anim calcmode="lin" valueType="num">
                                      <p:cBhvr>
                                        <p:cTn id="86" dur="500" fill="hold"/>
                                        <p:tgtEl>
                                          <p:spTgt spid="490"/>
                                        </p:tgtEl>
                                        <p:attrNameLst>
                                          <p:attrName>ppt_h</p:attrName>
                                        </p:attrNameLst>
                                      </p:cBhvr>
                                      <p:tavLst>
                                        <p:tav tm="0">
                                          <p:val>
                                            <p:fltVal val="0"/>
                                          </p:val>
                                        </p:tav>
                                        <p:tav tm="100000">
                                          <p:val>
                                            <p:strVal val="#ppt_h"/>
                                          </p:val>
                                        </p:tav>
                                      </p:tavLst>
                                    </p:anim>
                                    <p:animEffect transition="in" filter="fade">
                                      <p:cBhvr>
                                        <p:cTn id="87" dur="500"/>
                                        <p:tgtEl>
                                          <p:spTgt spid="490"/>
                                        </p:tgtEl>
                                      </p:cBhvr>
                                    </p:animEffect>
                                  </p:childTnLst>
                                </p:cTn>
                              </p:par>
                            </p:childTnLst>
                          </p:cTn>
                        </p:par>
                        <p:par>
                          <p:cTn id="88" fill="hold">
                            <p:stCondLst>
                              <p:cond delay="8000"/>
                            </p:stCondLst>
                            <p:childTnLst>
                              <p:par>
                                <p:cTn id="89" presetID="2" presetClass="entr" presetSubtype="4" accel="50000" decel="50000" fill="hold" nodeType="afterEffect">
                                  <p:stCondLst>
                                    <p:cond delay="0"/>
                                  </p:stCondLst>
                                  <p:childTnLst>
                                    <p:set>
                                      <p:cBhvr>
                                        <p:cTn id="90" dur="1" fill="hold">
                                          <p:stCondLst>
                                            <p:cond delay="0"/>
                                          </p:stCondLst>
                                        </p:cTn>
                                        <p:tgtEl>
                                          <p:spTgt spid="133"/>
                                        </p:tgtEl>
                                        <p:attrNameLst>
                                          <p:attrName>style.visibility</p:attrName>
                                        </p:attrNameLst>
                                      </p:cBhvr>
                                      <p:to>
                                        <p:strVal val="visible"/>
                                      </p:to>
                                    </p:set>
                                    <p:anim calcmode="lin" valueType="num">
                                      <p:cBhvr additive="base">
                                        <p:cTn id="91" dur="500" fill="hold"/>
                                        <p:tgtEl>
                                          <p:spTgt spid="133"/>
                                        </p:tgtEl>
                                        <p:attrNameLst>
                                          <p:attrName>ppt_x</p:attrName>
                                        </p:attrNameLst>
                                      </p:cBhvr>
                                      <p:tavLst>
                                        <p:tav tm="0">
                                          <p:val>
                                            <p:strVal val="#ppt_x"/>
                                          </p:val>
                                        </p:tav>
                                        <p:tav tm="100000">
                                          <p:val>
                                            <p:strVal val="#ppt_x"/>
                                          </p:val>
                                        </p:tav>
                                      </p:tavLst>
                                    </p:anim>
                                    <p:anim calcmode="lin" valueType="num">
                                      <p:cBhvr additive="base">
                                        <p:cTn id="92" dur="500" fill="hold"/>
                                        <p:tgtEl>
                                          <p:spTgt spid="133"/>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53" presetClass="entr" presetSubtype="16" fill="hold" grpId="0" nodeType="afterEffect">
                                  <p:stCondLst>
                                    <p:cond delay="0"/>
                                  </p:stCondLst>
                                  <p:childTnLst>
                                    <p:set>
                                      <p:cBhvr>
                                        <p:cTn id="95" dur="1" fill="hold">
                                          <p:stCondLst>
                                            <p:cond delay="0"/>
                                          </p:stCondLst>
                                        </p:cTn>
                                        <p:tgtEl>
                                          <p:spTgt spid="521"/>
                                        </p:tgtEl>
                                        <p:attrNameLst>
                                          <p:attrName>style.visibility</p:attrName>
                                        </p:attrNameLst>
                                      </p:cBhvr>
                                      <p:to>
                                        <p:strVal val="visible"/>
                                      </p:to>
                                    </p:set>
                                    <p:anim calcmode="lin" valueType="num">
                                      <p:cBhvr>
                                        <p:cTn id="96" dur="500" fill="hold"/>
                                        <p:tgtEl>
                                          <p:spTgt spid="521"/>
                                        </p:tgtEl>
                                        <p:attrNameLst>
                                          <p:attrName>ppt_w</p:attrName>
                                        </p:attrNameLst>
                                      </p:cBhvr>
                                      <p:tavLst>
                                        <p:tav tm="0">
                                          <p:val>
                                            <p:fltVal val="0"/>
                                          </p:val>
                                        </p:tav>
                                        <p:tav tm="100000">
                                          <p:val>
                                            <p:strVal val="#ppt_w"/>
                                          </p:val>
                                        </p:tav>
                                      </p:tavLst>
                                    </p:anim>
                                    <p:anim calcmode="lin" valueType="num">
                                      <p:cBhvr>
                                        <p:cTn id="97" dur="500" fill="hold"/>
                                        <p:tgtEl>
                                          <p:spTgt spid="521"/>
                                        </p:tgtEl>
                                        <p:attrNameLst>
                                          <p:attrName>ppt_h</p:attrName>
                                        </p:attrNameLst>
                                      </p:cBhvr>
                                      <p:tavLst>
                                        <p:tav tm="0">
                                          <p:val>
                                            <p:fltVal val="0"/>
                                          </p:val>
                                        </p:tav>
                                        <p:tav tm="100000">
                                          <p:val>
                                            <p:strVal val="#ppt_h"/>
                                          </p:val>
                                        </p:tav>
                                      </p:tavLst>
                                    </p:anim>
                                    <p:animEffect transition="in" filter="fade">
                                      <p:cBhvr>
                                        <p:cTn id="98" dur="500"/>
                                        <p:tgtEl>
                                          <p:spTgt spid="521"/>
                                        </p:tgtEl>
                                      </p:cBhvr>
                                    </p:animEffect>
                                  </p:childTnLst>
                                </p:cTn>
                              </p:par>
                            </p:childTnLst>
                          </p:cTn>
                        </p:par>
                        <p:par>
                          <p:cTn id="99" fill="hold">
                            <p:stCondLst>
                              <p:cond delay="9000"/>
                            </p:stCondLst>
                            <p:childTnLst>
                              <p:par>
                                <p:cTn id="100" presetID="2" presetClass="entr" presetSubtype="1" accel="50000" decel="50000" fill="hold" nodeType="afterEffect">
                                  <p:stCondLst>
                                    <p:cond delay="0"/>
                                  </p:stCondLst>
                                  <p:childTnLst>
                                    <p:set>
                                      <p:cBhvr>
                                        <p:cTn id="101" dur="1" fill="hold">
                                          <p:stCondLst>
                                            <p:cond delay="0"/>
                                          </p:stCondLst>
                                        </p:cTn>
                                        <p:tgtEl>
                                          <p:spTgt spid="392"/>
                                        </p:tgtEl>
                                        <p:attrNameLst>
                                          <p:attrName>style.visibility</p:attrName>
                                        </p:attrNameLst>
                                      </p:cBhvr>
                                      <p:to>
                                        <p:strVal val="visible"/>
                                      </p:to>
                                    </p:set>
                                    <p:anim calcmode="lin" valueType="num">
                                      <p:cBhvr additive="base">
                                        <p:cTn id="102" dur="500" fill="hold"/>
                                        <p:tgtEl>
                                          <p:spTgt spid="392"/>
                                        </p:tgtEl>
                                        <p:attrNameLst>
                                          <p:attrName>ppt_x</p:attrName>
                                        </p:attrNameLst>
                                      </p:cBhvr>
                                      <p:tavLst>
                                        <p:tav tm="0">
                                          <p:val>
                                            <p:strVal val="#ppt_x"/>
                                          </p:val>
                                        </p:tav>
                                        <p:tav tm="100000">
                                          <p:val>
                                            <p:strVal val="#ppt_x"/>
                                          </p:val>
                                        </p:tav>
                                      </p:tavLst>
                                    </p:anim>
                                    <p:anim calcmode="lin" valueType="num">
                                      <p:cBhvr additive="base">
                                        <p:cTn id="103" dur="500" fill="hold"/>
                                        <p:tgtEl>
                                          <p:spTgt spid="392"/>
                                        </p:tgtEl>
                                        <p:attrNameLst>
                                          <p:attrName>ppt_y</p:attrName>
                                        </p:attrNameLst>
                                      </p:cBhvr>
                                      <p:tavLst>
                                        <p:tav tm="0">
                                          <p:val>
                                            <p:strVal val="0-#ppt_h/2"/>
                                          </p:val>
                                        </p:tav>
                                        <p:tav tm="100000">
                                          <p:val>
                                            <p:strVal val="#ppt_y"/>
                                          </p:val>
                                        </p:tav>
                                      </p:tavLst>
                                    </p:anim>
                                  </p:childTnLst>
                                </p:cTn>
                              </p:par>
                            </p:childTnLst>
                          </p:cTn>
                        </p:par>
                        <p:par>
                          <p:cTn id="104" fill="hold">
                            <p:stCondLst>
                              <p:cond delay="9500"/>
                            </p:stCondLst>
                            <p:childTnLst>
                              <p:par>
                                <p:cTn id="105" presetID="53" presetClass="entr" presetSubtype="16" fill="hold" nodeType="afterEffect">
                                  <p:stCondLst>
                                    <p:cond delay="0"/>
                                  </p:stCondLst>
                                  <p:childTnLst>
                                    <p:set>
                                      <p:cBhvr>
                                        <p:cTn id="106" dur="1" fill="hold">
                                          <p:stCondLst>
                                            <p:cond delay="0"/>
                                          </p:stCondLst>
                                        </p:cTn>
                                        <p:tgtEl>
                                          <p:spTgt spid="299"/>
                                        </p:tgtEl>
                                        <p:attrNameLst>
                                          <p:attrName>style.visibility</p:attrName>
                                        </p:attrNameLst>
                                      </p:cBhvr>
                                      <p:to>
                                        <p:strVal val="visible"/>
                                      </p:to>
                                    </p:set>
                                    <p:anim calcmode="lin" valueType="num">
                                      <p:cBhvr>
                                        <p:cTn id="107" dur="500" fill="hold"/>
                                        <p:tgtEl>
                                          <p:spTgt spid="299"/>
                                        </p:tgtEl>
                                        <p:attrNameLst>
                                          <p:attrName>ppt_w</p:attrName>
                                        </p:attrNameLst>
                                      </p:cBhvr>
                                      <p:tavLst>
                                        <p:tav tm="0">
                                          <p:val>
                                            <p:fltVal val="0"/>
                                          </p:val>
                                        </p:tav>
                                        <p:tav tm="100000">
                                          <p:val>
                                            <p:strVal val="#ppt_w"/>
                                          </p:val>
                                        </p:tav>
                                      </p:tavLst>
                                    </p:anim>
                                    <p:anim calcmode="lin" valueType="num">
                                      <p:cBhvr>
                                        <p:cTn id="108" dur="500" fill="hold"/>
                                        <p:tgtEl>
                                          <p:spTgt spid="299"/>
                                        </p:tgtEl>
                                        <p:attrNameLst>
                                          <p:attrName>ppt_h</p:attrName>
                                        </p:attrNameLst>
                                      </p:cBhvr>
                                      <p:tavLst>
                                        <p:tav tm="0">
                                          <p:val>
                                            <p:fltVal val="0"/>
                                          </p:val>
                                        </p:tav>
                                        <p:tav tm="100000">
                                          <p:val>
                                            <p:strVal val="#ppt_h"/>
                                          </p:val>
                                        </p:tav>
                                      </p:tavLst>
                                    </p:anim>
                                    <p:animEffect transition="in" filter="fade">
                                      <p:cBhvr>
                                        <p:cTn id="109" dur="500"/>
                                        <p:tgtEl>
                                          <p:spTgt spid="299"/>
                                        </p:tgtEl>
                                      </p:cBhvr>
                                    </p:animEffect>
                                  </p:childTnLst>
                                </p:cTn>
                              </p:par>
                            </p:childTnLst>
                          </p:cTn>
                        </p:par>
                        <p:par>
                          <p:cTn id="110" fill="hold">
                            <p:stCondLst>
                              <p:cond delay="10000"/>
                            </p:stCondLst>
                            <p:childTnLst>
                              <p:par>
                                <p:cTn id="111" presetID="22" presetClass="entr" presetSubtype="1" fill="hold" nodeType="afterEffect">
                                  <p:stCondLst>
                                    <p:cond delay="0"/>
                                  </p:stCondLst>
                                  <p:childTnLst>
                                    <p:set>
                                      <p:cBhvr>
                                        <p:cTn id="112" dur="1" fill="hold">
                                          <p:stCondLst>
                                            <p:cond delay="0"/>
                                          </p:stCondLst>
                                        </p:cTn>
                                        <p:tgtEl>
                                          <p:spTgt spid="385"/>
                                        </p:tgtEl>
                                        <p:attrNameLst>
                                          <p:attrName>style.visibility</p:attrName>
                                        </p:attrNameLst>
                                      </p:cBhvr>
                                      <p:to>
                                        <p:strVal val="visible"/>
                                      </p:to>
                                    </p:set>
                                    <p:animEffect transition="in" filter="wipe(up)">
                                      <p:cBhvr>
                                        <p:cTn id="113" dur="500"/>
                                        <p:tgtEl>
                                          <p:spTgt spid="385"/>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491"/>
                                        </p:tgtEl>
                                        <p:attrNameLst>
                                          <p:attrName>style.visibility</p:attrName>
                                        </p:attrNameLst>
                                      </p:cBhvr>
                                      <p:to>
                                        <p:strVal val="visible"/>
                                      </p:to>
                                    </p:set>
                                    <p:anim calcmode="lin" valueType="num">
                                      <p:cBhvr>
                                        <p:cTn id="117" dur="500" fill="hold"/>
                                        <p:tgtEl>
                                          <p:spTgt spid="491"/>
                                        </p:tgtEl>
                                        <p:attrNameLst>
                                          <p:attrName>ppt_w</p:attrName>
                                        </p:attrNameLst>
                                      </p:cBhvr>
                                      <p:tavLst>
                                        <p:tav tm="0">
                                          <p:val>
                                            <p:fltVal val="0"/>
                                          </p:val>
                                        </p:tav>
                                        <p:tav tm="100000">
                                          <p:val>
                                            <p:strVal val="#ppt_w"/>
                                          </p:val>
                                        </p:tav>
                                      </p:tavLst>
                                    </p:anim>
                                    <p:anim calcmode="lin" valueType="num">
                                      <p:cBhvr>
                                        <p:cTn id="118" dur="500" fill="hold"/>
                                        <p:tgtEl>
                                          <p:spTgt spid="491"/>
                                        </p:tgtEl>
                                        <p:attrNameLst>
                                          <p:attrName>ppt_h</p:attrName>
                                        </p:attrNameLst>
                                      </p:cBhvr>
                                      <p:tavLst>
                                        <p:tav tm="0">
                                          <p:val>
                                            <p:fltVal val="0"/>
                                          </p:val>
                                        </p:tav>
                                        <p:tav tm="100000">
                                          <p:val>
                                            <p:strVal val="#ppt_h"/>
                                          </p:val>
                                        </p:tav>
                                      </p:tavLst>
                                    </p:anim>
                                    <p:animEffect transition="in" filter="fade">
                                      <p:cBhvr>
                                        <p:cTn id="119" dur="500"/>
                                        <p:tgtEl>
                                          <p:spTgt spid="491"/>
                                        </p:tgtEl>
                                      </p:cBhvr>
                                    </p:animEffect>
                                  </p:childTnLst>
                                </p:cTn>
                              </p:par>
                            </p:childTnLst>
                          </p:cTn>
                        </p:par>
                        <p:par>
                          <p:cTn id="120" fill="hold">
                            <p:stCondLst>
                              <p:cond delay="11000"/>
                            </p:stCondLst>
                            <p:childTnLst>
                              <p:par>
                                <p:cTn id="121" presetID="2" presetClass="entr" presetSubtype="1" accel="50000" decel="50000" fill="hold" nodeType="afterEffect">
                                  <p:stCondLst>
                                    <p:cond delay="0"/>
                                  </p:stCondLst>
                                  <p:childTnLst>
                                    <p:set>
                                      <p:cBhvr>
                                        <p:cTn id="122" dur="1" fill="hold">
                                          <p:stCondLst>
                                            <p:cond delay="0"/>
                                          </p:stCondLst>
                                        </p:cTn>
                                        <p:tgtEl>
                                          <p:spTgt spid="393"/>
                                        </p:tgtEl>
                                        <p:attrNameLst>
                                          <p:attrName>style.visibility</p:attrName>
                                        </p:attrNameLst>
                                      </p:cBhvr>
                                      <p:to>
                                        <p:strVal val="visible"/>
                                      </p:to>
                                    </p:set>
                                    <p:anim calcmode="lin" valueType="num">
                                      <p:cBhvr additive="base">
                                        <p:cTn id="123" dur="500" fill="hold"/>
                                        <p:tgtEl>
                                          <p:spTgt spid="393"/>
                                        </p:tgtEl>
                                        <p:attrNameLst>
                                          <p:attrName>ppt_x</p:attrName>
                                        </p:attrNameLst>
                                      </p:cBhvr>
                                      <p:tavLst>
                                        <p:tav tm="0">
                                          <p:val>
                                            <p:strVal val="#ppt_x"/>
                                          </p:val>
                                        </p:tav>
                                        <p:tav tm="100000">
                                          <p:val>
                                            <p:strVal val="#ppt_x"/>
                                          </p:val>
                                        </p:tav>
                                      </p:tavLst>
                                    </p:anim>
                                    <p:anim calcmode="lin" valueType="num">
                                      <p:cBhvr additive="base">
                                        <p:cTn id="124" dur="500" fill="hold"/>
                                        <p:tgtEl>
                                          <p:spTgt spid="393"/>
                                        </p:tgtEl>
                                        <p:attrNameLst>
                                          <p:attrName>ppt_y</p:attrName>
                                        </p:attrNameLst>
                                      </p:cBhvr>
                                      <p:tavLst>
                                        <p:tav tm="0">
                                          <p:val>
                                            <p:strVal val="0-#ppt_h/2"/>
                                          </p:val>
                                        </p:tav>
                                        <p:tav tm="100000">
                                          <p:val>
                                            <p:strVal val="#ppt_y"/>
                                          </p:val>
                                        </p:tav>
                                      </p:tavLst>
                                    </p:anim>
                                  </p:childTnLst>
                                </p:cTn>
                              </p:par>
                            </p:childTnLst>
                          </p:cTn>
                        </p:par>
                        <p:par>
                          <p:cTn id="125" fill="hold">
                            <p:stCondLst>
                              <p:cond delay="11500"/>
                            </p:stCondLst>
                            <p:childTnLst>
                              <p:par>
                                <p:cTn id="126" presetID="2" presetClass="entr" presetSubtype="4" accel="50000" decel="50000" fill="hold" nodeType="afterEffect">
                                  <p:stCondLst>
                                    <p:cond delay="0"/>
                                  </p:stCondLst>
                                  <p:childTnLst>
                                    <p:set>
                                      <p:cBhvr>
                                        <p:cTn id="127" dur="1" fill="hold">
                                          <p:stCondLst>
                                            <p:cond delay="0"/>
                                          </p:stCondLst>
                                        </p:cTn>
                                        <p:tgtEl>
                                          <p:spTgt spid="234"/>
                                        </p:tgtEl>
                                        <p:attrNameLst>
                                          <p:attrName>style.visibility</p:attrName>
                                        </p:attrNameLst>
                                      </p:cBhvr>
                                      <p:to>
                                        <p:strVal val="visible"/>
                                      </p:to>
                                    </p:set>
                                    <p:anim calcmode="lin" valueType="num">
                                      <p:cBhvr additive="base">
                                        <p:cTn id="128" dur="500" fill="hold"/>
                                        <p:tgtEl>
                                          <p:spTgt spid="234"/>
                                        </p:tgtEl>
                                        <p:attrNameLst>
                                          <p:attrName>ppt_x</p:attrName>
                                        </p:attrNameLst>
                                      </p:cBhvr>
                                      <p:tavLst>
                                        <p:tav tm="0">
                                          <p:val>
                                            <p:strVal val="#ppt_x"/>
                                          </p:val>
                                        </p:tav>
                                        <p:tav tm="100000">
                                          <p:val>
                                            <p:strVal val="#ppt_x"/>
                                          </p:val>
                                        </p:tav>
                                      </p:tavLst>
                                    </p:anim>
                                    <p:anim calcmode="lin" valueType="num">
                                      <p:cBhvr additive="base">
                                        <p:cTn id="129" dur="500" fill="hold"/>
                                        <p:tgtEl>
                                          <p:spTgt spid="234"/>
                                        </p:tgtEl>
                                        <p:attrNameLst>
                                          <p:attrName>ppt_y</p:attrName>
                                        </p:attrNameLst>
                                      </p:cBhvr>
                                      <p:tavLst>
                                        <p:tav tm="0">
                                          <p:val>
                                            <p:strVal val="1+#ppt_h/2"/>
                                          </p:val>
                                        </p:tav>
                                        <p:tav tm="100000">
                                          <p:val>
                                            <p:strVal val="#ppt_y"/>
                                          </p:val>
                                        </p:tav>
                                      </p:tavLst>
                                    </p:anim>
                                  </p:childTnLst>
                                </p:cTn>
                              </p:par>
                            </p:childTnLst>
                          </p:cTn>
                        </p:par>
                        <p:par>
                          <p:cTn id="130" fill="hold">
                            <p:stCondLst>
                              <p:cond delay="12000"/>
                            </p:stCondLst>
                            <p:childTnLst>
                              <p:par>
                                <p:cTn id="131" presetID="53" presetClass="entr" presetSubtype="16" fill="hold" grpId="0" nodeType="afterEffect">
                                  <p:stCondLst>
                                    <p:cond delay="0"/>
                                  </p:stCondLst>
                                  <p:childTnLst>
                                    <p:set>
                                      <p:cBhvr>
                                        <p:cTn id="132" dur="1" fill="hold">
                                          <p:stCondLst>
                                            <p:cond delay="0"/>
                                          </p:stCondLst>
                                        </p:cTn>
                                        <p:tgtEl>
                                          <p:spTgt spid="522"/>
                                        </p:tgtEl>
                                        <p:attrNameLst>
                                          <p:attrName>style.visibility</p:attrName>
                                        </p:attrNameLst>
                                      </p:cBhvr>
                                      <p:to>
                                        <p:strVal val="visible"/>
                                      </p:to>
                                    </p:set>
                                    <p:anim calcmode="lin" valueType="num">
                                      <p:cBhvr>
                                        <p:cTn id="133" dur="500" fill="hold"/>
                                        <p:tgtEl>
                                          <p:spTgt spid="522"/>
                                        </p:tgtEl>
                                        <p:attrNameLst>
                                          <p:attrName>ppt_w</p:attrName>
                                        </p:attrNameLst>
                                      </p:cBhvr>
                                      <p:tavLst>
                                        <p:tav tm="0">
                                          <p:val>
                                            <p:fltVal val="0"/>
                                          </p:val>
                                        </p:tav>
                                        <p:tav tm="100000">
                                          <p:val>
                                            <p:strVal val="#ppt_w"/>
                                          </p:val>
                                        </p:tav>
                                      </p:tavLst>
                                    </p:anim>
                                    <p:anim calcmode="lin" valueType="num">
                                      <p:cBhvr>
                                        <p:cTn id="134" dur="500" fill="hold"/>
                                        <p:tgtEl>
                                          <p:spTgt spid="522"/>
                                        </p:tgtEl>
                                        <p:attrNameLst>
                                          <p:attrName>ppt_h</p:attrName>
                                        </p:attrNameLst>
                                      </p:cBhvr>
                                      <p:tavLst>
                                        <p:tav tm="0">
                                          <p:val>
                                            <p:fltVal val="0"/>
                                          </p:val>
                                        </p:tav>
                                        <p:tav tm="100000">
                                          <p:val>
                                            <p:strVal val="#ppt_h"/>
                                          </p:val>
                                        </p:tav>
                                      </p:tavLst>
                                    </p:anim>
                                    <p:animEffect transition="in" filter="fade">
                                      <p:cBhvr>
                                        <p:cTn id="135" dur="500"/>
                                        <p:tgtEl>
                                          <p:spTgt spid="522"/>
                                        </p:tgtEl>
                                      </p:cBhvr>
                                    </p:animEffect>
                                  </p:childTnLst>
                                </p:cTn>
                              </p:par>
                            </p:childTnLst>
                          </p:cTn>
                        </p:par>
                        <p:par>
                          <p:cTn id="136" fill="hold">
                            <p:stCondLst>
                              <p:cond delay="12500"/>
                            </p:stCondLst>
                            <p:childTnLst>
                              <p:par>
                                <p:cTn id="137" presetID="22" presetClass="entr" presetSubtype="1" fill="hold" nodeType="afterEffect">
                                  <p:stCondLst>
                                    <p:cond delay="0"/>
                                  </p:stCondLst>
                                  <p:childTnLst>
                                    <p:set>
                                      <p:cBhvr>
                                        <p:cTn id="138" dur="1" fill="hold">
                                          <p:stCondLst>
                                            <p:cond delay="0"/>
                                          </p:stCondLst>
                                        </p:cTn>
                                        <p:tgtEl>
                                          <p:spTgt spid="391"/>
                                        </p:tgtEl>
                                        <p:attrNameLst>
                                          <p:attrName>style.visibility</p:attrName>
                                        </p:attrNameLst>
                                      </p:cBhvr>
                                      <p:to>
                                        <p:strVal val="visible"/>
                                      </p:to>
                                    </p:set>
                                    <p:animEffect transition="in" filter="wipe(up)">
                                      <p:cBhvr>
                                        <p:cTn id="139" dur="500"/>
                                        <p:tgtEl>
                                          <p:spTgt spid="391"/>
                                        </p:tgtEl>
                                      </p:cBhvr>
                                    </p:animEffect>
                                  </p:childTnLst>
                                </p:cTn>
                              </p:par>
                            </p:childTnLst>
                          </p:cTn>
                        </p:par>
                        <p:par>
                          <p:cTn id="140" fill="hold">
                            <p:stCondLst>
                              <p:cond delay="13000"/>
                            </p:stCondLst>
                            <p:childTnLst>
                              <p:par>
                                <p:cTn id="141" presetID="53" presetClass="entr" presetSubtype="16" fill="hold" grpId="0" nodeType="afterEffect">
                                  <p:stCondLst>
                                    <p:cond delay="0"/>
                                  </p:stCondLst>
                                  <p:childTnLst>
                                    <p:set>
                                      <p:cBhvr>
                                        <p:cTn id="142" dur="1" fill="hold">
                                          <p:stCondLst>
                                            <p:cond delay="0"/>
                                          </p:stCondLst>
                                        </p:cTn>
                                        <p:tgtEl>
                                          <p:spTgt spid="492"/>
                                        </p:tgtEl>
                                        <p:attrNameLst>
                                          <p:attrName>style.visibility</p:attrName>
                                        </p:attrNameLst>
                                      </p:cBhvr>
                                      <p:to>
                                        <p:strVal val="visible"/>
                                      </p:to>
                                    </p:set>
                                    <p:anim calcmode="lin" valueType="num">
                                      <p:cBhvr>
                                        <p:cTn id="143" dur="500" fill="hold"/>
                                        <p:tgtEl>
                                          <p:spTgt spid="492"/>
                                        </p:tgtEl>
                                        <p:attrNameLst>
                                          <p:attrName>ppt_w</p:attrName>
                                        </p:attrNameLst>
                                      </p:cBhvr>
                                      <p:tavLst>
                                        <p:tav tm="0">
                                          <p:val>
                                            <p:fltVal val="0"/>
                                          </p:val>
                                        </p:tav>
                                        <p:tav tm="100000">
                                          <p:val>
                                            <p:strVal val="#ppt_w"/>
                                          </p:val>
                                        </p:tav>
                                      </p:tavLst>
                                    </p:anim>
                                    <p:anim calcmode="lin" valueType="num">
                                      <p:cBhvr>
                                        <p:cTn id="144" dur="500" fill="hold"/>
                                        <p:tgtEl>
                                          <p:spTgt spid="492"/>
                                        </p:tgtEl>
                                        <p:attrNameLst>
                                          <p:attrName>ppt_h</p:attrName>
                                        </p:attrNameLst>
                                      </p:cBhvr>
                                      <p:tavLst>
                                        <p:tav tm="0">
                                          <p:val>
                                            <p:fltVal val="0"/>
                                          </p:val>
                                        </p:tav>
                                        <p:tav tm="100000">
                                          <p:val>
                                            <p:strVal val="#ppt_h"/>
                                          </p:val>
                                        </p:tav>
                                      </p:tavLst>
                                    </p:anim>
                                    <p:animEffect transition="in" filter="fade">
                                      <p:cBhvr>
                                        <p:cTn id="145" dur="500"/>
                                        <p:tgtEl>
                                          <p:spTgt spid="492"/>
                                        </p:tgtEl>
                                      </p:cBhvr>
                                    </p:animEffect>
                                  </p:childTnLst>
                                </p:cTn>
                              </p:par>
                            </p:childTnLst>
                          </p:cTn>
                        </p:par>
                        <p:par>
                          <p:cTn id="146" fill="hold">
                            <p:stCondLst>
                              <p:cond delay="13500"/>
                            </p:stCondLst>
                            <p:childTnLst>
                              <p:par>
                                <p:cTn id="147" presetID="2" presetClass="entr" presetSubtype="4" accel="50000" decel="50000" fill="hold" nodeType="afterEffect">
                                  <p:stCondLst>
                                    <p:cond delay="0"/>
                                  </p:stCondLst>
                                  <p:childTnLst>
                                    <p:set>
                                      <p:cBhvr>
                                        <p:cTn id="148" dur="1" fill="hold">
                                          <p:stCondLst>
                                            <p:cond delay="0"/>
                                          </p:stCondLst>
                                        </p:cTn>
                                        <p:tgtEl>
                                          <p:spTgt spid="282"/>
                                        </p:tgtEl>
                                        <p:attrNameLst>
                                          <p:attrName>style.visibility</p:attrName>
                                        </p:attrNameLst>
                                      </p:cBhvr>
                                      <p:to>
                                        <p:strVal val="visible"/>
                                      </p:to>
                                    </p:set>
                                    <p:anim calcmode="lin" valueType="num">
                                      <p:cBhvr additive="base">
                                        <p:cTn id="149" dur="500" fill="hold"/>
                                        <p:tgtEl>
                                          <p:spTgt spid="282"/>
                                        </p:tgtEl>
                                        <p:attrNameLst>
                                          <p:attrName>ppt_x</p:attrName>
                                        </p:attrNameLst>
                                      </p:cBhvr>
                                      <p:tavLst>
                                        <p:tav tm="0">
                                          <p:val>
                                            <p:strVal val="#ppt_x"/>
                                          </p:val>
                                        </p:tav>
                                        <p:tav tm="100000">
                                          <p:val>
                                            <p:strVal val="#ppt_x"/>
                                          </p:val>
                                        </p:tav>
                                      </p:tavLst>
                                    </p:anim>
                                    <p:anim calcmode="lin" valueType="num">
                                      <p:cBhvr additive="base">
                                        <p:cTn id="150" dur="500" fill="hold"/>
                                        <p:tgtEl>
                                          <p:spTgt spid="282"/>
                                        </p:tgtEl>
                                        <p:attrNameLst>
                                          <p:attrName>ppt_y</p:attrName>
                                        </p:attrNameLst>
                                      </p:cBhvr>
                                      <p:tavLst>
                                        <p:tav tm="0">
                                          <p:val>
                                            <p:strVal val="1+#ppt_h/2"/>
                                          </p:val>
                                        </p:tav>
                                        <p:tav tm="100000">
                                          <p:val>
                                            <p:strVal val="#ppt_y"/>
                                          </p:val>
                                        </p:tav>
                                      </p:tavLst>
                                    </p:anim>
                                  </p:childTnLst>
                                </p:cTn>
                              </p:par>
                            </p:childTnLst>
                          </p:cTn>
                        </p:par>
                        <p:par>
                          <p:cTn id="151" fill="hold">
                            <p:stCondLst>
                              <p:cond delay="14000"/>
                            </p:stCondLst>
                            <p:childTnLst>
                              <p:par>
                                <p:cTn id="152" presetID="53" presetClass="entr" presetSubtype="16" fill="hold" grpId="0" nodeType="afterEffect">
                                  <p:stCondLst>
                                    <p:cond delay="0"/>
                                  </p:stCondLst>
                                  <p:childTnLst>
                                    <p:set>
                                      <p:cBhvr>
                                        <p:cTn id="153" dur="1" fill="hold">
                                          <p:stCondLst>
                                            <p:cond delay="0"/>
                                          </p:stCondLst>
                                        </p:cTn>
                                        <p:tgtEl>
                                          <p:spTgt spid="523"/>
                                        </p:tgtEl>
                                        <p:attrNameLst>
                                          <p:attrName>style.visibility</p:attrName>
                                        </p:attrNameLst>
                                      </p:cBhvr>
                                      <p:to>
                                        <p:strVal val="visible"/>
                                      </p:to>
                                    </p:set>
                                    <p:anim calcmode="lin" valueType="num">
                                      <p:cBhvr>
                                        <p:cTn id="154" dur="500" fill="hold"/>
                                        <p:tgtEl>
                                          <p:spTgt spid="523"/>
                                        </p:tgtEl>
                                        <p:attrNameLst>
                                          <p:attrName>ppt_w</p:attrName>
                                        </p:attrNameLst>
                                      </p:cBhvr>
                                      <p:tavLst>
                                        <p:tav tm="0">
                                          <p:val>
                                            <p:fltVal val="0"/>
                                          </p:val>
                                        </p:tav>
                                        <p:tav tm="100000">
                                          <p:val>
                                            <p:strVal val="#ppt_w"/>
                                          </p:val>
                                        </p:tav>
                                      </p:tavLst>
                                    </p:anim>
                                    <p:anim calcmode="lin" valueType="num">
                                      <p:cBhvr>
                                        <p:cTn id="155" dur="500" fill="hold"/>
                                        <p:tgtEl>
                                          <p:spTgt spid="523"/>
                                        </p:tgtEl>
                                        <p:attrNameLst>
                                          <p:attrName>ppt_h</p:attrName>
                                        </p:attrNameLst>
                                      </p:cBhvr>
                                      <p:tavLst>
                                        <p:tav tm="0">
                                          <p:val>
                                            <p:fltVal val="0"/>
                                          </p:val>
                                        </p:tav>
                                        <p:tav tm="100000">
                                          <p:val>
                                            <p:strVal val="#ppt_h"/>
                                          </p:val>
                                        </p:tav>
                                      </p:tavLst>
                                    </p:anim>
                                    <p:animEffect transition="in" filter="fade">
                                      <p:cBhvr>
                                        <p:cTn id="156" dur="500"/>
                                        <p:tgtEl>
                                          <p:spTgt spid="523"/>
                                        </p:tgtEl>
                                      </p:cBhvr>
                                    </p:animEffect>
                                  </p:childTnLst>
                                </p:cTn>
                              </p:par>
                            </p:childTnLst>
                          </p:cTn>
                        </p:par>
                        <p:par>
                          <p:cTn id="157" fill="hold">
                            <p:stCondLst>
                              <p:cond delay="14500"/>
                            </p:stCondLst>
                            <p:childTnLst>
                              <p:par>
                                <p:cTn id="158" presetID="2" presetClass="entr" presetSubtype="1" accel="50000" decel="50000" fill="hold" nodeType="afterEffect">
                                  <p:stCondLst>
                                    <p:cond delay="0"/>
                                  </p:stCondLst>
                                  <p:childTnLst>
                                    <p:set>
                                      <p:cBhvr>
                                        <p:cTn id="159" dur="1" fill="hold">
                                          <p:stCondLst>
                                            <p:cond delay="0"/>
                                          </p:stCondLst>
                                        </p:cTn>
                                        <p:tgtEl>
                                          <p:spTgt spid="394"/>
                                        </p:tgtEl>
                                        <p:attrNameLst>
                                          <p:attrName>style.visibility</p:attrName>
                                        </p:attrNameLst>
                                      </p:cBhvr>
                                      <p:to>
                                        <p:strVal val="visible"/>
                                      </p:to>
                                    </p:set>
                                    <p:anim calcmode="lin" valueType="num">
                                      <p:cBhvr additive="base">
                                        <p:cTn id="160" dur="500" fill="hold"/>
                                        <p:tgtEl>
                                          <p:spTgt spid="394"/>
                                        </p:tgtEl>
                                        <p:attrNameLst>
                                          <p:attrName>ppt_x</p:attrName>
                                        </p:attrNameLst>
                                      </p:cBhvr>
                                      <p:tavLst>
                                        <p:tav tm="0">
                                          <p:val>
                                            <p:strVal val="#ppt_x"/>
                                          </p:val>
                                        </p:tav>
                                        <p:tav tm="100000">
                                          <p:val>
                                            <p:strVal val="#ppt_x"/>
                                          </p:val>
                                        </p:tav>
                                      </p:tavLst>
                                    </p:anim>
                                    <p:anim calcmode="lin" valueType="num">
                                      <p:cBhvr additive="base">
                                        <p:cTn id="161" dur="500" fill="hold"/>
                                        <p:tgtEl>
                                          <p:spTgt spid="394"/>
                                        </p:tgtEl>
                                        <p:attrNameLst>
                                          <p:attrName>ppt_y</p:attrName>
                                        </p:attrNameLst>
                                      </p:cBhvr>
                                      <p:tavLst>
                                        <p:tav tm="0">
                                          <p:val>
                                            <p:strVal val="0-#ppt_h/2"/>
                                          </p:val>
                                        </p:tav>
                                        <p:tav tm="100000">
                                          <p:val>
                                            <p:strVal val="#ppt_y"/>
                                          </p:val>
                                        </p:tav>
                                      </p:tavLst>
                                    </p:anim>
                                  </p:childTnLst>
                                </p:cTn>
                              </p:par>
                            </p:childTnLst>
                          </p:cTn>
                        </p:par>
                        <p:par>
                          <p:cTn id="162" fill="hold">
                            <p:stCondLst>
                              <p:cond delay="15000"/>
                            </p:stCondLst>
                            <p:childTnLst>
                              <p:par>
                                <p:cTn id="163" presetID="22" presetClass="entr" presetSubtype="4" fill="hold" nodeType="afterEffect">
                                  <p:stCondLst>
                                    <p:cond delay="0"/>
                                  </p:stCondLst>
                                  <p:childTnLst>
                                    <p:set>
                                      <p:cBhvr>
                                        <p:cTn id="164" dur="1" fill="hold">
                                          <p:stCondLst>
                                            <p:cond delay="0"/>
                                          </p:stCondLst>
                                        </p:cTn>
                                        <p:tgtEl>
                                          <p:spTgt spid="486"/>
                                        </p:tgtEl>
                                        <p:attrNameLst>
                                          <p:attrName>style.visibility</p:attrName>
                                        </p:attrNameLst>
                                      </p:cBhvr>
                                      <p:to>
                                        <p:strVal val="visible"/>
                                      </p:to>
                                    </p:set>
                                    <p:animEffect transition="in" filter="wipe(down)">
                                      <p:cBhvr>
                                        <p:cTn id="165" dur="500"/>
                                        <p:tgtEl>
                                          <p:spTgt spid="486"/>
                                        </p:tgtEl>
                                      </p:cBhvr>
                                    </p:animEffect>
                                  </p:childTnLst>
                                </p:cTn>
                              </p:par>
                            </p:childTnLst>
                          </p:cTn>
                        </p:par>
                        <p:par>
                          <p:cTn id="166" fill="hold">
                            <p:stCondLst>
                              <p:cond delay="15500"/>
                            </p:stCondLst>
                            <p:childTnLst>
                              <p:par>
                                <p:cTn id="167" presetID="53" presetClass="entr" presetSubtype="16" fill="hold" grpId="0" nodeType="afterEffect">
                                  <p:stCondLst>
                                    <p:cond delay="0"/>
                                  </p:stCondLst>
                                  <p:childTnLst>
                                    <p:set>
                                      <p:cBhvr>
                                        <p:cTn id="168" dur="1" fill="hold">
                                          <p:stCondLst>
                                            <p:cond delay="0"/>
                                          </p:stCondLst>
                                        </p:cTn>
                                        <p:tgtEl>
                                          <p:spTgt spid="493"/>
                                        </p:tgtEl>
                                        <p:attrNameLst>
                                          <p:attrName>style.visibility</p:attrName>
                                        </p:attrNameLst>
                                      </p:cBhvr>
                                      <p:to>
                                        <p:strVal val="visible"/>
                                      </p:to>
                                    </p:set>
                                    <p:anim calcmode="lin" valueType="num">
                                      <p:cBhvr>
                                        <p:cTn id="169" dur="500" fill="hold"/>
                                        <p:tgtEl>
                                          <p:spTgt spid="493"/>
                                        </p:tgtEl>
                                        <p:attrNameLst>
                                          <p:attrName>ppt_w</p:attrName>
                                        </p:attrNameLst>
                                      </p:cBhvr>
                                      <p:tavLst>
                                        <p:tav tm="0">
                                          <p:val>
                                            <p:fltVal val="0"/>
                                          </p:val>
                                        </p:tav>
                                        <p:tav tm="100000">
                                          <p:val>
                                            <p:strVal val="#ppt_w"/>
                                          </p:val>
                                        </p:tav>
                                      </p:tavLst>
                                    </p:anim>
                                    <p:anim calcmode="lin" valueType="num">
                                      <p:cBhvr>
                                        <p:cTn id="170" dur="500" fill="hold"/>
                                        <p:tgtEl>
                                          <p:spTgt spid="493"/>
                                        </p:tgtEl>
                                        <p:attrNameLst>
                                          <p:attrName>ppt_h</p:attrName>
                                        </p:attrNameLst>
                                      </p:cBhvr>
                                      <p:tavLst>
                                        <p:tav tm="0">
                                          <p:val>
                                            <p:fltVal val="0"/>
                                          </p:val>
                                        </p:tav>
                                        <p:tav tm="100000">
                                          <p:val>
                                            <p:strVal val="#ppt_h"/>
                                          </p:val>
                                        </p:tav>
                                      </p:tavLst>
                                    </p:anim>
                                    <p:animEffect transition="in" filter="fade">
                                      <p:cBhvr>
                                        <p:cTn id="171" dur="500"/>
                                        <p:tgtEl>
                                          <p:spTgt spid="493"/>
                                        </p:tgtEl>
                                      </p:cBhvr>
                                    </p:animEffect>
                                  </p:childTnLst>
                                </p:cTn>
                              </p:par>
                            </p:childTnLst>
                          </p:cTn>
                        </p:par>
                        <p:par>
                          <p:cTn id="172" fill="hold">
                            <p:stCondLst>
                              <p:cond delay="16000"/>
                            </p:stCondLst>
                            <p:childTnLst>
                              <p:par>
                                <p:cTn id="173" presetID="2" presetClass="entr" presetSubtype="4" accel="50000" decel="50000" fill="hold" nodeType="afterEffect">
                                  <p:stCondLst>
                                    <p:cond delay="0"/>
                                  </p:stCondLst>
                                  <p:childTnLst>
                                    <p:set>
                                      <p:cBhvr>
                                        <p:cTn id="174" dur="1" fill="hold">
                                          <p:stCondLst>
                                            <p:cond delay="0"/>
                                          </p:stCondLst>
                                        </p:cTn>
                                        <p:tgtEl>
                                          <p:spTgt spid="304"/>
                                        </p:tgtEl>
                                        <p:attrNameLst>
                                          <p:attrName>style.visibility</p:attrName>
                                        </p:attrNameLst>
                                      </p:cBhvr>
                                      <p:to>
                                        <p:strVal val="visible"/>
                                      </p:to>
                                    </p:set>
                                    <p:anim calcmode="lin" valueType="num">
                                      <p:cBhvr additive="base">
                                        <p:cTn id="175" dur="500" fill="hold"/>
                                        <p:tgtEl>
                                          <p:spTgt spid="304"/>
                                        </p:tgtEl>
                                        <p:attrNameLst>
                                          <p:attrName>ppt_x</p:attrName>
                                        </p:attrNameLst>
                                      </p:cBhvr>
                                      <p:tavLst>
                                        <p:tav tm="0">
                                          <p:val>
                                            <p:strVal val="#ppt_x"/>
                                          </p:val>
                                        </p:tav>
                                        <p:tav tm="100000">
                                          <p:val>
                                            <p:strVal val="#ppt_x"/>
                                          </p:val>
                                        </p:tav>
                                      </p:tavLst>
                                    </p:anim>
                                    <p:anim calcmode="lin" valueType="num">
                                      <p:cBhvr additive="base">
                                        <p:cTn id="176" dur="500" fill="hold"/>
                                        <p:tgtEl>
                                          <p:spTgt spid="304"/>
                                        </p:tgtEl>
                                        <p:attrNameLst>
                                          <p:attrName>ppt_y</p:attrName>
                                        </p:attrNameLst>
                                      </p:cBhvr>
                                      <p:tavLst>
                                        <p:tav tm="0">
                                          <p:val>
                                            <p:strVal val="1+#ppt_h/2"/>
                                          </p:val>
                                        </p:tav>
                                        <p:tav tm="100000">
                                          <p:val>
                                            <p:strVal val="#ppt_y"/>
                                          </p:val>
                                        </p:tav>
                                      </p:tavLst>
                                    </p:anim>
                                  </p:childTnLst>
                                </p:cTn>
                              </p:par>
                            </p:childTnLst>
                          </p:cTn>
                        </p:par>
                        <p:par>
                          <p:cTn id="177" fill="hold">
                            <p:stCondLst>
                              <p:cond delay="16500"/>
                            </p:stCondLst>
                            <p:childTnLst>
                              <p:par>
                                <p:cTn id="178" presetID="53" presetClass="entr" presetSubtype="16" fill="hold" grpId="0" nodeType="afterEffect">
                                  <p:stCondLst>
                                    <p:cond delay="0"/>
                                  </p:stCondLst>
                                  <p:childTnLst>
                                    <p:set>
                                      <p:cBhvr>
                                        <p:cTn id="179" dur="1" fill="hold">
                                          <p:stCondLst>
                                            <p:cond delay="0"/>
                                          </p:stCondLst>
                                        </p:cTn>
                                        <p:tgtEl>
                                          <p:spTgt spid="524"/>
                                        </p:tgtEl>
                                        <p:attrNameLst>
                                          <p:attrName>style.visibility</p:attrName>
                                        </p:attrNameLst>
                                      </p:cBhvr>
                                      <p:to>
                                        <p:strVal val="visible"/>
                                      </p:to>
                                    </p:set>
                                    <p:anim calcmode="lin" valueType="num">
                                      <p:cBhvr>
                                        <p:cTn id="180" dur="500" fill="hold"/>
                                        <p:tgtEl>
                                          <p:spTgt spid="524"/>
                                        </p:tgtEl>
                                        <p:attrNameLst>
                                          <p:attrName>ppt_w</p:attrName>
                                        </p:attrNameLst>
                                      </p:cBhvr>
                                      <p:tavLst>
                                        <p:tav tm="0">
                                          <p:val>
                                            <p:fltVal val="0"/>
                                          </p:val>
                                        </p:tav>
                                        <p:tav tm="100000">
                                          <p:val>
                                            <p:strVal val="#ppt_w"/>
                                          </p:val>
                                        </p:tav>
                                      </p:tavLst>
                                    </p:anim>
                                    <p:anim calcmode="lin" valueType="num">
                                      <p:cBhvr>
                                        <p:cTn id="181" dur="500" fill="hold"/>
                                        <p:tgtEl>
                                          <p:spTgt spid="524"/>
                                        </p:tgtEl>
                                        <p:attrNameLst>
                                          <p:attrName>ppt_h</p:attrName>
                                        </p:attrNameLst>
                                      </p:cBhvr>
                                      <p:tavLst>
                                        <p:tav tm="0">
                                          <p:val>
                                            <p:fltVal val="0"/>
                                          </p:val>
                                        </p:tav>
                                        <p:tav tm="100000">
                                          <p:val>
                                            <p:strVal val="#ppt_h"/>
                                          </p:val>
                                        </p:tav>
                                      </p:tavLst>
                                    </p:anim>
                                    <p:animEffect transition="in" filter="fade">
                                      <p:cBhvr>
                                        <p:cTn id="182" dur="500"/>
                                        <p:tgtEl>
                                          <p:spTgt spid="524"/>
                                        </p:tgtEl>
                                      </p:cBhvr>
                                    </p:animEffect>
                                  </p:childTnLst>
                                </p:cTn>
                              </p:par>
                            </p:childTnLst>
                          </p:cTn>
                        </p:par>
                        <p:par>
                          <p:cTn id="183" fill="hold">
                            <p:stCondLst>
                              <p:cond delay="17000"/>
                            </p:stCondLst>
                            <p:childTnLst>
                              <p:par>
                                <p:cTn id="184" presetID="2" presetClass="entr" presetSubtype="1" accel="50000" decel="50000" fill="hold" nodeType="afterEffect">
                                  <p:stCondLst>
                                    <p:cond delay="0"/>
                                  </p:stCondLst>
                                  <p:childTnLst>
                                    <p:set>
                                      <p:cBhvr>
                                        <p:cTn id="185" dur="1" fill="hold">
                                          <p:stCondLst>
                                            <p:cond delay="0"/>
                                          </p:stCondLst>
                                        </p:cTn>
                                        <p:tgtEl>
                                          <p:spTgt spid="396"/>
                                        </p:tgtEl>
                                        <p:attrNameLst>
                                          <p:attrName>style.visibility</p:attrName>
                                        </p:attrNameLst>
                                      </p:cBhvr>
                                      <p:to>
                                        <p:strVal val="visible"/>
                                      </p:to>
                                    </p:set>
                                    <p:anim calcmode="lin" valueType="num">
                                      <p:cBhvr additive="base">
                                        <p:cTn id="186" dur="500" fill="hold"/>
                                        <p:tgtEl>
                                          <p:spTgt spid="396"/>
                                        </p:tgtEl>
                                        <p:attrNameLst>
                                          <p:attrName>ppt_x</p:attrName>
                                        </p:attrNameLst>
                                      </p:cBhvr>
                                      <p:tavLst>
                                        <p:tav tm="0">
                                          <p:val>
                                            <p:strVal val="#ppt_x"/>
                                          </p:val>
                                        </p:tav>
                                        <p:tav tm="100000">
                                          <p:val>
                                            <p:strVal val="#ppt_x"/>
                                          </p:val>
                                        </p:tav>
                                      </p:tavLst>
                                    </p:anim>
                                    <p:anim calcmode="lin" valueType="num">
                                      <p:cBhvr additive="base">
                                        <p:cTn id="187" dur="500" fill="hold"/>
                                        <p:tgtEl>
                                          <p:spTgt spid="3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animBg="1"/>
      <p:bldP spid="488" grpId="0" animBg="1"/>
      <p:bldP spid="489" grpId="0" animBg="1"/>
      <p:bldP spid="490" grpId="0" animBg="1"/>
      <p:bldP spid="491" grpId="0" animBg="1"/>
      <p:bldP spid="492" grpId="0" animBg="1"/>
      <p:bldP spid="493" grpId="0" animBg="1"/>
      <p:bldP spid="518" grpId="0"/>
      <p:bldP spid="519" grpId="0"/>
      <p:bldP spid="520" grpId="0"/>
      <p:bldP spid="521" grpId="0"/>
      <p:bldP spid="522" grpId="0"/>
      <p:bldP spid="523" grpId="0"/>
      <p:bldP spid="5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Funnel Inbound Marketing</a:t>
            </a:r>
          </a:p>
        </p:txBody>
      </p:sp>
      <p:sp>
        <p:nvSpPr>
          <p:cNvPr id="8" name="Text Placeholder 7"/>
          <p:cNvSpPr>
            <a:spLocks noGrp="1"/>
          </p:cNvSpPr>
          <p:nvPr>
            <p:ph type="body" sz="half" idx="2"/>
          </p:nvPr>
        </p:nvSpPr>
        <p:spPr/>
        <p:txBody>
          <a:bodyPr/>
          <a:lstStyle/>
          <a:p>
            <a:r>
              <a:rPr lang="en-US"/>
              <a:t>Funnel Inbound Marketing</a:t>
            </a:r>
          </a:p>
        </p:txBody>
      </p:sp>
      <p:sp>
        <p:nvSpPr>
          <p:cNvPr id="30" name="Slide Number Placeholder 29"/>
          <p:cNvSpPr>
            <a:spLocks noGrp="1"/>
          </p:cNvSpPr>
          <p:nvPr>
            <p:ph type="sldNum" sz="quarter" idx="12"/>
          </p:nvPr>
        </p:nvSpPr>
        <p:spPr/>
        <p:txBody>
          <a:bodyPr/>
          <a:lstStyle/>
          <a:p>
            <a:fld id="{C136B7D2-B98C-44FD-8D04-7EC62A564975}" type="slidenum">
              <a:rPr lang="en-US" smtClean="0"/>
              <a:t>8</a:t>
            </a:fld>
            <a:endParaRPr lang="en-US"/>
          </a:p>
        </p:txBody>
      </p:sp>
      <p:grpSp>
        <p:nvGrpSpPr>
          <p:cNvPr id="2" name="Group 45"/>
          <p:cNvGrpSpPr/>
          <p:nvPr/>
        </p:nvGrpSpPr>
        <p:grpSpPr>
          <a:xfrm>
            <a:off x="1147054" y="2184309"/>
            <a:ext cx="3064933" cy="1138767"/>
            <a:chOff x="1054100" y="1266825"/>
            <a:chExt cx="2298700" cy="854075"/>
          </a:xfrm>
        </p:grpSpPr>
        <p:sp>
          <p:nvSpPr>
            <p:cNvPr id="3077" name="Freeform 5"/>
            <p:cNvSpPr/>
            <p:nvPr/>
          </p:nvSpPr>
          <p:spPr bwMode="auto">
            <a:xfrm>
              <a:off x="1054100" y="1384300"/>
              <a:ext cx="2298700" cy="736600"/>
            </a:xfrm>
            <a:custGeom>
              <a:avLst/>
              <a:gdLst/>
              <a:ahLst/>
              <a:cxnLst>
                <a:cxn ang="0">
                  <a:pos x="0" y="0"/>
                </a:cxn>
                <a:cxn ang="0">
                  <a:pos x="1194" y="0"/>
                </a:cxn>
                <a:cxn ang="0">
                  <a:pos x="1136" y="309"/>
                </a:cxn>
                <a:cxn ang="0">
                  <a:pos x="57" y="309"/>
                </a:cxn>
                <a:cxn ang="0">
                  <a:pos x="0" y="0"/>
                </a:cxn>
              </a:cxnLst>
              <a:rect l="0" t="0" r="r" b="b"/>
              <a:pathLst>
                <a:path w="1194" h="383">
                  <a:moveTo>
                    <a:pt x="0" y="0"/>
                  </a:moveTo>
                  <a:cubicBezTo>
                    <a:pt x="395" y="64"/>
                    <a:pt x="793" y="64"/>
                    <a:pt x="1194" y="0"/>
                  </a:cubicBezTo>
                  <a:cubicBezTo>
                    <a:pt x="1136" y="309"/>
                    <a:pt x="1136" y="309"/>
                    <a:pt x="1136" y="309"/>
                  </a:cubicBezTo>
                  <a:cubicBezTo>
                    <a:pt x="767" y="383"/>
                    <a:pt x="408" y="383"/>
                    <a:pt x="57" y="309"/>
                  </a:cubicBezTo>
                  <a:lnTo>
                    <a:pt x="0" y="0"/>
                  </a:lnTo>
                  <a:close/>
                </a:path>
              </a:pathLst>
            </a:custGeom>
            <a:gradFill>
              <a:gsLst>
                <a:gs pos="0">
                  <a:schemeClr val="accent4"/>
                </a:gs>
                <a:gs pos="50000">
                  <a:schemeClr val="accent4">
                    <a:lumMod val="75000"/>
                  </a:schemeClr>
                </a:gs>
                <a:gs pos="100000">
                  <a:schemeClr val="accent4"/>
                </a:gs>
              </a:gsLst>
              <a:lin ang="0" scaled="0"/>
            </a:gradFill>
            <a:ln w="9525">
              <a:noFill/>
              <a:round/>
            </a:ln>
          </p:spPr>
          <p:txBody>
            <a:bodyPr vert="horz" wrap="square" lIns="121920" tIns="60960" rIns="121920" bIns="60960" numCol="1" anchor="t" anchorCtr="0" compatLnSpc="1"/>
            <a:lstStyle/>
            <a:p>
              <a:endParaRPr lang="en-US" sz="2400"/>
            </a:p>
          </p:txBody>
        </p:sp>
        <p:sp>
          <p:nvSpPr>
            <p:cNvPr id="3078" name="Freeform 6"/>
            <p:cNvSpPr/>
            <p:nvPr/>
          </p:nvSpPr>
          <p:spPr bwMode="auto">
            <a:xfrm>
              <a:off x="1054100" y="1266825"/>
              <a:ext cx="2298700" cy="239713"/>
            </a:xfrm>
            <a:custGeom>
              <a:avLst/>
              <a:gdLst/>
              <a:ahLst/>
              <a:cxnLst>
                <a:cxn ang="0">
                  <a:pos x="1194" y="61"/>
                </a:cxn>
                <a:cxn ang="0">
                  <a:pos x="0" y="61"/>
                </a:cxn>
                <a:cxn ang="0">
                  <a:pos x="1194" y="61"/>
                </a:cxn>
              </a:cxnLst>
              <a:rect l="0" t="0" r="r" b="b"/>
              <a:pathLst>
                <a:path w="1194" h="125">
                  <a:moveTo>
                    <a:pt x="1194" y="61"/>
                  </a:moveTo>
                  <a:cubicBezTo>
                    <a:pt x="793" y="125"/>
                    <a:pt x="395" y="125"/>
                    <a:pt x="0" y="61"/>
                  </a:cubicBezTo>
                  <a:cubicBezTo>
                    <a:pt x="357" y="0"/>
                    <a:pt x="755" y="0"/>
                    <a:pt x="1194" y="61"/>
                  </a:cubicBezTo>
                  <a:close/>
                </a:path>
              </a:pathLst>
            </a:custGeom>
            <a:solidFill>
              <a:schemeClr val="accent4">
                <a:lumMod val="50000"/>
              </a:schemeClr>
            </a:solidFill>
            <a:ln w="9525">
              <a:noFill/>
              <a:round/>
            </a:ln>
          </p:spPr>
          <p:txBody>
            <a:bodyPr vert="horz" wrap="square" lIns="121920" tIns="60960" rIns="121920" bIns="60960" numCol="1" anchor="t" anchorCtr="0" compatLnSpc="1"/>
            <a:lstStyle/>
            <a:p>
              <a:endParaRPr lang="en-US" sz="2400"/>
            </a:p>
          </p:txBody>
        </p:sp>
      </p:grpSp>
      <p:grpSp>
        <p:nvGrpSpPr>
          <p:cNvPr id="3" name="Group 44"/>
          <p:cNvGrpSpPr/>
          <p:nvPr/>
        </p:nvGrpSpPr>
        <p:grpSpPr>
          <a:xfrm>
            <a:off x="1369303" y="3314608"/>
            <a:ext cx="2624667" cy="1051984"/>
            <a:chOff x="1220787" y="2185987"/>
            <a:chExt cx="1968500" cy="788988"/>
          </a:xfrm>
        </p:grpSpPr>
        <p:sp>
          <p:nvSpPr>
            <p:cNvPr id="3079" name="Freeform 7"/>
            <p:cNvSpPr/>
            <p:nvPr/>
          </p:nvSpPr>
          <p:spPr bwMode="auto">
            <a:xfrm>
              <a:off x="1220787" y="2274887"/>
              <a:ext cx="1968500" cy="700088"/>
            </a:xfrm>
            <a:custGeom>
              <a:avLst/>
              <a:gdLst/>
              <a:ahLst/>
              <a:cxnLst>
                <a:cxn ang="0">
                  <a:pos x="0" y="0"/>
                </a:cxn>
                <a:cxn ang="0">
                  <a:pos x="1023" y="0"/>
                </a:cxn>
                <a:cxn ang="0">
                  <a:pos x="973" y="309"/>
                </a:cxn>
                <a:cxn ang="0">
                  <a:pos x="505" y="364"/>
                </a:cxn>
                <a:cxn ang="0">
                  <a:pos x="48" y="309"/>
                </a:cxn>
                <a:cxn ang="0">
                  <a:pos x="0" y="0"/>
                </a:cxn>
              </a:cxnLst>
              <a:rect l="0" t="0" r="r" b="b"/>
              <a:pathLst>
                <a:path w="1023" h="364">
                  <a:moveTo>
                    <a:pt x="0" y="0"/>
                  </a:moveTo>
                  <a:cubicBezTo>
                    <a:pt x="338" y="64"/>
                    <a:pt x="679" y="64"/>
                    <a:pt x="1023" y="0"/>
                  </a:cubicBezTo>
                  <a:cubicBezTo>
                    <a:pt x="973" y="309"/>
                    <a:pt x="973" y="309"/>
                    <a:pt x="973" y="309"/>
                  </a:cubicBezTo>
                  <a:cubicBezTo>
                    <a:pt x="815" y="346"/>
                    <a:pt x="659" y="364"/>
                    <a:pt x="505" y="364"/>
                  </a:cubicBezTo>
                  <a:cubicBezTo>
                    <a:pt x="351" y="364"/>
                    <a:pt x="199" y="346"/>
                    <a:pt x="48" y="309"/>
                  </a:cubicBezTo>
                  <a:lnTo>
                    <a:pt x="0" y="0"/>
                  </a:lnTo>
                  <a:close/>
                </a:path>
              </a:pathLst>
            </a:custGeom>
            <a:gradFill>
              <a:gsLst>
                <a:gs pos="0">
                  <a:schemeClr val="accent3"/>
                </a:gs>
                <a:gs pos="50000">
                  <a:schemeClr val="accent3">
                    <a:lumMod val="75000"/>
                  </a:schemeClr>
                </a:gs>
                <a:gs pos="100000">
                  <a:schemeClr val="accent3"/>
                </a:gs>
              </a:gsLst>
              <a:lin ang="0" scaled="0"/>
            </a:gradFill>
            <a:ln w="9525">
              <a:noFill/>
              <a:round/>
            </a:ln>
          </p:spPr>
          <p:txBody>
            <a:bodyPr vert="horz" wrap="square" lIns="121920" tIns="60960" rIns="121920" bIns="60960" numCol="1" anchor="t" anchorCtr="0" compatLnSpc="1"/>
            <a:lstStyle/>
            <a:p>
              <a:endParaRPr lang="en-US" sz="2400"/>
            </a:p>
          </p:txBody>
        </p:sp>
        <p:sp>
          <p:nvSpPr>
            <p:cNvPr id="3080" name="Freeform 8"/>
            <p:cNvSpPr/>
            <p:nvPr/>
          </p:nvSpPr>
          <p:spPr bwMode="auto">
            <a:xfrm>
              <a:off x="1220787" y="2185987"/>
              <a:ext cx="1968500" cy="211138"/>
            </a:xfrm>
            <a:custGeom>
              <a:avLst/>
              <a:gdLst/>
              <a:ahLst/>
              <a:cxnLst>
                <a:cxn ang="0">
                  <a:pos x="1023" y="46"/>
                </a:cxn>
                <a:cxn ang="0">
                  <a:pos x="0" y="46"/>
                </a:cxn>
                <a:cxn ang="0">
                  <a:pos x="485" y="0"/>
                </a:cxn>
                <a:cxn ang="0">
                  <a:pos x="1023" y="46"/>
                </a:cxn>
              </a:cxnLst>
              <a:rect l="0" t="0" r="r" b="b"/>
              <a:pathLst>
                <a:path w="1023" h="110">
                  <a:moveTo>
                    <a:pt x="1023" y="46"/>
                  </a:moveTo>
                  <a:cubicBezTo>
                    <a:pt x="679" y="110"/>
                    <a:pt x="338" y="110"/>
                    <a:pt x="0" y="46"/>
                  </a:cubicBezTo>
                  <a:cubicBezTo>
                    <a:pt x="153" y="15"/>
                    <a:pt x="314" y="0"/>
                    <a:pt x="485" y="0"/>
                  </a:cubicBezTo>
                  <a:cubicBezTo>
                    <a:pt x="655" y="0"/>
                    <a:pt x="834" y="15"/>
                    <a:pt x="1023" y="46"/>
                  </a:cubicBezTo>
                  <a:close/>
                </a:path>
              </a:pathLst>
            </a:custGeom>
            <a:solidFill>
              <a:schemeClr val="accent3">
                <a:lumMod val="50000"/>
              </a:schemeClr>
            </a:solidFill>
            <a:ln w="9525">
              <a:noFill/>
              <a:round/>
            </a:ln>
          </p:spPr>
          <p:txBody>
            <a:bodyPr vert="horz" wrap="square" lIns="121920" tIns="60960" rIns="121920" bIns="60960" numCol="1" anchor="t" anchorCtr="0" compatLnSpc="1"/>
            <a:lstStyle/>
            <a:p>
              <a:endParaRPr lang="en-US" sz="2400"/>
            </a:p>
          </p:txBody>
        </p:sp>
      </p:grpSp>
      <p:grpSp>
        <p:nvGrpSpPr>
          <p:cNvPr id="4" name="Group 43"/>
          <p:cNvGrpSpPr/>
          <p:nvPr/>
        </p:nvGrpSpPr>
        <p:grpSpPr>
          <a:xfrm>
            <a:off x="1583087" y="4432208"/>
            <a:ext cx="2192867" cy="899584"/>
            <a:chOff x="1381125" y="3116262"/>
            <a:chExt cx="1644650" cy="657225"/>
          </a:xfrm>
        </p:grpSpPr>
        <p:sp>
          <p:nvSpPr>
            <p:cNvPr id="3081" name="Freeform 9"/>
            <p:cNvSpPr/>
            <p:nvPr/>
          </p:nvSpPr>
          <p:spPr bwMode="auto">
            <a:xfrm>
              <a:off x="1381125" y="3189287"/>
              <a:ext cx="1644650" cy="584200"/>
            </a:xfrm>
            <a:custGeom>
              <a:avLst/>
              <a:gdLst/>
              <a:ahLst/>
              <a:cxnLst>
                <a:cxn ang="0">
                  <a:pos x="0" y="0"/>
                </a:cxn>
                <a:cxn ang="0">
                  <a:pos x="854" y="0"/>
                </a:cxn>
                <a:cxn ang="0">
                  <a:pos x="813" y="258"/>
                </a:cxn>
                <a:cxn ang="0">
                  <a:pos x="422" y="304"/>
                </a:cxn>
                <a:cxn ang="0">
                  <a:pos x="41" y="258"/>
                </a:cxn>
                <a:cxn ang="0">
                  <a:pos x="0" y="0"/>
                </a:cxn>
              </a:cxnLst>
              <a:rect l="0" t="0" r="r" b="b"/>
              <a:pathLst>
                <a:path w="854" h="304">
                  <a:moveTo>
                    <a:pt x="0" y="0"/>
                  </a:moveTo>
                  <a:cubicBezTo>
                    <a:pt x="283" y="53"/>
                    <a:pt x="567" y="53"/>
                    <a:pt x="854" y="0"/>
                  </a:cubicBezTo>
                  <a:cubicBezTo>
                    <a:pt x="813" y="258"/>
                    <a:pt x="813" y="258"/>
                    <a:pt x="813" y="258"/>
                  </a:cubicBezTo>
                  <a:cubicBezTo>
                    <a:pt x="681" y="289"/>
                    <a:pt x="551" y="304"/>
                    <a:pt x="422" y="304"/>
                  </a:cubicBezTo>
                  <a:cubicBezTo>
                    <a:pt x="293" y="304"/>
                    <a:pt x="166" y="289"/>
                    <a:pt x="41" y="258"/>
                  </a:cubicBezTo>
                  <a:lnTo>
                    <a:pt x="0" y="0"/>
                  </a:lnTo>
                  <a:close/>
                </a:path>
              </a:pathLst>
            </a:custGeom>
            <a:gradFill>
              <a:gsLst>
                <a:gs pos="0">
                  <a:schemeClr val="accent2"/>
                </a:gs>
                <a:gs pos="50000">
                  <a:schemeClr val="accent2">
                    <a:lumMod val="75000"/>
                  </a:schemeClr>
                </a:gs>
                <a:gs pos="100000">
                  <a:schemeClr val="accent2"/>
                </a:gs>
              </a:gsLst>
              <a:lin ang="0" scaled="0"/>
            </a:gradFill>
            <a:ln w="9525">
              <a:noFill/>
              <a:round/>
            </a:ln>
          </p:spPr>
          <p:txBody>
            <a:bodyPr vert="horz" wrap="square" lIns="121920" tIns="60960" rIns="121920" bIns="60960" numCol="1" anchor="t" anchorCtr="0" compatLnSpc="1"/>
            <a:lstStyle/>
            <a:p>
              <a:endParaRPr lang="en-US" sz="2400"/>
            </a:p>
          </p:txBody>
        </p:sp>
        <p:sp>
          <p:nvSpPr>
            <p:cNvPr id="3082" name="Freeform 10"/>
            <p:cNvSpPr/>
            <p:nvPr/>
          </p:nvSpPr>
          <p:spPr bwMode="auto">
            <a:xfrm>
              <a:off x="1381125" y="3116262"/>
              <a:ext cx="1644650" cy="174625"/>
            </a:xfrm>
            <a:custGeom>
              <a:avLst/>
              <a:gdLst/>
              <a:ahLst/>
              <a:cxnLst>
                <a:cxn ang="0">
                  <a:pos x="854" y="38"/>
                </a:cxn>
                <a:cxn ang="0">
                  <a:pos x="0" y="38"/>
                </a:cxn>
                <a:cxn ang="0">
                  <a:pos x="405" y="0"/>
                </a:cxn>
                <a:cxn ang="0">
                  <a:pos x="854" y="38"/>
                </a:cxn>
              </a:cxnLst>
              <a:rect l="0" t="0" r="r" b="b"/>
              <a:pathLst>
                <a:path w="854" h="91">
                  <a:moveTo>
                    <a:pt x="854" y="38"/>
                  </a:moveTo>
                  <a:cubicBezTo>
                    <a:pt x="567" y="91"/>
                    <a:pt x="283" y="91"/>
                    <a:pt x="0" y="38"/>
                  </a:cubicBezTo>
                  <a:cubicBezTo>
                    <a:pt x="128" y="12"/>
                    <a:pt x="263" y="0"/>
                    <a:pt x="405" y="0"/>
                  </a:cubicBezTo>
                  <a:cubicBezTo>
                    <a:pt x="547" y="0"/>
                    <a:pt x="697" y="12"/>
                    <a:pt x="854" y="38"/>
                  </a:cubicBez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p>
          </p:txBody>
        </p:sp>
      </p:grpSp>
      <p:grpSp>
        <p:nvGrpSpPr>
          <p:cNvPr id="5" name="Group 42"/>
          <p:cNvGrpSpPr/>
          <p:nvPr/>
        </p:nvGrpSpPr>
        <p:grpSpPr>
          <a:xfrm>
            <a:off x="1720670" y="5399616"/>
            <a:ext cx="1921933" cy="874184"/>
            <a:chOff x="1484312" y="3897312"/>
            <a:chExt cx="1441450" cy="579438"/>
          </a:xfrm>
        </p:grpSpPr>
        <p:sp>
          <p:nvSpPr>
            <p:cNvPr id="3083" name="Freeform 11"/>
            <p:cNvSpPr/>
            <p:nvPr/>
          </p:nvSpPr>
          <p:spPr bwMode="auto">
            <a:xfrm>
              <a:off x="1484312" y="3962400"/>
              <a:ext cx="1441450" cy="514350"/>
            </a:xfrm>
            <a:custGeom>
              <a:avLst/>
              <a:gdLst/>
              <a:ahLst/>
              <a:cxnLst>
                <a:cxn ang="0">
                  <a:pos x="0" y="0"/>
                </a:cxn>
                <a:cxn ang="0">
                  <a:pos x="749" y="0"/>
                </a:cxn>
                <a:cxn ang="0">
                  <a:pos x="712" y="226"/>
                </a:cxn>
                <a:cxn ang="0">
                  <a:pos x="370" y="267"/>
                </a:cxn>
                <a:cxn ang="0">
                  <a:pos x="35" y="226"/>
                </a:cxn>
                <a:cxn ang="0">
                  <a:pos x="0" y="0"/>
                </a:cxn>
              </a:cxnLst>
              <a:rect l="0" t="0" r="r" b="b"/>
              <a:pathLst>
                <a:path w="749" h="267">
                  <a:moveTo>
                    <a:pt x="0" y="0"/>
                  </a:moveTo>
                  <a:cubicBezTo>
                    <a:pt x="248" y="47"/>
                    <a:pt x="497" y="47"/>
                    <a:pt x="749" y="0"/>
                  </a:cubicBezTo>
                  <a:cubicBezTo>
                    <a:pt x="712" y="226"/>
                    <a:pt x="712" y="226"/>
                    <a:pt x="712" y="226"/>
                  </a:cubicBezTo>
                  <a:cubicBezTo>
                    <a:pt x="597" y="253"/>
                    <a:pt x="482" y="267"/>
                    <a:pt x="370" y="267"/>
                  </a:cubicBezTo>
                  <a:cubicBezTo>
                    <a:pt x="257" y="267"/>
                    <a:pt x="145" y="253"/>
                    <a:pt x="35" y="226"/>
                  </a:cubicBezTo>
                  <a:lnTo>
                    <a:pt x="0" y="0"/>
                  </a:lnTo>
                  <a:close/>
                </a:path>
              </a:pathLst>
            </a:custGeom>
            <a:gradFill>
              <a:gsLst>
                <a:gs pos="0">
                  <a:schemeClr val="accent1"/>
                </a:gs>
                <a:gs pos="50000">
                  <a:schemeClr val="accent1">
                    <a:lumMod val="75000"/>
                  </a:schemeClr>
                </a:gs>
                <a:gs pos="100000">
                  <a:schemeClr val="accent1"/>
                </a:gs>
              </a:gsLst>
              <a:lin ang="0" scaled="0"/>
            </a:gradFill>
            <a:ln w="9525">
              <a:noFill/>
              <a:round/>
            </a:ln>
          </p:spPr>
          <p:txBody>
            <a:bodyPr vert="horz" wrap="square" lIns="121920" tIns="60960" rIns="121920" bIns="60960" numCol="1" anchor="t" anchorCtr="0" compatLnSpc="1"/>
            <a:lstStyle/>
            <a:p>
              <a:endParaRPr lang="en-US" sz="2400"/>
            </a:p>
          </p:txBody>
        </p:sp>
        <p:sp>
          <p:nvSpPr>
            <p:cNvPr id="3084" name="Freeform 12"/>
            <p:cNvSpPr/>
            <p:nvPr/>
          </p:nvSpPr>
          <p:spPr bwMode="auto">
            <a:xfrm>
              <a:off x="1484312" y="3897312"/>
              <a:ext cx="1441450" cy="155575"/>
            </a:xfrm>
            <a:custGeom>
              <a:avLst/>
              <a:gdLst/>
              <a:ahLst/>
              <a:cxnLst>
                <a:cxn ang="0">
                  <a:pos x="749" y="34"/>
                </a:cxn>
                <a:cxn ang="0">
                  <a:pos x="0" y="34"/>
                </a:cxn>
                <a:cxn ang="0">
                  <a:pos x="355" y="0"/>
                </a:cxn>
                <a:cxn ang="0">
                  <a:pos x="749" y="34"/>
                </a:cxn>
              </a:cxnLst>
              <a:rect l="0" t="0" r="r" b="b"/>
              <a:pathLst>
                <a:path w="749" h="81">
                  <a:moveTo>
                    <a:pt x="749" y="34"/>
                  </a:moveTo>
                  <a:cubicBezTo>
                    <a:pt x="497" y="81"/>
                    <a:pt x="248" y="81"/>
                    <a:pt x="0" y="34"/>
                  </a:cubicBezTo>
                  <a:cubicBezTo>
                    <a:pt x="112" y="12"/>
                    <a:pt x="230" y="0"/>
                    <a:pt x="355" y="0"/>
                  </a:cubicBezTo>
                  <a:cubicBezTo>
                    <a:pt x="479" y="0"/>
                    <a:pt x="611" y="12"/>
                    <a:pt x="749" y="34"/>
                  </a:cubicBez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2400"/>
            </a:p>
          </p:txBody>
        </p:sp>
      </p:grpSp>
      <p:sp>
        <p:nvSpPr>
          <p:cNvPr id="47" name="Freeform 83"/>
          <p:cNvSpPr>
            <a:spLocks noEditPoints="1"/>
          </p:cNvSpPr>
          <p:nvPr/>
        </p:nvSpPr>
        <p:spPr bwMode="auto">
          <a:xfrm>
            <a:off x="2479424" y="2572044"/>
            <a:ext cx="400192" cy="60028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8" name="Freeform 52"/>
          <p:cNvSpPr>
            <a:spLocks noEditPoints="1"/>
          </p:cNvSpPr>
          <p:nvPr/>
        </p:nvSpPr>
        <p:spPr bwMode="auto">
          <a:xfrm>
            <a:off x="2481540" y="3734819"/>
            <a:ext cx="400192" cy="430549"/>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9" name="Freeform 178"/>
          <p:cNvSpPr>
            <a:spLocks noEditPoints="1"/>
          </p:cNvSpPr>
          <p:nvPr/>
        </p:nvSpPr>
        <p:spPr bwMode="auto">
          <a:xfrm>
            <a:off x="2496503" y="4842746"/>
            <a:ext cx="385228" cy="290137"/>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0" name="Freeform 42"/>
          <p:cNvSpPr>
            <a:spLocks noEditPoints="1"/>
          </p:cNvSpPr>
          <p:nvPr/>
        </p:nvSpPr>
        <p:spPr bwMode="auto">
          <a:xfrm>
            <a:off x="2498620" y="5774492"/>
            <a:ext cx="366032" cy="31506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6" name="Group 59"/>
          <p:cNvGrpSpPr/>
          <p:nvPr/>
        </p:nvGrpSpPr>
        <p:grpSpPr>
          <a:xfrm>
            <a:off x="4399405" y="2379042"/>
            <a:ext cx="2558792" cy="753533"/>
            <a:chOff x="3135560" y="1422814"/>
            <a:chExt cx="1919094" cy="565150"/>
          </a:xfrm>
        </p:grpSpPr>
        <p:sp>
          <p:nvSpPr>
            <p:cNvPr id="31" name="Freeform 5"/>
            <p:cNvSpPr/>
            <p:nvPr/>
          </p:nvSpPr>
          <p:spPr bwMode="auto">
            <a:xfrm flipV="1">
              <a:off x="3135560" y="1422814"/>
              <a:ext cx="1919094" cy="565150"/>
            </a:xfrm>
            <a:custGeom>
              <a:avLst/>
              <a:gdLst>
                <a:gd name="connsiteX0" fmla="*/ 1756 w 1890"/>
                <a:gd name="connsiteY0" fmla="*/ 356 h 356"/>
                <a:gd name="connsiteX1" fmla="*/ 84 w 1890"/>
                <a:gd name="connsiteY1" fmla="*/ 344 h 356"/>
                <a:gd name="connsiteX2" fmla="*/ 0 w 1890"/>
                <a:gd name="connsiteY2" fmla="*/ 0 h 356"/>
                <a:gd name="connsiteX3" fmla="*/ 1761 w 1890"/>
                <a:gd name="connsiteY3" fmla="*/ 0 h 356"/>
                <a:gd name="connsiteX4" fmla="*/ 1890 w 1890"/>
                <a:gd name="connsiteY4" fmla="*/ 185 h 356"/>
                <a:gd name="connsiteX5" fmla="*/ 1756 w 1890"/>
                <a:gd name="connsiteY5" fmla="*/ 356 h 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 h="356">
                  <a:moveTo>
                    <a:pt x="1756" y="356"/>
                  </a:moveTo>
                  <a:lnTo>
                    <a:pt x="84" y="344"/>
                  </a:lnTo>
                  <a:cubicBezTo>
                    <a:pt x="56" y="229"/>
                    <a:pt x="28" y="115"/>
                    <a:pt x="0" y="0"/>
                  </a:cubicBezTo>
                  <a:lnTo>
                    <a:pt x="1761" y="0"/>
                  </a:lnTo>
                  <a:lnTo>
                    <a:pt x="1890" y="185"/>
                  </a:lnTo>
                  <a:lnTo>
                    <a:pt x="1756" y="356"/>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51" name="TextBox 50"/>
            <p:cNvSpPr txBox="1"/>
            <p:nvPr/>
          </p:nvSpPr>
          <p:spPr>
            <a:xfrm>
              <a:off x="3406080" y="1606527"/>
              <a:ext cx="1310840" cy="215492"/>
            </a:xfrm>
            <a:prstGeom prst="rect">
              <a:avLst/>
            </a:prstGeom>
            <a:noFill/>
          </p:spPr>
          <p:txBody>
            <a:bodyPr wrap="none" lIns="0" tIns="0" rIns="0" bIns="0" rtlCol="0" anchor="ctr">
              <a:spAutoFit/>
            </a:bodyPr>
            <a:lstStyle/>
            <a:p>
              <a:pPr algn="ctr"/>
              <a:r>
                <a:rPr lang="en-US" sz="1865" b="1">
                  <a:solidFill>
                    <a:schemeClr val="bg1"/>
                  </a:solidFill>
                </a:rPr>
                <a:t>Title Goes Here</a:t>
              </a:r>
            </a:p>
          </p:txBody>
        </p:sp>
      </p:grpSp>
      <p:grpSp>
        <p:nvGrpSpPr>
          <p:cNvPr id="9" name="Group 72"/>
          <p:cNvGrpSpPr/>
          <p:nvPr/>
        </p:nvGrpSpPr>
        <p:grpSpPr>
          <a:xfrm>
            <a:off x="4172437" y="3456707"/>
            <a:ext cx="2561500" cy="749301"/>
            <a:chOff x="3129327" y="2592530"/>
            <a:chExt cx="1921125" cy="561976"/>
          </a:xfrm>
        </p:grpSpPr>
        <p:sp>
          <p:nvSpPr>
            <p:cNvPr id="32" name="Freeform 6"/>
            <p:cNvSpPr/>
            <p:nvPr/>
          </p:nvSpPr>
          <p:spPr bwMode="auto">
            <a:xfrm flipV="1">
              <a:off x="3129327" y="2592530"/>
              <a:ext cx="1921125" cy="561976"/>
            </a:xfrm>
            <a:custGeom>
              <a:avLst/>
              <a:gdLst>
                <a:gd name="connsiteX0" fmla="*/ 1892 w 1892"/>
                <a:gd name="connsiteY0" fmla="*/ 182 h 354"/>
                <a:gd name="connsiteX1" fmla="*/ 1756 w 1892"/>
                <a:gd name="connsiteY1" fmla="*/ 353 h 354"/>
                <a:gd name="connsiteX2" fmla="*/ 84 w 1892"/>
                <a:gd name="connsiteY2" fmla="*/ 354 h 354"/>
                <a:gd name="connsiteX3" fmla="*/ 0 w 1892"/>
                <a:gd name="connsiteY3" fmla="*/ 0 h 354"/>
                <a:gd name="connsiteX4" fmla="*/ 1763 w 1892"/>
                <a:gd name="connsiteY4" fmla="*/ 0 h 354"/>
                <a:gd name="connsiteX5" fmla="*/ 1892 w 1892"/>
                <a:gd name="connsiteY5" fmla="*/ 182 h 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 h="354">
                  <a:moveTo>
                    <a:pt x="1892" y="182"/>
                  </a:moveTo>
                  <a:lnTo>
                    <a:pt x="1756" y="353"/>
                  </a:lnTo>
                  <a:lnTo>
                    <a:pt x="84" y="354"/>
                  </a:lnTo>
                  <a:lnTo>
                    <a:pt x="0" y="0"/>
                  </a:lnTo>
                  <a:lnTo>
                    <a:pt x="1763" y="0"/>
                  </a:lnTo>
                  <a:lnTo>
                    <a:pt x="1892" y="182"/>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52" name="TextBox 51"/>
            <p:cNvSpPr txBox="1"/>
            <p:nvPr/>
          </p:nvSpPr>
          <p:spPr>
            <a:xfrm>
              <a:off x="3428527" y="2768093"/>
              <a:ext cx="1310840" cy="215492"/>
            </a:xfrm>
            <a:prstGeom prst="rect">
              <a:avLst/>
            </a:prstGeom>
            <a:noFill/>
          </p:spPr>
          <p:txBody>
            <a:bodyPr wrap="none" lIns="0" tIns="0" rIns="0" bIns="0" rtlCol="0" anchor="ctr">
              <a:spAutoFit/>
            </a:bodyPr>
            <a:lstStyle/>
            <a:p>
              <a:pPr algn="ctr"/>
              <a:r>
                <a:rPr lang="en-US" sz="1865" b="1">
                  <a:solidFill>
                    <a:schemeClr val="bg1"/>
                  </a:solidFill>
                </a:rPr>
                <a:t>Title Goes Here</a:t>
              </a:r>
            </a:p>
          </p:txBody>
        </p:sp>
      </p:grpSp>
      <p:grpSp>
        <p:nvGrpSpPr>
          <p:cNvPr id="10" name="Group 57"/>
          <p:cNvGrpSpPr/>
          <p:nvPr/>
        </p:nvGrpSpPr>
        <p:grpSpPr>
          <a:xfrm>
            <a:off x="3970688" y="4425854"/>
            <a:ext cx="2558792" cy="753533"/>
            <a:chOff x="2814022" y="2957923"/>
            <a:chExt cx="1919094" cy="565150"/>
          </a:xfrm>
        </p:grpSpPr>
        <p:sp>
          <p:nvSpPr>
            <p:cNvPr id="33" name="Freeform 7"/>
            <p:cNvSpPr/>
            <p:nvPr/>
          </p:nvSpPr>
          <p:spPr bwMode="auto">
            <a:xfrm flipV="1">
              <a:off x="2814022" y="2957923"/>
              <a:ext cx="1919094" cy="565150"/>
            </a:xfrm>
            <a:custGeom>
              <a:avLst/>
              <a:gdLst>
                <a:gd name="connsiteX0" fmla="*/ 1890 w 1890"/>
                <a:gd name="connsiteY0" fmla="*/ 185 h 356"/>
                <a:gd name="connsiteX1" fmla="*/ 1756 w 1890"/>
                <a:gd name="connsiteY1" fmla="*/ 356 h 356"/>
                <a:gd name="connsiteX2" fmla="*/ 84 w 1890"/>
                <a:gd name="connsiteY2" fmla="*/ 338 h 356"/>
                <a:gd name="connsiteX3" fmla="*/ 0 w 1890"/>
                <a:gd name="connsiteY3" fmla="*/ 0 h 356"/>
                <a:gd name="connsiteX4" fmla="*/ 1761 w 1890"/>
                <a:gd name="connsiteY4" fmla="*/ 0 h 356"/>
                <a:gd name="connsiteX5" fmla="*/ 1890 w 1890"/>
                <a:gd name="connsiteY5" fmla="*/ 185 h 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 h="356">
                  <a:moveTo>
                    <a:pt x="1890" y="185"/>
                  </a:moveTo>
                  <a:lnTo>
                    <a:pt x="1756" y="356"/>
                  </a:lnTo>
                  <a:lnTo>
                    <a:pt x="84" y="338"/>
                  </a:lnTo>
                  <a:cubicBezTo>
                    <a:pt x="56" y="225"/>
                    <a:pt x="28" y="113"/>
                    <a:pt x="0" y="0"/>
                  </a:cubicBezTo>
                  <a:lnTo>
                    <a:pt x="1761" y="0"/>
                  </a:lnTo>
                  <a:lnTo>
                    <a:pt x="1890" y="185"/>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55" name="TextBox 54"/>
            <p:cNvSpPr txBox="1"/>
            <p:nvPr/>
          </p:nvSpPr>
          <p:spPr>
            <a:xfrm>
              <a:off x="3080383" y="3154630"/>
              <a:ext cx="1310840" cy="215492"/>
            </a:xfrm>
            <a:prstGeom prst="rect">
              <a:avLst/>
            </a:prstGeom>
            <a:noFill/>
          </p:spPr>
          <p:txBody>
            <a:bodyPr wrap="none" lIns="0" tIns="0" rIns="0" bIns="0" rtlCol="0" anchor="ctr">
              <a:spAutoFit/>
            </a:bodyPr>
            <a:lstStyle/>
            <a:p>
              <a:pPr algn="ctr"/>
              <a:r>
                <a:rPr lang="en-US" sz="1865" b="1">
                  <a:solidFill>
                    <a:schemeClr val="bg1"/>
                  </a:solidFill>
                </a:rPr>
                <a:t>Title Goes Here</a:t>
              </a:r>
            </a:p>
          </p:txBody>
        </p:sp>
      </p:grpSp>
      <p:grpSp>
        <p:nvGrpSpPr>
          <p:cNvPr id="11" name="Group 56"/>
          <p:cNvGrpSpPr/>
          <p:nvPr/>
        </p:nvGrpSpPr>
        <p:grpSpPr>
          <a:xfrm>
            <a:off x="3754787" y="5399524"/>
            <a:ext cx="2561500" cy="757768"/>
            <a:chOff x="2652096" y="3688176"/>
            <a:chExt cx="1921125" cy="568326"/>
          </a:xfrm>
        </p:grpSpPr>
        <p:sp>
          <p:nvSpPr>
            <p:cNvPr id="34" name="Freeform 8"/>
            <p:cNvSpPr/>
            <p:nvPr/>
          </p:nvSpPr>
          <p:spPr bwMode="auto">
            <a:xfrm flipV="1">
              <a:off x="2652096" y="3688176"/>
              <a:ext cx="1921125" cy="568326"/>
            </a:xfrm>
            <a:custGeom>
              <a:avLst/>
              <a:gdLst>
                <a:gd name="connsiteX0" fmla="*/ 1756 w 1892"/>
                <a:gd name="connsiteY0" fmla="*/ 353 h 358"/>
                <a:gd name="connsiteX1" fmla="*/ 84 w 1892"/>
                <a:gd name="connsiteY1" fmla="*/ 358 h 358"/>
                <a:gd name="connsiteX2" fmla="*/ 0 w 1892"/>
                <a:gd name="connsiteY2" fmla="*/ 0 h 358"/>
                <a:gd name="connsiteX3" fmla="*/ 1761 w 1892"/>
                <a:gd name="connsiteY3" fmla="*/ 0 h 358"/>
                <a:gd name="connsiteX4" fmla="*/ 1892 w 1892"/>
                <a:gd name="connsiteY4" fmla="*/ 184 h 358"/>
                <a:gd name="connsiteX5" fmla="*/ 1756 w 1892"/>
                <a:gd name="connsiteY5" fmla="*/ 353 h 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 h="358">
                  <a:moveTo>
                    <a:pt x="1756" y="353"/>
                  </a:moveTo>
                  <a:lnTo>
                    <a:pt x="84" y="358"/>
                  </a:lnTo>
                  <a:cubicBezTo>
                    <a:pt x="56" y="239"/>
                    <a:pt x="28" y="119"/>
                    <a:pt x="0" y="0"/>
                  </a:cubicBezTo>
                  <a:lnTo>
                    <a:pt x="1761" y="0"/>
                  </a:lnTo>
                  <a:cubicBezTo>
                    <a:pt x="1805" y="61"/>
                    <a:pt x="1848" y="123"/>
                    <a:pt x="1892" y="184"/>
                  </a:cubicBezTo>
                  <a:lnTo>
                    <a:pt x="1756" y="353"/>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56" name="TextBox 55"/>
            <p:cNvSpPr txBox="1"/>
            <p:nvPr/>
          </p:nvSpPr>
          <p:spPr>
            <a:xfrm>
              <a:off x="2927983" y="3871181"/>
              <a:ext cx="1310840" cy="215492"/>
            </a:xfrm>
            <a:prstGeom prst="rect">
              <a:avLst/>
            </a:prstGeom>
            <a:noFill/>
          </p:spPr>
          <p:txBody>
            <a:bodyPr wrap="none" lIns="0" tIns="0" rIns="0" bIns="0" rtlCol="0" anchor="ctr">
              <a:spAutoFit/>
            </a:bodyPr>
            <a:lstStyle/>
            <a:p>
              <a:pPr algn="ctr"/>
              <a:r>
                <a:rPr lang="en-US" sz="1865" b="1">
                  <a:solidFill>
                    <a:schemeClr val="bg1"/>
                  </a:solidFill>
                </a:rPr>
                <a:t>Title Goes Here</a:t>
              </a:r>
            </a:p>
          </p:txBody>
        </p:sp>
      </p:grpSp>
      <p:sp>
        <p:nvSpPr>
          <p:cNvPr id="61" name="Footer Text"/>
          <p:cNvSpPr txBox="1"/>
          <p:nvPr/>
        </p:nvSpPr>
        <p:spPr>
          <a:xfrm>
            <a:off x="7038187" y="2394897"/>
            <a:ext cx="4087013" cy="615361"/>
          </a:xfrm>
          <a:prstGeom prst="rect">
            <a:avLst/>
          </a:prstGeom>
          <a:noFill/>
        </p:spPr>
        <p:txBody>
          <a:bodyPr wrap="square" lIns="0" tIns="0" rIns="0" bIns="0" rtlCol="0">
            <a:spAutoFit/>
          </a:bodyPr>
          <a:lstStyle/>
          <a:p>
            <a:r>
              <a:rPr lang="en-US" sz="1335">
                <a:solidFill>
                  <a:schemeClr val="tx1">
                    <a:lumMod val="50000"/>
                    <a:lumOff val="50000"/>
                  </a:schemeClr>
                </a:solidFill>
              </a:rPr>
              <a:t>There are many variations of the a passages lorem ipsum available, but the majority have suffered  of the alteration in some form  The humour</a:t>
            </a:r>
          </a:p>
        </p:txBody>
      </p:sp>
      <p:sp>
        <p:nvSpPr>
          <p:cNvPr id="62" name="Footer Text"/>
          <p:cNvSpPr txBox="1"/>
          <p:nvPr/>
        </p:nvSpPr>
        <p:spPr>
          <a:xfrm>
            <a:off x="6809407" y="3509715"/>
            <a:ext cx="4087013" cy="615361"/>
          </a:xfrm>
          <a:prstGeom prst="rect">
            <a:avLst/>
          </a:prstGeom>
          <a:noFill/>
        </p:spPr>
        <p:txBody>
          <a:bodyPr wrap="square" lIns="0" tIns="0" rIns="0" bIns="0" rtlCol="0">
            <a:spAutoFit/>
          </a:bodyPr>
          <a:lstStyle/>
          <a:p>
            <a:r>
              <a:rPr lang="en-US" sz="1335">
                <a:solidFill>
                  <a:schemeClr val="tx1">
                    <a:lumMod val="50000"/>
                    <a:lumOff val="50000"/>
                  </a:schemeClr>
                </a:solidFill>
              </a:rPr>
              <a:t>There are many variations of the a passages lorem ipsum available, but the majority have suffered  of the alteration in some form  The humour</a:t>
            </a:r>
          </a:p>
        </p:txBody>
      </p:sp>
      <p:sp>
        <p:nvSpPr>
          <p:cNvPr id="63" name="Footer Text"/>
          <p:cNvSpPr txBox="1"/>
          <p:nvPr/>
        </p:nvSpPr>
        <p:spPr>
          <a:xfrm>
            <a:off x="6610627" y="4435091"/>
            <a:ext cx="4087013" cy="615361"/>
          </a:xfrm>
          <a:prstGeom prst="rect">
            <a:avLst/>
          </a:prstGeom>
          <a:noFill/>
        </p:spPr>
        <p:txBody>
          <a:bodyPr wrap="square" lIns="0" tIns="0" rIns="0" bIns="0" rtlCol="0">
            <a:spAutoFit/>
          </a:bodyPr>
          <a:lstStyle/>
          <a:p>
            <a:r>
              <a:rPr lang="en-US" sz="1335">
                <a:solidFill>
                  <a:schemeClr val="tx1">
                    <a:lumMod val="50000"/>
                    <a:lumOff val="50000"/>
                  </a:schemeClr>
                </a:solidFill>
              </a:rPr>
              <a:t>There are many variations of the a passages lorem ipsum available, but the majority have suffered  of the alteration in some form  The humour</a:t>
            </a:r>
          </a:p>
        </p:txBody>
      </p:sp>
      <p:sp>
        <p:nvSpPr>
          <p:cNvPr id="64" name="Footer Text"/>
          <p:cNvSpPr txBox="1"/>
          <p:nvPr/>
        </p:nvSpPr>
        <p:spPr>
          <a:xfrm>
            <a:off x="6416259" y="5428550"/>
            <a:ext cx="4087013" cy="615361"/>
          </a:xfrm>
          <a:prstGeom prst="rect">
            <a:avLst/>
          </a:prstGeom>
          <a:noFill/>
        </p:spPr>
        <p:txBody>
          <a:bodyPr wrap="square" lIns="0" tIns="0" rIns="0" bIns="0" rtlCol="0">
            <a:spAutoFit/>
          </a:bodyPr>
          <a:lstStyle/>
          <a:p>
            <a:r>
              <a:rPr lang="en-US" sz="1335">
                <a:solidFill>
                  <a:schemeClr val="tx1">
                    <a:lumMod val="50000"/>
                    <a:lumOff val="50000"/>
                  </a:schemeClr>
                </a:solidFill>
              </a:rPr>
              <a:t>There are many variations of the a passages lorem ipsum available, but the majority have suffered  of the alteration in some form  The humour</a:t>
            </a:r>
          </a:p>
        </p:txBody>
      </p:sp>
      <p:sp>
        <p:nvSpPr>
          <p:cNvPr id="65" name="Down Arrow 64"/>
          <p:cNvSpPr/>
          <p:nvPr/>
        </p:nvSpPr>
        <p:spPr bwMode="auto">
          <a:xfrm>
            <a:off x="1369304" y="1392188"/>
            <a:ext cx="561097" cy="792120"/>
          </a:xfrm>
          <a:prstGeom prst="downArrow">
            <a:avLst/>
          </a:prstGeom>
          <a:solidFill>
            <a:schemeClr val="accent1"/>
          </a:solidFill>
          <a:ln w="9525">
            <a:noFill/>
            <a:round/>
          </a:ln>
        </p:spPr>
        <p:txBody>
          <a:bodyPr vert="horz" wrap="square" lIns="121920" tIns="60960" rIns="121920" bIns="60960" numCol="1" rtlCol="0" anchor="t" anchorCtr="0" compatLnSpc="1"/>
          <a:lstStyle/>
          <a:p>
            <a:pPr algn="ctr"/>
            <a:endParaRPr lang="en-US" sz="2400"/>
          </a:p>
        </p:txBody>
      </p:sp>
      <p:sp>
        <p:nvSpPr>
          <p:cNvPr id="69" name="Down Arrow 68"/>
          <p:cNvSpPr/>
          <p:nvPr/>
        </p:nvSpPr>
        <p:spPr bwMode="auto">
          <a:xfrm>
            <a:off x="2030469" y="1253449"/>
            <a:ext cx="561097" cy="930859"/>
          </a:xfrm>
          <a:prstGeom prst="downArrow">
            <a:avLst/>
          </a:prstGeom>
          <a:solidFill>
            <a:schemeClr val="accent2"/>
          </a:solidFill>
          <a:ln w="9525">
            <a:noFill/>
            <a:round/>
          </a:ln>
        </p:spPr>
        <p:txBody>
          <a:bodyPr vert="horz" wrap="square" lIns="121920" tIns="60960" rIns="121920" bIns="60960" numCol="1" rtlCol="0" anchor="t" anchorCtr="0" compatLnSpc="1"/>
          <a:lstStyle/>
          <a:p>
            <a:pPr algn="ctr"/>
            <a:endParaRPr lang="en-US" sz="2400"/>
          </a:p>
        </p:txBody>
      </p:sp>
      <p:sp>
        <p:nvSpPr>
          <p:cNvPr id="70" name="Down Arrow 69"/>
          <p:cNvSpPr/>
          <p:nvPr/>
        </p:nvSpPr>
        <p:spPr bwMode="auto">
          <a:xfrm>
            <a:off x="2691634" y="1253449"/>
            <a:ext cx="561097" cy="930859"/>
          </a:xfrm>
          <a:prstGeom prst="downArrow">
            <a:avLst/>
          </a:prstGeom>
          <a:solidFill>
            <a:schemeClr val="accent3"/>
          </a:solidFill>
          <a:ln w="9525">
            <a:noFill/>
            <a:round/>
          </a:ln>
        </p:spPr>
        <p:txBody>
          <a:bodyPr vert="horz" wrap="square" lIns="121920" tIns="60960" rIns="121920" bIns="60960" numCol="1" rtlCol="0" anchor="t" anchorCtr="0" compatLnSpc="1"/>
          <a:lstStyle/>
          <a:p>
            <a:pPr algn="ctr"/>
            <a:endParaRPr lang="en-US" sz="2400"/>
          </a:p>
        </p:txBody>
      </p:sp>
      <p:sp>
        <p:nvSpPr>
          <p:cNvPr id="71" name="Down Arrow 70"/>
          <p:cNvSpPr/>
          <p:nvPr/>
        </p:nvSpPr>
        <p:spPr bwMode="auto">
          <a:xfrm>
            <a:off x="3352801" y="1392188"/>
            <a:ext cx="561097" cy="792120"/>
          </a:xfrm>
          <a:prstGeom prst="downArrow">
            <a:avLst/>
          </a:prstGeom>
          <a:solidFill>
            <a:schemeClr val="accent4"/>
          </a:solidFill>
          <a:ln w="9525">
            <a:noFill/>
            <a:round/>
          </a:ln>
        </p:spPr>
        <p:txBody>
          <a:bodyPr vert="horz" wrap="square" lIns="121920" tIns="60960" rIns="121920" bIns="60960" numCol="1" rtlCol="0" anchor="t" anchorCtr="0" compatLnSpc="1"/>
          <a:lstStyle/>
          <a:p>
            <a:pPr algn="ctr"/>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1+#ppt_w/2"/>
                                          </p:val>
                                        </p:tav>
                                        <p:tav tm="100000">
                                          <p:val>
                                            <p:strVal val="#ppt_x"/>
                                          </p:val>
                                        </p:tav>
                                      </p:tavLst>
                                    </p:anim>
                                    <p:anim calcmode="lin" valueType="num">
                                      <p:cBhvr additive="base">
                                        <p:cTn id="22" dur="500" fill="hold"/>
                                        <p:tgtEl>
                                          <p:spTgt spid="64"/>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1" accel="50000" decel="5000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 presetClass="entr" presetSubtype="2" accel="50000" decel="5000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 calcmode="lin" valueType="num">
                                      <p:cBhvr additive="base">
                                        <p:cTn id="40" dur="500" fill="hold"/>
                                        <p:tgtEl>
                                          <p:spTgt spid="63"/>
                                        </p:tgtEl>
                                        <p:attrNameLst>
                                          <p:attrName>ppt_x</p:attrName>
                                        </p:attrNameLst>
                                      </p:cBhvr>
                                      <p:tavLst>
                                        <p:tav tm="0">
                                          <p:val>
                                            <p:strVal val="1+#ppt_w/2"/>
                                          </p:val>
                                        </p:tav>
                                        <p:tav tm="100000">
                                          <p:val>
                                            <p:strVal val="#ppt_x"/>
                                          </p:val>
                                        </p:tav>
                                      </p:tavLst>
                                    </p:anim>
                                    <p:anim calcmode="lin" valueType="num">
                                      <p:cBhvr additive="base">
                                        <p:cTn id="41" dur="500" fill="hold"/>
                                        <p:tgtEl>
                                          <p:spTgt spid="63"/>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1" accel="50000" decel="5000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p:cTn id="50" dur="500" fill="hold"/>
                                        <p:tgtEl>
                                          <p:spTgt spid="48"/>
                                        </p:tgtEl>
                                        <p:attrNameLst>
                                          <p:attrName>ppt_w</p:attrName>
                                        </p:attrNameLst>
                                      </p:cBhvr>
                                      <p:tavLst>
                                        <p:tav tm="0">
                                          <p:val>
                                            <p:fltVal val="0"/>
                                          </p:val>
                                        </p:tav>
                                        <p:tav tm="100000">
                                          <p:val>
                                            <p:strVal val="#ppt_w"/>
                                          </p:val>
                                        </p:tav>
                                      </p:tavLst>
                                    </p:anim>
                                    <p:anim calcmode="lin" valueType="num">
                                      <p:cBhvr>
                                        <p:cTn id="51" dur="500" fill="hold"/>
                                        <p:tgtEl>
                                          <p:spTgt spid="48"/>
                                        </p:tgtEl>
                                        <p:attrNameLst>
                                          <p:attrName>ppt_h</p:attrName>
                                        </p:attrNameLst>
                                      </p:cBhvr>
                                      <p:tavLst>
                                        <p:tav tm="0">
                                          <p:val>
                                            <p:fltVal val="0"/>
                                          </p:val>
                                        </p:tav>
                                        <p:tav tm="100000">
                                          <p:val>
                                            <p:strVal val="#ppt_h"/>
                                          </p:val>
                                        </p:tav>
                                      </p:tavLst>
                                    </p:anim>
                                    <p:animEffect transition="in" filter="fade">
                                      <p:cBhvr>
                                        <p:cTn id="52" dur="500"/>
                                        <p:tgtEl>
                                          <p:spTgt spid="48"/>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par>
                                <p:cTn id="57" presetID="2" presetClass="entr" presetSubtype="2" accel="50000" decel="5000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1+#ppt_w/2"/>
                                          </p:val>
                                        </p:tav>
                                        <p:tav tm="100000">
                                          <p:val>
                                            <p:strVal val="#ppt_x"/>
                                          </p:val>
                                        </p:tav>
                                      </p:tavLst>
                                    </p:anim>
                                    <p:anim calcmode="lin" valueType="num">
                                      <p:cBhvr additive="base">
                                        <p:cTn id="60" dur="500" fill="hold"/>
                                        <p:tgtEl>
                                          <p:spTgt spid="6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1" accel="50000" decel="5000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0-#ppt_h/2"/>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ppt_w</p:attrName>
                                        </p:attrNameLst>
                                      </p:cBhvr>
                                      <p:tavLst>
                                        <p:tav tm="0">
                                          <p:val>
                                            <p:fltVal val="0"/>
                                          </p:val>
                                        </p:tav>
                                        <p:tav tm="100000">
                                          <p:val>
                                            <p:strVal val="#ppt_w"/>
                                          </p:val>
                                        </p:tav>
                                      </p:tavLst>
                                    </p:anim>
                                    <p:anim calcmode="lin" valueType="num">
                                      <p:cBhvr>
                                        <p:cTn id="70" dur="500" fill="hold"/>
                                        <p:tgtEl>
                                          <p:spTgt spid="47"/>
                                        </p:tgtEl>
                                        <p:attrNameLst>
                                          <p:attrName>ppt_h</p:attrName>
                                        </p:attrNameLst>
                                      </p:cBhvr>
                                      <p:tavLst>
                                        <p:tav tm="0">
                                          <p:val>
                                            <p:fltVal val="0"/>
                                          </p:val>
                                        </p:tav>
                                        <p:tav tm="100000">
                                          <p:val>
                                            <p:strVal val="#ppt_h"/>
                                          </p:val>
                                        </p:tav>
                                      </p:tavLst>
                                    </p:anim>
                                    <p:animEffect transition="in" filter="fade">
                                      <p:cBhvr>
                                        <p:cTn id="71" dur="500"/>
                                        <p:tgtEl>
                                          <p:spTgt spid="47"/>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fill="hold"/>
                                        <p:tgtEl>
                                          <p:spTgt spid="61"/>
                                        </p:tgtEl>
                                        <p:attrNameLst>
                                          <p:attrName>ppt_x</p:attrName>
                                        </p:attrNameLst>
                                      </p:cBhvr>
                                      <p:tavLst>
                                        <p:tav tm="0">
                                          <p:val>
                                            <p:strVal val="1+#ppt_w/2"/>
                                          </p:val>
                                        </p:tav>
                                        <p:tav tm="100000">
                                          <p:val>
                                            <p:strVal val="#ppt_x"/>
                                          </p:val>
                                        </p:tav>
                                      </p:tavLst>
                                    </p:anim>
                                    <p:anim calcmode="lin" valueType="num">
                                      <p:cBhvr additive="base">
                                        <p:cTn id="79" dur="500" fill="hold"/>
                                        <p:tgtEl>
                                          <p:spTgt spid="61"/>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additive="base">
                                        <p:cTn id="83" dur="500" fill="hold"/>
                                        <p:tgtEl>
                                          <p:spTgt spid="65"/>
                                        </p:tgtEl>
                                        <p:attrNameLst>
                                          <p:attrName>ppt_x</p:attrName>
                                        </p:attrNameLst>
                                      </p:cBhvr>
                                      <p:tavLst>
                                        <p:tav tm="0">
                                          <p:val>
                                            <p:strVal val="#ppt_x"/>
                                          </p:val>
                                        </p:tav>
                                        <p:tav tm="100000">
                                          <p:val>
                                            <p:strVal val="#ppt_x"/>
                                          </p:val>
                                        </p:tav>
                                      </p:tavLst>
                                    </p:anim>
                                    <p:anim calcmode="lin" valueType="num">
                                      <p:cBhvr additive="base">
                                        <p:cTn id="84" dur="500" fill="hold"/>
                                        <p:tgtEl>
                                          <p:spTgt spid="65"/>
                                        </p:tgtEl>
                                        <p:attrNameLst>
                                          <p:attrName>ppt_y</p:attrName>
                                        </p:attrNameLst>
                                      </p:cBhvr>
                                      <p:tavLst>
                                        <p:tav tm="0">
                                          <p:val>
                                            <p:strVal val="0-#ppt_h/2"/>
                                          </p:val>
                                        </p:tav>
                                        <p:tav tm="100000">
                                          <p:val>
                                            <p:strVal val="#ppt_y"/>
                                          </p:val>
                                        </p:tav>
                                      </p:tavLst>
                                    </p:anim>
                                  </p:childTnLst>
                                </p:cTn>
                              </p:par>
                            </p:childTnLst>
                          </p:cTn>
                        </p:par>
                        <p:par>
                          <p:cTn id="85" fill="hold">
                            <p:stCondLst>
                              <p:cond delay="6500"/>
                            </p:stCondLst>
                            <p:childTnLst>
                              <p:par>
                                <p:cTn id="86" presetID="2" presetClass="entr" presetSubtype="1" accel="50000" decel="50000"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additive="base">
                                        <p:cTn id="88" dur="500" fill="hold"/>
                                        <p:tgtEl>
                                          <p:spTgt spid="69"/>
                                        </p:tgtEl>
                                        <p:attrNameLst>
                                          <p:attrName>ppt_x</p:attrName>
                                        </p:attrNameLst>
                                      </p:cBhvr>
                                      <p:tavLst>
                                        <p:tav tm="0">
                                          <p:val>
                                            <p:strVal val="#ppt_x"/>
                                          </p:val>
                                        </p:tav>
                                        <p:tav tm="100000">
                                          <p:val>
                                            <p:strVal val="#ppt_x"/>
                                          </p:val>
                                        </p:tav>
                                      </p:tavLst>
                                    </p:anim>
                                    <p:anim calcmode="lin" valueType="num">
                                      <p:cBhvr additive="base">
                                        <p:cTn id="89" dur="500" fill="hold"/>
                                        <p:tgtEl>
                                          <p:spTgt spid="69"/>
                                        </p:tgtEl>
                                        <p:attrNameLst>
                                          <p:attrName>ppt_y</p:attrName>
                                        </p:attrNameLst>
                                      </p:cBhvr>
                                      <p:tavLst>
                                        <p:tav tm="0">
                                          <p:val>
                                            <p:strVal val="0-#ppt_h/2"/>
                                          </p:val>
                                        </p:tav>
                                        <p:tav tm="100000">
                                          <p:val>
                                            <p:strVal val="#ppt_y"/>
                                          </p:val>
                                        </p:tav>
                                      </p:tavLst>
                                    </p:anim>
                                  </p:childTnLst>
                                </p:cTn>
                              </p:par>
                            </p:childTnLst>
                          </p:cTn>
                        </p:par>
                        <p:par>
                          <p:cTn id="90" fill="hold">
                            <p:stCondLst>
                              <p:cond delay="7000"/>
                            </p:stCondLst>
                            <p:childTnLst>
                              <p:par>
                                <p:cTn id="91" presetID="2" presetClass="entr" presetSubtype="1" accel="50000" decel="50000"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additive="base">
                                        <p:cTn id="93" dur="500" fill="hold"/>
                                        <p:tgtEl>
                                          <p:spTgt spid="70"/>
                                        </p:tgtEl>
                                        <p:attrNameLst>
                                          <p:attrName>ppt_x</p:attrName>
                                        </p:attrNameLst>
                                      </p:cBhvr>
                                      <p:tavLst>
                                        <p:tav tm="0">
                                          <p:val>
                                            <p:strVal val="#ppt_x"/>
                                          </p:val>
                                        </p:tav>
                                        <p:tav tm="100000">
                                          <p:val>
                                            <p:strVal val="#ppt_x"/>
                                          </p:val>
                                        </p:tav>
                                      </p:tavLst>
                                    </p:anim>
                                    <p:anim calcmode="lin" valueType="num">
                                      <p:cBhvr additive="base">
                                        <p:cTn id="94" dur="500" fill="hold"/>
                                        <p:tgtEl>
                                          <p:spTgt spid="70"/>
                                        </p:tgtEl>
                                        <p:attrNameLst>
                                          <p:attrName>ppt_y</p:attrName>
                                        </p:attrNameLst>
                                      </p:cBhvr>
                                      <p:tavLst>
                                        <p:tav tm="0">
                                          <p:val>
                                            <p:strVal val="0-#ppt_h/2"/>
                                          </p:val>
                                        </p:tav>
                                        <p:tav tm="100000">
                                          <p:val>
                                            <p:strVal val="#ppt_y"/>
                                          </p:val>
                                        </p:tav>
                                      </p:tavLst>
                                    </p:anim>
                                  </p:childTnLst>
                                </p:cTn>
                              </p:par>
                            </p:childTnLst>
                          </p:cTn>
                        </p:par>
                        <p:par>
                          <p:cTn id="95" fill="hold">
                            <p:stCondLst>
                              <p:cond delay="7500"/>
                            </p:stCondLst>
                            <p:childTnLst>
                              <p:par>
                                <p:cTn id="96" presetID="2" presetClass="entr" presetSubtype="1" accel="50000" decel="50000" fill="hold" grpId="0" nodeType="after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additive="base">
                                        <p:cTn id="98" dur="500" fill="hold"/>
                                        <p:tgtEl>
                                          <p:spTgt spid="71"/>
                                        </p:tgtEl>
                                        <p:attrNameLst>
                                          <p:attrName>ppt_x</p:attrName>
                                        </p:attrNameLst>
                                      </p:cBhvr>
                                      <p:tavLst>
                                        <p:tav tm="0">
                                          <p:val>
                                            <p:strVal val="#ppt_x"/>
                                          </p:val>
                                        </p:tav>
                                        <p:tav tm="100000">
                                          <p:val>
                                            <p:strVal val="#ppt_x"/>
                                          </p:val>
                                        </p:tav>
                                      </p:tavLst>
                                    </p:anim>
                                    <p:anim calcmode="lin" valueType="num">
                                      <p:cBhvr additive="base">
                                        <p:cTn id="99" dur="5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61" grpId="0"/>
      <p:bldP spid="62" grpId="0"/>
      <p:bldP spid="63" grpId="0"/>
      <p:bldP spid="64" grpId="0"/>
      <p:bldP spid="65"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Management Slide</a:t>
            </a:r>
          </a:p>
        </p:txBody>
      </p:sp>
      <p:sp>
        <p:nvSpPr>
          <p:cNvPr id="8" name="Text Placeholder 7"/>
          <p:cNvSpPr>
            <a:spLocks noGrp="1"/>
          </p:cNvSpPr>
          <p:nvPr>
            <p:ph type="body" sz="half" idx="2"/>
          </p:nvPr>
        </p:nvSpPr>
        <p:spPr/>
        <p:txBody>
          <a:bodyPr/>
          <a:lstStyle/>
          <a:p>
            <a:r>
              <a:rPr lang="en-US"/>
              <a:t>Management Slide</a:t>
            </a:r>
          </a:p>
        </p:txBody>
      </p:sp>
      <p:sp>
        <p:nvSpPr>
          <p:cNvPr id="30" name="Slide Number Placeholder 29"/>
          <p:cNvSpPr>
            <a:spLocks noGrp="1"/>
          </p:cNvSpPr>
          <p:nvPr>
            <p:ph type="sldNum" sz="quarter" idx="12"/>
          </p:nvPr>
        </p:nvSpPr>
        <p:spPr/>
        <p:txBody>
          <a:bodyPr/>
          <a:lstStyle/>
          <a:p>
            <a:fld id="{C136B7D2-B98C-44FD-8D04-7EC62A564975}" type="slidenum">
              <a:rPr lang="en-US" smtClean="0"/>
              <a:t>9</a:t>
            </a:fld>
            <a:endParaRPr lang="en-US"/>
          </a:p>
        </p:txBody>
      </p:sp>
      <p:sp>
        <p:nvSpPr>
          <p:cNvPr id="5" name="Rounded Rectangle 4"/>
          <p:cNvSpPr/>
          <p:nvPr/>
        </p:nvSpPr>
        <p:spPr bwMode="auto">
          <a:xfrm>
            <a:off x="914400" y="1928867"/>
            <a:ext cx="3251200" cy="1601733"/>
          </a:xfrm>
          <a:prstGeom prst="roundRect">
            <a:avLst>
              <a:gd name="adj" fmla="val 6360"/>
            </a:avLst>
          </a:prstGeom>
          <a:solidFill>
            <a:schemeClr val="accent1"/>
          </a:solidFill>
          <a:ln w="9525">
            <a:noFill/>
            <a:round/>
          </a:ln>
        </p:spPr>
        <p:txBody>
          <a:bodyPr vert="horz" wrap="square" lIns="121920" tIns="60960" rIns="121920" bIns="60960" numCol="1" rtlCol="0" anchor="t" anchorCtr="0" compatLnSpc="1"/>
          <a:lstStyle/>
          <a:p>
            <a:pPr algn="ctr"/>
            <a:endParaRPr lang="en-US" sz="2400"/>
          </a:p>
        </p:txBody>
      </p:sp>
      <p:grpSp>
        <p:nvGrpSpPr>
          <p:cNvPr id="2" name="Group 25"/>
          <p:cNvGrpSpPr/>
          <p:nvPr/>
        </p:nvGrpSpPr>
        <p:grpSpPr>
          <a:xfrm>
            <a:off x="2112731" y="2431988"/>
            <a:ext cx="1798871" cy="1038516"/>
            <a:chOff x="764014" y="1593668"/>
            <a:chExt cx="1408929" cy="778887"/>
          </a:xfrm>
        </p:grpSpPr>
        <p:sp>
          <p:nvSpPr>
            <p:cNvPr id="11" name="Text Placeholder 3"/>
            <p:cNvSpPr txBox="1"/>
            <p:nvPr/>
          </p:nvSpPr>
          <p:spPr>
            <a:xfrm>
              <a:off x="764014"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bg1"/>
                  </a:solidFill>
                </a:rPr>
                <a:t>Title Goes Here</a:t>
              </a:r>
              <a:endParaRPr lang="en-US" sz="2135" b="1">
                <a:solidFill>
                  <a:schemeClr val="bg1"/>
                </a:solidFill>
              </a:endParaRPr>
            </a:p>
          </p:txBody>
        </p:sp>
        <p:sp>
          <p:nvSpPr>
            <p:cNvPr id="12" name="Text Placeholder 3"/>
            <p:cNvSpPr txBox="1"/>
            <p:nvPr/>
          </p:nvSpPr>
          <p:spPr>
            <a:xfrm>
              <a:off x="764015"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variations</a:t>
              </a:r>
            </a:p>
            <a:p>
              <a:pPr algn="l" defTabSz="1219200">
                <a:spcBef>
                  <a:spcPct val="20000"/>
                </a:spcBef>
                <a:defRPr/>
              </a:pPr>
              <a:r>
                <a:rPr lang="en-US" sz="1335">
                  <a:solidFill>
                    <a:schemeClr val="bg1"/>
                  </a:solidFill>
                </a:rPr>
                <a:t> of passages of lorem</a:t>
              </a:r>
            </a:p>
            <a:p>
              <a:pPr algn="l" defTabSz="1219200">
                <a:spcBef>
                  <a:spcPct val="20000"/>
                </a:spcBef>
                <a:defRPr/>
              </a:pPr>
              <a:r>
                <a:rPr lang="en-US" sz="1335">
                  <a:solidFill>
                    <a:schemeClr val="bg1"/>
                  </a:solidFill>
                </a:rPr>
                <a:t> ipsum available</a:t>
              </a:r>
            </a:p>
          </p:txBody>
        </p:sp>
      </p:grpSp>
      <p:grpSp>
        <p:nvGrpSpPr>
          <p:cNvPr id="3" name="Group 30"/>
          <p:cNvGrpSpPr/>
          <p:nvPr/>
        </p:nvGrpSpPr>
        <p:grpSpPr>
          <a:xfrm>
            <a:off x="1117600" y="1674867"/>
            <a:ext cx="1828800" cy="660400"/>
            <a:chOff x="838200" y="1009650"/>
            <a:chExt cx="1371600" cy="495300"/>
          </a:xfrm>
        </p:grpSpPr>
        <p:sp>
          <p:nvSpPr>
            <p:cNvPr id="6" name="Round Single Corner Rectangle 5"/>
            <p:cNvSpPr/>
            <p:nvPr/>
          </p:nvSpPr>
          <p:spPr bwMode="auto">
            <a:xfrm flipV="1">
              <a:off x="838200" y="1009650"/>
              <a:ext cx="1219200" cy="495300"/>
            </a:xfrm>
            <a:prstGeom prst="round1Rect">
              <a:avLst>
                <a:gd name="adj" fmla="val 36667"/>
              </a:avLst>
            </a:prstGeom>
            <a:solidFill>
              <a:schemeClr val="bg2">
                <a:lumMod val="85000"/>
              </a:schemeClr>
            </a:solidFill>
            <a:ln w="9525">
              <a:noFill/>
              <a:round/>
            </a:ln>
          </p:spPr>
          <p:txBody>
            <a:bodyPr vert="horz" wrap="square" lIns="121920" tIns="60960" rIns="121920" bIns="60960" numCol="1" rtlCol="0" anchor="t" anchorCtr="0" compatLnSpc="1"/>
            <a:lstStyle/>
            <a:p>
              <a:pPr algn="ctr"/>
              <a:endParaRPr lang="en-US" sz="2400"/>
            </a:p>
          </p:txBody>
        </p:sp>
        <p:sp>
          <p:nvSpPr>
            <p:cNvPr id="9" name="Right Triangle 8"/>
            <p:cNvSpPr/>
            <p:nvPr/>
          </p:nvSpPr>
          <p:spPr bwMode="auto">
            <a:xfrm>
              <a:off x="2057400" y="1009650"/>
              <a:ext cx="152400" cy="190500"/>
            </a:xfrm>
            <a:prstGeom prst="rtTriangle">
              <a:avLst/>
            </a:prstGeom>
            <a:solidFill>
              <a:schemeClr val="accent1">
                <a:lumMod val="50000"/>
              </a:schemeClr>
            </a:solidFill>
            <a:ln w="9525">
              <a:noFill/>
              <a:round/>
            </a:ln>
          </p:spPr>
          <p:txBody>
            <a:bodyPr vert="horz" wrap="square" lIns="121920" tIns="60960" rIns="121920" bIns="60960" numCol="1" rtlCol="0" anchor="t" anchorCtr="0" compatLnSpc="1"/>
            <a:lstStyle/>
            <a:p>
              <a:pPr algn="ctr"/>
              <a:endParaRPr lang="en-US" sz="2400"/>
            </a:p>
          </p:txBody>
        </p:sp>
        <p:sp>
          <p:nvSpPr>
            <p:cNvPr id="13" name="Text Placeholder 3"/>
            <p:cNvSpPr txBox="1"/>
            <p:nvPr/>
          </p:nvSpPr>
          <p:spPr>
            <a:xfrm>
              <a:off x="1217769" y="1103686"/>
              <a:ext cx="460063" cy="30782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b="1">
                  <a:solidFill>
                    <a:schemeClr val="accent1"/>
                  </a:solidFill>
                </a:rPr>
                <a:t>01</a:t>
              </a:r>
              <a:endParaRPr lang="en-US" sz="3735" b="1">
                <a:solidFill>
                  <a:schemeClr val="accent1"/>
                </a:solidFill>
              </a:endParaRPr>
            </a:p>
          </p:txBody>
        </p:sp>
      </p:grpSp>
      <p:sp>
        <p:nvSpPr>
          <p:cNvPr id="15" name="Freeform 72"/>
          <p:cNvSpPr>
            <a:spLocks noEditPoints="1"/>
          </p:cNvSpPr>
          <p:nvPr/>
        </p:nvSpPr>
        <p:spPr bwMode="auto">
          <a:xfrm>
            <a:off x="1178560" y="2524344"/>
            <a:ext cx="611536" cy="611536"/>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2" name="Rounded Rectangle 31"/>
          <p:cNvSpPr/>
          <p:nvPr/>
        </p:nvSpPr>
        <p:spPr bwMode="auto">
          <a:xfrm>
            <a:off x="4470400" y="1924531"/>
            <a:ext cx="3251200" cy="1601733"/>
          </a:xfrm>
          <a:prstGeom prst="roundRect">
            <a:avLst>
              <a:gd name="adj" fmla="val 6360"/>
            </a:avLst>
          </a:prstGeom>
          <a:solidFill>
            <a:schemeClr val="accent2"/>
          </a:solidFill>
          <a:ln w="9525">
            <a:noFill/>
            <a:round/>
          </a:ln>
        </p:spPr>
        <p:txBody>
          <a:bodyPr vert="horz" wrap="square" lIns="121920" tIns="60960" rIns="121920" bIns="60960" numCol="1" rtlCol="0" anchor="t" anchorCtr="0" compatLnSpc="1"/>
          <a:lstStyle/>
          <a:p>
            <a:pPr algn="ctr"/>
            <a:endParaRPr lang="en-US" sz="2400"/>
          </a:p>
        </p:txBody>
      </p:sp>
      <p:grpSp>
        <p:nvGrpSpPr>
          <p:cNvPr id="4" name="Group 25"/>
          <p:cNvGrpSpPr/>
          <p:nvPr/>
        </p:nvGrpSpPr>
        <p:grpSpPr>
          <a:xfrm>
            <a:off x="5668731" y="2431988"/>
            <a:ext cx="1798871" cy="1038516"/>
            <a:chOff x="764014" y="1593668"/>
            <a:chExt cx="1408929" cy="778887"/>
          </a:xfrm>
        </p:grpSpPr>
        <p:sp>
          <p:nvSpPr>
            <p:cNvPr id="34" name="Text Placeholder 3"/>
            <p:cNvSpPr txBox="1"/>
            <p:nvPr/>
          </p:nvSpPr>
          <p:spPr>
            <a:xfrm>
              <a:off x="764014"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bg1"/>
                  </a:solidFill>
                </a:rPr>
                <a:t>Title Goes Here</a:t>
              </a:r>
              <a:endParaRPr lang="en-US" sz="2135" b="1">
                <a:solidFill>
                  <a:schemeClr val="bg1"/>
                </a:solidFill>
              </a:endParaRPr>
            </a:p>
          </p:txBody>
        </p:sp>
        <p:sp>
          <p:nvSpPr>
            <p:cNvPr id="35" name="Text Placeholder 3"/>
            <p:cNvSpPr txBox="1"/>
            <p:nvPr/>
          </p:nvSpPr>
          <p:spPr>
            <a:xfrm>
              <a:off x="764015"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variations</a:t>
              </a:r>
            </a:p>
            <a:p>
              <a:pPr algn="l" defTabSz="1219200">
                <a:spcBef>
                  <a:spcPct val="20000"/>
                </a:spcBef>
                <a:defRPr/>
              </a:pPr>
              <a:r>
                <a:rPr lang="en-US" sz="1335">
                  <a:solidFill>
                    <a:schemeClr val="bg1"/>
                  </a:solidFill>
                </a:rPr>
                <a:t> of passages of lorem</a:t>
              </a:r>
            </a:p>
            <a:p>
              <a:pPr algn="l" defTabSz="1219200">
                <a:spcBef>
                  <a:spcPct val="20000"/>
                </a:spcBef>
                <a:defRPr/>
              </a:pPr>
              <a:r>
                <a:rPr lang="en-US" sz="1335">
                  <a:solidFill>
                    <a:schemeClr val="bg1"/>
                  </a:solidFill>
                </a:rPr>
                <a:t> ipsum available</a:t>
              </a:r>
            </a:p>
          </p:txBody>
        </p:sp>
      </p:grpSp>
      <p:grpSp>
        <p:nvGrpSpPr>
          <p:cNvPr id="10" name="Group 35"/>
          <p:cNvGrpSpPr/>
          <p:nvPr/>
        </p:nvGrpSpPr>
        <p:grpSpPr>
          <a:xfrm>
            <a:off x="4673600" y="1674867"/>
            <a:ext cx="1828800" cy="660400"/>
            <a:chOff x="838200" y="1009650"/>
            <a:chExt cx="1371600" cy="495300"/>
          </a:xfrm>
        </p:grpSpPr>
        <p:sp>
          <p:nvSpPr>
            <p:cNvPr id="37" name="Round Single Corner Rectangle 36"/>
            <p:cNvSpPr/>
            <p:nvPr/>
          </p:nvSpPr>
          <p:spPr bwMode="auto">
            <a:xfrm flipV="1">
              <a:off x="838200" y="1009650"/>
              <a:ext cx="1219200" cy="495300"/>
            </a:xfrm>
            <a:prstGeom prst="round1Rect">
              <a:avLst>
                <a:gd name="adj" fmla="val 36667"/>
              </a:avLst>
            </a:prstGeom>
            <a:solidFill>
              <a:schemeClr val="bg2">
                <a:lumMod val="85000"/>
              </a:schemeClr>
            </a:solidFill>
            <a:ln w="9525">
              <a:noFill/>
              <a:round/>
            </a:ln>
          </p:spPr>
          <p:txBody>
            <a:bodyPr vert="horz" wrap="square" lIns="121920" tIns="60960" rIns="121920" bIns="60960" numCol="1" rtlCol="0" anchor="t" anchorCtr="0" compatLnSpc="1"/>
            <a:lstStyle/>
            <a:p>
              <a:pPr algn="ctr"/>
              <a:endParaRPr lang="en-US" sz="2400">
                <a:solidFill>
                  <a:schemeClr val="accent2"/>
                </a:solidFill>
              </a:endParaRPr>
            </a:p>
          </p:txBody>
        </p:sp>
        <p:sp>
          <p:nvSpPr>
            <p:cNvPr id="38" name="Right Triangle 37"/>
            <p:cNvSpPr/>
            <p:nvPr/>
          </p:nvSpPr>
          <p:spPr bwMode="auto">
            <a:xfrm>
              <a:off x="2057400" y="1009650"/>
              <a:ext cx="152400" cy="190500"/>
            </a:xfrm>
            <a:prstGeom prst="rtTriangle">
              <a:avLst/>
            </a:prstGeom>
            <a:solidFill>
              <a:schemeClr val="accent2">
                <a:lumMod val="75000"/>
              </a:schemeClr>
            </a:solidFill>
            <a:ln w="9525">
              <a:noFill/>
              <a:round/>
            </a:ln>
          </p:spPr>
          <p:txBody>
            <a:bodyPr vert="horz" wrap="square" lIns="121920" tIns="60960" rIns="121920" bIns="60960" numCol="1" rtlCol="0" anchor="t" anchorCtr="0" compatLnSpc="1"/>
            <a:lstStyle/>
            <a:p>
              <a:pPr algn="ctr"/>
              <a:endParaRPr lang="en-US" sz="2400">
                <a:solidFill>
                  <a:schemeClr val="accent2"/>
                </a:solidFill>
              </a:endParaRPr>
            </a:p>
          </p:txBody>
        </p:sp>
        <p:sp>
          <p:nvSpPr>
            <p:cNvPr id="39" name="Text Placeholder 3"/>
            <p:cNvSpPr txBox="1"/>
            <p:nvPr/>
          </p:nvSpPr>
          <p:spPr>
            <a:xfrm>
              <a:off x="1217769" y="1103686"/>
              <a:ext cx="460063" cy="30782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b="1">
                  <a:solidFill>
                    <a:schemeClr val="accent2"/>
                  </a:solidFill>
                </a:rPr>
                <a:t>01</a:t>
              </a:r>
              <a:endParaRPr lang="en-US" sz="3735" b="1">
                <a:solidFill>
                  <a:schemeClr val="accent2"/>
                </a:solidFill>
              </a:endParaRPr>
            </a:p>
          </p:txBody>
        </p:sp>
      </p:grpSp>
      <p:sp>
        <p:nvSpPr>
          <p:cNvPr id="41" name="Rounded Rectangle 40"/>
          <p:cNvSpPr/>
          <p:nvPr/>
        </p:nvSpPr>
        <p:spPr bwMode="auto">
          <a:xfrm>
            <a:off x="8044099" y="1928867"/>
            <a:ext cx="3251200" cy="1601733"/>
          </a:xfrm>
          <a:prstGeom prst="roundRect">
            <a:avLst>
              <a:gd name="adj" fmla="val 6360"/>
            </a:avLst>
          </a:prstGeom>
          <a:solidFill>
            <a:schemeClr val="accent3"/>
          </a:solidFill>
          <a:ln w="9525">
            <a:noFill/>
            <a:round/>
          </a:ln>
        </p:spPr>
        <p:txBody>
          <a:bodyPr vert="horz" wrap="square" lIns="121920" tIns="60960" rIns="121920" bIns="60960" numCol="1" rtlCol="0" anchor="t" anchorCtr="0" compatLnSpc="1"/>
          <a:lstStyle/>
          <a:p>
            <a:pPr algn="ctr"/>
            <a:endParaRPr lang="en-US" sz="2400"/>
          </a:p>
        </p:txBody>
      </p:sp>
      <p:grpSp>
        <p:nvGrpSpPr>
          <p:cNvPr id="16" name="Group 25"/>
          <p:cNvGrpSpPr/>
          <p:nvPr/>
        </p:nvGrpSpPr>
        <p:grpSpPr>
          <a:xfrm>
            <a:off x="9242429" y="2431988"/>
            <a:ext cx="1798871" cy="1038516"/>
            <a:chOff x="764014" y="1593668"/>
            <a:chExt cx="1408929" cy="778887"/>
          </a:xfrm>
        </p:grpSpPr>
        <p:sp>
          <p:nvSpPr>
            <p:cNvPr id="43" name="Text Placeholder 3"/>
            <p:cNvSpPr txBox="1"/>
            <p:nvPr/>
          </p:nvSpPr>
          <p:spPr>
            <a:xfrm>
              <a:off x="764014"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bg1"/>
                  </a:solidFill>
                </a:rPr>
                <a:t>Title Goes Here</a:t>
              </a:r>
              <a:endParaRPr lang="en-US" sz="2135" b="1">
                <a:solidFill>
                  <a:schemeClr val="bg1"/>
                </a:solidFill>
              </a:endParaRPr>
            </a:p>
          </p:txBody>
        </p:sp>
        <p:sp>
          <p:nvSpPr>
            <p:cNvPr id="44" name="Text Placeholder 3"/>
            <p:cNvSpPr txBox="1"/>
            <p:nvPr/>
          </p:nvSpPr>
          <p:spPr>
            <a:xfrm>
              <a:off x="764015"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variations</a:t>
              </a:r>
            </a:p>
            <a:p>
              <a:pPr algn="l" defTabSz="1219200">
                <a:spcBef>
                  <a:spcPct val="20000"/>
                </a:spcBef>
                <a:defRPr/>
              </a:pPr>
              <a:r>
                <a:rPr lang="en-US" sz="1335">
                  <a:solidFill>
                    <a:schemeClr val="bg1"/>
                  </a:solidFill>
                </a:rPr>
                <a:t> of passages of lorem</a:t>
              </a:r>
            </a:p>
            <a:p>
              <a:pPr algn="l" defTabSz="1219200">
                <a:spcBef>
                  <a:spcPct val="20000"/>
                </a:spcBef>
                <a:defRPr/>
              </a:pPr>
              <a:r>
                <a:rPr lang="en-US" sz="1335">
                  <a:solidFill>
                    <a:schemeClr val="bg1"/>
                  </a:solidFill>
                </a:rPr>
                <a:t> ipsum available</a:t>
              </a:r>
            </a:p>
          </p:txBody>
        </p:sp>
      </p:grpSp>
      <p:grpSp>
        <p:nvGrpSpPr>
          <p:cNvPr id="19" name="Group 44"/>
          <p:cNvGrpSpPr/>
          <p:nvPr/>
        </p:nvGrpSpPr>
        <p:grpSpPr>
          <a:xfrm>
            <a:off x="8247299" y="1674867"/>
            <a:ext cx="1828800" cy="660400"/>
            <a:chOff x="838200" y="1009650"/>
            <a:chExt cx="1371600" cy="495300"/>
          </a:xfrm>
        </p:grpSpPr>
        <p:sp>
          <p:nvSpPr>
            <p:cNvPr id="46" name="Round Single Corner Rectangle 45"/>
            <p:cNvSpPr/>
            <p:nvPr/>
          </p:nvSpPr>
          <p:spPr bwMode="auto">
            <a:xfrm flipV="1">
              <a:off x="838200" y="1009650"/>
              <a:ext cx="1219200" cy="495300"/>
            </a:xfrm>
            <a:prstGeom prst="round1Rect">
              <a:avLst>
                <a:gd name="adj" fmla="val 36667"/>
              </a:avLst>
            </a:prstGeom>
            <a:solidFill>
              <a:schemeClr val="bg2">
                <a:lumMod val="85000"/>
              </a:schemeClr>
            </a:solidFill>
            <a:ln w="9525">
              <a:noFill/>
              <a:round/>
            </a:ln>
          </p:spPr>
          <p:txBody>
            <a:bodyPr vert="horz" wrap="square" lIns="121920" tIns="60960" rIns="121920" bIns="60960" numCol="1" rtlCol="0" anchor="t" anchorCtr="0" compatLnSpc="1"/>
            <a:lstStyle/>
            <a:p>
              <a:pPr algn="ctr"/>
              <a:endParaRPr lang="en-US" sz="2400">
                <a:solidFill>
                  <a:schemeClr val="accent3"/>
                </a:solidFill>
              </a:endParaRPr>
            </a:p>
          </p:txBody>
        </p:sp>
        <p:sp>
          <p:nvSpPr>
            <p:cNvPr id="47" name="Right Triangle 46"/>
            <p:cNvSpPr/>
            <p:nvPr/>
          </p:nvSpPr>
          <p:spPr bwMode="auto">
            <a:xfrm>
              <a:off x="2057400" y="1009650"/>
              <a:ext cx="152400" cy="190500"/>
            </a:xfrm>
            <a:prstGeom prst="rtTriangle">
              <a:avLst/>
            </a:prstGeom>
            <a:solidFill>
              <a:schemeClr val="accent3">
                <a:lumMod val="50000"/>
              </a:schemeClr>
            </a:solidFill>
            <a:ln w="9525">
              <a:noFill/>
              <a:round/>
            </a:ln>
          </p:spPr>
          <p:txBody>
            <a:bodyPr vert="horz" wrap="square" lIns="121920" tIns="60960" rIns="121920" bIns="60960" numCol="1" rtlCol="0" anchor="t" anchorCtr="0" compatLnSpc="1"/>
            <a:lstStyle/>
            <a:p>
              <a:pPr algn="ctr"/>
              <a:endParaRPr lang="en-US" sz="2400">
                <a:solidFill>
                  <a:schemeClr val="accent3"/>
                </a:solidFill>
              </a:endParaRPr>
            </a:p>
          </p:txBody>
        </p:sp>
        <p:sp>
          <p:nvSpPr>
            <p:cNvPr id="48" name="Text Placeholder 3"/>
            <p:cNvSpPr txBox="1"/>
            <p:nvPr/>
          </p:nvSpPr>
          <p:spPr>
            <a:xfrm>
              <a:off x="1217769" y="1103686"/>
              <a:ext cx="460063" cy="30782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b="1">
                  <a:solidFill>
                    <a:schemeClr val="accent3"/>
                  </a:solidFill>
                </a:rPr>
                <a:t>01</a:t>
              </a:r>
              <a:endParaRPr lang="en-US" sz="3735" b="1">
                <a:solidFill>
                  <a:schemeClr val="accent3"/>
                </a:solidFill>
              </a:endParaRPr>
            </a:p>
          </p:txBody>
        </p:sp>
      </p:grpSp>
      <p:sp>
        <p:nvSpPr>
          <p:cNvPr id="50" name="Rounded Rectangle 49"/>
          <p:cNvSpPr/>
          <p:nvPr/>
        </p:nvSpPr>
        <p:spPr bwMode="auto">
          <a:xfrm>
            <a:off x="914400" y="4261330"/>
            <a:ext cx="3251200" cy="1601733"/>
          </a:xfrm>
          <a:prstGeom prst="roundRect">
            <a:avLst>
              <a:gd name="adj" fmla="val 6360"/>
            </a:avLst>
          </a:prstGeom>
          <a:solidFill>
            <a:schemeClr val="accent4"/>
          </a:solidFill>
          <a:ln w="9525">
            <a:noFill/>
            <a:round/>
          </a:ln>
        </p:spPr>
        <p:txBody>
          <a:bodyPr vert="horz" wrap="square" lIns="121920" tIns="60960" rIns="121920" bIns="60960" numCol="1" rtlCol="0" anchor="t" anchorCtr="0" compatLnSpc="1"/>
          <a:lstStyle/>
          <a:p>
            <a:pPr algn="ctr"/>
            <a:endParaRPr lang="en-US" sz="2400"/>
          </a:p>
        </p:txBody>
      </p:sp>
      <p:grpSp>
        <p:nvGrpSpPr>
          <p:cNvPr id="26" name="Group 25"/>
          <p:cNvGrpSpPr/>
          <p:nvPr/>
        </p:nvGrpSpPr>
        <p:grpSpPr>
          <a:xfrm>
            <a:off x="2112731" y="4764451"/>
            <a:ext cx="1798871" cy="1038516"/>
            <a:chOff x="764014" y="1593668"/>
            <a:chExt cx="1408929" cy="778887"/>
          </a:xfrm>
        </p:grpSpPr>
        <p:sp>
          <p:nvSpPr>
            <p:cNvPr id="52" name="Text Placeholder 3"/>
            <p:cNvSpPr txBox="1"/>
            <p:nvPr/>
          </p:nvSpPr>
          <p:spPr>
            <a:xfrm>
              <a:off x="764014"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bg1"/>
                  </a:solidFill>
                </a:rPr>
                <a:t>Title Goes Here</a:t>
              </a:r>
              <a:endParaRPr lang="en-US" sz="2135" b="1">
                <a:solidFill>
                  <a:schemeClr val="bg1"/>
                </a:solidFill>
              </a:endParaRPr>
            </a:p>
          </p:txBody>
        </p:sp>
        <p:sp>
          <p:nvSpPr>
            <p:cNvPr id="53" name="Text Placeholder 3"/>
            <p:cNvSpPr txBox="1"/>
            <p:nvPr/>
          </p:nvSpPr>
          <p:spPr>
            <a:xfrm>
              <a:off x="764015"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variations</a:t>
              </a:r>
            </a:p>
            <a:p>
              <a:pPr algn="l" defTabSz="1219200">
                <a:spcBef>
                  <a:spcPct val="20000"/>
                </a:spcBef>
                <a:defRPr/>
              </a:pPr>
              <a:r>
                <a:rPr lang="en-US" sz="1335">
                  <a:solidFill>
                    <a:schemeClr val="bg1"/>
                  </a:solidFill>
                </a:rPr>
                <a:t> of passages of lorem</a:t>
              </a:r>
            </a:p>
            <a:p>
              <a:pPr algn="l" defTabSz="1219200">
                <a:spcBef>
                  <a:spcPct val="20000"/>
                </a:spcBef>
                <a:defRPr/>
              </a:pPr>
              <a:r>
                <a:rPr lang="en-US" sz="1335">
                  <a:solidFill>
                    <a:schemeClr val="bg1"/>
                  </a:solidFill>
                </a:rPr>
                <a:t> ipsum available</a:t>
              </a:r>
            </a:p>
          </p:txBody>
        </p:sp>
      </p:grpSp>
      <p:grpSp>
        <p:nvGrpSpPr>
          <p:cNvPr id="31" name="Group 53"/>
          <p:cNvGrpSpPr/>
          <p:nvPr/>
        </p:nvGrpSpPr>
        <p:grpSpPr>
          <a:xfrm>
            <a:off x="1117600" y="4007329"/>
            <a:ext cx="1828800" cy="660400"/>
            <a:chOff x="838200" y="1009650"/>
            <a:chExt cx="1371600" cy="495300"/>
          </a:xfrm>
        </p:grpSpPr>
        <p:sp>
          <p:nvSpPr>
            <p:cNvPr id="55" name="Round Single Corner Rectangle 54"/>
            <p:cNvSpPr/>
            <p:nvPr/>
          </p:nvSpPr>
          <p:spPr bwMode="auto">
            <a:xfrm flipV="1">
              <a:off x="838200" y="1009650"/>
              <a:ext cx="1219200" cy="495300"/>
            </a:xfrm>
            <a:prstGeom prst="round1Rect">
              <a:avLst>
                <a:gd name="adj" fmla="val 36667"/>
              </a:avLst>
            </a:prstGeom>
            <a:solidFill>
              <a:schemeClr val="bg2">
                <a:lumMod val="85000"/>
              </a:schemeClr>
            </a:solidFill>
            <a:ln w="9525">
              <a:noFill/>
              <a:round/>
            </a:ln>
          </p:spPr>
          <p:txBody>
            <a:bodyPr vert="horz" wrap="square" lIns="121920" tIns="60960" rIns="121920" bIns="60960" numCol="1" rtlCol="0" anchor="t" anchorCtr="0" compatLnSpc="1"/>
            <a:lstStyle/>
            <a:p>
              <a:pPr algn="ctr"/>
              <a:endParaRPr lang="en-US" sz="2400">
                <a:solidFill>
                  <a:schemeClr val="accent4"/>
                </a:solidFill>
              </a:endParaRPr>
            </a:p>
          </p:txBody>
        </p:sp>
        <p:sp>
          <p:nvSpPr>
            <p:cNvPr id="56" name="Right Triangle 55"/>
            <p:cNvSpPr/>
            <p:nvPr/>
          </p:nvSpPr>
          <p:spPr bwMode="auto">
            <a:xfrm>
              <a:off x="2057400" y="1009650"/>
              <a:ext cx="152400" cy="190500"/>
            </a:xfrm>
            <a:prstGeom prst="rtTriangle">
              <a:avLst/>
            </a:prstGeom>
            <a:solidFill>
              <a:schemeClr val="accent4">
                <a:lumMod val="50000"/>
              </a:schemeClr>
            </a:solidFill>
            <a:ln w="9525">
              <a:noFill/>
              <a:round/>
            </a:ln>
          </p:spPr>
          <p:txBody>
            <a:bodyPr vert="horz" wrap="square" lIns="121920" tIns="60960" rIns="121920" bIns="60960" numCol="1" rtlCol="0" anchor="t" anchorCtr="0" compatLnSpc="1"/>
            <a:lstStyle/>
            <a:p>
              <a:pPr algn="ctr"/>
              <a:endParaRPr lang="en-US" sz="2400">
                <a:solidFill>
                  <a:schemeClr val="accent4"/>
                </a:solidFill>
              </a:endParaRPr>
            </a:p>
          </p:txBody>
        </p:sp>
        <p:sp>
          <p:nvSpPr>
            <p:cNvPr id="57" name="Text Placeholder 3"/>
            <p:cNvSpPr txBox="1"/>
            <p:nvPr/>
          </p:nvSpPr>
          <p:spPr>
            <a:xfrm>
              <a:off x="1217769" y="1103686"/>
              <a:ext cx="460063" cy="30782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b="1">
                  <a:solidFill>
                    <a:schemeClr val="accent4"/>
                  </a:solidFill>
                </a:rPr>
                <a:t>01</a:t>
              </a:r>
              <a:endParaRPr lang="en-US" sz="3735" b="1">
                <a:solidFill>
                  <a:schemeClr val="accent4"/>
                </a:solidFill>
              </a:endParaRPr>
            </a:p>
          </p:txBody>
        </p:sp>
      </p:grpSp>
      <p:sp>
        <p:nvSpPr>
          <p:cNvPr id="59" name="Rounded Rectangle 58"/>
          <p:cNvSpPr/>
          <p:nvPr/>
        </p:nvSpPr>
        <p:spPr bwMode="auto">
          <a:xfrm>
            <a:off x="4470400" y="4261330"/>
            <a:ext cx="3251200" cy="1601733"/>
          </a:xfrm>
          <a:prstGeom prst="roundRect">
            <a:avLst>
              <a:gd name="adj" fmla="val 6360"/>
            </a:avLst>
          </a:prstGeom>
          <a:solidFill>
            <a:schemeClr val="accent5"/>
          </a:solidFill>
          <a:ln w="9525">
            <a:noFill/>
            <a:round/>
          </a:ln>
        </p:spPr>
        <p:txBody>
          <a:bodyPr vert="horz" wrap="square" lIns="121920" tIns="60960" rIns="121920" bIns="60960" numCol="1" rtlCol="0" anchor="t" anchorCtr="0" compatLnSpc="1"/>
          <a:lstStyle/>
          <a:p>
            <a:pPr algn="ctr"/>
            <a:endParaRPr lang="en-US" sz="2400"/>
          </a:p>
        </p:txBody>
      </p:sp>
      <p:grpSp>
        <p:nvGrpSpPr>
          <p:cNvPr id="33" name="Group 25"/>
          <p:cNvGrpSpPr/>
          <p:nvPr/>
        </p:nvGrpSpPr>
        <p:grpSpPr>
          <a:xfrm>
            <a:off x="5668731" y="4764451"/>
            <a:ext cx="1798871" cy="1038516"/>
            <a:chOff x="764014" y="1593668"/>
            <a:chExt cx="1408929" cy="778887"/>
          </a:xfrm>
        </p:grpSpPr>
        <p:sp>
          <p:nvSpPr>
            <p:cNvPr id="61" name="Text Placeholder 3"/>
            <p:cNvSpPr txBox="1"/>
            <p:nvPr/>
          </p:nvSpPr>
          <p:spPr>
            <a:xfrm>
              <a:off x="764014"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bg1"/>
                  </a:solidFill>
                </a:rPr>
                <a:t>Title Goes Here</a:t>
              </a:r>
              <a:endParaRPr lang="en-US" sz="2135" b="1">
                <a:solidFill>
                  <a:schemeClr val="bg1"/>
                </a:solidFill>
              </a:endParaRPr>
            </a:p>
          </p:txBody>
        </p:sp>
        <p:sp>
          <p:nvSpPr>
            <p:cNvPr id="62" name="Text Placeholder 3"/>
            <p:cNvSpPr txBox="1"/>
            <p:nvPr/>
          </p:nvSpPr>
          <p:spPr>
            <a:xfrm>
              <a:off x="764015"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variations</a:t>
              </a:r>
            </a:p>
            <a:p>
              <a:pPr algn="l" defTabSz="1219200">
                <a:spcBef>
                  <a:spcPct val="20000"/>
                </a:spcBef>
                <a:defRPr/>
              </a:pPr>
              <a:r>
                <a:rPr lang="en-US" sz="1335">
                  <a:solidFill>
                    <a:schemeClr val="bg1"/>
                  </a:solidFill>
                </a:rPr>
                <a:t> of passages of lorem</a:t>
              </a:r>
            </a:p>
            <a:p>
              <a:pPr algn="l" defTabSz="1219200">
                <a:spcBef>
                  <a:spcPct val="20000"/>
                </a:spcBef>
                <a:defRPr/>
              </a:pPr>
              <a:r>
                <a:rPr lang="en-US" sz="1335">
                  <a:solidFill>
                    <a:schemeClr val="bg1"/>
                  </a:solidFill>
                </a:rPr>
                <a:t> ipsum available</a:t>
              </a:r>
            </a:p>
          </p:txBody>
        </p:sp>
      </p:grpSp>
      <p:grpSp>
        <p:nvGrpSpPr>
          <p:cNvPr id="36" name="Group 62"/>
          <p:cNvGrpSpPr/>
          <p:nvPr/>
        </p:nvGrpSpPr>
        <p:grpSpPr>
          <a:xfrm>
            <a:off x="4673600" y="4007329"/>
            <a:ext cx="1828800" cy="660400"/>
            <a:chOff x="838200" y="1009650"/>
            <a:chExt cx="1371600" cy="495300"/>
          </a:xfrm>
        </p:grpSpPr>
        <p:sp>
          <p:nvSpPr>
            <p:cNvPr id="64" name="Round Single Corner Rectangle 63"/>
            <p:cNvSpPr/>
            <p:nvPr/>
          </p:nvSpPr>
          <p:spPr bwMode="auto">
            <a:xfrm flipV="1">
              <a:off x="838200" y="1009650"/>
              <a:ext cx="1219200" cy="495300"/>
            </a:xfrm>
            <a:prstGeom prst="round1Rect">
              <a:avLst>
                <a:gd name="adj" fmla="val 36667"/>
              </a:avLst>
            </a:prstGeom>
            <a:solidFill>
              <a:schemeClr val="bg2">
                <a:lumMod val="85000"/>
              </a:schemeClr>
            </a:solidFill>
            <a:ln w="9525">
              <a:noFill/>
              <a:round/>
            </a:ln>
          </p:spPr>
          <p:txBody>
            <a:bodyPr vert="horz" wrap="square" lIns="121920" tIns="60960" rIns="121920" bIns="60960" numCol="1" rtlCol="0" anchor="t" anchorCtr="0" compatLnSpc="1"/>
            <a:lstStyle/>
            <a:p>
              <a:pPr algn="ctr"/>
              <a:endParaRPr lang="en-US" sz="2400">
                <a:solidFill>
                  <a:schemeClr val="accent5"/>
                </a:solidFill>
              </a:endParaRPr>
            </a:p>
          </p:txBody>
        </p:sp>
        <p:sp>
          <p:nvSpPr>
            <p:cNvPr id="65" name="Right Triangle 64"/>
            <p:cNvSpPr/>
            <p:nvPr/>
          </p:nvSpPr>
          <p:spPr bwMode="auto">
            <a:xfrm>
              <a:off x="2057400" y="1009650"/>
              <a:ext cx="152400" cy="190500"/>
            </a:xfrm>
            <a:prstGeom prst="rtTriangle">
              <a:avLst/>
            </a:prstGeom>
            <a:solidFill>
              <a:schemeClr val="accent5">
                <a:lumMod val="50000"/>
              </a:schemeClr>
            </a:solidFill>
            <a:ln w="9525">
              <a:noFill/>
              <a:round/>
            </a:ln>
          </p:spPr>
          <p:txBody>
            <a:bodyPr vert="horz" wrap="square" lIns="121920" tIns="60960" rIns="121920" bIns="60960" numCol="1" rtlCol="0" anchor="t" anchorCtr="0" compatLnSpc="1"/>
            <a:lstStyle/>
            <a:p>
              <a:pPr algn="ctr"/>
              <a:endParaRPr lang="en-US" sz="2400">
                <a:solidFill>
                  <a:schemeClr val="accent5"/>
                </a:solidFill>
              </a:endParaRPr>
            </a:p>
          </p:txBody>
        </p:sp>
        <p:sp>
          <p:nvSpPr>
            <p:cNvPr id="66" name="Text Placeholder 3"/>
            <p:cNvSpPr txBox="1"/>
            <p:nvPr/>
          </p:nvSpPr>
          <p:spPr>
            <a:xfrm>
              <a:off x="1217769" y="1103686"/>
              <a:ext cx="460063" cy="30782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b="1">
                  <a:solidFill>
                    <a:schemeClr val="accent5"/>
                  </a:solidFill>
                </a:rPr>
                <a:t>01</a:t>
              </a:r>
              <a:endParaRPr lang="en-US" sz="3735" b="1">
                <a:solidFill>
                  <a:schemeClr val="accent5"/>
                </a:solidFill>
              </a:endParaRPr>
            </a:p>
          </p:txBody>
        </p:sp>
      </p:grpSp>
      <p:sp>
        <p:nvSpPr>
          <p:cNvPr id="68" name="Rounded Rectangle 67"/>
          <p:cNvSpPr/>
          <p:nvPr/>
        </p:nvSpPr>
        <p:spPr bwMode="auto">
          <a:xfrm>
            <a:off x="8044099" y="4261330"/>
            <a:ext cx="3251200" cy="1601733"/>
          </a:xfrm>
          <a:prstGeom prst="roundRect">
            <a:avLst>
              <a:gd name="adj" fmla="val 6360"/>
            </a:avLst>
          </a:prstGeom>
          <a:solidFill>
            <a:schemeClr val="accent6"/>
          </a:solidFill>
          <a:ln w="9525">
            <a:noFill/>
            <a:round/>
          </a:ln>
        </p:spPr>
        <p:txBody>
          <a:bodyPr vert="horz" wrap="square" lIns="121920" tIns="60960" rIns="121920" bIns="60960" numCol="1" rtlCol="0" anchor="t" anchorCtr="0" compatLnSpc="1"/>
          <a:lstStyle/>
          <a:p>
            <a:pPr algn="ctr"/>
            <a:endParaRPr lang="en-US" sz="2400"/>
          </a:p>
        </p:txBody>
      </p:sp>
      <p:grpSp>
        <p:nvGrpSpPr>
          <p:cNvPr id="40" name="Group 25"/>
          <p:cNvGrpSpPr/>
          <p:nvPr/>
        </p:nvGrpSpPr>
        <p:grpSpPr>
          <a:xfrm>
            <a:off x="9242429" y="4764451"/>
            <a:ext cx="1798871" cy="1038516"/>
            <a:chOff x="764014" y="1593668"/>
            <a:chExt cx="1408929" cy="778887"/>
          </a:xfrm>
        </p:grpSpPr>
        <p:sp>
          <p:nvSpPr>
            <p:cNvPr id="70" name="Text Placeholder 3"/>
            <p:cNvSpPr txBox="1"/>
            <p:nvPr/>
          </p:nvSpPr>
          <p:spPr>
            <a:xfrm>
              <a:off x="764014" y="1593668"/>
              <a:ext cx="117727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a:solidFill>
                    <a:schemeClr val="bg1"/>
                  </a:solidFill>
                </a:rPr>
                <a:t>Title Goes Here</a:t>
              </a:r>
              <a:endParaRPr lang="en-US" sz="2135" b="1">
                <a:solidFill>
                  <a:schemeClr val="bg1"/>
                </a:solidFill>
              </a:endParaRPr>
            </a:p>
          </p:txBody>
        </p:sp>
        <p:sp>
          <p:nvSpPr>
            <p:cNvPr id="71" name="Text Placeholder 3"/>
            <p:cNvSpPr txBox="1"/>
            <p:nvPr/>
          </p:nvSpPr>
          <p:spPr>
            <a:xfrm>
              <a:off x="764015" y="1695639"/>
              <a:ext cx="1408928" cy="6769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a:solidFill>
                    <a:schemeClr val="bg1"/>
                  </a:solidFill>
                </a:rPr>
                <a:t>There are many variations</a:t>
              </a:r>
            </a:p>
            <a:p>
              <a:pPr algn="l" defTabSz="1219200">
                <a:spcBef>
                  <a:spcPct val="20000"/>
                </a:spcBef>
                <a:defRPr/>
              </a:pPr>
              <a:r>
                <a:rPr lang="en-US" sz="1335">
                  <a:solidFill>
                    <a:schemeClr val="bg1"/>
                  </a:solidFill>
                </a:rPr>
                <a:t> of passages of lorem</a:t>
              </a:r>
            </a:p>
            <a:p>
              <a:pPr algn="l" defTabSz="1219200">
                <a:spcBef>
                  <a:spcPct val="20000"/>
                </a:spcBef>
                <a:defRPr/>
              </a:pPr>
              <a:r>
                <a:rPr lang="en-US" sz="1335">
                  <a:solidFill>
                    <a:schemeClr val="bg1"/>
                  </a:solidFill>
                </a:rPr>
                <a:t> ipsum available</a:t>
              </a:r>
            </a:p>
          </p:txBody>
        </p:sp>
      </p:grpSp>
      <p:grpSp>
        <p:nvGrpSpPr>
          <p:cNvPr id="42" name="Group 71"/>
          <p:cNvGrpSpPr/>
          <p:nvPr/>
        </p:nvGrpSpPr>
        <p:grpSpPr>
          <a:xfrm>
            <a:off x="8247299" y="4007329"/>
            <a:ext cx="1828800" cy="660400"/>
            <a:chOff x="838200" y="1009650"/>
            <a:chExt cx="1371600" cy="495300"/>
          </a:xfrm>
        </p:grpSpPr>
        <p:sp>
          <p:nvSpPr>
            <p:cNvPr id="73" name="Round Single Corner Rectangle 72"/>
            <p:cNvSpPr/>
            <p:nvPr/>
          </p:nvSpPr>
          <p:spPr bwMode="auto">
            <a:xfrm flipV="1">
              <a:off x="838200" y="1009650"/>
              <a:ext cx="1219200" cy="495300"/>
            </a:xfrm>
            <a:prstGeom prst="round1Rect">
              <a:avLst>
                <a:gd name="adj" fmla="val 36667"/>
              </a:avLst>
            </a:prstGeom>
            <a:solidFill>
              <a:schemeClr val="bg2">
                <a:lumMod val="85000"/>
              </a:schemeClr>
            </a:solidFill>
            <a:ln w="9525">
              <a:noFill/>
              <a:round/>
            </a:ln>
          </p:spPr>
          <p:txBody>
            <a:bodyPr vert="horz" wrap="square" lIns="121920" tIns="60960" rIns="121920" bIns="60960" numCol="1" rtlCol="0" anchor="t" anchorCtr="0" compatLnSpc="1"/>
            <a:lstStyle/>
            <a:p>
              <a:pPr algn="ctr"/>
              <a:endParaRPr lang="en-US" sz="2400">
                <a:solidFill>
                  <a:schemeClr val="accent6"/>
                </a:solidFill>
              </a:endParaRPr>
            </a:p>
          </p:txBody>
        </p:sp>
        <p:sp>
          <p:nvSpPr>
            <p:cNvPr id="74" name="Right Triangle 73"/>
            <p:cNvSpPr/>
            <p:nvPr/>
          </p:nvSpPr>
          <p:spPr bwMode="auto">
            <a:xfrm>
              <a:off x="2057400" y="1009650"/>
              <a:ext cx="152400" cy="190500"/>
            </a:xfrm>
            <a:prstGeom prst="rtTriangle">
              <a:avLst/>
            </a:prstGeom>
            <a:solidFill>
              <a:schemeClr val="accent6">
                <a:lumMod val="50000"/>
              </a:schemeClr>
            </a:solidFill>
            <a:ln w="9525">
              <a:noFill/>
              <a:round/>
            </a:ln>
          </p:spPr>
          <p:txBody>
            <a:bodyPr vert="horz" wrap="square" lIns="121920" tIns="60960" rIns="121920" bIns="60960" numCol="1" rtlCol="0" anchor="t" anchorCtr="0" compatLnSpc="1"/>
            <a:lstStyle/>
            <a:p>
              <a:pPr algn="ctr"/>
              <a:endParaRPr lang="en-US" sz="2400">
                <a:solidFill>
                  <a:schemeClr val="accent6"/>
                </a:solidFill>
              </a:endParaRPr>
            </a:p>
          </p:txBody>
        </p:sp>
        <p:sp>
          <p:nvSpPr>
            <p:cNvPr id="75" name="Text Placeholder 3"/>
            <p:cNvSpPr txBox="1"/>
            <p:nvPr/>
          </p:nvSpPr>
          <p:spPr>
            <a:xfrm>
              <a:off x="1217769" y="1103686"/>
              <a:ext cx="460063" cy="30782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b="1">
                  <a:solidFill>
                    <a:schemeClr val="accent6"/>
                  </a:solidFill>
                </a:rPr>
                <a:t>01</a:t>
              </a:r>
              <a:endParaRPr lang="en-US" sz="3735" b="1">
                <a:solidFill>
                  <a:schemeClr val="accent6"/>
                </a:solidFill>
              </a:endParaRPr>
            </a:p>
          </p:txBody>
        </p:sp>
      </p:grpSp>
      <p:sp>
        <p:nvSpPr>
          <p:cNvPr id="14" name="Freeform 50"/>
          <p:cNvSpPr>
            <a:spLocks noEditPoints="1"/>
          </p:cNvSpPr>
          <p:nvPr/>
        </p:nvSpPr>
        <p:spPr bwMode="auto">
          <a:xfrm>
            <a:off x="4731869" y="2548592"/>
            <a:ext cx="614227" cy="587288"/>
          </a:xfrm>
          <a:custGeom>
            <a:avLst/>
            <a:gdLst/>
            <a:ahLst/>
            <a:cxnLst>
              <a:cxn ang="0">
                <a:pos x="122" y="44"/>
              </a:cxn>
              <a:cxn ang="0">
                <a:pos x="115" y="38"/>
              </a:cxn>
              <a:cxn ang="0">
                <a:pos x="83" y="33"/>
              </a:cxn>
              <a:cxn ang="0">
                <a:pos x="70" y="5"/>
              </a:cxn>
              <a:cxn ang="0">
                <a:pos x="62" y="0"/>
              </a:cxn>
              <a:cxn ang="0">
                <a:pos x="54" y="5"/>
              </a:cxn>
              <a:cxn ang="0">
                <a:pos x="40" y="33"/>
              </a:cxn>
              <a:cxn ang="0">
                <a:pos x="8" y="38"/>
              </a:cxn>
              <a:cxn ang="0">
                <a:pos x="1" y="44"/>
              </a:cxn>
              <a:cxn ang="0">
                <a:pos x="3" y="53"/>
              </a:cxn>
              <a:cxn ang="0">
                <a:pos x="26" y="76"/>
              </a:cxn>
              <a:cxn ang="0">
                <a:pos x="21" y="108"/>
              </a:cxn>
              <a:cxn ang="0">
                <a:pos x="24" y="117"/>
              </a:cxn>
              <a:cxn ang="0">
                <a:pos x="29" y="118"/>
              </a:cxn>
              <a:cxn ang="0">
                <a:pos x="34" y="117"/>
              </a:cxn>
              <a:cxn ang="0">
                <a:pos x="62" y="102"/>
              </a:cxn>
              <a:cxn ang="0">
                <a:pos x="89" y="117"/>
              </a:cxn>
              <a:cxn ang="0">
                <a:pos x="94" y="118"/>
              </a:cxn>
              <a:cxn ang="0">
                <a:pos x="99" y="117"/>
              </a:cxn>
              <a:cxn ang="0">
                <a:pos x="102" y="108"/>
              </a:cxn>
              <a:cxn ang="0">
                <a:pos x="97" y="76"/>
              </a:cxn>
              <a:cxn ang="0">
                <a:pos x="120" y="53"/>
              </a:cxn>
              <a:cxn ang="0">
                <a:pos x="122" y="44"/>
              </a:cxn>
              <a:cxn ang="0">
                <a:pos x="91" y="70"/>
              </a:cxn>
              <a:cxn ang="0">
                <a:pos x="88" y="77"/>
              </a:cxn>
              <a:cxn ang="0">
                <a:pos x="94" y="110"/>
              </a:cxn>
              <a:cxn ang="0">
                <a:pos x="66" y="95"/>
              </a:cxn>
              <a:cxn ang="0">
                <a:pos x="62" y="94"/>
              </a:cxn>
              <a:cxn ang="0">
                <a:pos x="57" y="95"/>
              </a:cxn>
              <a:cxn ang="0">
                <a:pos x="29" y="110"/>
              </a:cxn>
              <a:cxn ang="0">
                <a:pos x="35" y="77"/>
              </a:cxn>
              <a:cxn ang="0">
                <a:pos x="32" y="70"/>
              </a:cxn>
              <a:cxn ang="0">
                <a:pos x="9" y="47"/>
              </a:cxn>
              <a:cxn ang="0">
                <a:pos x="41" y="42"/>
              </a:cxn>
              <a:cxn ang="0">
                <a:pos x="48" y="37"/>
              </a:cxn>
              <a:cxn ang="0">
                <a:pos x="62" y="8"/>
              </a:cxn>
              <a:cxn ang="0">
                <a:pos x="75" y="37"/>
              </a:cxn>
              <a:cxn ang="0">
                <a:pos x="82" y="42"/>
              </a:cxn>
              <a:cxn ang="0">
                <a:pos x="114" y="47"/>
              </a:cxn>
              <a:cxn ang="0">
                <a:pos x="91" y="70"/>
              </a:cxn>
              <a:cxn ang="0">
                <a:pos x="91" y="70"/>
              </a:cxn>
              <a:cxn ang="0">
                <a:pos x="91" y="70"/>
              </a:cxn>
            </a:cxnLst>
            <a:rect l="0" t="0" r="r" b="b"/>
            <a:pathLst>
              <a:path w="124" h="118">
                <a:moveTo>
                  <a:pt x="122" y="44"/>
                </a:moveTo>
                <a:cubicBezTo>
                  <a:pt x="121" y="41"/>
                  <a:pt x="119" y="39"/>
                  <a:pt x="115" y="38"/>
                </a:cubicBezTo>
                <a:cubicBezTo>
                  <a:pt x="83" y="33"/>
                  <a:pt x="83" y="33"/>
                  <a:pt x="83" y="33"/>
                </a:cubicBezTo>
                <a:cubicBezTo>
                  <a:pt x="70" y="5"/>
                  <a:pt x="70" y="5"/>
                  <a:pt x="70" y="5"/>
                </a:cubicBezTo>
                <a:cubicBezTo>
                  <a:pt x="68" y="1"/>
                  <a:pt x="65" y="0"/>
                  <a:pt x="62" y="0"/>
                </a:cubicBezTo>
                <a:cubicBezTo>
                  <a:pt x="58" y="0"/>
                  <a:pt x="55" y="1"/>
                  <a:pt x="54" y="5"/>
                </a:cubicBezTo>
                <a:cubicBezTo>
                  <a:pt x="40" y="33"/>
                  <a:pt x="40" y="33"/>
                  <a:pt x="40" y="33"/>
                </a:cubicBezTo>
                <a:cubicBezTo>
                  <a:pt x="8" y="38"/>
                  <a:pt x="8" y="38"/>
                  <a:pt x="8" y="38"/>
                </a:cubicBezTo>
                <a:cubicBezTo>
                  <a:pt x="4" y="39"/>
                  <a:pt x="2" y="41"/>
                  <a:pt x="1" y="44"/>
                </a:cubicBezTo>
                <a:cubicBezTo>
                  <a:pt x="0" y="47"/>
                  <a:pt x="0" y="50"/>
                  <a:pt x="3" y="53"/>
                </a:cubicBezTo>
                <a:cubicBezTo>
                  <a:pt x="26" y="76"/>
                  <a:pt x="26" y="76"/>
                  <a:pt x="26" y="76"/>
                </a:cubicBezTo>
                <a:cubicBezTo>
                  <a:pt x="21" y="108"/>
                  <a:pt x="21" y="108"/>
                  <a:pt x="21" y="108"/>
                </a:cubicBezTo>
                <a:cubicBezTo>
                  <a:pt x="20" y="112"/>
                  <a:pt x="22" y="115"/>
                  <a:pt x="24" y="117"/>
                </a:cubicBezTo>
                <a:cubicBezTo>
                  <a:pt x="26" y="118"/>
                  <a:pt x="28" y="118"/>
                  <a:pt x="29" y="118"/>
                </a:cubicBezTo>
                <a:cubicBezTo>
                  <a:pt x="31" y="118"/>
                  <a:pt x="32" y="118"/>
                  <a:pt x="34" y="117"/>
                </a:cubicBezTo>
                <a:cubicBezTo>
                  <a:pt x="62" y="102"/>
                  <a:pt x="62" y="102"/>
                  <a:pt x="62" y="102"/>
                </a:cubicBezTo>
                <a:cubicBezTo>
                  <a:pt x="89" y="117"/>
                  <a:pt x="89" y="117"/>
                  <a:pt x="89" y="117"/>
                </a:cubicBezTo>
                <a:cubicBezTo>
                  <a:pt x="91" y="118"/>
                  <a:pt x="92" y="118"/>
                  <a:pt x="94" y="118"/>
                </a:cubicBezTo>
                <a:cubicBezTo>
                  <a:pt x="96" y="118"/>
                  <a:pt x="97" y="118"/>
                  <a:pt x="99" y="117"/>
                </a:cubicBezTo>
                <a:cubicBezTo>
                  <a:pt x="102" y="115"/>
                  <a:pt x="103" y="112"/>
                  <a:pt x="102" y="108"/>
                </a:cubicBezTo>
                <a:cubicBezTo>
                  <a:pt x="97" y="76"/>
                  <a:pt x="97" y="76"/>
                  <a:pt x="97" y="76"/>
                </a:cubicBezTo>
                <a:cubicBezTo>
                  <a:pt x="120" y="53"/>
                  <a:pt x="120" y="53"/>
                  <a:pt x="120" y="53"/>
                </a:cubicBezTo>
                <a:cubicBezTo>
                  <a:pt x="123" y="50"/>
                  <a:pt x="124" y="47"/>
                  <a:pt x="122" y="44"/>
                </a:cubicBezTo>
                <a:close/>
                <a:moveTo>
                  <a:pt x="91" y="70"/>
                </a:moveTo>
                <a:cubicBezTo>
                  <a:pt x="89" y="72"/>
                  <a:pt x="88" y="75"/>
                  <a:pt x="88" y="77"/>
                </a:cubicBezTo>
                <a:cubicBezTo>
                  <a:pt x="94" y="110"/>
                  <a:pt x="94" y="110"/>
                  <a:pt x="94" y="110"/>
                </a:cubicBezTo>
                <a:cubicBezTo>
                  <a:pt x="66" y="95"/>
                  <a:pt x="66" y="95"/>
                  <a:pt x="66" y="95"/>
                </a:cubicBezTo>
                <a:cubicBezTo>
                  <a:pt x="65" y="94"/>
                  <a:pt x="63" y="94"/>
                  <a:pt x="62" y="94"/>
                </a:cubicBezTo>
                <a:cubicBezTo>
                  <a:pt x="60" y="94"/>
                  <a:pt x="59" y="94"/>
                  <a:pt x="57" y="95"/>
                </a:cubicBezTo>
                <a:cubicBezTo>
                  <a:pt x="29" y="110"/>
                  <a:pt x="29" y="110"/>
                  <a:pt x="29" y="110"/>
                </a:cubicBezTo>
                <a:cubicBezTo>
                  <a:pt x="35" y="77"/>
                  <a:pt x="35" y="77"/>
                  <a:pt x="35" y="77"/>
                </a:cubicBezTo>
                <a:cubicBezTo>
                  <a:pt x="35" y="75"/>
                  <a:pt x="34" y="72"/>
                  <a:pt x="32" y="70"/>
                </a:cubicBezTo>
                <a:cubicBezTo>
                  <a:pt x="9" y="47"/>
                  <a:pt x="9" y="47"/>
                  <a:pt x="9" y="47"/>
                </a:cubicBezTo>
                <a:cubicBezTo>
                  <a:pt x="41" y="42"/>
                  <a:pt x="41" y="42"/>
                  <a:pt x="41" y="42"/>
                </a:cubicBezTo>
                <a:cubicBezTo>
                  <a:pt x="44" y="41"/>
                  <a:pt x="46" y="40"/>
                  <a:pt x="48" y="37"/>
                </a:cubicBezTo>
                <a:cubicBezTo>
                  <a:pt x="62" y="8"/>
                  <a:pt x="62" y="8"/>
                  <a:pt x="62" y="8"/>
                </a:cubicBezTo>
                <a:cubicBezTo>
                  <a:pt x="75" y="37"/>
                  <a:pt x="75" y="37"/>
                  <a:pt x="75" y="37"/>
                </a:cubicBezTo>
                <a:cubicBezTo>
                  <a:pt x="77" y="40"/>
                  <a:pt x="79" y="41"/>
                  <a:pt x="82" y="42"/>
                </a:cubicBezTo>
                <a:cubicBezTo>
                  <a:pt x="114" y="47"/>
                  <a:pt x="114" y="47"/>
                  <a:pt x="114" y="47"/>
                </a:cubicBezTo>
                <a:lnTo>
                  <a:pt x="91" y="70"/>
                </a:lnTo>
                <a:close/>
                <a:moveTo>
                  <a:pt x="91" y="70"/>
                </a:moveTo>
                <a:cubicBezTo>
                  <a:pt x="91" y="70"/>
                  <a:pt x="91" y="70"/>
                  <a:pt x="91" y="70"/>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45" name="Group 18"/>
          <p:cNvGrpSpPr/>
          <p:nvPr/>
        </p:nvGrpSpPr>
        <p:grpSpPr>
          <a:xfrm>
            <a:off x="8308259" y="2548592"/>
            <a:ext cx="611536" cy="611536"/>
            <a:chOff x="8780463" y="1906588"/>
            <a:chExt cx="360363" cy="360363"/>
          </a:xfrm>
          <a:solidFill>
            <a:schemeClr val="bg1"/>
          </a:solidFill>
        </p:grpSpPr>
        <p:sp>
          <p:nvSpPr>
            <p:cNvPr id="20"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21920" tIns="60960" rIns="121920" bIns="60960" numCol="1" anchor="t" anchorCtr="0" compatLnSpc="1"/>
            <a:lstStyle/>
            <a:p>
              <a:endParaRPr lang="en-US" sz="2400"/>
            </a:p>
          </p:txBody>
        </p:sp>
        <p:sp>
          <p:nvSpPr>
            <p:cNvPr id="21"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21920" tIns="60960" rIns="121920" bIns="60960" numCol="1" anchor="t" anchorCtr="0" compatLnSpc="1"/>
            <a:lstStyle/>
            <a:p>
              <a:endParaRPr lang="en-US" sz="2400"/>
            </a:p>
          </p:txBody>
        </p:sp>
        <p:sp>
          <p:nvSpPr>
            <p:cNvPr id="22"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21920" tIns="60960" rIns="121920" bIns="60960" numCol="1" anchor="t" anchorCtr="0" compatLnSpc="1"/>
            <a:lstStyle/>
            <a:p>
              <a:endParaRPr lang="en-US" sz="2400"/>
            </a:p>
          </p:txBody>
        </p:sp>
        <p:sp>
          <p:nvSpPr>
            <p:cNvPr id="23"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21920" tIns="60960" rIns="121920" bIns="60960" numCol="1" anchor="t" anchorCtr="0" compatLnSpc="1"/>
            <a:lstStyle/>
            <a:p>
              <a:endParaRPr lang="en-US" sz="2400"/>
            </a:p>
          </p:txBody>
        </p:sp>
        <p:sp>
          <p:nvSpPr>
            <p:cNvPr id="24"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21920" tIns="60960" rIns="121920" bIns="60960" numCol="1" anchor="t" anchorCtr="0" compatLnSpc="1"/>
            <a:lstStyle/>
            <a:p>
              <a:endParaRPr lang="en-US" sz="2400"/>
            </a:p>
          </p:txBody>
        </p:sp>
        <p:sp>
          <p:nvSpPr>
            <p:cNvPr id="25"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29" name="Freeform 144"/>
          <p:cNvSpPr>
            <a:spLocks noEditPoints="1"/>
          </p:cNvSpPr>
          <p:nvPr/>
        </p:nvSpPr>
        <p:spPr bwMode="auto">
          <a:xfrm>
            <a:off x="1155700" y="4872865"/>
            <a:ext cx="625003" cy="611536"/>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5"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49" name="Group 15"/>
          <p:cNvGrpSpPr/>
          <p:nvPr/>
        </p:nvGrpSpPr>
        <p:grpSpPr>
          <a:xfrm>
            <a:off x="4759433" y="4872865"/>
            <a:ext cx="420259" cy="611536"/>
            <a:chOff x="4075113" y="1909763"/>
            <a:chExt cx="247650" cy="360363"/>
          </a:xfrm>
          <a:solidFill>
            <a:schemeClr val="bg1"/>
          </a:solidFill>
        </p:grpSpPr>
        <p:sp>
          <p:nvSpPr>
            <p:cNvPr id="17" name="Freeform 78"/>
            <p:cNvSpPr>
              <a:spLocks noEditPoints="1"/>
            </p:cNvSpPr>
            <p:nvPr/>
          </p:nvSpPr>
          <p:spPr bwMode="auto">
            <a:xfrm>
              <a:off x="4075113" y="1909763"/>
              <a:ext cx="247650" cy="360363"/>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grpFill/>
            <a:ln w="9525">
              <a:noFill/>
              <a:round/>
            </a:ln>
          </p:spPr>
          <p:txBody>
            <a:bodyPr vert="horz" wrap="square" lIns="121920" tIns="60960" rIns="121920" bIns="60960" numCol="1" anchor="t" anchorCtr="0" compatLnSpc="1"/>
            <a:lstStyle/>
            <a:p>
              <a:endParaRPr lang="en-US" sz="2400"/>
            </a:p>
          </p:txBody>
        </p:sp>
        <p:sp>
          <p:nvSpPr>
            <p:cNvPr id="18" name="Freeform 79"/>
            <p:cNvSpPr>
              <a:spLocks noEditPoints="1"/>
            </p:cNvSpPr>
            <p:nvPr/>
          </p:nvSpPr>
          <p:spPr bwMode="auto">
            <a:xfrm>
              <a:off x="4130675" y="1965326"/>
              <a:ext cx="73025" cy="73025"/>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51" name="Group 25"/>
          <p:cNvGrpSpPr/>
          <p:nvPr/>
        </p:nvGrpSpPr>
        <p:grpSpPr>
          <a:xfrm>
            <a:off x="8366180" y="4813596"/>
            <a:ext cx="611536" cy="611536"/>
            <a:chOff x="8783638" y="3568701"/>
            <a:chExt cx="360363" cy="360363"/>
          </a:xfrm>
          <a:solidFill>
            <a:schemeClr val="bg1"/>
          </a:solidFill>
        </p:grpSpPr>
        <p:sp>
          <p:nvSpPr>
            <p:cNvPr id="27" name="Freeform 99"/>
            <p:cNvSpPr>
              <a:spLocks noEditPoints="1"/>
            </p:cNvSpPr>
            <p:nvPr/>
          </p:nvSpPr>
          <p:spPr bwMode="auto">
            <a:xfrm>
              <a:off x="8783638" y="3568701"/>
              <a:ext cx="360363" cy="360363"/>
            </a:xfrm>
            <a:custGeom>
              <a:avLst/>
              <a:gdLst/>
              <a:ahLst/>
              <a:cxnLst>
                <a:cxn ang="0">
                  <a:pos x="80" y="38"/>
                </a:cxn>
                <a:cxn ang="0">
                  <a:pos x="62" y="0"/>
                </a:cxn>
                <a:cxn ang="0">
                  <a:pos x="35" y="39"/>
                </a:cxn>
                <a:cxn ang="0">
                  <a:pos x="31" y="41"/>
                </a:cxn>
                <a:cxn ang="0">
                  <a:pos x="12" y="38"/>
                </a:cxn>
                <a:cxn ang="0">
                  <a:pos x="0" y="111"/>
                </a:cxn>
                <a:cxn ang="0">
                  <a:pos x="23" y="123"/>
                </a:cxn>
                <a:cxn ang="0">
                  <a:pos x="34" y="116"/>
                </a:cxn>
                <a:cxn ang="0">
                  <a:pos x="35" y="116"/>
                </a:cxn>
                <a:cxn ang="0">
                  <a:pos x="73" y="123"/>
                </a:cxn>
                <a:cxn ang="0">
                  <a:pos x="108" y="115"/>
                </a:cxn>
                <a:cxn ang="0">
                  <a:pos x="110" y="104"/>
                </a:cxn>
                <a:cxn ang="0">
                  <a:pos x="116" y="84"/>
                </a:cxn>
                <a:cxn ang="0">
                  <a:pos x="120" y="64"/>
                </a:cxn>
                <a:cxn ang="0">
                  <a:pos x="123" y="55"/>
                </a:cxn>
                <a:cxn ang="0">
                  <a:pos x="112" y="40"/>
                </a:cxn>
                <a:cxn ang="0">
                  <a:pos x="23" y="115"/>
                </a:cxn>
                <a:cxn ang="0">
                  <a:pos x="8" y="111"/>
                </a:cxn>
                <a:cxn ang="0">
                  <a:pos x="12" y="46"/>
                </a:cxn>
                <a:cxn ang="0">
                  <a:pos x="27" y="50"/>
                </a:cxn>
                <a:cxn ang="0">
                  <a:pos x="115" y="56"/>
                </a:cxn>
                <a:cxn ang="0">
                  <a:pos x="100" y="61"/>
                </a:cxn>
                <a:cxn ang="0">
                  <a:pos x="100" y="65"/>
                </a:cxn>
                <a:cxn ang="0">
                  <a:pos x="114" y="72"/>
                </a:cxn>
                <a:cxn ang="0">
                  <a:pos x="96" y="81"/>
                </a:cxn>
                <a:cxn ang="0">
                  <a:pos x="96" y="84"/>
                </a:cxn>
                <a:cxn ang="0">
                  <a:pos x="109" y="92"/>
                </a:cxn>
                <a:cxn ang="0">
                  <a:pos x="92" y="100"/>
                </a:cxn>
                <a:cxn ang="0">
                  <a:pos x="92" y="104"/>
                </a:cxn>
                <a:cxn ang="0">
                  <a:pos x="102" y="109"/>
                </a:cxn>
                <a:cxn ang="0">
                  <a:pos x="94" y="115"/>
                </a:cxn>
                <a:cxn ang="0">
                  <a:pos x="52" y="113"/>
                </a:cxn>
                <a:cxn ang="0">
                  <a:pos x="31" y="105"/>
                </a:cxn>
                <a:cxn ang="0">
                  <a:pos x="34" y="48"/>
                </a:cxn>
                <a:cxn ang="0">
                  <a:pos x="58" y="11"/>
                </a:cxn>
                <a:cxn ang="0">
                  <a:pos x="73" y="26"/>
                </a:cxn>
                <a:cxn ang="0">
                  <a:pos x="111" y="47"/>
                </a:cxn>
                <a:cxn ang="0">
                  <a:pos x="115" y="56"/>
                </a:cxn>
                <a:cxn ang="0">
                  <a:pos x="115" y="56"/>
                </a:cxn>
              </a:cxnLst>
              <a:rect l="0" t="0" r="r" b="b"/>
              <a:pathLst>
                <a:path w="123" h="123">
                  <a:moveTo>
                    <a:pt x="112" y="40"/>
                  </a:moveTo>
                  <a:cubicBezTo>
                    <a:pt x="107" y="39"/>
                    <a:pt x="96" y="39"/>
                    <a:pt x="80" y="38"/>
                  </a:cubicBezTo>
                  <a:cubicBezTo>
                    <a:pt x="80" y="35"/>
                    <a:pt x="81" y="32"/>
                    <a:pt x="81" y="26"/>
                  </a:cubicBezTo>
                  <a:cubicBezTo>
                    <a:pt x="81" y="12"/>
                    <a:pt x="71" y="0"/>
                    <a:pt x="62" y="0"/>
                  </a:cubicBezTo>
                  <a:cubicBezTo>
                    <a:pt x="55" y="0"/>
                    <a:pt x="50" y="5"/>
                    <a:pt x="50" y="11"/>
                  </a:cubicBezTo>
                  <a:cubicBezTo>
                    <a:pt x="50" y="19"/>
                    <a:pt x="48" y="32"/>
                    <a:pt x="35" y="39"/>
                  </a:cubicBezTo>
                  <a:cubicBezTo>
                    <a:pt x="34" y="40"/>
                    <a:pt x="31" y="41"/>
                    <a:pt x="31" y="41"/>
                  </a:cubicBezTo>
                  <a:cubicBezTo>
                    <a:pt x="31" y="41"/>
                    <a:pt x="31" y="41"/>
                    <a:pt x="31" y="41"/>
                  </a:cubicBezTo>
                  <a:cubicBezTo>
                    <a:pt x="29" y="40"/>
                    <a:pt x="26" y="38"/>
                    <a:pt x="23" y="38"/>
                  </a:cubicBezTo>
                  <a:cubicBezTo>
                    <a:pt x="12" y="38"/>
                    <a:pt x="12" y="38"/>
                    <a:pt x="12" y="38"/>
                  </a:cubicBezTo>
                  <a:cubicBezTo>
                    <a:pt x="6" y="38"/>
                    <a:pt x="0" y="43"/>
                    <a:pt x="0" y="50"/>
                  </a:cubicBezTo>
                  <a:cubicBezTo>
                    <a:pt x="0" y="111"/>
                    <a:pt x="0" y="111"/>
                    <a:pt x="0" y="111"/>
                  </a:cubicBezTo>
                  <a:cubicBezTo>
                    <a:pt x="0" y="118"/>
                    <a:pt x="6" y="123"/>
                    <a:pt x="12" y="123"/>
                  </a:cubicBezTo>
                  <a:cubicBezTo>
                    <a:pt x="23" y="123"/>
                    <a:pt x="23" y="123"/>
                    <a:pt x="23" y="123"/>
                  </a:cubicBezTo>
                  <a:cubicBezTo>
                    <a:pt x="28" y="123"/>
                    <a:pt x="32" y="120"/>
                    <a:pt x="34" y="116"/>
                  </a:cubicBezTo>
                  <a:cubicBezTo>
                    <a:pt x="34" y="116"/>
                    <a:pt x="34" y="116"/>
                    <a:pt x="34" y="116"/>
                  </a:cubicBezTo>
                  <a:cubicBezTo>
                    <a:pt x="34" y="116"/>
                    <a:pt x="34" y="116"/>
                    <a:pt x="35" y="116"/>
                  </a:cubicBezTo>
                  <a:cubicBezTo>
                    <a:pt x="35" y="116"/>
                    <a:pt x="35" y="116"/>
                    <a:pt x="35" y="116"/>
                  </a:cubicBezTo>
                  <a:cubicBezTo>
                    <a:pt x="37" y="117"/>
                    <a:pt x="41" y="118"/>
                    <a:pt x="50" y="120"/>
                  </a:cubicBezTo>
                  <a:cubicBezTo>
                    <a:pt x="52" y="121"/>
                    <a:pt x="63" y="123"/>
                    <a:pt x="73" y="123"/>
                  </a:cubicBezTo>
                  <a:cubicBezTo>
                    <a:pt x="94" y="123"/>
                    <a:pt x="94" y="123"/>
                    <a:pt x="94" y="123"/>
                  </a:cubicBezTo>
                  <a:cubicBezTo>
                    <a:pt x="101" y="123"/>
                    <a:pt x="105" y="120"/>
                    <a:pt x="108" y="115"/>
                  </a:cubicBezTo>
                  <a:cubicBezTo>
                    <a:pt x="108" y="115"/>
                    <a:pt x="109" y="114"/>
                    <a:pt x="110" y="111"/>
                  </a:cubicBezTo>
                  <a:cubicBezTo>
                    <a:pt x="110" y="109"/>
                    <a:pt x="110" y="107"/>
                    <a:pt x="110" y="104"/>
                  </a:cubicBezTo>
                  <a:cubicBezTo>
                    <a:pt x="114" y="102"/>
                    <a:pt x="115" y="97"/>
                    <a:pt x="116" y="95"/>
                  </a:cubicBezTo>
                  <a:cubicBezTo>
                    <a:pt x="118" y="90"/>
                    <a:pt x="117" y="87"/>
                    <a:pt x="116" y="84"/>
                  </a:cubicBezTo>
                  <a:cubicBezTo>
                    <a:pt x="118" y="82"/>
                    <a:pt x="120" y="79"/>
                    <a:pt x="121" y="73"/>
                  </a:cubicBezTo>
                  <a:cubicBezTo>
                    <a:pt x="122" y="70"/>
                    <a:pt x="121" y="67"/>
                    <a:pt x="120" y="64"/>
                  </a:cubicBezTo>
                  <a:cubicBezTo>
                    <a:pt x="122" y="62"/>
                    <a:pt x="123" y="59"/>
                    <a:pt x="123" y="56"/>
                  </a:cubicBezTo>
                  <a:cubicBezTo>
                    <a:pt x="123" y="55"/>
                    <a:pt x="123" y="55"/>
                    <a:pt x="123" y="55"/>
                  </a:cubicBezTo>
                  <a:cubicBezTo>
                    <a:pt x="123" y="55"/>
                    <a:pt x="123" y="54"/>
                    <a:pt x="123" y="53"/>
                  </a:cubicBezTo>
                  <a:cubicBezTo>
                    <a:pt x="123" y="48"/>
                    <a:pt x="120" y="42"/>
                    <a:pt x="112" y="40"/>
                  </a:cubicBezTo>
                  <a:close/>
                  <a:moveTo>
                    <a:pt x="27" y="111"/>
                  </a:moveTo>
                  <a:cubicBezTo>
                    <a:pt x="27" y="113"/>
                    <a:pt x="26" y="115"/>
                    <a:pt x="23" y="115"/>
                  </a:cubicBezTo>
                  <a:cubicBezTo>
                    <a:pt x="12" y="115"/>
                    <a:pt x="12" y="115"/>
                    <a:pt x="12" y="115"/>
                  </a:cubicBezTo>
                  <a:cubicBezTo>
                    <a:pt x="10" y="115"/>
                    <a:pt x="8" y="113"/>
                    <a:pt x="8" y="111"/>
                  </a:cubicBezTo>
                  <a:cubicBezTo>
                    <a:pt x="8" y="50"/>
                    <a:pt x="8" y="50"/>
                    <a:pt x="8" y="50"/>
                  </a:cubicBezTo>
                  <a:cubicBezTo>
                    <a:pt x="8" y="48"/>
                    <a:pt x="10" y="46"/>
                    <a:pt x="12" y="46"/>
                  </a:cubicBezTo>
                  <a:cubicBezTo>
                    <a:pt x="23" y="46"/>
                    <a:pt x="23" y="46"/>
                    <a:pt x="23" y="46"/>
                  </a:cubicBezTo>
                  <a:cubicBezTo>
                    <a:pt x="26" y="46"/>
                    <a:pt x="27" y="48"/>
                    <a:pt x="27" y="50"/>
                  </a:cubicBezTo>
                  <a:lnTo>
                    <a:pt x="27" y="111"/>
                  </a:lnTo>
                  <a:close/>
                  <a:moveTo>
                    <a:pt x="115" y="56"/>
                  </a:moveTo>
                  <a:cubicBezTo>
                    <a:pt x="115" y="58"/>
                    <a:pt x="114" y="61"/>
                    <a:pt x="108" y="61"/>
                  </a:cubicBezTo>
                  <a:cubicBezTo>
                    <a:pt x="100" y="61"/>
                    <a:pt x="100" y="61"/>
                    <a:pt x="100" y="61"/>
                  </a:cubicBezTo>
                  <a:cubicBezTo>
                    <a:pt x="99" y="61"/>
                    <a:pt x="98" y="62"/>
                    <a:pt x="98" y="63"/>
                  </a:cubicBezTo>
                  <a:cubicBezTo>
                    <a:pt x="98" y="64"/>
                    <a:pt x="99" y="65"/>
                    <a:pt x="100" y="65"/>
                  </a:cubicBezTo>
                  <a:cubicBezTo>
                    <a:pt x="108" y="65"/>
                    <a:pt x="108" y="65"/>
                    <a:pt x="108" y="65"/>
                  </a:cubicBezTo>
                  <a:cubicBezTo>
                    <a:pt x="113" y="65"/>
                    <a:pt x="114" y="70"/>
                    <a:pt x="114" y="72"/>
                  </a:cubicBezTo>
                  <a:cubicBezTo>
                    <a:pt x="113" y="75"/>
                    <a:pt x="112" y="81"/>
                    <a:pt x="105" y="81"/>
                  </a:cubicBezTo>
                  <a:cubicBezTo>
                    <a:pt x="96" y="81"/>
                    <a:pt x="96" y="81"/>
                    <a:pt x="96" y="81"/>
                  </a:cubicBezTo>
                  <a:cubicBezTo>
                    <a:pt x="95" y="81"/>
                    <a:pt x="94" y="81"/>
                    <a:pt x="94" y="82"/>
                  </a:cubicBezTo>
                  <a:cubicBezTo>
                    <a:pt x="94" y="83"/>
                    <a:pt x="95" y="84"/>
                    <a:pt x="96" y="84"/>
                  </a:cubicBezTo>
                  <a:cubicBezTo>
                    <a:pt x="104" y="84"/>
                    <a:pt x="104" y="84"/>
                    <a:pt x="104" y="84"/>
                  </a:cubicBezTo>
                  <a:cubicBezTo>
                    <a:pt x="110" y="84"/>
                    <a:pt x="110" y="89"/>
                    <a:pt x="109" y="92"/>
                  </a:cubicBezTo>
                  <a:cubicBezTo>
                    <a:pt x="108" y="96"/>
                    <a:pt x="107" y="100"/>
                    <a:pt x="99" y="100"/>
                  </a:cubicBezTo>
                  <a:cubicBezTo>
                    <a:pt x="92" y="100"/>
                    <a:pt x="92" y="100"/>
                    <a:pt x="92" y="100"/>
                  </a:cubicBezTo>
                  <a:cubicBezTo>
                    <a:pt x="91" y="100"/>
                    <a:pt x="90" y="101"/>
                    <a:pt x="90" y="102"/>
                  </a:cubicBezTo>
                  <a:cubicBezTo>
                    <a:pt x="90" y="103"/>
                    <a:pt x="91" y="104"/>
                    <a:pt x="92" y="104"/>
                  </a:cubicBezTo>
                  <a:cubicBezTo>
                    <a:pt x="98" y="104"/>
                    <a:pt x="98" y="104"/>
                    <a:pt x="98" y="104"/>
                  </a:cubicBezTo>
                  <a:cubicBezTo>
                    <a:pt x="103" y="104"/>
                    <a:pt x="103" y="108"/>
                    <a:pt x="102" y="109"/>
                  </a:cubicBezTo>
                  <a:cubicBezTo>
                    <a:pt x="102" y="110"/>
                    <a:pt x="101" y="112"/>
                    <a:pt x="101" y="112"/>
                  </a:cubicBezTo>
                  <a:cubicBezTo>
                    <a:pt x="100" y="114"/>
                    <a:pt x="98" y="115"/>
                    <a:pt x="94" y="115"/>
                  </a:cubicBezTo>
                  <a:cubicBezTo>
                    <a:pt x="73" y="115"/>
                    <a:pt x="73" y="115"/>
                    <a:pt x="73" y="115"/>
                  </a:cubicBezTo>
                  <a:cubicBezTo>
                    <a:pt x="63" y="115"/>
                    <a:pt x="52" y="113"/>
                    <a:pt x="52" y="113"/>
                  </a:cubicBezTo>
                  <a:cubicBezTo>
                    <a:pt x="36" y="109"/>
                    <a:pt x="35" y="109"/>
                    <a:pt x="34" y="108"/>
                  </a:cubicBezTo>
                  <a:cubicBezTo>
                    <a:pt x="34" y="108"/>
                    <a:pt x="31" y="108"/>
                    <a:pt x="31" y="105"/>
                  </a:cubicBezTo>
                  <a:cubicBezTo>
                    <a:pt x="31" y="52"/>
                    <a:pt x="31" y="52"/>
                    <a:pt x="31" y="52"/>
                  </a:cubicBezTo>
                  <a:cubicBezTo>
                    <a:pt x="31" y="50"/>
                    <a:pt x="32" y="49"/>
                    <a:pt x="34" y="48"/>
                  </a:cubicBezTo>
                  <a:cubicBezTo>
                    <a:pt x="34" y="48"/>
                    <a:pt x="35" y="48"/>
                    <a:pt x="35" y="48"/>
                  </a:cubicBezTo>
                  <a:cubicBezTo>
                    <a:pt x="52" y="40"/>
                    <a:pt x="58" y="25"/>
                    <a:pt x="58" y="11"/>
                  </a:cubicBezTo>
                  <a:cubicBezTo>
                    <a:pt x="58" y="10"/>
                    <a:pt x="59" y="8"/>
                    <a:pt x="62" y="8"/>
                  </a:cubicBezTo>
                  <a:cubicBezTo>
                    <a:pt x="66" y="8"/>
                    <a:pt x="73" y="16"/>
                    <a:pt x="73" y="26"/>
                  </a:cubicBezTo>
                  <a:cubicBezTo>
                    <a:pt x="73" y="35"/>
                    <a:pt x="73" y="37"/>
                    <a:pt x="69" y="46"/>
                  </a:cubicBezTo>
                  <a:cubicBezTo>
                    <a:pt x="108" y="46"/>
                    <a:pt x="107" y="47"/>
                    <a:pt x="111" y="47"/>
                  </a:cubicBezTo>
                  <a:cubicBezTo>
                    <a:pt x="115" y="49"/>
                    <a:pt x="115" y="52"/>
                    <a:pt x="115" y="53"/>
                  </a:cubicBezTo>
                  <a:cubicBezTo>
                    <a:pt x="115" y="55"/>
                    <a:pt x="115" y="54"/>
                    <a:pt x="115" y="56"/>
                  </a:cubicBezTo>
                  <a:close/>
                  <a:moveTo>
                    <a:pt x="115" y="56"/>
                  </a:moveTo>
                  <a:cubicBezTo>
                    <a:pt x="115" y="56"/>
                    <a:pt x="115" y="56"/>
                    <a:pt x="115" y="56"/>
                  </a:cubicBezTo>
                </a:path>
              </a:pathLst>
            </a:custGeom>
            <a:grpFill/>
            <a:ln w="9525">
              <a:noFill/>
              <a:round/>
            </a:ln>
          </p:spPr>
          <p:txBody>
            <a:bodyPr vert="horz" wrap="square" lIns="121920" tIns="60960" rIns="121920" bIns="60960" numCol="1" anchor="t" anchorCtr="0" compatLnSpc="1"/>
            <a:lstStyle/>
            <a:p>
              <a:endParaRPr lang="en-US" sz="2400"/>
            </a:p>
          </p:txBody>
        </p:sp>
        <p:sp>
          <p:nvSpPr>
            <p:cNvPr id="28" name="Freeform 100"/>
            <p:cNvSpPr>
              <a:spLocks noEditPoints="1"/>
            </p:cNvSpPr>
            <p:nvPr/>
          </p:nvSpPr>
          <p:spPr bwMode="auto">
            <a:xfrm>
              <a:off x="8818563" y="3862388"/>
              <a:ext cx="33338" cy="31750"/>
            </a:xfrm>
            <a:custGeom>
              <a:avLst/>
              <a:gdLst/>
              <a:ahLst/>
              <a:cxnLst>
                <a:cxn ang="0">
                  <a:pos x="6" y="0"/>
                </a:cxn>
                <a:cxn ang="0">
                  <a:pos x="0" y="5"/>
                </a:cxn>
                <a:cxn ang="0">
                  <a:pos x="6" y="11"/>
                </a:cxn>
                <a:cxn ang="0">
                  <a:pos x="11" y="5"/>
                </a:cxn>
                <a:cxn ang="0">
                  <a:pos x="6" y="0"/>
                </a:cxn>
                <a:cxn ang="0">
                  <a:pos x="6" y="7"/>
                </a:cxn>
                <a:cxn ang="0">
                  <a:pos x="4" y="5"/>
                </a:cxn>
                <a:cxn ang="0">
                  <a:pos x="6" y="4"/>
                </a:cxn>
                <a:cxn ang="0">
                  <a:pos x="8" y="5"/>
                </a:cxn>
                <a:cxn ang="0">
                  <a:pos x="6" y="7"/>
                </a:cxn>
                <a:cxn ang="0">
                  <a:pos x="6" y="7"/>
                </a:cxn>
                <a:cxn ang="0">
                  <a:pos x="6" y="7"/>
                </a:cxn>
              </a:cxnLst>
              <a:rect l="0" t="0" r="r" b="b"/>
              <a:pathLst>
                <a:path w="11" h="11">
                  <a:moveTo>
                    <a:pt x="6" y="0"/>
                  </a:moveTo>
                  <a:cubicBezTo>
                    <a:pt x="2" y="0"/>
                    <a:pt x="0" y="2"/>
                    <a:pt x="0" y="5"/>
                  </a:cubicBezTo>
                  <a:cubicBezTo>
                    <a:pt x="0" y="9"/>
                    <a:pt x="2" y="11"/>
                    <a:pt x="6" y="11"/>
                  </a:cubicBezTo>
                  <a:cubicBezTo>
                    <a:pt x="9" y="11"/>
                    <a:pt x="11" y="9"/>
                    <a:pt x="11" y="5"/>
                  </a:cubicBezTo>
                  <a:cubicBezTo>
                    <a:pt x="11" y="2"/>
                    <a:pt x="9" y="0"/>
                    <a:pt x="6" y="0"/>
                  </a:cubicBezTo>
                  <a:close/>
                  <a:moveTo>
                    <a:pt x="6" y="7"/>
                  </a:moveTo>
                  <a:cubicBezTo>
                    <a:pt x="5" y="7"/>
                    <a:pt x="4" y="6"/>
                    <a:pt x="4" y="5"/>
                  </a:cubicBezTo>
                  <a:cubicBezTo>
                    <a:pt x="4" y="4"/>
                    <a:pt x="5" y="4"/>
                    <a:pt x="6" y="4"/>
                  </a:cubicBezTo>
                  <a:cubicBezTo>
                    <a:pt x="7" y="4"/>
                    <a:pt x="8" y="4"/>
                    <a:pt x="8" y="5"/>
                  </a:cubicBezTo>
                  <a:cubicBezTo>
                    <a:pt x="8" y="6"/>
                    <a:pt x="7" y="7"/>
                    <a:pt x="6" y="7"/>
                  </a:cubicBezTo>
                  <a:close/>
                  <a:moveTo>
                    <a:pt x="6" y="7"/>
                  </a:moveTo>
                  <a:cubicBezTo>
                    <a:pt x="6" y="7"/>
                    <a:pt x="6" y="7"/>
                    <a:pt x="6" y="7"/>
                  </a:cubicBezTo>
                </a:path>
              </a:pathLst>
            </a:custGeom>
            <a:grpFill/>
            <a:ln w="9525">
              <a:noFill/>
              <a:round/>
            </a:ln>
          </p:spPr>
          <p:txBody>
            <a:bodyPr vert="horz" wrap="square" lIns="121920" tIns="60960" rIns="121920" bIns="60960" numCol="1" anchor="t" anchorCtr="0" compatLnSpc="1"/>
            <a:lstStyle/>
            <a:p>
              <a:endParaRPr lang="en-US" sz="2400"/>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par>
                          <p:cTn id="27" fill="hold">
                            <p:stCondLst>
                              <p:cond delay="2500"/>
                            </p:stCondLst>
                            <p:childTnLst>
                              <p:par>
                                <p:cTn id="28" presetID="2" presetClass="entr" presetSubtype="1" accel="50000" decel="5000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childTnLst>
                          </p:cTn>
                        </p:par>
                        <p:par>
                          <p:cTn id="46" fill="hold">
                            <p:stCondLst>
                              <p:cond delay="4500"/>
                            </p:stCondLst>
                            <p:childTnLst>
                              <p:par>
                                <p:cTn id="47" presetID="2" presetClass="entr" presetSubtype="1" accel="50000" decel="5000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p:cTn id="54" dur="500" fill="hold"/>
                                        <p:tgtEl>
                                          <p:spTgt spid="45"/>
                                        </p:tgtEl>
                                        <p:attrNameLst>
                                          <p:attrName>ppt_w</p:attrName>
                                        </p:attrNameLst>
                                      </p:cBhvr>
                                      <p:tavLst>
                                        <p:tav tm="0">
                                          <p:val>
                                            <p:fltVal val="0"/>
                                          </p:val>
                                        </p:tav>
                                        <p:tav tm="100000">
                                          <p:val>
                                            <p:strVal val="#ppt_w"/>
                                          </p:val>
                                        </p:tav>
                                      </p:tavLst>
                                    </p:anim>
                                    <p:anim calcmode="lin" valueType="num">
                                      <p:cBhvr>
                                        <p:cTn id="55" dur="500" fill="hold"/>
                                        <p:tgtEl>
                                          <p:spTgt spid="45"/>
                                        </p:tgtEl>
                                        <p:attrNameLst>
                                          <p:attrName>ppt_h</p:attrName>
                                        </p:attrNameLst>
                                      </p:cBhvr>
                                      <p:tavLst>
                                        <p:tav tm="0">
                                          <p:val>
                                            <p:fltVal val="0"/>
                                          </p:val>
                                        </p:tav>
                                        <p:tav tm="100000">
                                          <p:val>
                                            <p:strVal val="#ppt_h"/>
                                          </p:val>
                                        </p:tav>
                                      </p:tavLst>
                                    </p:anim>
                                    <p:animEffect transition="in" filter="fade">
                                      <p:cBhvr>
                                        <p:cTn id="56" dur="500"/>
                                        <p:tgtEl>
                                          <p:spTgt spid="45"/>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par>
                          <p:cTn id="61" fill="hold">
                            <p:stCondLst>
                              <p:cond delay="6000"/>
                            </p:stCondLst>
                            <p:childTnLst>
                              <p:par>
                                <p:cTn id="62" presetID="22" presetClass="entr" presetSubtype="4"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down)">
                                      <p:cBhvr>
                                        <p:cTn id="64" dur="500"/>
                                        <p:tgtEl>
                                          <p:spTgt spid="50"/>
                                        </p:tgtEl>
                                      </p:cBhvr>
                                    </p:animEffect>
                                  </p:childTnLst>
                                </p:cTn>
                              </p:par>
                            </p:childTnLst>
                          </p:cTn>
                        </p:par>
                        <p:par>
                          <p:cTn id="65" fill="hold">
                            <p:stCondLst>
                              <p:cond delay="6500"/>
                            </p:stCondLst>
                            <p:childTnLst>
                              <p:par>
                                <p:cTn id="66" presetID="2" presetClass="entr" presetSubtype="1" accel="50000" decel="5000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0-#ppt_h/2"/>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childTnLst>
                          </p:cTn>
                        </p:par>
                        <p:par>
                          <p:cTn id="76" fill="hold">
                            <p:stCondLst>
                              <p:cond delay="7500"/>
                            </p:stCondLst>
                            <p:childTnLst>
                              <p:par>
                                <p:cTn id="77" presetID="22" presetClass="entr" presetSubtype="8"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500"/>
                                        <p:tgtEl>
                                          <p:spTgt spid="59"/>
                                        </p:tgtEl>
                                      </p:cBhvr>
                                    </p:animEffect>
                                  </p:childTnLst>
                                </p:cTn>
                              </p:par>
                            </p:childTnLst>
                          </p:cTn>
                        </p:par>
                        <p:par>
                          <p:cTn id="84" fill="hold">
                            <p:stCondLst>
                              <p:cond delay="8500"/>
                            </p:stCondLst>
                            <p:childTnLst>
                              <p:par>
                                <p:cTn id="85" presetID="2" presetClass="entr" presetSubtype="1" accel="50000" decel="50000" fill="hold" nodeType="after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ppt_x"/>
                                          </p:val>
                                        </p:tav>
                                        <p:tav tm="100000">
                                          <p:val>
                                            <p:strVal val="#ppt_x"/>
                                          </p:val>
                                        </p:tav>
                                      </p:tavLst>
                                    </p:anim>
                                    <p:anim calcmode="lin" valueType="num">
                                      <p:cBhvr additive="base">
                                        <p:cTn id="88" dur="500" fill="hold"/>
                                        <p:tgtEl>
                                          <p:spTgt spid="36"/>
                                        </p:tgtEl>
                                        <p:attrNameLst>
                                          <p:attrName>ppt_y</p:attrName>
                                        </p:attrNameLst>
                                      </p:cBhvr>
                                      <p:tavLst>
                                        <p:tav tm="0">
                                          <p:val>
                                            <p:strVal val="0-#ppt_h/2"/>
                                          </p:val>
                                        </p:tav>
                                        <p:tav tm="100000">
                                          <p:val>
                                            <p:strVal val="#ppt_y"/>
                                          </p:val>
                                        </p:tav>
                                      </p:tavLst>
                                    </p:anim>
                                  </p:childTnLst>
                                </p:cTn>
                              </p:par>
                            </p:childTnLst>
                          </p:cTn>
                        </p:par>
                        <p:par>
                          <p:cTn id="89" fill="hold">
                            <p:stCondLst>
                              <p:cond delay="9000"/>
                            </p:stCondLst>
                            <p:childTnLst>
                              <p:par>
                                <p:cTn id="90" presetID="53" presetClass="entr" presetSubtype="16"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childTnLst>
                          </p:cTn>
                        </p:par>
                        <p:par>
                          <p:cTn id="95" fill="hold">
                            <p:stCondLst>
                              <p:cond delay="9500"/>
                            </p:stCondLst>
                            <p:childTnLst>
                              <p:par>
                                <p:cTn id="96" presetID="22" presetClass="entr" presetSubtype="8" fill="hold"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ipe(left)">
                                      <p:cBhvr>
                                        <p:cTn id="98" dur="500"/>
                                        <p:tgtEl>
                                          <p:spTgt spid="33"/>
                                        </p:tgtEl>
                                      </p:cBhvr>
                                    </p:animEffect>
                                  </p:childTnLst>
                                </p:cTn>
                              </p:par>
                            </p:childTnLst>
                          </p:cTn>
                        </p:par>
                        <p:par>
                          <p:cTn id="99" fill="hold">
                            <p:stCondLst>
                              <p:cond delay="10000"/>
                            </p:stCondLst>
                            <p:childTnLst>
                              <p:par>
                                <p:cTn id="100" presetID="22" presetClass="entr" presetSubtype="4"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down)">
                                      <p:cBhvr>
                                        <p:cTn id="102" dur="500"/>
                                        <p:tgtEl>
                                          <p:spTgt spid="68"/>
                                        </p:tgtEl>
                                      </p:cBhvr>
                                    </p:animEffect>
                                  </p:childTnLst>
                                </p:cTn>
                              </p:par>
                            </p:childTnLst>
                          </p:cTn>
                        </p:par>
                        <p:par>
                          <p:cTn id="103" fill="hold">
                            <p:stCondLst>
                              <p:cond delay="10500"/>
                            </p:stCondLst>
                            <p:childTnLst>
                              <p:par>
                                <p:cTn id="104" presetID="2" presetClass="entr" presetSubtype="1" accel="50000" decel="50000"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500" fill="hold"/>
                                        <p:tgtEl>
                                          <p:spTgt spid="42"/>
                                        </p:tgtEl>
                                        <p:attrNameLst>
                                          <p:attrName>ppt_x</p:attrName>
                                        </p:attrNameLst>
                                      </p:cBhvr>
                                      <p:tavLst>
                                        <p:tav tm="0">
                                          <p:val>
                                            <p:strVal val="#ppt_x"/>
                                          </p:val>
                                        </p:tav>
                                        <p:tav tm="100000">
                                          <p:val>
                                            <p:strVal val="#ppt_x"/>
                                          </p:val>
                                        </p:tav>
                                      </p:tavLst>
                                    </p:anim>
                                    <p:anim calcmode="lin" valueType="num">
                                      <p:cBhvr additive="base">
                                        <p:cTn id="107" dur="500" fill="hold"/>
                                        <p:tgtEl>
                                          <p:spTgt spid="42"/>
                                        </p:tgtEl>
                                        <p:attrNameLst>
                                          <p:attrName>ppt_y</p:attrName>
                                        </p:attrNameLst>
                                      </p:cBhvr>
                                      <p:tavLst>
                                        <p:tav tm="0">
                                          <p:val>
                                            <p:strVal val="0-#ppt_h/2"/>
                                          </p:val>
                                        </p:tav>
                                        <p:tav tm="100000">
                                          <p:val>
                                            <p:strVal val="#ppt_y"/>
                                          </p:val>
                                        </p:tav>
                                      </p:tavLst>
                                    </p:anim>
                                  </p:childTnLst>
                                </p:cTn>
                              </p:par>
                            </p:childTnLst>
                          </p:cTn>
                        </p:par>
                        <p:par>
                          <p:cTn id="108" fill="hold">
                            <p:stCondLst>
                              <p:cond delay="11000"/>
                            </p:stCondLst>
                            <p:childTnLst>
                              <p:par>
                                <p:cTn id="109" presetID="53" presetClass="entr" presetSubtype="16" fill="hold" nodeType="after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500" fill="hold"/>
                                        <p:tgtEl>
                                          <p:spTgt spid="51"/>
                                        </p:tgtEl>
                                        <p:attrNameLst>
                                          <p:attrName>ppt_w</p:attrName>
                                        </p:attrNameLst>
                                      </p:cBhvr>
                                      <p:tavLst>
                                        <p:tav tm="0">
                                          <p:val>
                                            <p:fltVal val="0"/>
                                          </p:val>
                                        </p:tav>
                                        <p:tav tm="100000">
                                          <p:val>
                                            <p:strVal val="#ppt_w"/>
                                          </p:val>
                                        </p:tav>
                                      </p:tavLst>
                                    </p:anim>
                                    <p:anim calcmode="lin" valueType="num">
                                      <p:cBhvr>
                                        <p:cTn id="112" dur="500" fill="hold"/>
                                        <p:tgtEl>
                                          <p:spTgt spid="51"/>
                                        </p:tgtEl>
                                        <p:attrNameLst>
                                          <p:attrName>ppt_h</p:attrName>
                                        </p:attrNameLst>
                                      </p:cBhvr>
                                      <p:tavLst>
                                        <p:tav tm="0">
                                          <p:val>
                                            <p:fltVal val="0"/>
                                          </p:val>
                                        </p:tav>
                                        <p:tav tm="100000">
                                          <p:val>
                                            <p:strVal val="#ppt_h"/>
                                          </p:val>
                                        </p:tav>
                                      </p:tavLst>
                                    </p:anim>
                                    <p:animEffect transition="in" filter="fade">
                                      <p:cBhvr>
                                        <p:cTn id="113" dur="500"/>
                                        <p:tgtEl>
                                          <p:spTgt spid="51"/>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32" grpId="0" animBg="1"/>
      <p:bldP spid="41" grpId="0" animBg="1"/>
      <p:bldP spid="50" grpId="0" animBg="1"/>
      <p:bldP spid="59" grpId="0" animBg="1"/>
      <p:bldP spid="68" grpId="0" animBg="1"/>
      <p:bldP spid="14"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自定义 318">
      <a:dk1>
        <a:sysClr val="windowText" lastClr="000000"/>
      </a:dk1>
      <a:lt1>
        <a:sysClr val="window" lastClr="FFFFFF"/>
      </a:lt1>
      <a:dk2>
        <a:srgbClr val="ACD6CA"/>
      </a:dk2>
      <a:lt2>
        <a:srgbClr val="E7E6E6"/>
      </a:lt2>
      <a:accent1>
        <a:srgbClr val="92B6AE"/>
      </a:accent1>
      <a:accent2>
        <a:srgbClr val="ACD6CA"/>
      </a:accent2>
      <a:accent3>
        <a:srgbClr val="92B6AE"/>
      </a:accent3>
      <a:accent4>
        <a:srgbClr val="ACD6CA"/>
      </a:accent4>
      <a:accent5>
        <a:srgbClr val="92B6AE"/>
      </a:accent5>
      <a:accent6>
        <a:srgbClr val="ACD6CA"/>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商务多彩蓝粉">
      <a:dk1>
        <a:sysClr val="windowText" lastClr="000000"/>
      </a:dk1>
      <a:lt1>
        <a:sysClr val="window" lastClr="FFFFFF"/>
      </a:lt1>
      <a:dk2>
        <a:srgbClr val="1F497D"/>
      </a:dk2>
      <a:lt2>
        <a:srgbClr val="EEECE1"/>
      </a:lt2>
      <a:accent1>
        <a:srgbClr val="17375E"/>
      </a:accent1>
      <a:accent2>
        <a:srgbClr val="FF5215"/>
      </a:accent2>
      <a:accent3>
        <a:srgbClr val="31859C"/>
      </a:accent3>
      <a:accent4>
        <a:srgbClr val="FF8860"/>
      </a:accent4>
      <a:accent5>
        <a:srgbClr val="262626"/>
      </a:accent5>
      <a:accent6>
        <a:srgbClr val="31859C"/>
      </a:accent6>
      <a:hlink>
        <a:srgbClr val="0000FF"/>
      </a:hlink>
      <a:folHlink>
        <a:srgbClr val="800080"/>
      </a:folHlink>
    </a:clrScheme>
    <a:fontScheme name="Custom 2">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2785</Words>
  <Application>Microsoft Office PowerPoint</Application>
  <PresentationFormat>宽屏</PresentationFormat>
  <Paragraphs>580</Paragraphs>
  <Slides>37</Slides>
  <Notes>29</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37</vt:i4>
      </vt:variant>
    </vt:vector>
  </HeadingPairs>
  <TitlesOfParts>
    <vt:vector size="47" baseType="lpstr">
      <vt:lpstr>FontAwesome</vt:lpstr>
      <vt:lpstr>方正大标宋繁体</vt:lpstr>
      <vt:lpstr>微软雅黑</vt:lpstr>
      <vt:lpstr>Agency FB</vt:lpstr>
      <vt:lpstr>Arial</vt:lpstr>
      <vt:lpstr>Arial Black</vt:lpstr>
      <vt:lpstr>Calibri</vt:lpstr>
      <vt:lpstr>Impact</vt:lpstr>
      <vt:lpstr>Office 主题</vt:lpstr>
      <vt:lpstr>Custom Design</vt:lpstr>
      <vt:lpstr>PowerPoint 演示文稿</vt:lpstr>
      <vt:lpstr>PowerPoint 演示文稿</vt:lpstr>
      <vt:lpstr>PowerPoint 演示文稿</vt:lpstr>
      <vt:lpstr>Road Infographic</vt:lpstr>
      <vt:lpstr>Directions Infographic</vt:lpstr>
      <vt:lpstr>Income Management</vt:lpstr>
      <vt:lpstr>Income Management</vt:lpstr>
      <vt:lpstr>Funnel Inbound Marketing</vt:lpstr>
      <vt:lpstr>Management Slide</vt:lpstr>
      <vt:lpstr>PowerPoint 演示文稿</vt:lpstr>
      <vt:lpstr>Stairs Infographic</vt:lpstr>
      <vt:lpstr>Stairs Infographic</vt:lpstr>
      <vt:lpstr>Take Great Steps</vt:lpstr>
      <vt:lpstr>Stairs Infographic</vt:lpstr>
      <vt:lpstr>Stairs Infographic</vt:lpstr>
      <vt:lpstr>Business Plan Infographic</vt:lpstr>
      <vt:lpstr>PowerPoint 演示文稿</vt:lpstr>
      <vt:lpstr>Move On Infographic</vt:lpstr>
      <vt:lpstr>Funnel Diagram</vt:lpstr>
      <vt:lpstr>Success Infographic</vt:lpstr>
      <vt:lpstr>Survey Result</vt:lpstr>
      <vt:lpstr>Social Media Infographic</vt:lpstr>
      <vt:lpstr>Social Media Infographic</vt:lpstr>
      <vt:lpstr>PowerPoint 演示文稿</vt:lpstr>
      <vt:lpstr>Facebook Infographic</vt:lpstr>
      <vt:lpstr>Road Infographic</vt:lpstr>
      <vt:lpstr>Social Media Infographic</vt:lpstr>
      <vt:lpstr>Iceberg Infographic</vt:lpstr>
      <vt:lpstr>Set Goal Infographic</vt:lpstr>
      <vt:lpstr>PowerPoint 演示文稿</vt:lpstr>
      <vt:lpstr>Plan Infographic</vt:lpstr>
      <vt:lpstr>Plan Infographic</vt:lpstr>
      <vt:lpstr>Multistage Timeline</vt:lpstr>
      <vt:lpstr>Arrow Infographic</vt:lpstr>
      <vt:lpstr>Steps Infographic</vt:lpstr>
      <vt:lpstr>Chains Management</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17</cp:revision>
  <dcterms:created xsi:type="dcterms:W3CDTF">2015-05-05T08:02:00Z</dcterms:created>
  <dcterms:modified xsi:type="dcterms:W3CDTF">2021-01-06T01:07:48Z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