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0.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2.xml" ContentType="application/vnd.openxmlformats-officedocument.presentationml.notesSlide+xml"/>
  <Override PartName="/ppt/tags/tag14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93" r:id="rId2"/>
    <p:sldId id="294" r:id="rId3"/>
    <p:sldId id="295" r:id="rId4"/>
    <p:sldId id="265" r:id="rId5"/>
    <p:sldId id="266" r:id="rId6"/>
    <p:sldId id="290" r:id="rId7"/>
    <p:sldId id="277" r:id="rId8"/>
    <p:sldId id="278" r:id="rId9"/>
    <p:sldId id="269" r:id="rId10"/>
    <p:sldId id="296" r:id="rId11"/>
    <p:sldId id="259" r:id="rId12"/>
    <p:sldId id="260" r:id="rId13"/>
    <p:sldId id="261" r:id="rId14"/>
    <p:sldId id="262" r:id="rId15"/>
    <p:sldId id="263" r:id="rId16"/>
    <p:sldId id="264" r:id="rId17"/>
    <p:sldId id="297" r:id="rId18"/>
    <p:sldId id="292" r:id="rId19"/>
    <p:sldId id="285" r:id="rId20"/>
    <p:sldId id="286" r:id="rId21"/>
    <p:sldId id="268" r:id="rId22"/>
    <p:sldId id="287" r:id="rId23"/>
    <p:sldId id="289" r:id="rId24"/>
    <p:sldId id="298" r:id="rId25"/>
    <p:sldId id="273" r:id="rId26"/>
    <p:sldId id="281" r:id="rId27"/>
    <p:sldId id="282" r:id="rId28"/>
    <p:sldId id="283" r:id="rId29"/>
    <p:sldId id="274" r:id="rId30"/>
    <p:sldId id="288" r:id="rId31"/>
    <p:sldId id="299"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636A"/>
    <a:srgbClr val="788B94"/>
    <a:srgbClr val="04ADC0"/>
    <a:srgbClr val="5463A0"/>
    <a:srgbClr val="8CDB81"/>
    <a:srgbClr val="FF3300"/>
    <a:srgbClr val="05D3E9"/>
    <a:srgbClr val="97C777"/>
    <a:srgbClr val="E20000"/>
    <a:srgbClr val="4DC7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72" y="594"/>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C2EA7-2230-45E0-BDE6-37AD705D7D9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175F8-CC44-4643-9DE3-0A6C24BF20A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46A7D90-531B-4C43-9E29-81FBC1E7548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A72979-7D20-459C-A99A-7353EDFC6D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6A7D90-531B-4C43-9E29-81FBC1E7548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A72979-7D20-459C-A99A-7353EDFC6D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6A7D90-531B-4C43-9E29-81FBC1E7548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A72979-7D20-459C-A99A-7353EDFC6D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6A7D90-531B-4C43-9E29-81FBC1E7548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A72979-7D20-459C-A99A-7353EDFC6D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46A7D90-531B-4C43-9E29-81FBC1E7548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A72979-7D20-459C-A99A-7353EDFC6D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46A7D90-531B-4C43-9E29-81FBC1E7548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A72979-7D20-459C-A99A-7353EDFC6D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46A7D90-531B-4C43-9E29-81FBC1E7548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5A72979-7D20-459C-A99A-7353EDFC6D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46A7D90-531B-4C43-9E29-81FBC1E7548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5A72979-7D20-459C-A99A-7353EDFC6D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6A7D90-531B-4C43-9E29-81FBC1E7548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5A72979-7D20-459C-A99A-7353EDFC6D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46A7D90-531B-4C43-9E29-81FBC1E7548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A72979-7D20-459C-A99A-7353EDFC6D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46A7D90-531B-4C43-9E29-81FBC1E7548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A72979-7D20-459C-A99A-7353EDFC6D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7D90-531B-4C43-9E29-81FBC1E75486}"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72979-7D20-459C-A99A-7353EDFC6DEE}" type="slidenum">
              <a:rPr lang="zh-CN" altLang="en-US" smtClean="0"/>
              <a:t>‹#›</a:t>
            </a:fld>
            <a:endParaRPr lang="zh-CN" altLang="en-US"/>
          </a:p>
        </p:txBody>
      </p:sp>
      <p:sp>
        <p:nvSpPr>
          <p:cNvPr id="7" name="矩形 6"/>
          <p:cNvSpPr/>
          <p:nvPr userDrawn="1"/>
        </p:nvSpPr>
        <p:spPr>
          <a:xfrm>
            <a:off x="0" y="0"/>
            <a:ext cx="368968" cy="946307"/>
          </a:xfrm>
          <a:prstGeom prst="rect">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flipH="1">
            <a:off x="433136" y="376902"/>
            <a:ext cx="0" cy="794172"/>
          </a:xfrm>
          <a:prstGeom prst="line">
            <a:avLst/>
          </a:prstGeom>
          <a:ln>
            <a:solidFill>
              <a:srgbClr val="54636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image" Target="../media/image3.GIF"/><Relationship Id="rId3" Type="http://schemas.openxmlformats.org/officeDocument/2006/relationships/tags" Target="../tags/tag41.xml"/><Relationship Id="rId21" Type="http://schemas.openxmlformats.org/officeDocument/2006/relationships/slideLayout" Target="../slideLayouts/slideLayout6.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image" Target="../media/image19.jpeg"/><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image" Target="../media/image18.jpeg"/><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image" Target="../media/image12.jpeg"/><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26" Type="http://schemas.openxmlformats.org/officeDocument/2006/relationships/tags" Target="../tags/tag84.xml"/><Relationship Id="rId3" Type="http://schemas.openxmlformats.org/officeDocument/2006/relationships/tags" Target="../tags/tag61.xml"/><Relationship Id="rId21" Type="http://schemas.openxmlformats.org/officeDocument/2006/relationships/tags" Target="../tags/tag79.xml"/><Relationship Id="rId34" Type="http://schemas.openxmlformats.org/officeDocument/2006/relationships/tags" Target="../tags/tag92.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tags" Target="../tags/tag83.xml"/><Relationship Id="rId33" Type="http://schemas.openxmlformats.org/officeDocument/2006/relationships/tags" Target="../tags/tag91.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29" Type="http://schemas.openxmlformats.org/officeDocument/2006/relationships/tags" Target="../tags/tag87.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tags" Target="../tags/tag82.xml"/><Relationship Id="rId32" Type="http://schemas.openxmlformats.org/officeDocument/2006/relationships/tags" Target="../tags/tag90.xml"/><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tags" Target="../tags/tag81.xml"/><Relationship Id="rId28" Type="http://schemas.openxmlformats.org/officeDocument/2006/relationships/tags" Target="../tags/tag86.xml"/><Relationship Id="rId36" Type="http://schemas.openxmlformats.org/officeDocument/2006/relationships/notesSlide" Target="../notesSlides/notesSlide19.xml"/><Relationship Id="rId10" Type="http://schemas.openxmlformats.org/officeDocument/2006/relationships/tags" Target="../tags/tag68.xml"/><Relationship Id="rId19" Type="http://schemas.openxmlformats.org/officeDocument/2006/relationships/tags" Target="../tags/tag77.xml"/><Relationship Id="rId31" Type="http://schemas.openxmlformats.org/officeDocument/2006/relationships/tags" Target="../tags/tag89.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 Id="rId27" Type="http://schemas.openxmlformats.org/officeDocument/2006/relationships/tags" Target="../tags/tag85.xml"/><Relationship Id="rId30" Type="http://schemas.openxmlformats.org/officeDocument/2006/relationships/tags" Target="../tags/tag88.xml"/><Relationship Id="rId35"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slideLayout" Target="../slideLayouts/slideLayout6.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image" Target="../media/image20.GIF"/><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tags" Target="../tags/tag107.xml"/><Relationship Id="rId10" Type="http://schemas.openxmlformats.org/officeDocument/2006/relationships/tags" Target="../tags/tag102.xml"/><Relationship Id="rId19" Type="http://schemas.openxmlformats.org/officeDocument/2006/relationships/notesSlide" Target="../notesSlides/notesSlide20.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s>
</file>

<file path=ppt/slides/_rels/slide2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3" Type="http://schemas.openxmlformats.org/officeDocument/2006/relationships/tags" Target="../tags/tag112.xml"/><Relationship Id="rId21" Type="http://schemas.openxmlformats.org/officeDocument/2006/relationships/slideLayout" Target="../slideLayouts/slideLayout1.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tags" Target="../tags/tag129.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image" Target="../media/image21.GIF"/><Relationship Id="rId10" Type="http://schemas.openxmlformats.org/officeDocument/2006/relationships/tags" Target="../tags/tag119.xml"/><Relationship Id="rId19" Type="http://schemas.openxmlformats.org/officeDocument/2006/relationships/tags" Target="../tags/tag128.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notesSlide" Target="../notesSlides/notesSlide22.xml"/><Relationship Id="rId2" Type="http://schemas.openxmlformats.org/officeDocument/2006/relationships/tags" Target="../tags/tag131.xml"/><Relationship Id="rId16" Type="http://schemas.openxmlformats.org/officeDocument/2006/relationships/slideLayout" Target="../slideLayouts/slideLayout6.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tags" Target="../tags/tag144.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45.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46.xml"/><Relationship Id="rId5" Type="http://schemas.openxmlformats.org/officeDocument/2006/relationships/image" Target="../media/image26.GIF"/><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notesSlide" Target="../notesSlides/notesSlide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image" Target="../media/image11.GIF"/><Relationship Id="rId3" Type="http://schemas.openxmlformats.org/officeDocument/2006/relationships/tags" Target="../tags/tag18.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image" Target="../media/image10.jpeg"/><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notesSlide" Target="../notesSlides/notesSlide8.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slideLayout" Target="../slideLayouts/slideLayout6.xml"/><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0" y="0"/>
            <a:ext cx="12192000" cy="1378226"/>
          </a:xfrm>
          <a:prstGeom prst="rect">
            <a:avLst/>
          </a:prstGeom>
          <a:solidFill>
            <a:srgbClr val="54636A"/>
          </a:solidFill>
          <a:ln>
            <a:noFill/>
          </a:ln>
        </p:spPr>
        <p:txBody>
          <a:bodyPr rtlCol="0" anchor="ctr" anchorCtr="1"/>
          <a:lstStyle/>
          <a:p>
            <a:pPr algn="ctr"/>
            <a:endParaRPr lang="zh-CN" altLang="en-US"/>
          </a:p>
        </p:txBody>
      </p:sp>
      <p:sp>
        <p:nvSpPr>
          <p:cNvPr id="3" name="矩形 2"/>
          <p:cNvSpPr/>
          <p:nvPr/>
        </p:nvSpPr>
        <p:spPr>
          <a:xfrm>
            <a:off x="0" y="1258958"/>
            <a:ext cx="12192000" cy="5652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164341" y="1733658"/>
            <a:ext cx="2101858" cy="1200329"/>
          </a:xfrm>
          <a:prstGeom prst="rect">
            <a:avLst/>
          </a:prstGeom>
          <a:noFill/>
        </p:spPr>
        <p:txBody>
          <a:bodyPr wrap="none" rtlCol="0">
            <a:spAutoFit/>
          </a:bodyPr>
          <a:lstStyle/>
          <a:p>
            <a:pPr algn="ctr"/>
            <a:r>
              <a:rPr lang="en-US" altLang="zh-CN" sz="7200" dirty="0">
                <a:solidFill>
                  <a:schemeClr val="bg1"/>
                </a:solidFill>
                <a:latin typeface="Impact" panose="020B0806030902050204" pitchFamily="34" charset="0"/>
                <a:cs typeface="Segoe UI Light" panose="020B0502040204020203" pitchFamily="34" charset="0"/>
              </a:rPr>
              <a:t>2020</a:t>
            </a:r>
            <a:endParaRPr lang="zh-CN" altLang="en-US" sz="7200" dirty="0">
              <a:solidFill>
                <a:schemeClr val="bg1"/>
              </a:solidFill>
              <a:latin typeface="Impact" panose="020B0806030902050204" pitchFamily="34" charset="0"/>
              <a:cs typeface="Segoe UI Light" panose="020B0502040204020203" pitchFamily="34" charset="0"/>
            </a:endParaRPr>
          </a:p>
        </p:txBody>
      </p:sp>
      <p:sp>
        <p:nvSpPr>
          <p:cNvPr id="11" name="文本框 10"/>
          <p:cNvSpPr txBox="1"/>
          <p:nvPr/>
        </p:nvSpPr>
        <p:spPr>
          <a:xfrm>
            <a:off x="3400236" y="2822238"/>
            <a:ext cx="5630066" cy="646331"/>
          </a:xfrm>
          <a:prstGeom prst="rect">
            <a:avLst/>
          </a:prstGeom>
          <a:noFill/>
        </p:spPr>
        <p:txBody>
          <a:bodyPr wrap="none" rtlCol="0">
            <a:spAutoFit/>
          </a:bodyPr>
          <a:lstStyle/>
          <a:p>
            <a:pPr algn="ctr"/>
            <a:r>
              <a:rPr lang="zh-CN" altLang="en-US" sz="3600" dirty="0">
                <a:solidFill>
                  <a:schemeClr val="bg1"/>
                </a:solidFill>
                <a:latin typeface="微软雅黑" panose="020B0503020204020204" pitchFamily="34" charset="-122"/>
                <a:ea typeface="微软雅黑" panose="020B0503020204020204" pitchFamily="34" charset="-122"/>
                <a:cs typeface="Segoe UI Light" panose="020B0502040204020203" pitchFamily="34" charset="0"/>
              </a:rPr>
              <a:t>工作计划总结报告</a:t>
            </a:r>
            <a:r>
              <a:rPr lang="en-US" altLang="zh-CN" sz="3600" dirty="0">
                <a:solidFill>
                  <a:schemeClr val="bg1"/>
                </a:solidFill>
                <a:latin typeface="微软雅黑" panose="020B0503020204020204" pitchFamily="34" charset="-122"/>
                <a:ea typeface="微软雅黑" panose="020B0503020204020204" pitchFamily="34" charset="-122"/>
                <a:cs typeface="Segoe UI Light" panose="020B0502040204020203" pitchFamily="34" charset="0"/>
              </a:rPr>
              <a:t>PPT</a:t>
            </a:r>
            <a:r>
              <a:rPr lang="zh-CN" altLang="en-US" sz="3600" dirty="0">
                <a:solidFill>
                  <a:schemeClr val="bg1"/>
                </a:solidFill>
                <a:latin typeface="微软雅黑" panose="020B0503020204020204" pitchFamily="34" charset="-122"/>
                <a:ea typeface="微软雅黑" panose="020B0503020204020204" pitchFamily="34" charset="-122"/>
                <a:cs typeface="Segoe UI Light" panose="020B0502040204020203" pitchFamily="34" charset="0"/>
              </a:rPr>
              <a:t>模板</a:t>
            </a:r>
          </a:p>
        </p:txBody>
      </p:sp>
      <p:sp>
        <p:nvSpPr>
          <p:cNvPr id="2" name="矩形 1"/>
          <p:cNvSpPr/>
          <p:nvPr/>
        </p:nvSpPr>
        <p:spPr>
          <a:xfrm>
            <a:off x="4668371" y="3562388"/>
            <a:ext cx="3093796" cy="400110"/>
          </a:xfrm>
          <a:prstGeom prst="rect">
            <a:avLst/>
          </a:prstGeom>
        </p:spPr>
        <p:txBody>
          <a:bodyPr wrap="none">
            <a:spAutoFit/>
          </a:bodyPr>
          <a:lstStyle/>
          <a:p>
            <a:pPr algn="ctr"/>
            <a:r>
              <a:rPr lang="zh-CN" altLang="en-US" sz="2000" dirty="0">
                <a:solidFill>
                  <a:schemeClr val="bg1"/>
                </a:solidFill>
                <a:latin typeface="Segoe UI Light" panose="020B0502040204020203" pitchFamily="34" charset="0"/>
                <a:cs typeface="Segoe UI Light" panose="020B0502040204020203" pitchFamily="34" charset="0"/>
              </a:rPr>
              <a:t>Work plan summary report</a:t>
            </a:r>
          </a:p>
        </p:txBody>
      </p:sp>
      <p:sp>
        <p:nvSpPr>
          <p:cNvPr id="4" name="文本框 3"/>
          <p:cNvSpPr txBox="1"/>
          <p:nvPr/>
        </p:nvSpPr>
        <p:spPr>
          <a:xfrm>
            <a:off x="5356854" y="4227445"/>
            <a:ext cx="1478290" cy="307777"/>
          </a:xfrm>
          <a:prstGeom prst="rect">
            <a:avLst/>
          </a:prstGeom>
          <a:noFill/>
        </p:spPr>
        <p:txBody>
          <a:bodyPr wrap="non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汇报人： </a:t>
            </a:r>
            <a:r>
              <a:rPr lang="en-US" altLang="zh-CN" sz="1400">
                <a:solidFill>
                  <a:schemeClr val="bg1"/>
                </a:solidFill>
                <a:latin typeface="微软雅黑" panose="020B0503020204020204" pitchFamily="34" charset="-122"/>
                <a:ea typeface="微软雅黑" panose="020B0503020204020204" pitchFamily="34" charset="-122"/>
              </a:rPr>
              <a:t>xiazaii</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5" name="Kenny G-Heart and Sou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7022432"/>
            <a:ext cx="609600" cy="609600"/>
          </a:xfrm>
          <a:prstGeom prst="rect">
            <a:avLst/>
          </a:prstGeom>
        </p:spPr>
      </p:pic>
      <p:sp>
        <p:nvSpPr>
          <p:cNvPr id="27" name="文本框 26"/>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cxnSp>
        <p:nvCxnSpPr>
          <p:cNvPr id="29" name="直接连接符 28"/>
          <p:cNvCxnSpPr/>
          <p:nvPr/>
        </p:nvCxnSpPr>
        <p:spPr>
          <a:xfrm>
            <a:off x="2822713" y="3511829"/>
            <a:ext cx="67851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2" presetClass="entr" presetSubtype="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1+#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par>
                                <p:cTn id="11" presetID="53"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4000"/>
                                  </p:stCondLst>
                                  <p:childTnLst>
                                    <p:animEffect transition="out" filter="fade">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68">
                <p:cTn id="39" fill="hold" display="0">
                  <p:stCondLst>
                    <p:cond delay="indefinite"/>
                  </p:stCondLst>
                  <p:endCondLst>
                    <p:cond evt="onStopAudio" delay="0">
                      <p:tgtEl>
                        <p:sldTgt/>
                      </p:tgtEl>
                    </p:cond>
                  </p:endCondLst>
                </p:cTn>
                <p:tgtEl>
                  <p:spTgt spid="5"/>
                </p:tgtEl>
              </p:cMediaNode>
            </p:audio>
          </p:childTnLst>
        </p:cTn>
      </p:par>
    </p:tnLst>
    <p:bldLst>
      <p:bldP spid="10" grpId="0"/>
      <p:bldP spid="11" grpId="0"/>
      <p:bldP spid="2" grpId="0"/>
      <p:bldP spid="4"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5010">
            <a:off x="344099" y="1784880"/>
            <a:ext cx="2993175" cy="2163199"/>
          </a:xfrm>
          <a:prstGeom prst="rect">
            <a:avLst/>
          </a:prstGeom>
        </p:spPr>
      </p:pic>
      <p:sp>
        <p:nvSpPr>
          <p:cNvPr id="17" name="文本框 16"/>
          <p:cNvSpPr txBox="1"/>
          <p:nvPr/>
        </p:nvSpPr>
        <p:spPr>
          <a:xfrm>
            <a:off x="4107989" y="3047013"/>
            <a:ext cx="3981614"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计划完成目标</a:t>
            </a:r>
          </a:p>
        </p:txBody>
      </p:sp>
      <p:sp>
        <p:nvSpPr>
          <p:cNvPr id="23" name="文本框 2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4" name="矩形 23"/>
          <p:cNvSpPr/>
          <p:nvPr/>
        </p:nvSpPr>
        <p:spPr bwMode="auto">
          <a:xfrm>
            <a:off x="0" y="3841665"/>
            <a:ext cx="12192000" cy="1378226"/>
          </a:xfrm>
          <a:prstGeom prst="rect">
            <a:avLst/>
          </a:prstGeom>
          <a:solidFill>
            <a:srgbClr val="54636A"/>
          </a:solidFill>
          <a:ln>
            <a:noFill/>
          </a:ln>
        </p:spPr>
        <p:txBody>
          <a:bodyPr rtlCol="0" anchor="ctr" anchorCtr="1"/>
          <a:lstStyle/>
          <a:p>
            <a:pPr algn="ctr"/>
            <a:endParaRPr lang="zh-CN" altLang="en-US"/>
          </a:p>
        </p:txBody>
      </p:sp>
      <p:sp>
        <p:nvSpPr>
          <p:cNvPr id="18" name="矩形 17"/>
          <p:cNvSpPr/>
          <p:nvPr/>
        </p:nvSpPr>
        <p:spPr>
          <a:xfrm>
            <a:off x="3567631" y="4110439"/>
            <a:ext cx="5062331" cy="784830"/>
          </a:xfrm>
          <a:prstGeom prst="rect">
            <a:avLst/>
          </a:prstGeom>
        </p:spPr>
        <p:txBody>
          <a:bodyPr wrap="square">
            <a:spAutoFit/>
          </a:bodyPr>
          <a:lstStyle/>
          <a:p>
            <a:pPr algn="ct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试制，制定工艺方法</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grpSp>
        <p:nvGrpSpPr>
          <p:cNvPr id="5" name="组合 4"/>
          <p:cNvGrpSpPr/>
          <p:nvPr/>
        </p:nvGrpSpPr>
        <p:grpSpPr>
          <a:xfrm>
            <a:off x="5352838" y="1475872"/>
            <a:ext cx="1491916" cy="1491916"/>
            <a:chOff x="5662863" y="1026695"/>
            <a:chExt cx="1491916" cy="1491916"/>
          </a:xfrm>
        </p:grpSpPr>
        <p:sp>
          <p:nvSpPr>
            <p:cNvPr id="2" name="椭圆 1"/>
            <p:cNvSpPr/>
            <p:nvPr/>
          </p:nvSpPr>
          <p:spPr bwMode="auto">
            <a:xfrm>
              <a:off x="5662863" y="1026695"/>
              <a:ext cx="1491916" cy="1491916"/>
            </a:xfrm>
            <a:prstGeom prst="ellipse">
              <a:avLst/>
            </a:prstGeom>
            <a:solidFill>
              <a:srgbClr val="54636A"/>
            </a:solidFill>
            <a:ln>
              <a:noFill/>
            </a:ln>
          </p:spPr>
          <p:txBody>
            <a:bodyPr rtlCol="0" anchor="ctr" anchorCtr="1"/>
            <a:lstStyle/>
            <a:p>
              <a:pPr algn="ctr"/>
              <a:endParaRPr lang="zh-CN" altLang="en-US"/>
            </a:p>
          </p:txBody>
        </p:sp>
        <p:sp>
          <p:nvSpPr>
            <p:cNvPr id="26" name="文本框 25"/>
            <p:cNvSpPr txBox="1"/>
            <p:nvPr/>
          </p:nvSpPr>
          <p:spPr>
            <a:xfrm>
              <a:off x="5920547" y="1264822"/>
              <a:ext cx="976549" cy="1015663"/>
            </a:xfrm>
            <a:prstGeom prst="rect">
              <a:avLst/>
            </a:prstGeom>
            <a:noFill/>
          </p:spPr>
          <p:txBody>
            <a:bodyPr wrap="none" rtlCol="0">
              <a:spAutoFit/>
            </a:bodyPr>
            <a:lstStyle/>
            <a:p>
              <a:pPr algn="ctr"/>
              <a:r>
                <a:rPr lang="en-US" altLang="zh-CN" sz="6000" dirty="0">
                  <a:solidFill>
                    <a:schemeClr val="bg1"/>
                  </a:solidFill>
                  <a:latin typeface="Segoe UI Light" panose="020B0502040204020203" pitchFamily="34" charset="0"/>
                  <a:cs typeface="Segoe UI Light" panose="020B0502040204020203" pitchFamily="34" charset="0"/>
                </a:rPr>
                <a:t>02</a:t>
              </a:r>
              <a:endParaRPr lang="zh-CN" altLang="en-US" sz="6000" dirty="0">
                <a:solidFill>
                  <a:schemeClr val="bg1"/>
                </a:solidFill>
                <a:latin typeface="Segoe UI Light" panose="020B0502040204020203" pitchFamily="34" charset="0"/>
                <a:cs typeface="Segoe UI Light" panose="020B0502040204020203" pitchFamily="34" charset="0"/>
              </a:endParaRPr>
            </a:p>
          </p:txBody>
        </p:sp>
      </p:grpSp>
      <p:sp>
        <p:nvSpPr>
          <p:cNvPr id="27" name="矩形 26"/>
          <p:cNvSpPr/>
          <p:nvPr/>
        </p:nvSpPr>
        <p:spPr>
          <a:xfrm>
            <a:off x="4646437" y="5317951"/>
            <a:ext cx="2898550" cy="461665"/>
          </a:xfrm>
          <a:prstGeom prst="rect">
            <a:avLst/>
          </a:prstGeom>
        </p:spPr>
        <p:txBody>
          <a:bodyPr wrap="none">
            <a:spAutoFit/>
          </a:bodyPr>
          <a:lstStyle/>
          <a:p>
            <a:pPr algn="ctr"/>
            <a:r>
              <a:rPr lang="en-US" altLang="zh-CN" sz="2400" dirty="0">
                <a:latin typeface="Segoe UI Light" panose="020B0502040204020203" pitchFamily="34" charset="0"/>
                <a:cs typeface="Segoe UI Light" panose="020B0502040204020203" pitchFamily="34" charset="0"/>
              </a:rPr>
              <a:t>Plan to achieve goals</a:t>
            </a:r>
            <a:endParaRPr lang="zh-CN" altLang="en-US" sz="2400" dirty="0">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150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2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18"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98435" y="1470993"/>
            <a:ext cx="6029739" cy="2438400"/>
          </a:xfrm>
          <a:prstGeom prst="rect">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003" y="1586531"/>
            <a:ext cx="4004353" cy="2306507"/>
          </a:xfrm>
          <a:prstGeom prst="rect">
            <a:avLst/>
          </a:prstGeom>
        </p:spPr>
      </p:pic>
      <p:sp>
        <p:nvSpPr>
          <p:cNvPr id="11" name="矩形 10"/>
          <p:cNvSpPr/>
          <p:nvPr/>
        </p:nvSpPr>
        <p:spPr>
          <a:xfrm>
            <a:off x="6135755" y="2253015"/>
            <a:ext cx="4903305" cy="1346907"/>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试制，制定工艺方法</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sp>
        <p:nvSpPr>
          <p:cNvPr id="12" name="文本框 11"/>
          <p:cNvSpPr txBox="1"/>
          <p:nvPr/>
        </p:nvSpPr>
        <p:spPr>
          <a:xfrm>
            <a:off x="6116542" y="1669486"/>
            <a:ext cx="2497371"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添加标题内容</a:t>
            </a:r>
          </a:p>
        </p:txBody>
      </p:sp>
      <p:sp>
        <p:nvSpPr>
          <p:cNvPr id="13" name="椭圆 12"/>
          <p:cNvSpPr/>
          <p:nvPr/>
        </p:nvSpPr>
        <p:spPr>
          <a:xfrm>
            <a:off x="6294780" y="4359965"/>
            <a:ext cx="887896" cy="874644"/>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362119" y="4359965"/>
            <a:ext cx="887896" cy="874644"/>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429458" y="4359965"/>
            <a:ext cx="887896" cy="874644"/>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910468" y="5332200"/>
            <a:ext cx="1643271" cy="830997"/>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200" dirty="0"/>
          </a:p>
        </p:txBody>
      </p:sp>
      <p:sp>
        <p:nvSpPr>
          <p:cNvPr id="17" name="矩形 16"/>
          <p:cNvSpPr/>
          <p:nvPr/>
        </p:nvSpPr>
        <p:spPr>
          <a:xfrm>
            <a:off x="10065025" y="5332200"/>
            <a:ext cx="1643271" cy="830997"/>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200" dirty="0"/>
          </a:p>
        </p:txBody>
      </p:sp>
      <p:sp>
        <p:nvSpPr>
          <p:cNvPr id="18" name="矩形 17"/>
          <p:cNvSpPr/>
          <p:nvPr/>
        </p:nvSpPr>
        <p:spPr>
          <a:xfrm>
            <a:off x="7981118" y="5332200"/>
            <a:ext cx="1643271" cy="830997"/>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200" dirty="0"/>
          </a:p>
        </p:txBody>
      </p:sp>
      <p:sp>
        <p:nvSpPr>
          <p:cNvPr id="19" name="矩形 18"/>
          <p:cNvSpPr/>
          <p:nvPr/>
        </p:nvSpPr>
        <p:spPr>
          <a:xfrm>
            <a:off x="1093304" y="4114945"/>
            <a:ext cx="4287080" cy="1384995"/>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试制，制定工艺方法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sp>
        <p:nvSpPr>
          <p:cNvPr id="22" name="KSO_Shape"/>
          <p:cNvSpPr/>
          <p:nvPr/>
        </p:nvSpPr>
        <p:spPr bwMode="auto">
          <a:xfrm>
            <a:off x="6547610" y="4608444"/>
            <a:ext cx="396530" cy="396530"/>
          </a:xfrm>
          <a:custGeom>
            <a:avLst/>
            <a:gdLst>
              <a:gd name="T0" fmla="*/ 900365 w 3123"/>
              <a:gd name="T1" fmla="*/ 0 h 3122"/>
              <a:gd name="T2" fmla="*/ 900365 w 3123"/>
              <a:gd name="T3" fmla="*/ 0 h 3122"/>
              <a:gd name="T4" fmla="*/ 900365 w 3123"/>
              <a:gd name="T5" fmla="*/ 0 h 3122"/>
              <a:gd name="T6" fmla="*/ 899788 w 3123"/>
              <a:gd name="T7" fmla="*/ 0 h 3122"/>
              <a:gd name="T8" fmla="*/ 899788 w 3123"/>
              <a:gd name="T9" fmla="*/ 0 h 3122"/>
              <a:gd name="T10" fmla="*/ 0 w 3123"/>
              <a:gd name="T11" fmla="*/ 900199 h 3122"/>
              <a:gd name="T12" fmla="*/ 899788 w 3123"/>
              <a:gd name="T13" fmla="*/ 1800397 h 3122"/>
              <a:gd name="T14" fmla="*/ 900365 w 3123"/>
              <a:gd name="T15" fmla="*/ 1800397 h 3122"/>
              <a:gd name="T16" fmla="*/ 900365 w 3123"/>
              <a:gd name="T17" fmla="*/ 1800397 h 3122"/>
              <a:gd name="T18" fmla="*/ 900365 w 3123"/>
              <a:gd name="T19" fmla="*/ 1800397 h 3122"/>
              <a:gd name="T20" fmla="*/ 1800153 w 3123"/>
              <a:gd name="T21" fmla="*/ 900199 h 3122"/>
              <a:gd name="T22" fmla="*/ 900365 w 3123"/>
              <a:gd name="T23" fmla="*/ 0 h 3122"/>
              <a:gd name="T24" fmla="*/ 1589184 w 3123"/>
              <a:gd name="T25" fmla="*/ 780249 h 3122"/>
              <a:gd name="T26" fmla="*/ 1316538 w 3123"/>
              <a:gd name="T27" fmla="*/ 780249 h 3122"/>
              <a:gd name="T28" fmla="*/ 1199526 w 3123"/>
              <a:gd name="T29" fmla="*/ 269310 h 3122"/>
              <a:gd name="T30" fmla="*/ 1589184 w 3123"/>
              <a:gd name="T31" fmla="*/ 780249 h 3122"/>
              <a:gd name="T32" fmla="*/ 900365 w 3123"/>
              <a:gd name="T33" fmla="*/ 179924 h 3122"/>
              <a:gd name="T34" fmla="*/ 1116521 w 3123"/>
              <a:gd name="T35" fmla="*/ 780249 h 3122"/>
              <a:gd name="T36" fmla="*/ 683632 w 3123"/>
              <a:gd name="T37" fmla="*/ 780249 h 3122"/>
              <a:gd name="T38" fmla="*/ 900365 w 3123"/>
              <a:gd name="T39" fmla="*/ 179924 h 3122"/>
              <a:gd name="T40" fmla="*/ 600627 w 3123"/>
              <a:gd name="T41" fmla="*/ 269310 h 3122"/>
              <a:gd name="T42" fmla="*/ 483615 w 3123"/>
              <a:gd name="T43" fmla="*/ 780249 h 3122"/>
              <a:gd name="T44" fmla="*/ 211545 w 3123"/>
              <a:gd name="T45" fmla="*/ 780249 h 3122"/>
              <a:gd name="T46" fmla="*/ 600627 w 3123"/>
              <a:gd name="T47" fmla="*/ 269310 h 3122"/>
              <a:gd name="T48" fmla="*/ 209816 w 3123"/>
              <a:gd name="T49" fmla="*/ 1019571 h 3122"/>
              <a:gd name="T50" fmla="*/ 483038 w 3123"/>
              <a:gd name="T51" fmla="*/ 1019571 h 3122"/>
              <a:gd name="T52" fmla="*/ 600627 w 3123"/>
              <a:gd name="T53" fmla="*/ 1540891 h 3122"/>
              <a:gd name="T54" fmla="*/ 209816 w 3123"/>
              <a:gd name="T55" fmla="*/ 1019571 h 3122"/>
              <a:gd name="T56" fmla="*/ 683055 w 3123"/>
              <a:gd name="T57" fmla="*/ 1019571 h 3122"/>
              <a:gd name="T58" fmla="*/ 1117098 w 3123"/>
              <a:gd name="T59" fmla="*/ 1019571 h 3122"/>
              <a:gd name="T60" fmla="*/ 899788 w 3123"/>
              <a:gd name="T61" fmla="*/ 1608939 h 3122"/>
              <a:gd name="T62" fmla="*/ 683055 w 3123"/>
              <a:gd name="T63" fmla="*/ 1019571 h 3122"/>
              <a:gd name="T64" fmla="*/ 1200102 w 3123"/>
              <a:gd name="T65" fmla="*/ 1540891 h 3122"/>
              <a:gd name="T66" fmla="*/ 1317691 w 3123"/>
              <a:gd name="T67" fmla="*/ 1019571 h 3122"/>
              <a:gd name="T68" fmla="*/ 1590337 w 3123"/>
              <a:gd name="T69" fmla="*/ 1019571 h 3122"/>
              <a:gd name="T70" fmla="*/ 1200102 w 3123"/>
              <a:gd name="T71" fmla="*/ 1540891 h 3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23" h="3122">
                <a:moveTo>
                  <a:pt x="1562" y="0"/>
                </a:moveTo>
                <a:cubicBezTo>
                  <a:pt x="1562" y="0"/>
                  <a:pt x="1562" y="0"/>
                  <a:pt x="1562" y="0"/>
                </a:cubicBezTo>
                <a:cubicBezTo>
                  <a:pt x="1562" y="0"/>
                  <a:pt x="1562" y="0"/>
                  <a:pt x="1562" y="0"/>
                </a:cubicBezTo>
                <a:cubicBezTo>
                  <a:pt x="1561" y="0"/>
                  <a:pt x="1561" y="0"/>
                  <a:pt x="1561" y="0"/>
                </a:cubicBezTo>
                <a:cubicBezTo>
                  <a:pt x="1561" y="0"/>
                  <a:pt x="1561" y="0"/>
                  <a:pt x="1561" y="0"/>
                </a:cubicBezTo>
                <a:cubicBezTo>
                  <a:pt x="699" y="0"/>
                  <a:pt x="0" y="699"/>
                  <a:pt x="0" y="1561"/>
                </a:cubicBezTo>
                <a:cubicBezTo>
                  <a:pt x="0" y="2423"/>
                  <a:pt x="699" y="3122"/>
                  <a:pt x="1561" y="3122"/>
                </a:cubicBezTo>
                <a:cubicBezTo>
                  <a:pt x="1562" y="3122"/>
                  <a:pt x="1562" y="3122"/>
                  <a:pt x="1562" y="3122"/>
                </a:cubicBezTo>
                <a:cubicBezTo>
                  <a:pt x="1562" y="3122"/>
                  <a:pt x="1562" y="3122"/>
                  <a:pt x="1562" y="3122"/>
                </a:cubicBezTo>
                <a:cubicBezTo>
                  <a:pt x="1562" y="3122"/>
                  <a:pt x="1562" y="3122"/>
                  <a:pt x="1562" y="3122"/>
                </a:cubicBezTo>
                <a:cubicBezTo>
                  <a:pt x="2424" y="3122"/>
                  <a:pt x="3123" y="2423"/>
                  <a:pt x="3123" y="1561"/>
                </a:cubicBezTo>
                <a:cubicBezTo>
                  <a:pt x="3123" y="699"/>
                  <a:pt x="2424" y="0"/>
                  <a:pt x="1562" y="0"/>
                </a:cubicBezTo>
                <a:close/>
                <a:moveTo>
                  <a:pt x="2757" y="1353"/>
                </a:moveTo>
                <a:cubicBezTo>
                  <a:pt x="2284" y="1353"/>
                  <a:pt x="2284" y="1353"/>
                  <a:pt x="2284" y="1353"/>
                </a:cubicBezTo>
                <a:cubicBezTo>
                  <a:pt x="2263" y="1041"/>
                  <a:pt x="2190" y="702"/>
                  <a:pt x="2081" y="467"/>
                </a:cubicBezTo>
                <a:cubicBezTo>
                  <a:pt x="2431" y="633"/>
                  <a:pt x="2688" y="937"/>
                  <a:pt x="2757" y="1353"/>
                </a:cubicBezTo>
                <a:close/>
                <a:moveTo>
                  <a:pt x="1562" y="312"/>
                </a:moveTo>
                <a:cubicBezTo>
                  <a:pt x="1631" y="312"/>
                  <a:pt x="1891" y="624"/>
                  <a:pt x="1937" y="1353"/>
                </a:cubicBezTo>
                <a:cubicBezTo>
                  <a:pt x="1186" y="1353"/>
                  <a:pt x="1186" y="1353"/>
                  <a:pt x="1186" y="1353"/>
                </a:cubicBezTo>
                <a:cubicBezTo>
                  <a:pt x="1232" y="624"/>
                  <a:pt x="1492" y="312"/>
                  <a:pt x="1562" y="312"/>
                </a:cubicBezTo>
                <a:close/>
                <a:moveTo>
                  <a:pt x="1042" y="467"/>
                </a:moveTo>
                <a:cubicBezTo>
                  <a:pt x="934" y="702"/>
                  <a:pt x="861" y="1041"/>
                  <a:pt x="839" y="1353"/>
                </a:cubicBezTo>
                <a:cubicBezTo>
                  <a:pt x="367" y="1353"/>
                  <a:pt x="367" y="1353"/>
                  <a:pt x="367" y="1353"/>
                </a:cubicBezTo>
                <a:cubicBezTo>
                  <a:pt x="435" y="937"/>
                  <a:pt x="693" y="633"/>
                  <a:pt x="1042" y="467"/>
                </a:cubicBezTo>
                <a:close/>
                <a:moveTo>
                  <a:pt x="364" y="1768"/>
                </a:moveTo>
                <a:cubicBezTo>
                  <a:pt x="838" y="1768"/>
                  <a:pt x="838" y="1768"/>
                  <a:pt x="838" y="1768"/>
                </a:cubicBezTo>
                <a:cubicBezTo>
                  <a:pt x="858" y="2081"/>
                  <a:pt x="932" y="2433"/>
                  <a:pt x="1042" y="2672"/>
                </a:cubicBezTo>
                <a:cubicBezTo>
                  <a:pt x="688" y="2503"/>
                  <a:pt x="428" y="2185"/>
                  <a:pt x="364" y="1768"/>
                </a:cubicBezTo>
                <a:close/>
                <a:moveTo>
                  <a:pt x="1185" y="1768"/>
                </a:moveTo>
                <a:cubicBezTo>
                  <a:pt x="1938" y="1768"/>
                  <a:pt x="1938" y="1768"/>
                  <a:pt x="1938" y="1768"/>
                </a:cubicBezTo>
                <a:cubicBezTo>
                  <a:pt x="1895" y="2393"/>
                  <a:pt x="1631" y="2790"/>
                  <a:pt x="1561" y="2790"/>
                </a:cubicBezTo>
                <a:cubicBezTo>
                  <a:pt x="1492" y="2790"/>
                  <a:pt x="1228" y="2393"/>
                  <a:pt x="1185" y="1768"/>
                </a:cubicBezTo>
                <a:close/>
                <a:moveTo>
                  <a:pt x="2082" y="2672"/>
                </a:moveTo>
                <a:cubicBezTo>
                  <a:pt x="2192" y="2433"/>
                  <a:pt x="2265" y="2081"/>
                  <a:pt x="2286" y="1768"/>
                </a:cubicBezTo>
                <a:cubicBezTo>
                  <a:pt x="2759" y="1768"/>
                  <a:pt x="2759" y="1768"/>
                  <a:pt x="2759" y="1768"/>
                </a:cubicBezTo>
                <a:cubicBezTo>
                  <a:pt x="2695" y="2185"/>
                  <a:pt x="2436" y="2503"/>
                  <a:pt x="2082" y="267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KSO_Shape"/>
          <p:cNvSpPr/>
          <p:nvPr/>
        </p:nvSpPr>
        <p:spPr bwMode="auto">
          <a:xfrm>
            <a:off x="8633447" y="4600352"/>
            <a:ext cx="364780" cy="378117"/>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4" name="KSO_Shape"/>
          <p:cNvSpPr/>
          <p:nvPr/>
        </p:nvSpPr>
        <p:spPr bwMode="auto">
          <a:xfrm>
            <a:off x="10748548" y="4663134"/>
            <a:ext cx="303765" cy="297872"/>
          </a:xfrm>
          <a:custGeom>
            <a:avLst/>
            <a:gdLst>
              <a:gd name="T0" fmla="*/ 0 w 6162"/>
              <a:gd name="T1" fmla="*/ 1150302 h 6037"/>
              <a:gd name="T2" fmla="*/ 0 w 6162"/>
              <a:gd name="T3" fmla="*/ 920359 h 6037"/>
              <a:gd name="T4" fmla="*/ 1800397 w 6162"/>
              <a:gd name="T5" fmla="*/ 920359 h 6037"/>
              <a:gd name="T6" fmla="*/ 1800397 w 6162"/>
              <a:gd name="T7" fmla="*/ 1150302 h 6037"/>
              <a:gd name="T8" fmla="*/ 0 w 6162"/>
              <a:gd name="T9" fmla="*/ 1150302 h 6037"/>
              <a:gd name="T10" fmla="*/ 0 w 6162"/>
              <a:gd name="T11" fmla="*/ 306786 h 6037"/>
              <a:gd name="T12" fmla="*/ 1571330 w 6162"/>
              <a:gd name="T13" fmla="*/ 306786 h 6037"/>
              <a:gd name="T14" fmla="*/ 1571330 w 6162"/>
              <a:gd name="T15" fmla="*/ 536730 h 6037"/>
              <a:gd name="T16" fmla="*/ 0 w 6162"/>
              <a:gd name="T17" fmla="*/ 536730 h 6037"/>
              <a:gd name="T18" fmla="*/ 0 w 6162"/>
              <a:gd name="T19" fmla="*/ 306786 h 6037"/>
              <a:gd name="T20" fmla="*/ 0 w 6162"/>
              <a:gd name="T21" fmla="*/ 0 h 6037"/>
              <a:gd name="T22" fmla="*/ 1341386 w 6162"/>
              <a:gd name="T23" fmla="*/ 0 h 6037"/>
              <a:gd name="T24" fmla="*/ 1341386 w 6162"/>
              <a:gd name="T25" fmla="*/ 229944 h 6037"/>
              <a:gd name="T26" fmla="*/ 0 w 6162"/>
              <a:gd name="T27" fmla="*/ 229944 h 6037"/>
              <a:gd name="T28" fmla="*/ 0 w 6162"/>
              <a:gd name="T29" fmla="*/ 0 h 6037"/>
              <a:gd name="T30" fmla="*/ 1264836 w 6162"/>
              <a:gd name="T31" fmla="*/ 843516 h 6037"/>
              <a:gd name="T32" fmla="*/ 0 w 6162"/>
              <a:gd name="T33" fmla="*/ 843516 h 6037"/>
              <a:gd name="T34" fmla="*/ 0 w 6162"/>
              <a:gd name="T35" fmla="*/ 613573 h 6037"/>
              <a:gd name="T36" fmla="*/ 1264836 w 6162"/>
              <a:gd name="T37" fmla="*/ 613573 h 6037"/>
              <a:gd name="T38" fmla="*/ 1264836 w 6162"/>
              <a:gd name="T39" fmla="*/ 843516 h 6037"/>
              <a:gd name="T40" fmla="*/ 1417937 w 6162"/>
              <a:gd name="T41" fmla="*/ 1457089 h 6037"/>
              <a:gd name="T42" fmla="*/ 0 w 6162"/>
              <a:gd name="T43" fmla="*/ 1457089 h 6037"/>
              <a:gd name="T44" fmla="*/ 0 w 6162"/>
              <a:gd name="T45" fmla="*/ 1227145 h 6037"/>
              <a:gd name="T46" fmla="*/ 1417937 w 6162"/>
              <a:gd name="T47" fmla="*/ 1227145 h 6037"/>
              <a:gd name="T48" fmla="*/ 1417937 w 6162"/>
              <a:gd name="T49" fmla="*/ 1457089 h 6037"/>
              <a:gd name="T50" fmla="*/ 1685863 w 6162"/>
              <a:gd name="T51" fmla="*/ 1763875 h 6037"/>
              <a:gd name="T52" fmla="*/ 0 w 6162"/>
              <a:gd name="T53" fmla="*/ 1763875 h 6037"/>
              <a:gd name="T54" fmla="*/ 0 w 6162"/>
              <a:gd name="T55" fmla="*/ 1533931 h 6037"/>
              <a:gd name="T56" fmla="*/ 1685863 w 6162"/>
              <a:gd name="T57" fmla="*/ 1533931 h 6037"/>
              <a:gd name="T58" fmla="*/ 1685863 w 6162"/>
              <a:gd name="T59" fmla="*/ 1763875 h 60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62" h="6037">
                <a:moveTo>
                  <a:pt x="0" y="3937"/>
                </a:moveTo>
                <a:lnTo>
                  <a:pt x="0" y="3150"/>
                </a:lnTo>
                <a:lnTo>
                  <a:pt x="6162" y="3150"/>
                </a:lnTo>
                <a:lnTo>
                  <a:pt x="6162" y="3937"/>
                </a:lnTo>
                <a:lnTo>
                  <a:pt x="0" y="3937"/>
                </a:lnTo>
                <a:close/>
                <a:moveTo>
                  <a:pt x="0" y="1050"/>
                </a:moveTo>
                <a:lnTo>
                  <a:pt x="5378" y="1050"/>
                </a:lnTo>
                <a:lnTo>
                  <a:pt x="5378" y="1837"/>
                </a:lnTo>
                <a:lnTo>
                  <a:pt x="0" y="1837"/>
                </a:lnTo>
                <a:lnTo>
                  <a:pt x="0" y="1050"/>
                </a:lnTo>
                <a:close/>
                <a:moveTo>
                  <a:pt x="0" y="0"/>
                </a:moveTo>
                <a:lnTo>
                  <a:pt x="4591" y="0"/>
                </a:lnTo>
                <a:lnTo>
                  <a:pt x="4591" y="787"/>
                </a:lnTo>
                <a:lnTo>
                  <a:pt x="0" y="787"/>
                </a:lnTo>
                <a:lnTo>
                  <a:pt x="0" y="0"/>
                </a:lnTo>
                <a:close/>
                <a:moveTo>
                  <a:pt x="4329" y="2887"/>
                </a:moveTo>
                <a:lnTo>
                  <a:pt x="0" y="2887"/>
                </a:lnTo>
                <a:lnTo>
                  <a:pt x="0" y="2100"/>
                </a:lnTo>
                <a:lnTo>
                  <a:pt x="4329" y="2100"/>
                </a:lnTo>
                <a:lnTo>
                  <a:pt x="4329" y="2887"/>
                </a:lnTo>
                <a:close/>
                <a:moveTo>
                  <a:pt x="4853" y="4987"/>
                </a:moveTo>
                <a:lnTo>
                  <a:pt x="0" y="4987"/>
                </a:lnTo>
                <a:lnTo>
                  <a:pt x="0" y="4200"/>
                </a:lnTo>
                <a:lnTo>
                  <a:pt x="4853" y="4200"/>
                </a:lnTo>
                <a:lnTo>
                  <a:pt x="4853" y="4987"/>
                </a:lnTo>
                <a:close/>
                <a:moveTo>
                  <a:pt x="5770" y="6037"/>
                </a:moveTo>
                <a:lnTo>
                  <a:pt x="0" y="6037"/>
                </a:lnTo>
                <a:lnTo>
                  <a:pt x="0" y="5250"/>
                </a:lnTo>
                <a:lnTo>
                  <a:pt x="5770" y="5250"/>
                </a:lnTo>
                <a:lnTo>
                  <a:pt x="5770" y="6037"/>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5" name="文本框 24"/>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0" name="矩形 19"/>
          <p:cNvSpPr/>
          <p:nvPr/>
        </p:nvSpPr>
        <p:spPr>
          <a:xfrm>
            <a:off x="560646"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1500"/>
                                  </p:stCondLst>
                                  <p:childTnLst>
                                    <p:animEffect transition="out" filter="fade">
                                      <p:cBhvr>
                                        <p:cTn id="80" dur="500"/>
                                        <p:tgtEl>
                                          <p:spTgt spid="25"/>
                                        </p:tgtEl>
                                      </p:cBhvr>
                                    </p:animEffect>
                                    <p:set>
                                      <p:cBhvr>
                                        <p:cTn id="8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animBg="1"/>
      <p:bldP spid="14" grpId="0" animBg="1"/>
      <p:bldP spid="15" grpId="0" animBg="1"/>
      <p:bldP spid="16" grpId="0"/>
      <p:bldP spid="17" grpId="0"/>
      <p:bldP spid="18" grpId="0"/>
      <p:bldP spid="19" grpId="0"/>
      <p:bldP spid="22" grpId="0" animBg="1"/>
      <p:bldP spid="23" grpId="0" animBg="1"/>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62262" y="1563758"/>
            <a:ext cx="4770781" cy="4651512"/>
          </a:xfrm>
          <a:prstGeom prst="rect">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6678" y="2874552"/>
            <a:ext cx="3313044" cy="3983449"/>
          </a:xfrm>
          <a:prstGeom prst="rect">
            <a:avLst/>
          </a:prstGeom>
        </p:spPr>
      </p:pic>
      <p:sp>
        <p:nvSpPr>
          <p:cNvPr id="4" name="矩形 3"/>
          <p:cNvSpPr/>
          <p:nvPr/>
        </p:nvSpPr>
        <p:spPr>
          <a:xfrm>
            <a:off x="6493563" y="2822862"/>
            <a:ext cx="2623932" cy="2316403"/>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试制，制定工艺方法</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sp>
        <p:nvSpPr>
          <p:cNvPr id="5" name="文本框 4"/>
          <p:cNvSpPr txBox="1"/>
          <p:nvPr/>
        </p:nvSpPr>
        <p:spPr>
          <a:xfrm>
            <a:off x="6500853" y="2239333"/>
            <a:ext cx="2497371"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添加标题内容</a:t>
            </a:r>
          </a:p>
        </p:txBody>
      </p:sp>
      <p:sp>
        <p:nvSpPr>
          <p:cNvPr id="7" name="椭圆 6"/>
          <p:cNvSpPr/>
          <p:nvPr/>
        </p:nvSpPr>
        <p:spPr>
          <a:xfrm>
            <a:off x="1242391" y="3783500"/>
            <a:ext cx="649357" cy="662609"/>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242391" y="2766394"/>
            <a:ext cx="649357" cy="662609"/>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40834" y="1906515"/>
            <a:ext cx="3505202"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400" dirty="0"/>
          </a:p>
        </p:txBody>
      </p:sp>
      <p:sp>
        <p:nvSpPr>
          <p:cNvPr id="12" name="矩形 11"/>
          <p:cNvSpPr/>
          <p:nvPr/>
        </p:nvSpPr>
        <p:spPr>
          <a:xfrm>
            <a:off x="2040834" y="2832655"/>
            <a:ext cx="3505202"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400" dirty="0"/>
          </a:p>
        </p:txBody>
      </p:sp>
      <p:sp>
        <p:nvSpPr>
          <p:cNvPr id="13" name="矩形 12"/>
          <p:cNvSpPr/>
          <p:nvPr/>
        </p:nvSpPr>
        <p:spPr>
          <a:xfrm>
            <a:off x="2040834" y="3854587"/>
            <a:ext cx="3505202"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400" dirty="0"/>
          </a:p>
        </p:txBody>
      </p:sp>
      <p:sp>
        <p:nvSpPr>
          <p:cNvPr id="6" name="椭圆 5"/>
          <p:cNvSpPr/>
          <p:nvPr/>
        </p:nvSpPr>
        <p:spPr>
          <a:xfrm>
            <a:off x="1242391" y="1802298"/>
            <a:ext cx="649357" cy="662609"/>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p:nvPr/>
        </p:nvSpPr>
        <p:spPr bwMode="auto">
          <a:xfrm>
            <a:off x="1422055" y="1974577"/>
            <a:ext cx="290029" cy="287200"/>
          </a:xfrm>
          <a:custGeom>
            <a:avLst/>
            <a:gdLst>
              <a:gd name="T0" fmla="*/ 872946 w 11917986"/>
              <a:gd name="T1" fmla="*/ 339013 h 12292012"/>
              <a:gd name="T2" fmla="*/ 1549791 w 11917986"/>
              <a:gd name="T3" fmla="*/ 1087299 h 12292012"/>
              <a:gd name="T4" fmla="*/ 1576711 w 11917986"/>
              <a:gd name="T5" fmla="*/ 1194511 h 12292012"/>
              <a:gd name="T6" fmla="*/ 1576711 w 11917986"/>
              <a:gd name="T7" fmla="*/ 1729472 h 12292012"/>
              <a:gd name="T8" fmla="*/ 1522871 w 11917986"/>
              <a:gd name="T9" fmla="*/ 1800397 h 12292012"/>
              <a:gd name="T10" fmla="*/ 1006447 w 11917986"/>
              <a:gd name="T11" fmla="*/ 1800397 h 12292012"/>
              <a:gd name="T12" fmla="*/ 1006447 w 11917986"/>
              <a:gd name="T13" fmla="*/ 1319317 h 12292012"/>
              <a:gd name="T14" fmla="*/ 721864 w 11917986"/>
              <a:gd name="T15" fmla="*/ 1319317 h 12292012"/>
              <a:gd name="T16" fmla="*/ 721864 w 11917986"/>
              <a:gd name="T17" fmla="*/ 1800397 h 12292012"/>
              <a:gd name="T18" fmla="*/ 204891 w 11917986"/>
              <a:gd name="T19" fmla="*/ 1800397 h 12292012"/>
              <a:gd name="T20" fmla="*/ 151600 w 11917986"/>
              <a:gd name="T21" fmla="*/ 1729472 h 12292012"/>
              <a:gd name="T22" fmla="*/ 151600 w 11917986"/>
              <a:gd name="T23" fmla="*/ 1194511 h 12292012"/>
              <a:gd name="T24" fmla="*/ 196101 w 11917986"/>
              <a:gd name="T25" fmla="*/ 1087299 h 12292012"/>
              <a:gd name="T26" fmla="*/ 872946 w 11917986"/>
              <a:gd name="T27" fmla="*/ 339013 h 12292012"/>
              <a:gd name="T28" fmla="*/ 1353567 w 11917986"/>
              <a:gd name="T29" fmla="*/ 196246 h 12292012"/>
              <a:gd name="T30" fmla="*/ 1532224 w 11917986"/>
              <a:gd name="T31" fmla="*/ 196246 h 12292012"/>
              <a:gd name="T32" fmla="*/ 1585546 w 11917986"/>
              <a:gd name="T33" fmla="*/ 249568 h 12292012"/>
              <a:gd name="T34" fmla="*/ 1585546 w 11917986"/>
              <a:gd name="T35" fmla="*/ 677794 h 12292012"/>
              <a:gd name="T36" fmla="*/ 1300245 w 11917986"/>
              <a:gd name="T37" fmla="*/ 339171 h 12292012"/>
              <a:gd name="T38" fmla="*/ 1300245 w 11917986"/>
              <a:gd name="T39" fmla="*/ 249568 h 12292012"/>
              <a:gd name="T40" fmla="*/ 1353567 w 11917986"/>
              <a:gd name="T41" fmla="*/ 196246 h 12292012"/>
              <a:gd name="T42" fmla="*/ 872917 w 11917986"/>
              <a:gd name="T43" fmla="*/ 0 h 12292012"/>
              <a:gd name="T44" fmla="*/ 939940 w 11917986"/>
              <a:gd name="T45" fmla="*/ 30233 h 12292012"/>
              <a:gd name="T46" fmla="*/ 1723338 w 11917986"/>
              <a:gd name="T47" fmla="*/ 921827 h 12292012"/>
              <a:gd name="T48" fmla="*/ 1715647 w 11917986"/>
              <a:gd name="T49" fmla="*/ 1047156 h 12292012"/>
              <a:gd name="T50" fmla="*/ 1656864 w 11917986"/>
              <a:gd name="T51" fmla="*/ 1069693 h 12292012"/>
              <a:gd name="T52" fmla="*/ 1589842 w 11917986"/>
              <a:gd name="T53" fmla="*/ 1039460 h 12292012"/>
              <a:gd name="T54" fmla="*/ 872917 w 11917986"/>
              <a:gd name="T55" fmla="*/ 224273 h 12292012"/>
              <a:gd name="T56" fmla="*/ 155993 w 11917986"/>
              <a:gd name="T57" fmla="*/ 1039460 h 12292012"/>
              <a:gd name="T58" fmla="*/ 30188 w 11917986"/>
              <a:gd name="T59" fmla="*/ 1047156 h 12292012"/>
              <a:gd name="T60" fmla="*/ 22497 w 11917986"/>
              <a:gd name="T61" fmla="*/ 921827 h 12292012"/>
              <a:gd name="T62" fmla="*/ 805894 w 11917986"/>
              <a:gd name="T63" fmla="*/ 30233 h 12292012"/>
              <a:gd name="T64" fmla="*/ 872917 w 11917986"/>
              <a:gd name="T65" fmla="*/ 0 h 12292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17986" h="12292012">
                <a:moveTo>
                  <a:pt x="5959945" y="2314575"/>
                </a:moveTo>
                <a:cubicBezTo>
                  <a:pt x="5959945" y="2314575"/>
                  <a:pt x="5959945" y="2314575"/>
                  <a:pt x="10581031" y="7423414"/>
                </a:cubicBezTo>
                <a:cubicBezTo>
                  <a:pt x="10764825" y="7667406"/>
                  <a:pt x="10764825" y="7888878"/>
                  <a:pt x="10764825" y="8155392"/>
                </a:cubicBezTo>
                <a:cubicBezTo>
                  <a:pt x="10764825" y="8155392"/>
                  <a:pt x="10764825" y="8155392"/>
                  <a:pt x="10764825" y="11807780"/>
                </a:cubicBezTo>
                <a:cubicBezTo>
                  <a:pt x="10764825" y="12074296"/>
                  <a:pt x="10599785" y="12292012"/>
                  <a:pt x="10397237" y="12292012"/>
                </a:cubicBezTo>
                <a:cubicBezTo>
                  <a:pt x="10397237" y="12292012"/>
                  <a:pt x="10397237" y="12292012"/>
                  <a:pt x="6871409" y="12292012"/>
                </a:cubicBezTo>
                <a:cubicBezTo>
                  <a:pt x="6871409" y="12292012"/>
                  <a:pt x="6871409" y="12292012"/>
                  <a:pt x="6871409" y="9007492"/>
                </a:cubicBezTo>
                <a:cubicBezTo>
                  <a:pt x="6871409" y="9007492"/>
                  <a:pt x="6871409" y="9007492"/>
                  <a:pt x="4928451" y="9007492"/>
                </a:cubicBezTo>
                <a:cubicBezTo>
                  <a:pt x="4928451" y="9007492"/>
                  <a:pt x="4928451" y="9007492"/>
                  <a:pt x="4928451" y="12292012"/>
                </a:cubicBezTo>
                <a:cubicBezTo>
                  <a:pt x="4928451" y="12292012"/>
                  <a:pt x="4928451" y="12292012"/>
                  <a:pt x="1398872" y="12292012"/>
                </a:cubicBezTo>
                <a:cubicBezTo>
                  <a:pt x="1196324" y="12292012"/>
                  <a:pt x="1035036" y="12074296"/>
                  <a:pt x="1035036" y="11807780"/>
                </a:cubicBezTo>
                <a:cubicBezTo>
                  <a:pt x="1035036" y="11807780"/>
                  <a:pt x="1035036" y="11807780"/>
                  <a:pt x="1035036" y="8155392"/>
                </a:cubicBezTo>
                <a:cubicBezTo>
                  <a:pt x="1035036" y="7888878"/>
                  <a:pt x="1155064" y="7667406"/>
                  <a:pt x="1338857" y="7423414"/>
                </a:cubicBezTo>
                <a:cubicBezTo>
                  <a:pt x="1338857" y="7423414"/>
                  <a:pt x="1338857" y="7423414"/>
                  <a:pt x="5959945" y="2314575"/>
                </a:cubicBezTo>
                <a:close/>
                <a:moveTo>
                  <a:pt x="9241337" y="1339850"/>
                </a:moveTo>
                <a:cubicBezTo>
                  <a:pt x="10461097" y="1339850"/>
                  <a:pt x="10461097" y="1339850"/>
                  <a:pt x="10461097" y="1339850"/>
                </a:cubicBezTo>
                <a:cubicBezTo>
                  <a:pt x="10660013" y="1339850"/>
                  <a:pt x="10825149" y="1504986"/>
                  <a:pt x="10825149" y="1703900"/>
                </a:cubicBezTo>
                <a:cubicBezTo>
                  <a:pt x="10825149" y="4627564"/>
                  <a:pt x="10825149" y="4627564"/>
                  <a:pt x="10825149" y="4627564"/>
                </a:cubicBezTo>
                <a:lnTo>
                  <a:pt x="8877285" y="2315655"/>
                </a:lnTo>
                <a:cubicBezTo>
                  <a:pt x="8877285" y="1703900"/>
                  <a:pt x="8877285" y="1703900"/>
                  <a:pt x="8877285" y="1703900"/>
                </a:cubicBezTo>
                <a:cubicBezTo>
                  <a:pt x="8877285" y="1504986"/>
                  <a:pt x="9042423" y="1339850"/>
                  <a:pt x="9241337" y="1339850"/>
                </a:cubicBezTo>
                <a:close/>
                <a:moveTo>
                  <a:pt x="5959749" y="0"/>
                </a:moveTo>
                <a:cubicBezTo>
                  <a:pt x="6136033" y="0"/>
                  <a:pt x="6301067" y="75059"/>
                  <a:pt x="6417339" y="206411"/>
                </a:cubicBezTo>
                <a:cubicBezTo>
                  <a:pt x="11765905" y="6293672"/>
                  <a:pt x="11765905" y="6293672"/>
                  <a:pt x="11765905" y="6293672"/>
                </a:cubicBezTo>
                <a:cubicBezTo>
                  <a:pt x="11987197" y="6545118"/>
                  <a:pt x="11964693" y="6927916"/>
                  <a:pt x="11713393" y="7149340"/>
                </a:cubicBezTo>
                <a:cubicBezTo>
                  <a:pt x="11597121" y="7250668"/>
                  <a:pt x="11454593" y="7303210"/>
                  <a:pt x="11312065" y="7303210"/>
                </a:cubicBezTo>
                <a:cubicBezTo>
                  <a:pt x="11143281" y="7303210"/>
                  <a:pt x="10974497" y="7231904"/>
                  <a:pt x="10854473" y="7096800"/>
                </a:cubicBezTo>
                <a:cubicBezTo>
                  <a:pt x="5959749" y="1531197"/>
                  <a:pt x="5959749" y="1531197"/>
                  <a:pt x="5959749" y="1531197"/>
                </a:cubicBezTo>
                <a:cubicBezTo>
                  <a:pt x="1065024" y="7096800"/>
                  <a:pt x="1065024" y="7096800"/>
                  <a:pt x="1065024" y="7096800"/>
                </a:cubicBezTo>
                <a:cubicBezTo>
                  <a:pt x="843730" y="7348246"/>
                  <a:pt x="461154" y="7370764"/>
                  <a:pt x="206103" y="7149340"/>
                </a:cubicBezTo>
                <a:cubicBezTo>
                  <a:pt x="-45197" y="6927916"/>
                  <a:pt x="-71452" y="6545118"/>
                  <a:pt x="153593" y="6293672"/>
                </a:cubicBezTo>
                <a:cubicBezTo>
                  <a:pt x="5502157" y="206411"/>
                  <a:pt x="5502157" y="206411"/>
                  <a:pt x="5502157" y="206411"/>
                </a:cubicBezTo>
                <a:cubicBezTo>
                  <a:pt x="5618431" y="75059"/>
                  <a:pt x="5783463" y="0"/>
                  <a:pt x="5959749" y="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7" name="KSO_Shape"/>
          <p:cNvSpPr/>
          <p:nvPr/>
        </p:nvSpPr>
        <p:spPr>
          <a:xfrm flipH="1">
            <a:off x="1392501" y="2968490"/>
            <a:ext cx="349136" cy="247305"/>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KSO_Shape"/>
          <p:cNvSpPr/>
          <p:nvPr/>
        </p:nvSpPr>
        <p:spPr bwMode="auto">
          <a:xfrm>
            <a:off x="1388993" y="3975327"/>
            <a:ext cx="356152" cy="286702"/>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椭圆 20"/>
          <p:cNvSpPr/>
          <p:nvPr/>
        </p:nvSpPr>
        <p:spPr>
          <a:xfrm>
            <a:off x="1242391" y="4823795"/>
            <a:ext cx="649357" cy="662609"/>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040834" y="4894882"/>
            <a:ext cx="3505202"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400" dirty="0"/>
          </a:p>
        </p:txBody>
      </p:sp>
      <p:sp>
        <p:nvSpPr>
          <p:cNvPr id="23" name="KSO_Shape"/>
          <p:cNvSpPr/>
          <p:nvPr/>
        </p:nvSpPr>
        <p:spPr bwMode="auto">
          <a:xfrm>
            <a:off x="1388993" y="5015622"/>
            <a:ext cx="356152" cy="286702"/>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文本框 23"/>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5" name="矩形 24"/>
          <p:cNvSpPr/>
          <p:nvPr/>
        </p:nvSpPr>
        <p:spPr>
          <a:xfrm>
            <a:off x="560646"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0-#ppt_w/2"/>
                                          </p:val>
                                        </p:tav>
                                        <p:tav tm="100000">
                                          <p:val>
                                            <p:strVal val="#ppt_x"/>
                                          </p:val>
                                        </p:tav>
                                      </p:tavLst>
                                    </p:anim>
                                    <p:anim calcmode="lin" valueType="num">
                                      <p:cBhvr additive="base">
                                        <p:cTn id="5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0-#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150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P spid="8" grpId="0" animBg="1"/>
      <p:bldP spid="10" grpId="0"/>
      <p:bldP spid="12" grpId="0"/>
      <p:bldP spid="13" grpId="0"/>
      <p:bldP spid="6" grpId="0" animBg="1"/>
      <p:bldP spid="16" grpId="0" animBg="1"/>
      <p:bldP spid="17" grpId="0" animBg="1"/>
      <p:bldP spid="18" grpId="0" animBg="1"/>
      <p:bldP spid="21" grpId="0" animBg="1"/>
      <p:bldP spid="22" grpId="0"/>
      <p:bldP spid="23"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791" y="4268710"/>
            <a:ext cx="5592418" cy="2589290"/>
          </a:xfrm>
          <a:prstGeom prst="rect">
            <a:avLst/>
          </a:prstGeom>
        </p:spPr>
      </p:pic>
      <p:sp>
        <p:nvSpPr>
          <p:cNvPr id="2" name="KSO_Shape"/>
          <p:cNvSpPr/>
          <p:nvPr/>
        </p:nvSpPr>
        <p:spPr bwMode="auto">
          <a:xfrm>
            <a:off x="4890569" y="2029039"/>
            <a:ext cx="2410861" cy="2402357"/>
          </a:xfrm>
          <a:custGeom>
            <a:avLst/>
            <a:gdLst>
              <a:gd name="T0" fmla="*/ 1681234 w 2780"/>
              <a:gd name="T1" fmla="*/ 935378 h 2769"/>
              <a:gd name="T2" fmla="*/ 1090600 w 2780"/>
              <a:gd name="T3" fmla="*/ 935378 h 2769"/>
              <a:gd name="T4" fmla="*/ 970790 w 2780"/>
              <a:gd name="T5" fmla="*/ 1055298 h 2769"/>
              <a:gd name="T6" fmla="*/ 970790 w 2780"/>
              <a:gd name="T7" fmla="*/ 1674994 h 2769"/>
              <a:gd name="T8" fmla="*/ 1090600 w 2780"/>
              <a:gd name="T9" fmla="*/ 1794914 h 2769"/>
              <a:gd name="T10" fmla="*/ 1681234 w 2780"/>
              <a:gd name="T11" fmla="*/ 1794914 h 2769"/>
              <a:gd name="T12" fmla="*/ 1800397 w 2780"/>
              <a:gd name="T13" fmla="*/ 1674994 h 2769"/>
              <a:gd name="T14" fmla="*/ 1800397 w 2780"/>
              <a:gd name="T15" fmla="*/ 1055298 h 2769"/>
              <a:gd name="T16" fmla="*/ 1681234 w 2780"/>
              <a:gd name="T17" fmla="*/ 935378 h 2769"/>
              <a:gd name="T18" fmla="*/ 1681234 w 2780"/>
              <a:gd name="T19" fmla="*/ 0 h 2769"/>
              <a:gd name="T20" fmla="*/ 1090600 w 2780"/>
              <a:gd name="T21" fmla="*/ 0 h 2769"/>
              <a:gd name="T22" fmla="*/ 970790 w 2780"/>
              <a:gd name="T23" fmla="*/ 119272 h 2769"/>
              <a:gd name="T24" fmla="*/ 970790 w 2780"/>
              <a:gd name="T25" fmla="*/ 711094 h 2769"/>
              <a:gd name="T26" fmla="*/ 1090600 w 2780"/>
              <a:gd name="T27" fmla="*/ 830366 h 2769"/>
              <a:gd name="T28" fmla="*/ 1681234 w 2780"/>
              <a:gd name="T29" fmla="*/ 830366 h 2769"/>
              <a:gd name="T30" fmla="*/ 1800397 w 2780"/>
              <a:gd name="T31" fmla="*/ 711094 h 2769"/>
              <a:gd name="T32" fmla="*/ 1800397 w 2780"/>
              <a:gd name="T33" fmla="*/ 119272 h 2769"/>
              <a:gd name="T34" fmla="*/ 1681234 w 2780"/>
              <a:gd name="T35" fmla="*/ 0 h 2769"/>
              <a:gd name="T36" fmla="*/ 703321 w 2780"/>
              <a:gd name="T37" fmla="*/ 935378 h 2769"/>
              <a:gd name="T38" fmla="*/ 119811 w 2780"/>
              <a:gd name="T39" fmla="*/ 935378 h 2769"/>
              <a:gd name="T40" fmla="*/ 0 w 2780"/>
              <a:gd name="T41" fmla="*/ 1055298 h 2769"/>
              <a:gd name="T42" fmla="*/ 0 w 2780"/>
              <a:gd name="T43" fmla="*/ 1674994 h 2769"/>
              <a:gd name="T44" fmla="*/ 119811 w 2780"/>
              <a:gd name="T45" fmla="*/ 1794914 h 2769"/>
              <a:gd name="T46" fmla="*/ 703321 w 2780"/>
              <a:gd name="T47" fmla="*/ 1794914 h 2769"/>
              <a:gd name="T48" fmla="*/ 822484 w 2780"/>
              <a:gd name="T49" fmla="*/ 1674994 h 2769"/>
              <a:gd name="T50" fmla="*/ 822484 w 2780"/>
              <a:gd name="T51" fmla="*/ 1055298 h 2769"/>
              <a:gd name="T52" fmla="*/ 703321 w 2780"/>
              <a:gd name="T53" fmla="*/ 935378 h 2769"/>
              <a:gd name="T54" fmla="*/ 703321 w 2780"/>
              <a:gd name="T55" fmla="*/ 0 h 2769"/>
              <a:gd name="T56" fmla="*/ 119811 w 2780"/>
              <a:gd name="T57" fmla="*/ 0 h 2769"/>
              <a:gd name="T58" fmla="*/ 0 w 2780"/>
              <a:gd name="T59" fmla="*/ 119272 h 2769"/>
              <a:gd name="T60" fmla="*/ 0 w 2780"/>
              <a:gd name="T61" fmla="*/ 711094 h 2769"/>
              <a:gd name="T62" fmla="*/ 119811 w 2780"/>
              <a:gd name="T63" fmla="*/ 830366 h 2769"/>
              <a:gd name="T64" fmla="*/ 703321 w 2780"/>
              <a:gd name="T65" fmla="*/ 830366 h 2769"/>
              <a:gd name="T66" fmla="*/ 822484 w 2780"/>
              <a:gd name="T67" fmla="*/ 711094 h 2769"/>
              <a:gd name="T68" fmla="*/ 822484 w 2780"/>
              <a:gd name="T69" fmla="*/ 119272 h 2769"/>
              <a:gd name="T70" fmla="*/ 703321 w 2780"/>
              <a:gd name="T71" fmla="*/ 0 h 27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80" h="2769">
                <a:moveTo>
                  <a:pt x="2596" y="1443"/>
                </a:moveTo>
                <a:cubicBezTo>
                  <a:pt x="1684" y="1443"/>
                  <a:pt x="1684" y="1443"/>
                  <a:pt x="1684" y="1443"/>
                </a:cubicBezTo>
                <a:cubicBezTo>
                  <a:pt x="1582" y="1443"/>
                  <a:pt x="1499" y="1526"/>
                  <a:pt x="1499" y="1628"/>
                </a:cubicBezTo>
                <a:cubicBezTo>
                  <a:pt x="1499" y="2584"/>
                  <a:pt x="1499" y="2584"/>
                  <a:pt x="1499" y="2584"/>
                </a:cubicBezTo>
                <a:cubicBezTo>
                  <a:pt x="1499" y="2686"/>
                  <a:pt x="1582" y="2769"/>
                  <a:pt x="1684" y="2769"/>
                </a:cubicBezTo>
                <a:cubicBezTo>
                  <a:pt x="2596" y="2769"/>
                  <a:pt x="2596" y="2769"/>
                  <a:pt x="2596" y="2769"/>
                </a:cubicBezTo>
                <a:cubicBezTo>
                  <a:pt x="2698" y="2769"/>
                  <a:pt x="2780" y="2686"/>
                  <a:pt x="2780" y="2584"/>
                </a:cubicBezTo>
                <a:cubicBezTo>
                  <a:pt x="2780" y="1628"/>
                  <a:pt x="2780" y="1628"/>
                  <a:pt x="2780" y="1628"/>
                </a:cubicBezTo>
                <a:cubicBezTo>
                  <a:pt x="2780" y="1526"/>
                  <a:pt x="2698" y="1443"/>
                  <a:pt x="2596" y="1443"/>
                </a:cubicBezTo>
                <a:close/>
                <a:moveTo>
                  <a:pt x="2596" y="0"/>
                </a:moveTo>
                <a:cubicBezTo>
                  <a:pt x="1684" y="0"/>
                  <a:pt x="1684" y="0"/>
                  <a:pt x="1684" y="0"/>
                </a:cubicBezTo>
                <a:cubicBezTo>
                  <a:pt x="1582" y="0"/>
                  <a:pt x="1499" y="83"/>
                  <a:pt x="1499" y="184"/>
                </a:cubicBezTo>
                <a:cubicBezTo>
                  <a:pt x="1499" y="1097"/>
                  <a:pt x="1499" y="1097"/>
                  <a:pt x="1499" y="1097"/>
                </a:cubicBezTo>
                <a:cubicBezTo>
                  <a:pt x="1499" y="1198"/>
                  <a:pt x="1582" y="1281"/>
                  <a:pt x="1684" y="1281"/>
                </a:cubicBezTo>
                <a:cubicBezTo>
                  <a:pt x="2596" y="1281"/>
                  <a:pt x="2596" y="1281"/>
                  <a:pt x="2596" y="1281"/>
                </a:cubicBezTo>
                <a:cubicBezTo>
                  <a:pt x="2698" y="1281"/>
                  <a:pt x="2780" y="1198"/>
                  <a:pt x="2780" y="1097"/>
                </a:cubicBezTo>
                <a:cubicBezTo>
                  <a:pt x="2780" y="184"/>
                  <a:pt x="2780" y="184"/>
                  <a:pt x="2780" y="184"/>
                </a:cubicBezTo>
                <a:cubicBezTo>
                  <a:pt x="2780" y="83"/>
                  <a:pt x="2698" y="0"/>
                  <a:pt x="2596" y="0"/>
                </a:cubicBezTo>
                <a:close/>
                <a:moveTo>
                  <a:pt x="1086" y="1443"/>
                </a:moveTo>
                <a:cubicBezTo>
                  <a:pt x="185" y="1443"/>
                  <a:pt x="185" y="1443"/>
                  <a:pt x="185" y="1443"/>
                </a:cubicBezTo>
                <a:cubicBezTo>
                  <a:pt x="83" y="1443"/>
                  <a:pt x="0" y="1526"/>
                  <a:pt x="0" y="1628"/>
                </a:cubicBezTo>
                <a:cubicBezTo>
                  <a:pt x="0" y="2584"/>
                  <a:pt x="0" y="2584"/>
                  <a:pt x="0" y="2584"/>
                </a:cubicBezTo>
                <a:cubicBezTo>
                  <a:pt x="0" y="2686"/>
                  <a:pt x="83" y="2769"/>
                  <a:pt x="185" y="2769"/>
                </a:cubicBezTo>
                <a:cubicBezTo>
                  <a:pt x="1086" y="2769"/>
                  <a:pt x="1086" y="2769"/>
                  <a:pt x="1086" y="2769"/>
                </a:cubicBezTo>
                <a:cubicBezTo>
                  <a:pt x="1188" y="2769"/>
                  <a:pt x="1270" y="2686"/>
                  <a:pt x="1270" y="2584"/>
                </a:cubicBezTo>
                <a:cubicBezTo>
                  <a:pt x="1270" y="1628"/>
                  <a:pt x="1270" y="1628"/>
                  <a:pt x="1270" y="1628"/>
                </a:cubicBezTo>
                <a:cubicBezTo>
                  <a:pt x="1270" y="1526"/>
                  <a:pt x="1188" y="1443"/>
                  <a:pt x="1086" y="1443"/>
                </a:cubicBezTo>
                <a:close/>
                <a:moveTo>
                  <a:pt x="1086" y="0"/>
                </a:moveTo>
                <a:cubicBezTo>
                  <a:pt x="185" y="0"/>
                  <a:pt x="185" y="0"/>
                  <a:pt x="185" y="0"/>
                </a:cubicBezTo>
                <a:cubicBezTo>
                  <a:pt x="83" y="0"/>
                  <a:pt x="0" y="83"/>
                  <a:pt x="0" y="184"/>
                </a:cubicBezTo>
                <a:cubicBezTo>
                  <a:pt x="0" y="1097"/>
                  <a:pt x="0" y="1097"/>
                  <a:pt x="0" y="1097"/>
                </a:cubicBezTo>
                <a:cubicBezTo>
                  <a:pt x="0" y="1198"/>
                  <a:pt x="83" y="1281"/>
                  <a:pt x="185" y="1281"/>
                </a:cubicBezTo>
                <a:cubicBezTo>
                  <a:pt x="1086" y="1281"/>
                  <a:pt x="1086" y="1281"/>
                  <a:pt x="1086" y="1281"/>
                </a:cubicBezTo>
                <a:cubicBezTo>
                  <a:pt x="1188" y="1281"/>
                  <a:pt x="1270" y="1198"/>
                  <a:pt x="1270" y="1097"/>
                </a:cubicBezTo>
                <a:cubicBezTo>
                  <a:pt x="1270" y="184"/>
                  <a:pt x="1270" y="184"/>
                  <a:pt x="1270" y="184"/>
                </a:cubicBezTo>
                <a:cubicBezTo>
                  <a:pt x="1270" y="83"/>
                  <a:pt x="1188" y="0"/>
                  <a:pt x="1086" y="0"/>
                </a:cubicBezTo>
                <a:close/>
              </a:path>
            </a:pathLst>
          </a:custGeom>
          <a:solidFill>
            <a:srgbClr val="54636A"/>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dirty="0"/>
          </a:p>
        </p:txBody>
      </p:sp>
      <p:sp>
        <p:nvSpPr>
          <p:cNvPr id="4" name="圆角矩形 3"/>
          <p:cNvSpPr/>
          <p:nvPr/>
        </p:nvSpPr>
        <p:spPr>
          <a:xfrm>
            <a:off x="1709530" y="1901689"/>
            <a:ext cx="3008243" cy="861391"/>
          </a:xfrm>
          <a:prstGeom prst="round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200" dirty="0">
              <a:solidFill>
                <a:schemeClr val="tx1"/>
              </a:solidFill>
            </a:endParaRPr>
          </a:p>
        </p:txBody>
      </p:sp>
      <p:sp>
        <p:nvSpPr>
          <p:cNvPr id="3" name="圆角矩形 2"/>
          <p:cNvSpPr/>
          <p:nvPr/>
        </p:nvSpPr>
        <p:spPr>
          <a:xfrm>
            <a:off x="1086679" y="2034210"/>
            <a:ext cx="569843" cy="596348"/>
          </a:xfrm>
          <a:prstGeom prst="roundRect">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8090451" y="1901689"/>
            <a:ext cx="3008243" cy="861391"/>
          </a:xfrm>
          <a:prstGeom prst="round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200" dirty="0">
              <a:solidFill>
                <a:schemeClr val="tx1"/>
              </a:solidFill>
            </a:endParaRPr>
          </a:p>
        </p:txBody>
      </p:sp>
      <p:sp>
        <p:nvSpPr>
          <p:cNvPr id="8" name="圆角矩形 7"/>
          <p:cNvSpPr/>
          <p:nvPr/>
        </p:nvSpPr>
        <p:spPr>
          <a:xfrm>
            <a:off x="7454350" y="2034210"/>
            <a:ext cx="569843" cy="596348"/>
          </a:xfrm>
          <a:prstGeom prst="roundRect">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736034" y="3670854"/>
            <a:ext cx="3008243" cy="861391"/>
          </a:xfrm>
          <a:prstGeom prst="round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200" dirty="0">
              <a:solidFill>
                <a:schemeClr val="tx1"/>
              </a:solidFill>
            </a:endParaRPr>
          </a:p>
        </p:txBody>
      </p:sp>
      <p:sp>
        <p:nvSpPr>
          <p:cNvPr id="11" name="圆角矩形 10"/>
          <p:cNvSpPr/>
          <p:nvPr/>
        </p:nvSpPr>
        <p:spPr>
          <a:xfrm>
            <a:off x="1099931" y="3803375"/>
            <a:ext cx="569843" cy="596348"/>
          </a:xfrm>
          <a:prstGeom prst="roundRect">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150090" y="3670854"/>
            <a:ext cx="3008243" cy="861391"/>
          </a:xfrm>
          <a:prstGeom prst="roundRect">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200" dirty="0">
              <a:solidFill>
                <a:schemeClr val="tx1"/>
              </a:solidFill>
            </a:endParaRPr>
          </a:p>
        </p:txBody>
      </p:sp>
      <p:sp>
        <p:nvSpPr>
          <p:cNvPr id="14" name="圆角矩形 13"/>
          <p:cNvSpPr/>
          <p:nvPr/>
        </p:nvSpPr>
        <p:spPr>
          <a:xfrm>
            <a:off x="7527237" y="3803375"/>
            <a:ext cx="569843" cy="596348"/>
          </a:xfrm>
          <a:prstGeom prst="roundRect">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41505" y="2239620"/>
            <a:ext cx="367408" cy="707886"/>
          </a:xfrm>
          <a:prstGeom prst="rect">
            <a:avLst/>
          </a:prstGeom>
          <a:noFill/>
        </p:spPr>
        <p:txBody>
          <a:bodyPr wrap="none" rtlCol="0">
            <a:spAutoFit/>
          </a:bodyPr>
          <a:lstStyle/>
          <a:p>
            <a:pPr algn="ctr"/>
            <a:r>
              <a:rPr lang="en-US" altLang="zh-CN" sz="4000" dirty="0">
                <a:solidFill>
                  <a:schemeClr val="bg1"/>
                </a:solidFill>
                <a:latin typeface="Segoe UI Light" panose="020B0502040204020203" pitchFamily="34" charset="0"/>
                <a:cs typeface="Segoe UI Light" panose="020B0502040204020203" pitchFamily="34" charset="0"/>
              </a:rPr>
              <a:t>1</a:t>
            </a:r>
            <a:endParaRPr lang="zh-CN" altLang="en-US" sz="4000" dirty="0">
              <a:solidFill>
                <a:schemeClr val="bg1"/>
              </a:solidFill>
              <a:latin typeface="Segoe UI Light" panose="020B0502040204020203" pitchFamily="34" charset="0"/>
              <a:cs typeface="Segoe UI Light" panose="020B0502040204020203" pitchFamily="34" charset="0"/>
            </a:endParaRPr>
          </a:p>
        </p:txBody>
      </p:sp>
      <p:sp>
        <p:nvSpPr>
          <p:cNvPr id="16" name="文本框 15"/>
          <p:cNvSpPr txBox="1"/>
          <p:nvPr/>
        </p:nvSpPr>
        <p:spPr>
          <a:xfrm>
            <a:off x="6488708" y="3465446"/>
            <a:ext cx="457176" cy="707886"/>
          </a:xfrm>
          <a:prstGeom prst="rect">
            <a:avLst/>
          </a:prstGeom>
          <a:noFill/>
        </p:spPr>
        <p:txBody>
          <a:bodyPr wrap="none" rtlCol="0">
            <a:spAutoFit/>
          </a:bodyPr>
          <a:lstStyle/>
          <a:p>
            <a:pPr algn="ctr"/>
            <a:r>
              <a:rPr lang="en-US" altLang="zh-CN" sz="4000" dirty="0">
                <a:solidFill>
                  <a:schemeClr val="bg1"/>
                </a:solidFill>
                <a:latin typeface="Segoe UI Light" panose="020B0502040204020203" pitchFamily="34" charset="0"/>
                <a:cs typeface="Segoe UI Light" panose="020B0502040204020203" pitchFamily="34" charset="0"/>
              </a:rPr>
              <a:t>4</a:t>
            </a:r>
            <a:endParaRPr lang="zh-CN" altLang="en-US" sz="4000" dirty="0">
              <a:solidFill>
                <a:schemeClr val="bg1"/>
              </a:solidFill>
              <a:latin typeface="Segoe UI Light" panose="020B0502040204020203" pitchFamily="34" charset="0"/>
              <a:cs typeface="Segoe UI Light" panose="020B0502040204020203" pitchFamily="34" charset="0"/>
            </a:endParaRPr>
          </a:p>
        </p:txBody>
      </p:sp>
      <p:sp>
        <p:nvSpPr>
          <p:cNvPr id="17" name="文本框 16"/>
          <p:cNvSpPr txBox="1"/>
          <p:nvPr/>
        </p:nvSpPr>
        <p:spPr>
          <a:xfrm>
            <a:off x="6499341" y="2226368"/>
            <a:ext cx="449162" cy="707886"/>
          </a:xfrm>
          <a:prstGeom prst="rect">
            <a:avLst/>
          </a:prstGeom>
          <a:noFill/>
        </p:spPr>
        <p:txBody>
          <a:bodyPr wrap="none" rtlCol="0">
            <a:spAutoFit/>
          </a:bodyPr>
          <a:lstStyle/>
          <a:p>
            <a:pPr algn="ctr"/>
            <a:r>
              <a:rPr lang="en-US" altLang="zh-CN" sz="4000" dirty="0">
                <a:solidFill>
                  <a:schemeClr val="bg1"/>
                </a:solidFill>
                <a:latin typeface="Segoe UI Light" panose="020B0502040204020203" pitchFamily="34" charset="0"/>
                <a:cs typeface="Segoe UI Light" panose="020B0502040204020203" pitchFamily="34" charset="0"/>
              </a:rPr>
              <a:t>3</a:t>
            </a:r>
            <a:endParaRPr lang="zh-CN" altLang="en-US" sz="4000" dirty="0">
              <a:solidFill>
                <a:schemeClr val="bg1"/>
              </a:solidFill>
              <a:latin typeface="Segoe UI Light" panose="020B0502040204020203" pitchFamily="34" charset="0"/>
              <a:cs typeface="Segoe UI Light" panose="020B0502040204020203" pitchFamily="34" charset="0"/>
            </a:endParaRPr>
          </a:p>
        </p:txBody>
      </p:sp>
      <p:sp>
        <p:nvSpPr>
          <p:cNvPr id="18" name="文本框 17"/>
          <p:cNvSpPr txBox="1"/>
          <p:nvPr/>
        </p:nvSpPr>
        <p:spPr>
          <a:xfrm>
            <a:off x="5194002" y="3491950"/>
            <a:ext cx="449162" cy="707886"/>
          </a:xfrm>
          <a:prstGeom prst="rect">
            <a:avLst/>
          </a:prstGeom>
          <a:noFill/>
        </p:spPr>
        <p:txBody>
          <a:bodyPr wrap="none" rtlCol="0">
            <a:spAutoFit/>
          </a:bodyPr>
          <a:lstStyle/>
          <a:p>
            <a:pPr algn="ctr"/>
            <a:r>
              <a:rPr lang="en-US" altLang="zh-CN" sz="4000" dirty="0">
                <a:solidFill>
                  <a:schemeClr val="bg1"/>
                </a:solidFill>
                <a:latin typeface="Segoe UI Light" panose="020B0502040204020203" pitchFamily="34" charset="0"/>
                <a:cs typeface="Segoe UI Light" panose="020B0502040204020203" pitchFamily="34" charset="0"/>
              </a:rPr>
              <a:t>2</a:t>
            </a:r>
            <a:endParaRPr lang="zh-CN" altLang="en-US" sz="4000" dirty="0">
              <a:solidFill>
                <a:schemeClr val="bg1"/>
              </a:solidFill>
              <a:latin typeface="Segoe UI Light" panose="020B0502040204020203" pitchFamily="34" charset="0"/>
              <a:cs typeface="Segoe UI Light" panose="020B0502040204020203" pitchFamily="34" charset="0"/>
            </a:endParaRPr>
          </a:p>
        </p:txBody>
      </p:sp>
      <p:sp>
        <p:nvSpPr>
          <p:cNvPr id="21" name="KSO_Shape"/>
          <p:cNvSpPr>
            <a:spLocks noChangeAspect="1"/>
          </p:cNvSpPr>
          <p:nvPr/>
        </p:nvSpPr>
        <p:spPr bwMode="auto">
          <a:xfrm>
            <a:off x="1220236" y="2203278"/>
            <a:ext cx="334623" cy="324000"/>
          </a:xfrm>
          <a:custGeom>
            <a:avLst/>
            <a:gdLst>
              <a:gd name="T0" fmla="*/ 1272603 w 4397"/>
              <a:gd name="T1" fmla="*/ 1229828 h 4256"/>
              <a:gd name="T2" fmla="*/ 1800397 w 4397"/>
              <a:gd name="T3" fmla="*/ 857439 h 4256"/>
              <a:gd name="T4" fmla="*/ 1143213 w 4397"/>
              <a:gd name="T5" fmla="*/ 1743554 h 4256"/>
              <a:gd name="T6" fmla="*/ 958137 w 4397"/>
              <a:gd name="T7" fmla="*/ 12290 h 4256"/>
              <a:gd name="T8" fmla="*/ 679704 w 4397"/>
              <a:gd name="T9" fmla="*/ 22942 h 4256"/>
              <a:gd name="T10" fmla="*/ 679704 w 4397"/>
              <a:gd name="T11" fmla="*/ 24990 h 4256"/>
              <a:gd name="T12" fmla="*/ 336986 w 4397"/>
              <a:gd name="T13" fmla="*/ 182303 h 4256"/>
              <a:gd name="T14" fmla="*/ 96223 w 4397"/>
              <a:gd name="T15" fmla="*/ 472759 h 4256"/>
              <a:gd name="T16" fmla="*/ 12693 w 4397"/>
              <a:gd name="T17" fmla="*/ 740683 h 4256"/>
              <a:gd name="T18" fmla="*/ 11874 w 4397"/>
              <a:gd name="T19" fmla="*/ 748876 h 4256"/>
              <a:gd name="T20" fmla="*/ 21292 w 4397"/>
              <a:gd name="T21" fmla="*/ 1028271 h 4256"/>
              <a:gd name="T22" fmla="*/ 736619 w 4397"/>
              <a:gd name="T23" fmla="*/ 1694394 h 4256"/>
              <a:gd name="T24" fmla="*/ 744808 w 4397"/>
              <a:gd name="T25" fmla="*/ 1695623 h 4256"/>
              <a:gd name="T26" fmla="*/ 598631 w 4397"/>
              <a:gd name="T27" fmla="*/ 1351090 h 4256"/>
              <a:gd name="T28" fmla="*/ 916782 w 4397"/>
              <a:gd name="T29" fmla="*/ 1210983 h 4256"/>
              <a:gd name="T30" fmla="*/ 1242712 w 4397"/>
              <a:gd name="T31" fmla="*/ 929540 h 4256"/>
              <a:gd name="T32" fmla="*/ 1342620 w 4397"/>
              <a:gd name="T33" fmla="*/ 1090131 h 4256"/>
              <a:gd name="T34" fmla="*/ 1526878 w 4397"/>
              <a:gd name="T35" fmla="*/ 929540 h 4256"/>
              <a:gd name="T36" fmla="*/ 1526468 w 4397"/>
              <a:gd name="T37" fmla="*/ 934866 h 4256"/>
              <a:gd name="T38" fmla="*/ 1478561 w 4397"/>
              <a:gd name="T39" fmla="*/ 1116350 h 4256"/>
              <a:gd name="T40" fmla="*/ 1371692 w 4397"/>
              <a:gd name="T41" fmla="*/ 1232286 h 4256"/>
              <a:gd name="T42" fmla="*/ 1689024 w 4397"/>
              <a:gd name="T43" fmla="*/ 847606 h 4256"/>
              <a:gd name="T44" fmla="*/ 1682063 w 4397"/>
              <a:gd name="T45" fmla="*/ 683329 h 4256"/>
              <a:gd name="T46" fmla="*/ 1680425 w 4397"/>
              <a:gd name="T47" fmla="*/ 675136 h 4256"/>
              <a:gd name="T48" fmla="*/ 1238617 w 4397"/>
              <a:gd name="T49" fmla="*/ 98730 h 4256"/>
              <a:gd name="T50" fmla="*/ 1230428 w 4397"/>
              <a:gd name="T51" fmla="*/ 95043 h 4256"/>
              <a:gd name="T52" fmla="*/ 962232 w 4397"/>
              <a:gd name="T53" fmla="*/ 12700 h 4256"/>
              <a:gd name="T54" fmla="*/ 1529744 w 4397"/>
              <a:gd name="T55" fmla="*/ 812375 h 4256"/>
              <a:gd name="T56" fmla="*/ 1343030 w 4397"/>
              <a:gd name="T57" fmla="*/ 566573 h 4256"/>
              <a:gd name="T58" fmla="*/ 1514184 w 4397"/>
              <a:gd name="T59" fmla="*/ 702993 h 4256"/>
              <a:gd name="T60" fmla="*/ 1515822 w 4397"/>
              <a:gd name="T61" fmla="*/ 709548 h 4256"/>
              <a:gd name="T62" fmla="*/ 1408543 w 4397"/>
              <a:gd name="T63" fmla="*/ 464156 h 4256"/>
              <a:gd name="T64" fmla="*/ 1286115 w 4397"/>
              <a:gd name="T65" fmla="*/ 331013 h 4256"/>
              <a:gd name="T66" fmla="*/ 1390527 w 4397"/>
              <a:gd name="T67" fmla="*/ 439576 h 4256"/>
              <a:gd name="T68" fmla="*/ 1123150 w 4397"/>
              <a:gd name="T69" fmla="*/ 231054 h 4256"/>
              <a:gd name="T70" fmla="*/ 916782 w 4397"/>
              <a:gd name="T71" fmla="*/ 373619 h 4256"/>
              <a:gd name="T72" fmla="*/ 933979 w 4397"/>
              <a:gd name="T73" fmla="*/ 180255 h 4256"/>
              <a:gd name="T74" fmla="*/ 1028974 w 4397"/>
              <a:gd name="T75" fmla="*/ 198690 h 4256"/>
              <a:gd name="T76" fmla="*/ 799267 w 4397"/>
              <a:gd name="T77" fmla="*/ 177387 h 4256"/>
              <a:gd name="T78" fmla="*/ 559732 w 4397"/>
              <a:gd name="T79" fmla="*/ 394102 h 4256"/>
              <a:gd name="T80" fmla="*/ 702224 w 4397"/>
              <a:gd name="T81" fmla="*/ 192135 h 4256"/>
              <a:gd name="T82" fmla="*/ 708776 w 4397"/>
              <a:gd name="T83" fmla="*/ 190906 h 4256"/>
              <a:gd name="T84" fmla="*/ 469242 w 4397"/>
              <a:gd name="T85" fmla="*/ 294143 h 4256"/>
              <a:gd name="T86" fmla="*/ 298087 w 4397"/>
              <a:gd name="T87" fmla="*/ 462517 h 4256"/>
              <a:gd name="T88" fmla="*/ 438941 w 4397"/>
              <a:gd name="T89" fmla="*/ 315855 h 4256"/>
              <a:gd name="T90" fmla="*/ 214148 w 4397"/>
              <a:gd name="T91" fmla="*/ 623108 h 4256"/>
              <a:gd name="T92" fmla="*/ 379570 w 4397"/>
              <a:gd name="T93" fmla="*/ 812375 h 4256"/>
              <a:gd name="T94" fmla="*/ 173611 w 4397"/>
              <a:gd name="T95" fmla="*/ 799675 h 4256"/>
              <a:gd name="T96" fmla="*/ 178525 w 4397"/>
              <a:gd name="T97" fmla="*/ 770179 h 4256"/>
              <a:gd name="T98" fmla="*/ 196541 w 4397"/>
              <a:gd name="T99" fmla="*/ 679232 h 4256"/>
              <a:gd name="T100" fmla="*/ 175658 w 4397"/>
              <a:gd name="T101" fmla="*/ 929540 h 4256"/>
              <a:gd name="T102" fmla="*/ 416012 w 4397"/>
              <a:gd name="T103" fmla="*/ 1179849 h 4256"/>
              <a:gd name="T104" fmla="*/ 175658 w 4397"/>
              <a:gd name="T105" fmla="*/ 929540 h 4256"/>
              <a:gd name="T106" fmla="*/ 446312 w 4397"/>
              <a:gd name="T107" fmla="*/ 1308895 h 4256"/>
              <a:gd name="T108" fmla="*/ 370562 w 4397"/>
              <a:gd name="T109" fmla="*/ 1334704 h 4256"/>
              <a:gd name="T110" fmla="*/ 799267 w 4397"/>
              <a:gd name="T111" fmla="*/ 1238022 h 4256"/>
              <a:gd name="T112" fmla="*/ 500361 w 4397"/>
              <a:gd name="T113" fmla="*/ 929540 h 4256"/>
              <a:gd name="T114" fmla="*/ 799267 w 4397"/>
              <a:gd name="T115" fmla="*/ 1238022 h 4256"/>
              <a:gd name="T116" fmla="*/ 1218554 w 4397"/>
              <a:gd name="T117" fmla="*/ 534209 h 4256"/>
              <a:gd name="T118" fmla="*/ 916782 w 4397"/>
              <a:gd name="T119" fmla="*/ 812375 h 4256"/>
              <a:gd name="T120" fmla="*/ 527385 w 4397"/>
              <a:gd name="T121" fmla="*/ 519051 h 4256"/>
              <a:gd name="T122" fmla="*/ 799267 w 4397"/>
              <a:gd name="T123" fmla="*/ 812375 h 4256"/>
              <a:gd name="T124" fmla="*/ 527385 w 4397"/>
              <a:gd name="T125" fmla="*/ 519051 h 42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97" h="4256">
                <a:moveTo>
                  <a:pt x="1923" y="3339"/>
                </a:moveTo>
                <a:cubicBezTo>
                  <a:pt x="3108" y="3002"/>
                  <a:pt x="3108" y="3002"/>
                  <a:pt x="3108" y="3002"/>
                </a:cubicBezTo>
                <a:cubicBezTo>
                  <a:pt x="3032" y="3305"/>
                  <a:pt x="3032" y="3305"/>
                  <a:pt x="3032" y="3305"/>
                </a:cubicBezTo>
                <a:cubicBezTo>
                  <a:pt x="3721" y="3325"/>
                  <a:pt x="4322" y="2944"/>
                  <a:pt x="4397" y="2093"/>
                </a:cubicBezTo>
                <a:cubicBezTo>
                  <a:pt x="4375" y="3150"/>
                  <a:pt x="3830" y="3967"/>
                  <a:pt x="2863" y="3974"/>
                </a:cubicBezTo>
                <a:cubicBezTo>
                  <a:pt x="2792" y="4256"/>
                  <a:pt x="2792" y="4256"/>
                  <a:pt x="2792" y="4256"/>
                </a:cubicBezTo>
                <a:cubicBezTo>
                  <a:pt x="1923" y="3339"/>
                  <a:pt x="1923" y="3339"/>
                  <a:pt x="1923" y="3339"/>
                </a:cubicBezTo>
                <a:close/>
                <a:moveTo>
                  <a:pt x="2340" y="30"/>
                </a:moveTo>
                <a:cubicBezTo>
                  <a:pt x="2110" y="0"/>
                  <a:pt x="1882" y="10"/>
                  <a:pt x="1664" y="55"/>
                </a:cubicBezTo>
                <a:cubicBezTo>
                  <a:pt x="1660" y="56"/>
                  <a:pt x="1660" y="56"/>
                  <a:pt x="1660" y="56"/>
                </a:cubicBezTo>
                <a:cubicBezTo>
                  <a:pt x="1665" y="60"/>
                  <a:pt x="1665" y="60"/>
                  <a:pt x="1665" y="60"/>
                </a:cubicBezTo>
                <a:cubicBezTo>
                  <a:pt x="1660" y="61"/>
                  <a:pt x="1660" y="61"/>
                  <a:pt x="1660" y="61"/>
                </a:cubicBezTo>
                <a:cubicBezTo>
                  <a:pt x="1647" y="63"/>
                  <a:pt x="1647" y="63"/>
                  <a:pt x="1647" y="63"/>
                </a:cubicBezTo>
                <a:cubicBezTo>
                  <a:pt x="1342" y="129"/>
                  <a:pt x="1062" y="262"/>
                  <a:pt x="823" y="445"/>
                </a:cubicBezTo>
                <a:cubicBezTo>
                  <a:pt x="583" y="629"/>
                  <a:pt x="383" y="865"/>
                  <a:pt x="241" y="1143"/>
                </a:cubicBezTo>
                <a:cubicBezTo>
                  <a:pt x="235" y="1154"/>
                  <a:pt x="235" y="1154"/>
                  <a:pt x="235" y="1154"/>
                </a:cubicBezTo>
                <a:cubicBezTo>
                  <a:pt x="231" y="1162"/>
                  <a:pt x="231" y="1162"/>
                  <a:pt x="231" y="1162"/>
                </a:cubicBezTo>
                <a:cubicBezTo>
                  <a:pt x="131" y="1361"/>
                  <a:pt x="62" y="1579"/>
                  <a:pt x="31" y="1808"/>
                </a:cubicBezTo>
                <a:cubicBezTo>
                  <a:pt x="30" y="1818"/>
                  <a:pt x="30" y="1818"/>
                  <a:pt x="30" y="1818"/>
                </a:cubicBezTo>
                <a:cubicBezTo>
                  <a:pt x="29" y="1828"/>
                  <a:pt x="29" y="1828"/>
                  <a:pt x="29" y="1828"/>
                </a:cubicBezTo>
                <a:cubicBezTo>
                  <a:pt x="0" y="2049"/>
                  <a:pt x="9" y="2269"/>
                  <a:pt x="49" y="2481"/>
                </a:cubicBezTo>
                <a:cubicBezTo>
                  <a:pt x="52" y="2510"/>
                  <a:pt x="52" y="2510"/>
                  <a:pt x="52" y="2510"/>
                </a:cubicBezTo>
                <a:cubicBezTo>
                  <a:pt x="136" y="2911"/>
                  <a:pt x="336" y="3269"/>
                  <a:pt x="615" y="3549"/>
                </a:cubicBezTo>
                <a:cubicBezTo>
                  <a:pt x="927" y="3861"/>
                  <a:pt x="1339" y="4074"/>
                  <a:pt x="1799" y="4136"/>
                </a:cubicBezTo>
                <a:cubicBezTo>
                  <a:pt x="1809" y="4137"/>
                  <a:pt x="1809" y="4137"/>
                  <a:pt x="1809" y="4137"/>
                </a:cubicBezTo>
                <a:cubicBezTo>
                  <a:pt x="1819" y="4139"/>
                  <a:pt x="1819" y="4139"/>
                  <a:pt x="1819" y="4139"/>
                </a:cubicBezTo>
                <a:cubicBezTo>
                  <a:pt x="1965" y="4158"/>
                  <a:pt x="2110" y="4160"/>
                  <a:pt x="2252" y="4148"/>
                </a:cubicBezTo>
                <a:cubicBezTo>
                  <a:pt x="1462" y="3298"/>
                  <a:pt x="1462" y="3298"/>
                  <a:pt x="1462" y="3298"/>
                </a:cubicBezTo>
                <a:cubicBezTo>
                  <a:pt x="1381" y="3200"/>
                  <a:pt x="1381" y="3200"/>
                  <a:pt x="1381" y="3200"/>
                </a:cubicBezTo>
                <a:cubicBezTo>
                  <a:pt x="2239" y="2956"/>
                  <a:pt x="2239" y="2956"/>
                  <a:pt x="2239" y="2956"/>
                </a:cubicBezTo>
                <a:cubicBezTo>
                  <a:pt x="2239" y="2269"/>
                  <a:pt x="2239" y="2269"/>
                  <a:pt x="2239" y="2269"/>
                </a:cubicBezTo>
                <a:cubicBezTo>
                  <a:pt x="3035" y="2269"/>
                  <a:pt x="3035" y="2269"/>
                  <a:pt x="3035" y="2269"/>
                </a:cubicBezTo>
                <a:cubicBezTo>
                  <a:pt x="3024" y="2428"/>
                  <a:pt x="3004" y="2587"/>
                  <a:pt x="2975" y="2747"/>
                </a:cubicBezTo>
                <a:cubicBezTo>
                  <a:pt x="3279" y="2661"/>
                  <a:pt x="3279" y="2661"/>
                  <a:pt x="3279" y="2661"/>
                </a:cubicBezTo>
                <a:cubicBezTo>
                  <a:pt x="3298" y="2530"/>
                  <a:pt x="3313" y="2400"/>
                  <a:pt x="3321" y="2269"/>
                </a:cubicBezTo>
                <a:cubicBezTo>
                  <a:pt x="3729" y="2269"/>
                  <a:pt x="3729" y="2269"/>
                  <a:pt x="3729" y="2269"/>
                </a:cubicBezTo>
                <a:cubicBezTo>
                  <a:pt x="3728" y="2282"/>
                  <a:pt x="3728" y="2282"/>
                  <a:pt x="3728" y="2282"/>
                </a:cubicBezTo>
                <a:cubicBezTo>
                  <a:pt x="3728" y="2282"/>
                  <a:pt x="3728" y="2282"/>
                  <a:pt x="3728" y="2282"/>
                </a:cubicBezTo>
                <a:cubicBezTo>
                  <a:pt x="3718" y="2359"/>
                  <a:pt x="3704" y="2437"/>
                  <a:pt x="3683" y="2514"/>
                </a:cubicBezTo>
                <a:cubicBezTo>
                  <a:pt x="3663" y="2587"/>
                  <a:pt x="3639" y="2657"/>
                  <a:pt x="3611" y="2725"/>
                </a:cubicBezTo>
                <a:cubicBezTo>
                  <a:pt x="3542" y="2750"/>
                  <a:pt x="3473" y="2773"/>
                  <a:pt x="3403" y="2795"/>
                </a:cubicBezTo>
                <a:cubicBezTo>
                  <a:pt x="3350" y="3008"/>
                  <a:pt x="3350" y="3008"/>
                  <a:pt x="3350" y="3008"/>
                </a:cubicBezTo>
                <a:cubicBezTo>
                  <a:pt x="3635" y="2946"/>
                  <a:pt x="3855" y="2788"/>
                  <a:pt x="3990" y="2547"/>
                </a:cubicBezTo>
                <a:cubicBezTo>
                  <a:pt x="4063" y="2413"/>
                  <a:pt x="4108" y="2252"/>
                  <a:pt x="4125" y="2069"/>
                </a:cubicBezTo>
                <a:cubicBezTo>
                  <a:pt x="4141" y="1885"/>
                  <a:pt x="4141" y="1885"/>
                  <a:pt x="4141" y="1885"/>
                </a:cubicBezTo>
                <a:cubicBezTo>
                  <a:pt x="4134" y="1812"/>
                  <a:pt x="4123" y="1740"/>
                  <a:pt x="4108" y="1668"/>
                </a:cubicBezTo>
                <a:cubicBezTo>
                  <a:pt x="4107" y="1661"/>
                  <a:pt x="4107" y="1661"/>
                  <a:pt x="4107" y="1661"/>
                </a:cubicBezTo>
                <a:cubicBezTo>
                  <a:pt x="4104" y="1648"/>
                  <a:pt x="4104" y="1648"/>
                  <a:pt x="4104" y="1648"/>
                </a:cubicBezTo>
                <a:cubicBezTo>
                  <a:pt x="4039" y="1343"/>
                  <a:pt x="3906" y="1062"/>
                  <a:pt x="3722" y="824"/>
                </a:cubicBezTo>
                <a:cubicBezTo>
                  <a:pt x="3539" y="584"/>
                  <a:pt x="3303" y="384"/>
                  <a:pt x="3025" y="241"/>
                </a:cubicBezTo>
                <a:cubicBezTo>
                  <a:pt x="3013" y="236"/>
                  <a:pt x="3013" y="236"/>
                  <a:pt x="3013" y="236"/>
                </a:cubicBezTo>
                <a:cubicBezTo>
                  <a:pt x="3005" y="232"/>
                  <a:pt x="3005" y="232"/>
                  <a:pt x="3005" y="232"/>
                </a:cubicBezTo>
                <a:cubicBezTo>
                  <a:pt x="2806" y="132"/>
                  <a:pt x="2589" y="63"/>
                  <a:pt x="2359" y="32"/>
                </a:cubicBezTo>
                <a:cubicBezTo>
                  <a:pt x="2350" y="31"/>
                  <a:pt x="2350" y="31"/>
                  <a:pt x="2350" y="31"/>
                </a:cubicBezTo>
                <a:cubicBezTo>
                  <a:pt x="2340" y="30"/>
                  <a:pt x="2340" y="30"/>
                  <a:pt x="2340" y="30"/>
                </a:cubicBezTo>
                <a:close/>
                <a:moveTo>
                  <a:pt x="3736" y="1983"/>
                </a:moveTo>
                <a:cubicBezTo>
                  <a:pt x="3329" y="1983"/>
                  <a:pt x="3329" y="1983"/>
                  <a:pt x="3329" y="1983"/>
                </a:cubicBezTo>
                <a:cubicBezTo>
                  <a:pt x="3328" y="1782"/>
                  <a:pt x="3312" y="1582"/>
                  <a:pt x="3280" y="1383"/>
                </a:cubicBezTo>
                <a:cubicBezTo>
                  <a:pt x="3397" y="1417"/>
                  <a:pt x="3515" y="1456"/>
                  <a:pt x="3633" y="1498"/>
                </a:cubicBezTo>
                <a:cubicBezTo>
                  <a:pt x="3660" y="1569"/>
                  <a:pt x="3681" y="1642"/>
                  <a:pt x="3698" y="1716"/>
                </a:cubicBezTo>
                <a:cubicBezTo>
                  <a:pt x="3700" y="1721"/>
                  <a:pt x="3700" y="1721"/>
                  <a:pt x="3700" y="1721"/>
                </a:cubicBezTo>
                <a:cubicBezTo>
                  <a:pt x="3702" y="1732"/>
                  <a:pt x="3702" y="1732"/>
                  <a:pt x="3702" y="1732"/>
                </a:cubicBezTo>
                <a:cubicBezTo>
                  <a:pt x="3720" y="1814"/>
                  <a:pt x="3731" y="1897"/>
                  <a:pt x="3736" y="1983"/>
                </a:cubicBezTo>
                <a:close/>
                <a:moveTo>
                  <a:pt x="3440" y="1133"/>
                </a:moveTo>
                <a:cubicBezTo>
                  <a:pt x="3365" y="1110"/>
                  <a:pt x="3291" y="1089"/>
                  <a:pt x="3216" y="1069"/>
                </a:cubicBezTo>
                <a:cubicBezTo>
                  <a:pt x="3194" y="982"/>
                  <a:pt x="3169" y="895"/>
                  <a:pt x="3141" y="808"/>
                </a:cubicBezTo>
                <a:cubicBezTo>
                  <a:pt x="3180" y="840"/>
                  <a:pt x="3217" y="875"/>
                  <a:pt x="3253" y="910"/>
                </a:cubicBezTo>
                <a:cubicBezTo>
                  <a:pt x="3304" y="962"/>
                  <a:pt x="3352" y="1016"/>
                  <a:pt x="3396" y="1073"/>
                </a:cubicBezTo>
                <a:cubicBezTo>
                  <a:pt x="3411" y="1093"/>
                  <a:pt x="3426" y="1113"/>
                  <a:pt x="3440" y="1133"/>
                </a:cubicBezTo>
                <a:close/>
                <a:moveTo>
                  <a:pt x="2743" y="564"/>
                </a:moveTo>
                <a:cubicBezTo>
                  <a:pt x="2805" y="708"/>
                  <a:pt x="2858" y="851"/>
                  <a:pt x="2900" y="996"/>
                </a:cubicBezTo>
                <a:cubicBezTo>
                  <a:pt x="2679" y="952"/>
                  <a:pt x="2458" y="923"/>
                  <a:pt x="2239" y="912"/>
                </a:cubicBezTo>
                <a:cubicBezTo>
                  <a:pt x="2239" y="435"/>
                  <a:pt x="2239" y="435"/>
                  <a:pt x="2239" y="435"/>
                </a:cubicBezTo>
                <a:cubicBezTo>
                  <a:pt x="2253" y="437"/>
                  <a:pt x="2267" y="438"/>
                  <a:pt x="2281" y="440"/>
                </a:cubicBezTo>
                <a:cubicBezTo>
                  <a:pt x="2281" y="440"/>
                  <a:pt x="2281" y="440"/>
                  <a:pt x="2281" y="440"/>
                </a:cubicBezTo>
                <a:cubicBezTo>
                  <a:pt x="2359" y="449"/>
                  <a:pt x="2436" y="464"/>
                  <a:pt x="2513" y="485"/>
                </a:cubicBezTo>
                <a:cubicBezTo>
                  <a:pt x="2592" y="506"/>
                  <a:pt x="2669" y="533"/>
                  <a:pt x="2743" y="564"/>
                </a:cubicBezTo>
                <a:close/>
                <a:moveTo>
                  <a:pt x="1952" y="433"/>
                </a:moveTo>
                <a:cubicBezTo>
                  <a:pt x="1952" y="907"/>
                  <a:pt x="1952" y="907"/>
                  <a:pt x="1952" y="907"/>
                </a:cubicBezTo>
                <a:cubicBezTo>
                  <a:pt x="1756" y="911"/>
                  <a:pt x="1561" y="928"/>
                  <a:pt x="1367" y="962"/>
                </a:cubicBezTo>
                <a:cubicBezTo>
                  <a:pt x="1412" y="814"/>
                  <a:pt x="1467" y="668"/>
                  <a:pt x="1533" y="522"/>
                </a:cubicBezTo>
                <a:cubicBezTo>
                  <a:pt x="1592" y="501"/>
                  <a:pt x="1653" y="483"/>
                  <a:pt x="1715" y="469"/>
                </a:cubicBezTo>
                <a:cubicBezTo>
                  <a:pt x="1721" y="468"/>
                  <a:pt x="1721" y="468"/>
                  <a:pt x="1721" y="468"/>
                </a:cubicBezTo>
                <a:cubicBezTo>
                  <a:pt x="1731" y="466"/>
                  <a:pt x="1731" y="466"/>
                  <a:pt x="1731" y="466"/>
                </a:cubicBezTo>
                <a:cubicBezTo>
                  <a:pt x="1803" y="450"/>
                  <a:pt x="1877" y="439"/>
                  <a:pt x="1952" y="433"/>
                </a:cubicBezTo>
                <a:close/>
                <a:moveTo>
                  <a:pt x="1146" y="718"/>
                </a:moveTo>
                <a:cubicBezTo>
                  <a:pt x="1109" y="821"/>
                  <a:pt x="1078" y="925"/>
                  <a:pt x="1050" y="1030"/>
                </a:cubicBezTo>
                <a:cubicBezTo>
                  <a:pt x="943" y="1058"/>
                  <a:pt x="835" y="1091"/>
                  <a:pt x="728" y="1129"/>
                </a:cubicBezTo>
                <a:cubicBezTo>
                  <a:pt x="782" y="1053"/>
                  <a:pt x="843" y="981"/>
                  <a:pt x="909" y="914"/>
                </a:cubicBezTo>
                <a:cubicBezTo>
                  <a:pt x="961" y="863"/>
                  <a:pt x="1015" y="815"/>
                  <a:pt x="1072" y="771"/>
                </a:cubicBezTo>
                <a:cubicBezTo>
                  <a:pt x="1096" y="753"/>
                  <a:pt x="1121" y="735"/>
                  <a:pt x="1146" y="718"/>
                </a:cubicBezTo>
                <a:close/>
                <a:moveTo>
                  <a:pt x="523" y="1521"/>
                </a:moveTo>
                <a:cubicBezTo>
                  <a:pt x="675" y="1451"/>
                  <a:pt x="828" y="1393"/>
                  <a:pt x="982" y="1346"/>
                </a:cubicBezTo>
                <a:cubicBezTo>
                  <a:pt x="946" y="1557"/>
                  <a:pt x="928" y="1769"/>
                  <a:pt x="927" y="1983"/>
                </a:cubicBezTo>
                <a:cubicBezTo>
                  <a:pt x="422" y="1983"/>
                  <a:pt x="422" y="1983"/>
                  <a:pt x="422" y="1983"/>
                </a:cubicBezTo>
                <a:cubicBezTo>
                  <a:pt x="423" y="1972"/>
                  <a:pt x="424" y="1962"/>
                  <a:pt x="424" y="1952"/>
                </a:cubicBezTo>
                <a:cubicBezTo>
                  <a:pt x="429" y="1944"/>
                  <a:pt x="429" y="1944"/>
                  <a:pt x="429" y="1944"/>
                </a:cubicBezTo>
                <a:cubicBezTo>
                  <a:pt x="431" y="1923"/>
                  <a:pt x="434" y="1901"/>
                  <a:pt x="436" y="1880"/>
                </a:cubicBezTo>
                <a:cubicBezTo>
                  <a:pt x="438" y="1865"/>
                  <a:pt x="438" y="1865"/>
                  <a:pt x="438" y="1865"/>
                </a:cubicBezTo>
                <a:cubicBezTo>
                  <a:pt x="447" y="1797"/>
                  <a:pt x="461" y="1728"/>
                  <a:pt x="480" y="1658"/>
                </a:cubicBezTo>
                <a:cubicBezTo>
                  <a:pt x="492" y="1612"/>
                  <a:pt x="507" y="1566"/>
                  <a:pt x="523" y="1521"/>
                </a:cubicBezTo>
                <a:close/>
                <a:moveTo>
                  <a:pt x="429" y="2269"/>
                </a:moveTo>
                <a:cubicBezTo>
                  <a:pt x="936" y="2269"/>
                  <a:pt x="936" y="2269"/>
                  <a:pt x="936" y="2269"/>
                </a:cubicBezTo>
                <a:cubicBezTo>
                  <a:pt x="949" y="2472"/>
                  <a:pt x="976" y="2675"/>
                  <a:pt x="1016" y="2880"/>
                </a:cubicBezTo>
                <a:cubicBezTo>
                  <a:pt x="856" y="2832"/>
                  <a:pt x="696" y="2773"/>
                  <a:pt x="538" y="2701"/>
                </a:cubicBezTo>
                <a:cubicBezTo>
                  <a:pt x="483" y="2565"/>
                  <a:pt x="446" y="2420"/>
                  <a:pt x="429" y="2269"/>
                </a:cubicBezTo>
                <a:close/>
                <a:moveTo>
                  <a:pt x="766" y="3099"/>
                </a:moveTo>
                <a:cubicBezTo>
                  <a:pt x="873" y="3136"/>
                  <a:pt x="981" y="3168"/>
                  <a:pt x="1090" y="3195"/>
                </a:cubicBezTo>
                <a:cubicBezTo>
                  <a:pt x="1114" y="3288"/>
                  <a:pt x="1141" y="3381"/>
                  <a:pt x="1170" y="3474"/>
                </a:cubicBezTo>
                <a:cubicBezTo>
                  <a:pt x="1075" y="3411"/>
                  <a:pt x="986" y="3339"/>
                  <a:pt x="905" y="3258"/>
                </a:cubicBezTo>
                <a:cubicBezTo>
                  <a:pt x="855" y="3208"/>
                  <a:pt x="809" y="3155"/>
                  <a:pt x="766" y="3099"/>
                </a:cubicBezTo>
                <a:close/>
                <a:moveTo>
                  <a:pt x="1952" y="3022"/>
                </a:moveTo>
                <a:cubicBezTo>
                  <a:pt x="1952" y="2269"/>
                  <a:pt x="1952" y="2269"/>
                  <a:pt x="1952" y="2269"/>
                </a:cubicBezTo>
                <a:cubicBezTo>
                  <a:pt x="1222" y="2269"/>
                  <a:pt x="1222" y="2269"/>
                  <a:pt x="1222" y="2269"/>
                </a:cubicBezTo>
                <a:cubicBezTo>
                  <a:pt x="1237" y="2497"/>
                  <a:pt x="1272" y="2725"/>
                  <a:pt x="1324" y="2955"/>
                </a:cubicBezTo>
                <a:cubicBezTo>
                  <a:pt x="1532" y="2996"/>
                  <a:pt x="1742" y="3018"/>
                  <a:pt x="1952" y="3022"/>
                </a:cubicBezTo>
                <a:close/>
                <a:moveTo>
                  <a:pt x="2239" y="1198"/>
                </a:moveTo>
                <a:cubicBezTo>
                  <a:pt x="2483" y="1211"/>
                  <a:pt x="2728" y="1247"/>
                  <a:pt x="2976" y="1304"/>
                </a:cubicBezTo>
                <a:cubicBezTo>
                  <a:pt x="3020" y="1529"/>
                  <a:pt x="3042" y="1755"/>
                  <a:pt x="3044" y="1983"/>
                </a:cubicBezTo>
                <a:cubicBezTo>
                  <a:pt x="2239" y="1983"/>
                  <a:pt x="2239" y="1983"/>
                  <a:pt x="2239" y="1983"/>
                </a:cubicBezTo>
                <a:cubicBezTo>
                  <a:pt x="2239" y="1198"/>
                  <a:pt x="2239" y="1198"/>
                  <a:pt x="2239" y="1198"/>
                </a:cubicBezTo>
                <a:close/>
                <a:moveTo>
                  <a:pt x="1288" y="1267"/>
                </a:moveTo>
                <a:cubicBezTo>
                  <a:pt x="1508" y="1221"/>
                  <a:pt x="1729" y="1197"/>
                  <a:pt x="1952" y="1193"/>
                </a:cubicBezTo>
                <a:cubicBezTo>
                  <a:pt x="1952" y="1983"/>
                  <a:pt x="1952" y="1983"/>
                  <a:pt x="1952" y="1983"/>
                </a:cubicBezTo>
                <a:cubicBezTo>
                  <a:pt x="1213" y="1983"/>
                  <a:pt x="1213" y="1983"/>
                  <a:pt x="1213" y="1983"/>
                </a:cubicBezTo>
                <a:cubicBezTo>
                  <a:pt x="1214" y="1743"/>
                  <a:pt x="1238" y="1504"/>
                  <a:pt x="1288" y="1267"/>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2" name="KSO_Shape"/>
          <p:cNvSpPr/>
          <p:nvPr/>
        </p:nvSpPr>
        <p:spPr bwMode="auto">
          <a:xfrm>
            <a:off x="1206983" y="3932583"/>
            <a:ext cx="356774" cy="356774"/>
          </a:xfrm>
          <a:custGeom>
            <a:avLst/>
            <a:gdLst>
              <a:gd name="T0" fmla="*/ 0 w 2643"/>
              <a:gd name="T1" fmla="*/ 900199 h 2642"/>
              <a:gd name="T2" fmla="*/ 11571 w 2643"/>
              <a:gd name="T3" fmla="*/ 738694 h 2642"/>
              <a:gd name="T4" fmla="*/ 899818 w 2643"/>
              <a:gd name="T5" fmla="*/ 0 h 2642"/>
              <a:gd name="T6" fmla="*/ 899818 w 2643"/>
              <a:gd name="T7" fmla="*/ 1800397 h 2642"/>
              <a:gd name="T8" fmla="*/ 1371508 w 2643"/>
              <a:gd name="T9" fmla="*/ 680089 h 2642"/>
              <a:gd name="T10" fmla="*/ 1651936 w 2643"/>
              <a:gd name="T11" fmla="*/ 622847 h 2642"/>
              <a:gd name="T12" fmla="*/ 1313653 w 2643"/>
              <a:gd name="T13" fmla="*/ 525400 h 2642"/>
              <a:gd name="T14" fmla="*/ 1453867 w 2643"/>
              <a:gd name="T15" fmla="*/ 320283 h 2642"/>
              <a:gd name="T16" fmla="*/ 771856 w 2643"/>
              <a:gd name="T17" fmla="*/ 325053 h 2642"/>
              <a:gd name="T18" fmla="*/ 1002596 w 2643"/>
              <a:gd name="T19" fmla="*/ 483150 h 2642"/>
              <a:gd name="T20" fmla="*/ 760966 w 2643"/>
              <a:gd name="T21" fmla="*/ 406146 h 2642"/>
              <a:gd name="T22" fmla="*/ 621433 w 2643"/>
              <a:gd name="T23" fmla="*/ 429315 h 2642"/>
              <a:gd name="T24" fmla="*/ 341686 w 2643"/>
              <a:gd name="T25" fmla="*/ 913828 h 2642"/>
              <a:gd name="T26" fmla="*/ 441061 w 2643"/>
              <a:gd name="T27" fmla="*/ 1012638 h 2642"/>
              <a:gd name="T28" fmla="*/ 554048 w 2643"/>
              <a:gd name="T29" fmla="*/ 982654 h 2642"/>
              <a:gd name="T30" fmla="*/ 948825 w 2643"/>
              <a:gd name="T31" fmla="*/ 827283 h 2642"/>
              <a:gd name="T32" fmla="*/ 645256 w 2643"/>
              <a:gd name="T33" fmla="*/ 1092368 h 2642"/>
              <a:gd name="T34" fmla="*/ 1018251 w 2643"/>
              <a:gd name="T35" fmla="*/ 886569 h 2642"/>
              <a:gd name="T36" fmla="*/ 1038671 w 2643"/>
              <a:gd name="T37" fmla="*/ 1175505 h 2642"/>
              <a:gd name="T38" fmla="*/ 1331350 w 2643"/>
              <a:gd name="T39" fmla="*/ 1113493 h 2642"/>
              <a:gd name="T40" fmla="*/ 1319098 w 2643"/>
              <a:gd name="T41" fmla="*/ 829327 h 2642"/>
              <a:gd name="T42" fmla="*/ 1483135 w 2643"/>
              <a:gd name="T43" fmla="*/ 1162558 h 2642"/>
              <a:gd name="T44" fmla="*/ 1701623 w 2643"/>
              <a:gd name="T45" fmla="*/ 900199 h 2642"/>
              <a:gd name="T46" fmla="*/ 1368786 w 2643"/>
              <a:gd name="T47" fmla="*/ 713481 h 2642"/>
              <a:gd name="T48" fmla="*/ 281108 w 2643"/>
              <a:gd name="T49" fmla="*/ 1003098 h 2642"/>
              <a:gd name="T50" fmla="*/ 244353 w 2643"/>
              <a:gd name="T51" fmla="*/ 1009912 h 2642"/>
              <a:gd name="T52" fmla="*/ 260689 w 2643"/>
              <a:gd name="T53" fmla="*/ 1384711 h 2642"/>
              <a:gd name="T54" fmla="*/ 403625 w 2643"/>
              <a:gd name="T55" fmla="*/ 1100545 h 2642"/>
              <a:gd name="T56" fmla="*/ 1118987 w 2643"/>
              <a:gd name="T57" fmla="*/ 1570748 h 2642"/>
              <a:gd name="T58" fmla="*/ 1110820 w 2643"/>
              <a:gd name="T59" fmla="*/ 1674328 h 2642"/>
              <a:gd name="T60" fmla="*/ 1347005 w 2643"/>
              <a:gd name="T61" fmla="*/ 1341780 h 2642"/>
              <a:gd name="T62" fmla="*/ 1038671 w 2643"/>
              <a:gd name="T63" fmla="*/ 1244332 h 2642"/>
              <a:gd name="T64" fmla="*/ 1118987 w 2643"/>
              <a:gd name="T65" fmla="*/ 1570748 h 2642"/>
              <a:gd name="T66" fmla="*/ 1500151 w 2643"/>
              <a:gd name="T67" fmla="*/ 1222525 h 2642"/>
              <a:gd name="T68" fmla="*/ 1419154 w 2643"/>
              <a:gd name="T69" fmla="*/ 1339054 h 2642"/>
              <a:gd name="T70" fmla="*/ 1646491 w 2643"/>
              <a:gd name="T71" fmla="*/ 1191860 h 2642"/>
              <a:gd name="T72" fmla="*/ 1050922 w 2643"/>
              <a:gd name="T73" fmla="*/ 1688639 h 2642"/>
              <a:gd name="T74" fmla="*/ 1035268 w 2643"/>
              <a:gd name="T75" fmla="*/ 1641619 h 2642"/>
              <a:gd name="T76" fmla="*/ 1003277 w 2643"/>
              <a:gd name="T77" fmla="*/ 1519639 h 2642"/>
              <a:gd name="T78" fmla="*/ 628920 w 2643"/>
              <a:gd name="T79" fmla="*/ 1161876 h 2642"/>
              <a:gd name="T80" fmla="*/ 455354 w 2643"/>
              <a:gd name="T81" fmla="*/ 1199356 h 2642"/>
              <a:gd name="T82" fmla="*/ 899818 w 2643"/>
              <a:gd name="T83" fmla="*/ 1702949 h 2642"/>
              <a:gd name="T84" fmla="*/ 179691 w 2643"/>
              <a:gd name="T85" fmla="*/ 984699 h 2642"/>
              <a:gd name="T86" fmla="*/ 98694 w 2643"/>
              <a:gd name="T87" fmla="*/ 877029 h 2642"/>
              <a:gd name="T88" fmla="*/ 137491 w 2643"/>
              <a:gd name="T89" fmla="*/ 1149610 h 2642"/>
              <a:gd name="T90" fmla="*/ 166078 w 2643"/>
              <a:gd name="T91" fmla="*/ 857948 h 2642"/>
              <a:gd name="T92" fmla="*/ 245714 w 2643"/>
              <a:gd name="T93" fmla="*/ 817061 h 2642"/>
              <a:gd name="T94" fmla="*/ 583997 w 2643"/>
              <a:gd name="T95" fmla="*/ 353674 h 2642"/>
              <a:gd name="T96" fmla="*/ 390012 w 2643"/>
              <a:gd name="T97" fmla="*/ 280077 h 2642"/>
              <a:gd name="T98" fmla="*/ 456716 w 2643"/>
              <a:gd name="T99" fmla="*/ 230331 h 2642"/>
              <a:gd name="T100" fmla="*/ 679969 w 2643"/>
              <a:gd name="T101" fmla="*/ 256908 h 2642"/>
              <a:gd name="T102" fmla="*/ 1139407 w 2643"/>
              <a:gd name="T103" fmla="*/ 133565 h 2642"/>
              <a:gd name="T104" fmla="*/ 456716 w 2643"/>
              <a:gd name="T105" fmla="*/ 230331 h 2642"/>
              <a:gd name="T106" fmla="*/ 965161 w 2643"/>
              <a:gd name="T107" fmla="*/ 678045 h 2642"/>
              <a:gd name="T108" fmla="*/ 1301401 w 2643"/>
              <a:gd name="T109" fmla="*/ 678045 h 2642"/>
              <a:gd name="T110" fmla="*/ 1133281 w 2643"/>
              <a:gd name="T111" fmla="*/ 568331 h 2642"/>
              <a:gd name="T112" fmla="*/ 1133281 w 2643"/>
              <a:gd name="T113" fmla="*/ 787077 h 2642"/>
              <a:gd name="T114" fmla="*/ 1133281 w 2643"/>
              <a:gd name="T115" fmla="*/ 568331 h 2642"/>
              <a:gd name="T116" fmla="*/ 1078829 w 2643"/>
              <a:gd name="T117" fmla="*/ 669868 h 2642"/>
              <a:gd name="T118" fmla="*/ 1187733 w 2643"/>
              <a:gd name="T119" fmla="*/ 669868 h 26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43" h="2642">
                <a:moveTo>
                  <a:pt x="1322" y="2642"/>
                </a:moveTo>
                <a:cubicBezTo>
                  <a:pt x="592" y="2642"/>
                  <a:pt x="0" y="2051"/>
                  <a:pt x="0" y="1321"/>
                </a:cubicBezTo>
                <a:cubicBezTo>
                  <a:pt x="0" y="1252"/>
                  <a:pt x="7" y="1185"/>
                  <a:pt x="17" y="1118"/>
                </a:cubicBezTo>
                <a:cubicBezTo>
                  <a:pt x="17" y="1084"/>
                  <a:pt x="17" y="1084"/>
                  <a:pt x="17" y="1084"/>
                </a:cubicBezTo>
                <a:cubicBezTo>
                  <a:pt x="17" y="1084"/>
                  <a:pt x="19" y="1086"/>
                  <a:pt x="22" y="1088"/>
                </a:cubicBezTo>
                <a:cubicBezTo>
                  <a:pt x="132" y="470"/>
                  <a:pt x="671" y="0"/>
                  <a:pt x="1322" y="0"/>
                </a:cubicBezTo>
                <a:cubicBezTo>
                  <a:pt x="2051" y="0"/>
                  <a:pt x="2643" y="591"/>
                  <a:pt x="2643" y="1321"/>
                </a:cubicBezTo>
                <a:cubicBezTo>
                  <a:pt x="2643" y="2051"/>
                  <a:pt x="2051" y="2642"/>
                  <a:pt x="1322" y="2642"/>
                </a:cubicBezTo>
                <a:close/>
                <a:moveTo>
                  <a:pt x="2011" y="1047"/>
                </a:moveTo>
                <a:cubicBezTo>
                  <a:pt x="2014" y="1031"/>
                  <a:pt x="2015" y="1015"/>
                  <a:pt x="2015" y="998"/>
                </a:cubicBezTo>
                <a:cubicBezTo>
                  <a:pt x="2015" y="975"/>
                  <a:pt x="2013" y="952"/>
                  <a:pt x="2008" y="930"/>
                </a:cubicBezTo>
                <a:cubicBezTo>
                  <a:pt x="2138" y="916"/>
                  <a:pt x="2277" y="909"/>
                  <a:pt x="2427" y="914"/>
                </a:cubicBezTo>
                <a:cubicBezTo>
                  <a:pt x="2378" y="781"/>
                  <a:pt x="2306" y="660"/>
                  <a:pt x="2216" y="555"/>
                </a:cubicBezTo>
                <a:cubicBezTo>
                  <a:pt x="2150" y="591"/>
                  <a:pt x="2042" y="660"/>
                  <a:pt x="1930" y="771"/>
                </a:cubicBezTo>
                <a:cubicBezTo>
                  <a:pt x="1908" y="745"/>
                  <a:pt x="1882" y="723"/>
                  <a:pt x="1854" y="705"/>
                </a:cubicBezTo>
                <a:cubicBezTo>
                  <a:pt x="1967" y="587"/>
                  <a:pt x="2074" y="510"/>
                  <a:pt x="2136" y="470"/>
                </a:cubicBezTo>
                <a:cubicBezTo>
                  <a:pt x="2041" y="379"/>
                  <a:pt x="1931" y="304"/>
                  <a:pt x="1810" y="249"/>
                </a:cubicBezTo>
                <a:cubicBezTo>
                  <a:pt x="1701" y="262"/>
                  <a:pt x="1425" y="308"/>
                  <a:pt x="1134" y="477"/>
                </a:cubicBezTo>
                <a:cubicBezTo>
                  <a:pt x="1137" y="488"/>
                  <a:pt x="1139" y="500"/>
                  <a:pt x="1140" y="513"/>
                </a:cubicBezTo>
                <a:cubicBezTo>
                  <a:pt x="1248" y="565"/>
                  <a:pt x="1363" y="630"/>
                  <a:pt x="1473" y="709"/>
                </a:cubicBezTo>
                <a:cubicBezTo>
                  <a:pt x="1449" y="725"/>
                  <a:pt x="1427" y="745"/>
                  <a:pt x="1407" y="767"/>
                </a:cubicBezTo>
                <a:cubicBezTo>
                  <a:pt x="1323" y="706"/>
                  <a:pt x="1227" y="648"/>
                  <a:pt x="1118" y="596"/>
                </a:cubicBezTo>
                <a:cubicBezTo>
                  <a:pt x="1093" y="635"/>
                  <a:pt x="1049" y="660"/>
                  <a:pt x="999" y="660"/>
                </a:cubicBezTo>
                <a:cubicBezTo>
                  <a:pt x="966" y="660"/>
                  <a:pt x="937" y="649"/>
                  <a:pt x="913" y="630"/>
                </a:cubicBezTo>
                <a:cubicBezTo>
                  <a:pt x="740" y="773"/>
                  <a:pt x="576" y="968"/>
                  <a:pt x="453" y="1235"/>
                </a:cubicBezTo>
                <a:cubicBezTo>
                  <a:pt x="483" y="1261"/>
                  <a:pt x="502" y="1299"/>
                  <a:pt x="502" y="1341"/>
                </a:cubicBezTo>
                <a:cubicBezTo>
                  <a:pt x="502" y="1364"/>
                  <a:pt x="495" y="1386"/>
                  <a:pt x="485" y="1405"/>
                </a:cubicBezTo>
                <a:cubicBezTo>
                  <a:pt x="536" y="1432"/>
                  <a:pt x="590" y="1460"/>
                  <a:pt x="648" y="1486"/>
                </a:cubicBezTo>
                <a:cubicBezTo>
                  <a:pt x="680" y="1456"/>
                  <a:pt x="723" y="1437"/>
                  <a:pt x="771" y="1437"/>
                </a:cubicBezTo>
                <a:cubicBezTo>
                  <a:pt x="786" y="1437"/>
                  <a:pt x="800" y="1439"/>
                  <a:pt x="814" y="1442"/>
                </a:cubicBezTo>
                <a:cubicBezTo>
                  <a:pt x="949" y="1320"/>
                  <a:pt x="1121" y="1200"/>
                  <a:pt x="1336" y="1106"/>
                </a:cubicBezTo>
                <a:cubicBezTo>
                  <a:pt x="1349" y="1145"/>
                  <a:pt x="1369" y="1182"/>
                  <a:pt x="1394" y="1214"/>
                </a:cubicBezTo>
                <a:cubicBezTo>
                  <a:pt x="1226" y="1284"/>
                  <a:pt x="1059" y="1378"/>
                  <a:pt x="909" y="1504"/>
                </a:cubicBezTo>
                <a:cubicBezTo>
                  <a:pt x="932" y="1532"/>
                  <a:pt x="945" y="1566"/>
                  <a:pt x="948" y="1603"/>
                </a:cubicBezTo>
                <a:cubicBezTo>
                  <a:pt x="1093" y="1651"/>
                  <a:pt x="1251" y="1690"/>
                  <a:pt x="1423" y="1713"/>
                </a:cubicBezTo>
                <a:cubicBezTo>
                  <a:pt x="1430" y="1561"/>
                  <a:pt x="1457" y="1425"/>
                  <a:pt x="1496" y="1301"/>
                </a:cubicBezTo>
                <a:cubicBezTo>
                  <a:pt x="1525" y="1318"/>
                  <a:pt x="1556" y="1330"/>
                  <a:pt x="1589" y="1338"/>
                </a:cubicBezTo>
                <a:cubicBezTo>
                  <a:pt x="1555" y="1452"/>
                  <a:pt x="1532" y="1581"/>
                  <a:pt x="1526" y="1725"/>
                </a:cubicBezTo>
                <a:cubicBezTo>
                  <a:pt x="1633" y="1735"/>
                  <a:pt x="1745" y="1739"/>
                  <a:pt x="1860" y="1736"/>
                </a:cubicBezTo>
                <a:cubicBezTo>
                  <a:pt x="1877" y="1690"/>
                  <a:pt x="1911" y="1653"/>
                  <a:pt x="1956" y="1634"/>
                </a:cubicBezTo>
                <a:cubicBezTo>
                  <a:pt x="1936" y="1524"/>
                  <a:pt x="1903" y="1408"/>
                  <a:pt x="1850" y="1294"/>
                </a:cubicBezTo>
                <a:cubicBezTo>
                  <a:pt x="1883" y="1273"/>
                  <a:pt x="1913" y="1248"/>
                  <a:pt x="1938" y="1217"/>
                </a:cubicBezTo>
                <a:cubicBezTo>
                  <a:pt x="2004" y="1338"/>
                  <a:pt x="2052" y="1474"/>
                  <a:pt x="2076" y="1627"/>
                </a:cubicBezTo>
                <a:cubicBezTo>
                  <a:pt x="2119" y="1640"/>
                  <a:pt x="2156" y="1668"/>
                  <a:pt x="2179" y="1706"/>
                </a:cubicBezTo>
                <a:cubicBezTo>
                  <a:pt x="2268" y="1692"/>
                  <a:pt x="2360" y="1673"/>
                  <a:pt x="2453" y="1649"/>
                </a:cubicBezTo>
                <a:cubicBezTo>
                  <a:pt x="2483" y="1545"/>
                  <a:pt x="2500" y="1435"/>
                  <a:pt x="2500" y="1321"/>
                </a:cubicBezTo>
                <a:cubicBezTo>
                  <a:pt x="2500" y="1214"/>
                  <a:pt x="2485" y="1111"/>
                  <a:pt x="2458" y="1013"/>
                </a:cubicBezTo>
                <a:cubicBezTo>
                  <a:pt x="2377" y="1012"/>
                  <a:pt x="2213" y="1017"/>
                  <a:pt x="2011" y="1047"/>
                </a:cubicBezTo>
                <a:close/>
                <a:moveTo>
                  <a:pt x="598" y="1572"/>
                </a:moveTo>
                <a:cubicBezTo>
                  <a:pt x="531" y="1539"/>
                  <a:pt x="469" y="1505"/>
                  <a:pt x="413" y="1472"/>
                </a:cubicBezTo>
                <a:cubicBezTo>
                  <a:pt x="396" y="1479"/>
                  <a:pt x="379" y="1482"/>
                  <a:pt x="360" y="1482"/>
                </a:cubicBezTo>
                <a:cubicBezTo>
                  <a:pt x="360" y="1482"/>
                  <a:pt x="360" y="1482"/>
                  <a:pt x="359" y="1482"/>
                </a:cubicBezTo>
                <a:cubicBezTo>
                  <a:pt x="324" y="1598"/>
                  <a:pt x="295" y="1724"/>
                  <a:pt x="276" y="1862"/>
                </a:cubicBezTo>
                <a:cubicBezTo>
                  <a:pt x="307" y="1922"/>
                  <a:pt x="343" y="1979"/>
                  <a:pt x="383" y="2032"/>
                </a:cubicBezTo>
                <a:cubicBezTo>
                  <a:pt x="411" y="1967"/>
                  <a:pt x="478" y="1829"/>
                  <a:pt x="602" y="1670"/>
                </a:cubicBezTo>
                <a:cubicBezTo>
                  <a:pt x="597" y="1653"/>
                  <a:pt x="593" y="1634"/>
                  <a:pt x="593" y="1615"/>
                </a:cubicBezTo>
                <a:cubicBezTo>
                  <a:pt x="593" y="1600"/>
                  <a:pt x="595" y="1586"/>
                  <a:pt x="598" y="1572"/>
                </a:cubicBezTo>
                <a:close/>
                <a:moveTo>
                  <a:pt x="1644" y="2305"/>
                </a:moveTo>
                <a:cubicBezTo>
                  <a:pt x="1644" y="2322"/>
                  <a:pt x="1616" y="2376"/>
                  <a:pt x="1608" y="2390"/>
                </a:cubicBezTo>
                <a:cubicBezTo>
                  <a:pt x="1616" y="2422"/>
                  <a:pt x="1622" y="2424"/>
                  <a:pt x="1632" y="2457"/>
                </a:cubicBezTo>
                <a:cubicBezTo>
                  <a:pt x="1738" y="2428"/>
                  <a:pt x="1838" y="2384"/>
                  <a:pt x="1930" y="2329"/>
                </a:cubicBezTo>
                <a:cubicBezTo>
                  <a:pt x="1950" y="2250"/>
                  <a:pt x="1974" y="2123"/>
                  <a:pt x="1979" y="1969"/>
                </a:cubicBezTo>
                <a:cubicBezTo>
                  <a:pt x="1915" y="1950"/>
                  <a:pt x="1865" y="1898"/>
                  <a:pt x="1852" y="1832"/>
                </a:cubicBezTo>
                <a:cubicBezTo>
                  <a:pt x="1738" y="1837"/>
                  <a:pt x="1630" y="1834"/>
                  <a:pt x="1526" y="1826"/>
                </a:cubicBezTo>
                <a:cubicBezTo>
                  <a:pt x="1528" y="1951"/>
                  <a:pt x="1543" y="2071"/>
                  <a:pt x="1574" y="2218"/>
                </a:cubicBezTo>
                <a:cubicBezTo>
                  <a:pt x="1600" y="2235"/>
                  <a:pt x="1644" y="2272"/>
                  <a:pt x="1644" y="2305"/>
                </a:cubicBezTo>
                <a:close/>
                <a:moveTo>
                  <a:pt x="2419" y="1749"/>
                </a:moveTo>
                <a:cubicBezTo>
                  <a:pt x="2346" y="1767"/>
                  <a:pt x="2274" y="1782"/>
                  <a:pt x="2204" y="1794"/>
                </a:cubicBezTo>
                <a:cubicBezTo>
                  <a:pt x="2204" y="1795"/>
                  <a:pt x="2205" y="1796"/>
                  <a:pt x="2205" y="1798"/>
                </a:cubicBezTo>
                <a:cubicBezTo>
                  <a:pt x="2205" y="1875"/>
                  <a:pt x="2155" y="1941"/>
                  <a:pt x="2085" y="1965"/>
                </a:cubicBezTo>
                <a:cubicBezTo>
                  <a:pt x="2078" y="2057"/>
                  <a:pt x="2062" y="2154"/>
                  <a:pt x="2037" y="2256"/>
                </a:cubicBezTo>
                <a:cubicBezTo>
                  <a:pt x="2207" y="2126"/>
                  <a:pt x="2340" y="1951"/>
                  <a:pt x="2419" y="1749"/>
                </a:cubicBezTo>
                <a:close/>
                <a:moveTo>
                  <a:pt x="1322" y="2499"/>
                </a:moveTo>
                <a:cubicBezTo>
                  <a:pt x="1398" y="2499"/>
                  <a:pt x="1472" y="2491"/>
                  <a:pt x="1544" y="2478"/>
                </a:cubicBezTo>
                <a:cubicBezTo>
                  <a:pt x="1537" y="2455"/>
                  <a:pt x="1529" y="2431"/>
                  <a:pt x="1522" y="2409"/>
                </a:cubicBezTo>
                <a:cubicBezTo>
                  <a:pt x="1522" y="2409"/>
                  <a:pt x="1522" y="2409"/>
                  <a:pt x="1521" y="2409"/>
                </a:cubicBezTo>
                <a:cubicBezTo>
                  <a:pt x="1468" y="2409"/>
                  <a:pt x="1425" y="2366"/>
                  <a:pt x="1425" y="2313"/>
                </a:cubicBezTo>
                <a:cubicBezTo>
                  <a:pt x="1425" y="2277"/>
                  <a:pt x="1445" y="2246"/>
                  <a:pt x="1474" y="2230"/>
                </a:cubicBezTo>
                <a:cubicBezTo>
                  <a:pt x="1440" y="2082"/>
                  <a:pt x="1424" y="1944"/>
                  <a:pt x="1422" y="1816"/>
                </a:cubicBezTo>
                <a:cubicBezTo>
                  <a:pt x="1240" y="1794"/>
                  <a:pt x="1073" y="1754"/>
                  <a:pt x="924" y="1705"/>
                </a:cubicBezTo>
                <a:cubicBezTo>
                  <a:pt x="893" y="1757"/>
                  <a:pt x="836" y="1793"/>
                  <a:pt x="771" y="1793"/>
                </a:cubicBezTo>
                <a:cubicBezTo>
                  <a:pt x="733" y="1793"/>
                  <a:pt x="698" y="1781"/>
                  <a:pt x="669" y="1760"/>
                </a:cubicBezTo>
                <a:cubicBezTo>
                  <a:pt x="589" y="1868"/>
                  <a:pt x="522" y="1993"/>
                  <a:pt x="470" y="2134"/>
                </a:cubicBezTo>
                <a:cubicBezTo>
                  <a:pt x="685" y="2359"/>
                  <a:pt x="987" y="2499"/>
                  <a:pt x="1322" y="2499"/>
                </a:cubicBezTo>
                <a:close/>
                <a:moveTo>
                  <a:pt x="202" y="1687"/>
                </a:moveTo>
                <a:cubicBezTo>
                  <a:pt x="214" y="1625"/>
                  <a:pt x="233" y="1542"/>
                  <a:pt x="264" y="1445"/>
                </a:cubicBezTo>
                <a:cubicBezTo>
                  <a:pt x="237" y="1420"/>
                  <a:pt x="219" y="1384"/>
                  <a:pt x="219" y="1344"/>
                </a:cubicBezTo>
                <a:cubicBezTo>
                  <a:pt x="191" y="1324"/>
                  <a:pt x="167" y="1305"/>
                  <a:pt x="145" y="1287"/>
                </a:cubicBezTo>
                <a:cubicBezTo>
                  <a:pt x="145" y="1299"/>
                  <a:pt x="143" y="1310"/>
                  <a:pt x="143" y="1321"/>
                </a:cubicBezTo>
                <a:cubicBezTo>
                  <a:pt x="143" y="1449"/>
                  <a:pt x="164" y="1572"/>
                  <a:pt x="202" y="1687"/>
                </a:cubicBezTo>
                <a:close/>
                <a:moveTo>
                  <a:pt x="150" y="1192"/>
                </a:moveTo>
                <a:cubicBezTo>
                  <a:pt x="178" y="1213"/>
                  <a:pt x="209" y="1235"/>
                  <a:pt x="244" y="1259"/>
                </a:cubicBezTo>
                <a:cubicBezTo>
                  <a:pt x="270" y="1223"/>
                  <a:pt x="312" y="1199"/>
                  <a:pt x="360" y="1199"/>
                </a:cubicBezTo>
                <a:cubicBezTo>
                  <a:pt x="360" y="1199"/>
                  <a:pt x="360" y="1199"/>
                  <a:pt x="361" y="1199"/>
                </a:cubicBezTo>
                <a:cubicBezTo>
                  <a:pt x="461" y="984"/>
                  <a:pt x="619" y="747"/>
                  <a:pt x="862" y="554"/>
                </a:cubicBezTo>
                <a:cubicBezTo>
                  <a:pt x="860" y="542"/>
                  <a:pt x="858" y="531"/>
                  <a:pt x="858" y="519"/>
                </a:cubicBezTo>
                <a:cubicBezTo>
                  <a:pt x="858" y="510"/>
                  <a:pt x="859" y="501"/>
                  <a:pt x="860" y="492"/>
                </a:cubicBezTo>
                <a:cubicBezTo>
                  <a:pt x="771" y="462"/>
                  <a:pt x="676" y="435"/>
                  <a:pt x="573" y="411"/>
                </a:cubicBezTo>
                <a:cubicBezTo>
                  <a:pt x="342" y="601"/>
                  <a:pt x="185" y="878"/>
                  <a:pt x="150" y="1192"/>
                </a:cubicBezTo>
                <a:close/>
                <a:moveTo>
                  <a:pt x="671" y="338"/>
                </a:moveTo>
                <a:cubicBezTo>
                  <a:pt x="723" y="352"/>
                  <a:pt x="806" y="376"/>
                  <a:pt x="906" y="413"/>
                </a:cubicBezTo>
                <a:cubicBezTo>
                  <a:pt x="931" y="391"/>
                  <a:pt x="963" y="377"/>
                  <a:pt x="999" y="377"/>
                </a:cubicBezTo>
                <a:cubicBezTo>
                  <a:pt x="1030" y="377"/>
                  <a:pt x="1059" y="388"/>
                  <a:pt x="1082" y="404"/>
                </a:cubicBezTo>
                <a:cubicBezTo>
                  <a:pt x="1247" y="311"/>
                  <a:pt x="1443" y="238"/>
                  <a:pt x="1674" y="196"/>
                </a:cubicBezTo>
                <a:cubicBezTo>
                  <a:pt x="1563" y="161"/>
                  <a:pt x="1445" y="142"/>
                  <a:pt x="1322" y="142"/>
                </a:cubicBezTo>
                <a:cubicBezTo>
                  <a:pt x="1081" y="142"/>
                  <a:pt x="858" y="215"/>
                  <a:pt x="671" y="338"/>
                </a:cubicBezTo>
                <a:close/>
                <a:moveTo>
                  <a:pt x="1665" y="1242"/>
                </a:moveTo>
                <a:cubicBezTo>
                  <a:pt x="1529" y="1242"/>
                  <a:pt x="1418" y="1131"/>
                  <a:pt x="1418" y="995"/>
                </a:cubicBezTo>
                <a:cubicBezTo>
                  <a:pt x="1418" y="858"/>
                  <a:pt x="1529" y="747"/>
                  <a:pt x="1665" y="747"/>
                </a:cubicBezTo>
                <a:cubicBezTo>
                  <a:pt x="1802" y="747"/>
                  <a:pt x="1912" y="858"/>
                  <a:pt x="1912" y="995"/>
                </a:cubicBezTo>
                <a:cubicBezTo>
                  <a:pt x="1912" y="1131"/>
                  <a:pt x="1802" y="1242"/>
                  <a:pt x="1665" y="1242"/>
                </a:cubicBezTo>
                <a:close/>
                <a:moveTo>
                  <a:pt x="1665" y="834"/>
                </a:moveTo>
                <a:cubicBezTo>
                  <a:pt x="1576" y="834"/>
                  <a:pt x="1504" y="906"/>
                  <a:pt x="1504" y="995"/>
                </a:cubicBezTo>
                <a:cubicBezTo>
                  <a:pt x="1504" y="1083"/>
                  <a:pt x="1576" y="1155"/>
                  <a:pt x="1665" y="1155"/>
                </a:cubicBezTo>
                <a:cubicBezTo>
                  <a:pt x="1754" y="1155"/>
                  <a:pt x="1826" y="1083"/>
                  <a:pt x="1826" y="995"/>
                </a:cubicBezTo>
                <a:cubicBezTo>
                  <a:pt x="1826" y="906"/>
                  <a:pt x="1754" y="834"/>
                  <a:pt x="1665" y="834"/>
                </a:cubicBezTo>
                <a:close/>
                <a:moveTo>
                  <a:pt x="1665" y="1063"/>
                </a:moveTo>
                <a:cubicBezTo>
                  <a:pt x="1621" y="1063"/>
                  <a:pt x="1585" y="1027"/>
                  <a:pt x="1585" y="983"/>
                </a:cubicBezTo>
                <a:cubicBezTo>
                  <a:pt x="1585" y="939"/>
                  <a:pt x="1621" y="903"/>
                  <a:pt x="1665" y="903"/>
                </a:cubicBezTo>
                <a:cubicBezTo>
                  <a:pt x="1709" y="903"/>
                  <a:pt x="1745" y="939"/>
                  <a:pt x="1745" y="983"/>
                </a:cubicBezTo>
                <a:cubicBezTo>
                  <a:pt x="1745" y="1027"/>
                  <a:pt x="1709" y="1063"/>
                  <a:pt x="1665" y="1063"/>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KSO_Shape"/>
          <p:cNvSpPr>
            <a:spLocks noChangeAspect="1"/>
          </p:cNvSpPr>
          <p:nvPr/>
        </p:nvSpPr>
        <p:spPr bwMode="auto">
          <a:xfrm>
            <a:off x="7582866" y="2171121"/>
            <a:ext cx="359366" cy="360000"/>
          </a:xfrm>
          <a:custGeom>
            <a:avLst/>
            <a:gdLst/>
            <a:ahLst/>
            <a:cxnLst/>
            <a:rect l="0" t="0" r="r" b="b"/>
            <a:pathLst>
              <a:path w="11316632" h="11327810">
                <a:moveTo>
                  <a:pt x="9851561" y="3907555"/>
                </a:moveTo>
                <a:cubicBezTo>
                  <a:pt x="10012569" y="3901911"/>
                  <a:pt x="10172296" y="3961139"/>
                  <a:pt x="10289527" y="4076079"/>
                </a:cubicBezTo>
                <a:cubicBezTo>
                  <a:pt x="10289527" y="4076079"/>
                  <a:pt x="10289527" y="4076079"/>
                  <a:pt x="10390814" y="4177413"/>
                </a:cubicBezTo>
                <a:cubicBezTo>
                  <a:pt x="10390814" y="4177413"/>
                  <a:pt x="10420825" y="4203685"/>
                  <a:pt x="10477095" y="4259983"/>
                </a:cubicBezTo>
                <a:cubicBezTo>
                  <a:pt x="10529615" y="4312527"/>
                  <a:pt x="10612145" y="4395095"/>
                  <a:pt x="10705929" y="4515195"/>
                </a:cubicBezTo>
                <a:cubicBezTo>
                  <a:pt x="10882244" y="4751643"/>
                  <a:pt x="11122332" y="5126957"/>
                  <a:pt x="11253630" y="5663657"/>
                </a:cubicBezTo>
                <a:cubicBezTo>
                  <a:pt x="11366171" y="6196603"/>
                  <a:pt x="11347414" y="6890933"/>
                  <a:pt x="11036050" y="7581511"/>
                </a:cubicBezTo>
                <a:cubicBezTo>
                  <a:pt x="10889746" y="7926799"/>
                  <a:pt x="10649659" y="8249569"/>
                  <a:pt x="10360803" y="8534807"/>
                </a:cubicBezTo>
                <a:cubicBezTo>
                  <a:pt x="10068196" y="8827553"/>
                  <a:pt x="9715566" y="9067753"/>
                  <a:pt x="9332926" y="9236645"/>
                </a:cubicBezTo>
                <a:cubicBezTo>
                  <a:pt x="8950286" y="9413043"/>
                  <a:pt x="8541386" y="9525637"/>
                  <a:pt x="8139989" y="9585687"/>
                </a:cubicBezTo>
                <a:cubicBezTo>
                  <a:pt x="7798614" y="9619465"/>
                  <a:pt x="7460990" y="9653243"/>
                  <a:pt x="7138372" y="9687021"/>
                </a:cubicBezTo>
                <a:cubicBezTo>
                  <a:pt x="6530649" y="9735811"/>
                  <a:pt x="5967943" y="9758331"/>
                  <a:pt x="5484016" y="9765837"/>
                </a:cubicBezTo>
                <a:cubicBezTo>
                  <a:pt x="5337712" y="9769591"/>
                  <a:pt x="5202663" y="9765837"/>
                  <a:pt x="5071365" y="9762083"/>
                </a:cubicBezTo>
                <a:cubicBezTo>
                  <a:pt x="5071365" y="9762083"/>
                  <a:pt x="5071365" y="9762083"/>
                  <a:pt x="5071365" y="10981855"/>
                </a:cubicBezTo>
                <a:cubicBezTo>
                  <a:pt x="5071365" y="11120721"/>
                  <a:pt x="4992586" y="11244575"/>
                  <a:pt x="4865039" y="11297119"/>
                </a:cubicBezTo>
                <a:cubicBezTo>
                  <a:pt x="4741244" y="11353415"/>
                  <a:pt x="4594940" y="11330895"/>
                  <a:pt x="4493653" y="11240821"/>
                </a:cubicBezTo>
                <a:cubicBezTo>
                  <a:pt x="3424511" y="10291277"/>
                  <a:pt x="2471662" y="8947653"/>
                  <a:pt x="2374126" y="8741231"/>
                </a:cubicBezTo>
                <a:cubicBezTo>
                  <a:pt x="2325358" y="8647401"/>
                  <a:pt x="2329110" y="8534807"/>
                  <a:pt x="2374126" y="8440979"/>
                </a:cubicBezTo>
                <a:cubicBezTo>
                  <a:pt x="2475413" y="8238309"/>
                  <a:pt x="3428262" y="6898439"/>
                  <a:pt x="4493653" y="5948895"/>
                </a:cubicBezTo>
                <a:cubicBezTo>
                  <a:pt x="4557426" y="5892597"/>
                  <a:pt x="4639957" y="5862573"/>
                  <a:pt x="4722487" y="5862573"/>
                </a:cubicBezTo>
                <a:cubicBezTo>
                  <a:pt x="4771255" y="5862573"/>
                  <a:pt x="4820023" y="5870079"/>
                  <a:pt x="4865039" y="5892597"/>
                </a:cubicBezTo>
                <a:cubicBezTo>
                  <a:pt x="4992586" y="5945141"/>
                  <a:pt x="5071365" y="6068995"/>
                  <a:pt x="5071365" y="6207861"/>
                </a:cubicBezTo>
                <a:cubicBezTo>
                  <a:pt x="5071365" y="6207861"/>
                  <a:pt x="5071365" y="6207861"/>
                  <a:pt x="5071365" y="7461409"/>
                </a:cubicBezTo>
                <a:cubicBezTo>
                  <a:pt x="5202663" y="7461409"/>
                  <a:pt x="5337712" y="7461409"/>
                  <a:pt x="5484016" y="7461409"/>
                </a:cubicBezTo>
                <a:cubicBezTo>
                  <a:pt x="5967943" y="7461409"/>
                  <a:pt x="6530649" y="7461409"/>
                  <a:pt x="7138372" y="7461409"/>
                </a:cubicBezTo>
                <a:cubicBezTo>
                  <a:pt x="7288427" y="7461409"/>
                  <a:pt x="7442233" y="7461409"/>
                  <a:pt x="7599791" y="7461409"/>
                </a:cubicBezTo>
                <a:cubicBezTo>
                  <a:pt x="7599791" y="7461409"/>
                  <a:pt x="7599791" y="7461409"/>
                  <a:pt x="7824874" y="7461409"/>
                </a:cubicBezTo>
                <a:cubicBezTo>
                  <a:pt x="7824874" y="7461409"/>
                  <a:pt x="7824874" y="7461409"/>
                  <a:pt x="7993685" y="7453903"/>
                </a:cubicBezTo>
                <a:cubicBezTo>
                  <a:pt x="8215017" y="7438891"/>
                  <a:pt x="8428845" y="7397607"/>
                  <a:pt x="8620165" y="7330051"/>
                </a:cubicBezTo>
                <a:cubicBezTo>
                  <a:pt x="9002805" y="7194937"/>
                  <a:pt x="9302915" y="6947229"/>
                  <a:pt x="9482981" y="6654485"/>
                </a:cubicBezTo>
                <a:cubicBezTo>
                  <a:pt x="9666799" y="6357987"/>
                  <a:pt x="9730572" y="6027711"/>
                  <a:pt x="9711815" y="5746225"/>
                </a:cubicBezTo>
                <a:cubicBezTo>
                  <a:pt x="9696810" y="5460987"/>
                  <a:pt x="9606777" y="5220785"/>
                  <a:pt x="9531749" y="5059401"/>
                </a:cubicBezTo>
                <a:cubicBezTo>
                  <a:pt x="9516744" y="5029375"/>
                  <a:pt x="9501738" y="5003103"/>
                  <a:pt x="9490484" y="4976831"/>
                </a:cubicBezTo>
                <a:cubicBezTo>
                  <a:pt x="9482981" y="4961819"/>
                  <a:pt x="9445467" y="4901769"/>
                  <a:pt x="9430462" y="4875497"/>
                </a:cubicBezTo>
                <a:cubicBezTo>
                  <a:pt x="9389197" y="4811693"/>
                  <a:pt x="9370440" y="4777915"/>
                  <a:pt x="9370440" y="4777915"/>
                </a:cubicBezTo>
                <a:cubicBezTo>
                  <a:pt x="9201628" y="4507689"/>
                  <a:pt x="9291661" y="4151141"/>
                  <a:pt x="9569263" y="3989757"/>
                </a:cubicBezTo>
                <a:cubicBezTo>
                  <a:pt x="9657889" y="3937683"/>
                  <a:pt x="9754956" y="3910941"/>
                  <a:pt x="9851561" y="3907555"/>
                </a:cubicBezTo>
                <a:close/>
                <a:moveTo>
                  <a:pt x="6546440" y="2947"/>
                </a:moveTo>
                <a:cubicBezTo>
                  <a:pt x="6646151" y="-10071"/>
                  <a:pt x="6747445" y="20187"/>
                  <a:pt x="6823415" y="90553"/>
                </a:cubicBezTo>
                <a:cubicBezTo>
                  <a:pt x="7892625" y="1040023"/>
                  <a:pt x="8841783" y="2383543"/>
                  <a:pt x="8943077" y="2586197"/>
                </a:cubicBezTo>
                <a:cubicBezTo>
                  <a:pt x="8988096" y="2683771"/>
                  <a:pt x="8988096" y="2792605"/>
                  <a:pt x="8943077" y="2890179"/>
                </a:cubicBezTo>
                <a:cubicBezTo>
                  <a:pt x="8841783" y="3092833"/>
                  <a:pt x="7888873" y="4432599"/>
                  <a:pt x="6823415" y="5382071"/>
                </a:cubicBezTo>
                <a:cubicBezTo>
                  <a:pt x="6759638" y="5438363"/>
                  <a:pt x="6677102" y="5468387"/>
                  <a:pt x="6590815" y="5468387"/>
                </a:cubicBezTo>
                <a:cubicBezTo>
                  <a:pt x="6542044" y="5468387"/>
                  <a:pt x="6493273" y="5460881"/>
                  <a:pt x="6448254" y="5438363"/>
                </a:cubicBezTo>
                <a:cubicBezTo>
                  <a:pt x="6324450" y="5385823"/>
                  <a:pt x="6245666" y="5258227"/>
                  <a:pt x="6245666" y="5123123"/>
                </a:cubicBezTo>
                <a:cubicBezTo>
                  <a:pt x="6245666" y="5123123"/>
                  <a:pt x="6245666" y="5123123"/>
                  <a:pt x="6245666" y="3869673"/>
                </a:cubicBezTo>
                <a:cubicBezTo>
                  <a:pt x="6114360" y="3869673"/>
                  <a:pt x="5979302" y="3869673"/>
                  <a:pt x="5832989" y="3869673"/>
                </a:cubicBezTo>
                <a:cubicBezTo>
                  <a:pt x="5349031" y="3869673"/>
                  <a:pt x="4782537" y="3869673"/>
                  <a:pt x="4178527" y="3869673"/>
                </a:cubicBezTo>
                <a:cubicBezTo>
                  <a:pt x="4028463" y="3869673"/>
                  <a:pt x="3874647" y="3869673"/>
                  <a:pt x="3717079" y="3869673"/>
                </a:cubicBezTo>
                <a:cubicBezTo>
                  <a:pt x="3717079" y="3869673"/>
                  <a:pt x="3717079" y="3869673"/>
                  <a:pt x="3488230" y="3869673"/>
                </a:cubicBezTo>
                <a:cubicBezTo>
                  <a:pt x="3488230" y="3869673"/>
                  <a:pt x="3488230" y="3869673"/>
                  <a:pt x="3319407" y="3873425"/>
                </a:cubicBezTo>
                <a:cubicBezTo>
                  <a:pt x="3098062" y="3888437"/>
                  <a:pt x="2887972" y="3933471"/>
                  <a:pt x="2696640" y="4001023"/>
                </a:cubicBezTo>
                <a:cubicBezTo>
                  <a:pt x="2310223" y="4136125"/>
                  <a:pt x="2013845" y="4383813"/>
                  <a:pt x="1830016" y="4676535"/>
                </a:cubicBezTo>
                <a:cubicBezTo>
                  <a:pt x="1646187" y="4969257"/>
                  <a:pt x="1582410" y="5299507"/>
                  <a:pt x="1601168" y="5584725"/>
                </a:cubicBezTo>
                <a:cubicBezTo>
                  <a:pt x="1616174" y="5869941"/>
                  <a:pt x="1706213" y="6110123"/>
                  <a:pt x="1784997" y="6271497"/>
                </a:cubicBezTo>
                <a:cubicBezTo>
                  <a:pt x="1800003" y="6301519"/>
                  <a:pt x="1815010" y="6327789"/>
                  <a:pt x="1826265" y="6354059"/>
                </a:cubicBezTo>
                <a:cubicBezTo>
                  <a:pt x="1830016" y="6369071"/>
                  <a:pt x="1871284" y="6429115"/>
                  <a:pt x="1886291" y="6455387"/>
                </a:cubicBezTo>
                <a:cubicBezTo>
                  <a:pt x="1923807" y="6519185"/>
                  <a:pt x="1946316" y="6552959"/>
                  <a:pt x="1946316" y="6552959"/>
                </a:cubicBezTo>
                <a:cubicBezTo>
                  <a:pt x="2111388" y="6823165"/>
                  <a:pt x="2021349" y="7175933"/>
                  <a:pt x="1743729" y="7341059"/>
                </a:cubicBezTo>
                <a:cubicBezTo>
                  <a:pt x="1507378" y="7479915"/>
                  <a:pt x="1214752" y="7438633"/>
                  <a:pt x="1027171" y="7254743"/>
                </a:cubicBezTo>
                <a:cubicBezTo>
                  <a:pt x="1027171" y="7254743"/>
                  <a:pt x="1027171" y="7254743"/>
                  <a:pt x="925877" y="7153415"/>
                </a:cubicBezTo>
                <a:cubicBezTo>
                  <a:pt x="925877" y="7153415"/>
                  <a:pt x="895864" y="7123393"/>
                  <a:pt x="839590" y="7070853"/>
                </a:cubicBezTo>
                <a:cubicBezTo>
                  <a:pt x="783316" y="7018313"/>
                  <a:pt x="704532" y="6931999"/>
                  <a:pt x="606990" y="6815659"/>
                </a:cubicBezTo>
                <a:cubicBezTo>
                  <a:pt x="430664" y="6579231"/>
                  <a:pt x="194313" y="6203945"/>
                  <a:pt x="63006" y="5667287"/>
                </a:cubicBezTo>
                <a:cubicBezTo>
                  <a:pt x="-49542" y="5134383"/>
                  <a:pt x="-30784" y="4440105"/>
                  <a:pt x="280600" y="3749581"/>
                </a:cubicBezTo>
                <a:cubicBezTo>
                  <a:pt x="426913" y="3404319"/>
                  <a:pt x="667016" y="3081573"/>
                  <a:pt x="955890" y="2792605"/>
                </a:cubicBezTo>
                <a:cubicBezTo>
                  <a:pt x="1244765" y="2503635"/>
                  <a:pt x="1601168" y="2263453"/>
                  <a:pt x="1983833" y="2090821"/>
                </a:cubicBezTo>
                <a:cubicBezTo>
                  <a:pt x="2366498" y="1918191"/>
                  <a:pt x="2775423" y="1805605"/>
                  <a:pt x="3176846" y="1741807"/>
                </a:cubicBezTo>
                <a:cubicBezTo>
                  <a:pt x="3518243" y="1708031"/>
                  <a:pt x="3852137" y="1678007"/>
                  <a:pt x="4178527" y="1644233"/>
                </a:cubicBezTo>
                <a:cubicBezTo>
                  <a:pt x="4782537" y="1595445"/>
                  <a:pt x="5349031" y="1572929"/>
                  <a:pt x="5832989" y="1565423"/>
                </a:cubicBezTo>
                <a:cubicBezTo>
                  <a:pt x="5979302" y="1561669"/>
                  <a:pt x="6114360" y="1565423"/>
                  <a:pt x="6245666" y="1565423"/>
                </a:cubicBezTo>
                <a:cubicBezTo>
                  <a:pt x="6245666" y="1565423"/>
                  <a:pt x="6245666" y="1565423"/>
                  <a:pt x="6245666" y="345747"/>
                </a:cubicBezTo>
                <a:cubicBezTo>
                  <a:pt x="6245666" y="210643"/>
                  <a:pt x="6324450" y="86799"/>
                  <a:pt x="6448254" y="30507"/>
                </a:cubicBezTo>
                <a:cubicBezTo>
                  <a:pt x="6480142" y="16435"/>
                  <a:pt x="6513203" y="7287"/>
                  <a:pt x="6546440" y="2947"/>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4" name="KSO_Shape"/>
          <p:cNvSpPr>
            <a:spLocks noChangeAspect="1"/>
          </p:cNvSpPr>
          <p:nvPr/>
        </p:nvSpPr>
        <p:spPr bwMode="auto">
          <a:xfrm>
            <a:off x="7631761" y="3928072"/>
            <a:ext cx="368448" cy="360000"/>
          </a:xfrm>
          <a:custGeom>
            <a:avLst/>
            <a:gdLst>
              <a:gd name="T0" fmla="*/ 1800397 w 8044"/>
              <a:gd name="T1" fmla="*/ 1277780 h 7852"/>
              <a:gd name="T2" fmla="*/ 1659167 w 8044"/>
              <a:gd name="T3" fmla="*/ 1558672 h 7852"/>
              <a:gd name="T4" fmla="*/ 1126031 w 8044"/>
              <a:gd name="T5" fmla="*/ 1558672 h 7852"/>
              <a:gd name="T6" fmla="*/ 1126031 w 8044"/>
              <a:gd name="T7" fmla="*/ 1343359 h 7852"/>
              <a:gd name="T8" fmla="*/ 1546363 w 8044"/>
              <a:gd name="T9" fmla="*/ 1343359 h 7852"/>
              <a:gd name="T10" fmla="*/ 1370441 w 8044"/>
              <a:gd name="T11" fmla="*/ 1031803 h 7852"/>
              <a:gd name="T12" fmla="*/ 1222721 w 8044"/>
              <a:gd name="T13" fmla="*/ 1121778 h 7852"/>
              <a:gd name="T14" fmla="*/ 1235031 w 8044"/>
              <a:gd name="T15" fmla="*/ 559099 h 7852"/>
              <a:gd name="T16" fmla="*/ 1739518 w 8044"/>
              <a:gd name="T17" fmla="*/ 808209 h 7852"/>
              <a:gd name="T18" fmla="*/ 1586650 w 8044"/>
              <a:gd name="T19" fmla="*/ 900646 h 7852"/>
              <a:gd name="T20" fmla="*/ 1800397 w 8044"/>
              <a:gd name="T21" fmla="*/ 1277780 h 7852"/>
              <a:gd name="T22" fmla="*/ 901318 w 8044"/>
              <a:gd name="T23" fmla="*/ 204122 h 7852"/>
              <a:gd name="T24" fmla="*/ 776427 w 8044"/>
              <a:gd name="T25" fmla="*/ 424808 h 7852"/>
              <a:gd name="T26" fmla="*/ 923923 w 8044"/>
              <a:gd name="T27" fmla="*/ 519483 h 7852"/>
              <a:gd name="T28" fmla="*/ 400859 w 8044"/>
              <a:gd name="T29" fmla="*/ 756283 h 7852"/>
              <a:gd name="T30" fmla="*/ 401978 w 8044"/>
              <a:gd name="T31" fmla="*/ 193603 h 7852"/>
              <a:gd name="T32" fmla="*/ 563351 w 8044"/>
              <a:gd name="T33" fmla="*/ 288726 h 7852"/>
              <a:gd name="T34" fmla="*/ 713086 w 8044"/>
              <a:gd name="T35" fmla="*/ 0 h 7852"/>
              <a:gd name="T36" fmla="*/ 1089997 w 8044"/>
              <a:gd name="T37" fmla="*/ 0 h 7852"/>
              <a:gd name="T38" fmla="*/ 1299491 w 8044"/>
              <a:gd name="T39" fmla="*/ 394592 h 7852"/>
              <a:gd name="T40" fmla="*/ 1085297 w 8044"/>
              <a:gd name="T41" fmla="*/ 528883 h 7852"/>
              <a:gd name="T42" fmla="*/ 901318 w 8044"/>
              <a:gd name="T43" fmla="*/ 204122 h 7852"/>
              <a:gd name="T44" fmla="*/ 256049 w 8044"/>
              <a:gd name="T45" fmla="*/ 1343359 h 7852"/>
              <a:gd name="T46" fmla="*/ 545894 w 8044"/>
              <a:gd name="T47" fmla="*/ 1343359 h 7852"/>
              <a:gd name="T48" fmla="*/ 545894 w 8044"/>
              <a:gd name="T49" fmla="*/ 1152442 h 7852"/>
              <a:gd name="T50" fmla="*/ 1032923 w 8044"/>
              <a:gd name="T51" fmla="*/ 1455044 h 7852"/>
              <a:gd name="T52" fmla="*/ 545894 w 8044"/>
              <a:gd name="T53" fmla="*/ 1757423 h 7852"/>
              <a:gd name="T54" fmla="*/ 545894 w 8044"/>
              <a:gd name="T55" fmla="*/ 1558672 h 7852"/>
              <a:gd name="T56" fmla="*/ 139215 w 8044"/>
              <a:gd name="T57" fmla="*/ 1558672 h 7852"/>
              <a:gd name="T58" fmla="*/ 0 w 8044"/>
              <a:gd name="T59" fmla="*/ 1281585 h 7852"/>
              <a:gd name="T60" fmla="*/ 276640 w 8044"/>
              <a:gd name="T61" fmla="*/ 793884 h 7852"/>
              <a:gd name="T62" fmla="*/ 490834 w 8044"/>
              <a:gd name="T63" fmla="*/ 928175 h 7852"/>
              <a:gd name="T64" fmla="*/ 256049 w 8044"/>
              <a:gd name="T65" fmla="*/ 1343359 h 78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44" h="7852">
                <a:moveTo>
                  <a:pt x="8044" y="5709"/>
                </a:moveTo>
                <a:lnTo>
                  <a:pt x="7413" y="6964"/>
                </a:lnTo>
                <a:lnTo>
                  <a:pt x="5031" y="6964"/>
                </a:lnTo>
                <a:lnTo>
                  <a:pt x="5031" y="6002"/>
                </a:lnTo>
                <a:lnTo>
                  <a:pt x="6909" y="6002"/>
                </a:lnTo>
                <a:lnTo>
                  <a:pt x="6123" y="4610"/>
                </a:lnTo>
                <a:lnTo>
                  <a:pt x="5463" y="5012"/>
                </a:lnTo>
                <a:lnTo>
                  <a:pt x="5518" y="2498"/>
                </a:lnTo>
                <a:lnTo>
                  <a:pt x="7772" y="3611"/>
                </a:lnTo>
                <a:lnTo>
                  <a:pt x="7089" y="4024"/>
                </a:lnTo>
                <a:lnTo>
                  <a:pt x="8044" y="5709"/>
                </a:lnTo>
                <a:close/>
                <a:moveTo>
                  <a:pt x="4027" y="912"/>
                </a:moveTo>
                <a:lnTo>
                  <a:pt x="3469" y="1898"/>
                </a:lnTo>
                <a:lnTo>
                  <a:pt x="4128" y="2321"/>
                </a:lnTo>
                <a:lnTo>
                  <a:pt x="1791" y="3379"/>
                </a:lnTo>
                <a:lnTo>
                  <a:pt x="1796" y="865"/>
                </a:lnTo>
                <a:lnTo>
                  <a:pt x="2517" y="1290"/>
                </a:lnTo>
                <a:lnTo>
                  <a:pt x="3186" y="0"/>
                </a:lnTo>
                <a:lnTo>
                  <a:pt x="4870" y="0"/>
                </a:lnTo>
                <a:lnTo>
                  <a:pt x="5806" y="1763"/>
                </a:lnTo>
                <a:lnTo>
                  <a:pt x="4849" y="2363"/>
                </a:lnTo>
                <a:lnTo>
                  <a:pt x="4027" y="912"/>
                </a:lnTo>
                <a:close/>
                <a:moveTo>
                  <a:pt x="1144" y="6002"/>
                </a:moveTo>
                <a:lnTo>
                  <a:pt x="2439" y="6002"/>
                </a:lnTo>
                <a:lnTo>
                  <a:pt x="2439" y="5149"/>
                </a:lnTo>
                <a:lnTo>
                  <a:pt x="4615" y="6501"/>
                </a:lnTo>
                <a:lnTo>
                  <a:pt x="2439" y="7852"/>
                </a:lnTo>
                <a:lnTo>
                  <a:pt x="2439" y="6964"/>
                </a:lnTo>
                <a:lnTo>
                  <a:pt x="622" y="6964"/>
                </a:lnTo>
                <a:lnTo>
                  <a:pt x="0" y="5726"/>
                </a:lnTo>
                <a:lnTo>
                  <a:pt x="1236" y="3547"/>
                </a:lnTo>
                <a:lnTo>
                  <a:pt x="2193" y="4147"/>
                </a:lnTo>
                <a:lnTo>
                  <a:pt x="1144" y="6002"/>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5" name="文本框 24"/>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7" name="矩形 26"/>
          <p:cNvSpPr/>
          <p:nvPr/>
        </p:nvSpPr>
        <p:spPr>
          <a:xfrm>
            <a:off x="560646"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22"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1500"/>
                                  </p:stCondLst>
                                  <p:childTnLst>
                                    <p:animEffect transition="out" filter="fade">
                                      <p:cBhvr>
                                        <p:cTn id="80" dur="500"/>
                                        <p:tgtEl>
                                          <p:spTgt spid="25"/>
                                        </p:tgtEl>
                                      </p:cBhvr>
                                    </p:animEffect>
                                    <p:set>
                                      <p:cBhvr>
                                        <p:cTn id="8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7" grpId="0" animBg="1"/>
      <p:bldP spid="8" grpId="0" animBg="1"/>
      <p:bldP spid="10" grpId="0" animBg="1"/>
      <p:bldP spid="11" grpId="0" animBg="1"/>
      <p:bldP spid="13" grpId="0" animBg="1"/>
      <p:bldP spid="14" grpId="0" animBg="1"/>
      <p:bldP spid="15" grpId="0"/>
      <p:bldP spid="16" grpId="0"/>
      <p:bldP spid="17" grpId="0"/>
      <p:bldP spid="18" grpId="0"/>
      <p:bldP spid="21" grpId="0" animBg="1"/>
      <p:bldP spid="22" grpId="0" animBg="1"/>
      <p:bldP spid="23" grpId="0" animBg="1"/>
      <p:bldP spid="24"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auto">
          <a:xfrm>
            <a:off x="5824329" y="2073966"/>
            <a:ext cx="4532244" cy="1861930"/>
          </a:xfrm>
          <a:prstGeom prst="rect">
            <a:avLst/>
          </a:prstGeom>
          <a:solidFill>
            <a:schemeClr val="bg1">
              <a:lumMod val="85000"/>
            </a:schemeClr>
          </a:solidFill>
          <a:ln>
            <a:solidFill>
              <a:srgbClr val="54636A"/>
            </a:solidFill>
          </a:ln>
        </p:spPr>
        <p:txBody>
          <a:bodyPr rtlCol="0" anchor="ctr" anchorCtr="1"/>
          <a:lstStyle/>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524001" y="1529638"/>
            <a:ext cx="3737113" cy="3666204"/>
            <a:chOff x="1563757" y="2138248"/>
            <a:chExt cx="3737113" cy="3666204"/>
          </a:xfrm>
        </p:grpSpPr>
        <p:sp>
          <p:nvSpPr>
            <p:cNvPr id="13" name="矩形 12"/>
            <p:cNvSpPr/>
            <p:nvPr/>
          </p:nvSpPr>
          <p:spPr bwMode="auto">
            <a:xfrm>
              <a:off x="1563757" y="2138248"/>
              <a:ext cx="3737113" cy="3666204"/>
            </a:xfrm>
            <a:prstGeom prst="rect">
              <a:avLst/>
            </a:prstGeom>
            <a:solidFill>
              <a:srgbClr val="54636A"/>
            </a:solidFill>
            <a:ln>
              <a:solidFill>
                <a:srgbClr val="04ADC0"/>
              </a:solidFill>
            </a:ln>
          </p:spPr>
          <p:txBody>
            <a:bodyPr rtlCol="0" anchor="ctr" anchorCtr="1"/>
            <a:lstStyle/>
            <a:p>
              <a:pPr algn="ctr"/>
              <a:endParaRPr lang="zh-CN" altLang="en-US"/>
            </a:p>
          </p:txBody>
        </p:sp>
        <p:sp>
          <p:nvSpPr>
            <p:cNvPr id="4" name="剪去对角的矩形 3"/>
            <p:cNvSpPr/>
            <p:nvPr/>
          </p:nvSpPr>
          <p:spPr>
            <a:xfrm>
              <a:off x="1663148" y="2241941"/>
              <a:ext cx="3538330" cy="2902226"/>
            </a:xfrm>
            <a:prstGeom prst="snip2DiagRect">
              <a:avLst>
                <a:gd name="adj1" fmla="val 0"/>
                <a:gd name="adj2" fmla="val 39498"/>
              </a:avLst>
            </a:prstGeom>
            <a:blipFill dpi="0" rotWithShape="1">
              <a:blip r:embed="rId3"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圆角矩形 4"/>
          <p:cNvSpPr/>
          <p:nvPr/>
        </p:nvSpPr>
        <p:spPr>
          <a:xfrm>
            <a:off x="5804455" y="4326832"/>
            <a:ext cx="569843" cy="596348"/>
          </a:xfrm>
          <a:prstGeom prst="roundRect">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KSO_Shape"/>
          <p:cNvSpPr>
            <a:spLocks noChangeAspect="1"/>
          </p:cNvSpPr>
          <p:nvPr/>
        </p:nvSpPr>
        <p:spPr bwMode="auto">
          <a:xfrm>
            <a:off x="5922065" y="4495900"/>
            <a:ext cx="334623" cy="324000"/>
          </a:xfrm>
          <a:custGeom>
            <a:avLst/>
            <a:gdLst>
              <a:gd name="T0" fmla="*/ 1272603 w 4397"/>
              <a:gd name="T1" fmla="*/ 1229828 h 4256"/>
              <a:gd name="T2" fmla="*/ 1800397 w 4397"/>
              <a:gd name="T3" fmla="*/ 857439 h 4256"/>
              <a:gd name="T4" fmla="*/ 1143213 w 4397"/>
              <a:gd name="T5" fmla="*/ 1743554 h 4256"/>
              <a:gd name="T6" fmla="*/ 958137 w 4397"/>
              <a:gd name="T7" fmla="*/ 12290 h 4256"/>
              <a:gd name="T8" fmla="*/ 679704 w 4397"/>
              <a:gd name="T9" fmla="*/ 22942 h 4256"/>
              <a:gd name="T10" fmla="*/ 679704 w 4397"/>
              <a:gd name="T11" fmla="*/ 24990 h 4256"/>
              <a:gd name="T12" fmla="*/ 336986 w 4397"/>
              <a:gd name="T13" fmla="*/ 182303 h 4256"/>
              <a:gd name="T14" fmla="*/ 96223 w 4397"/>
              <a:gd name="T15" fmla="*/ 472759 h 4256"/>
              <a:gd name="T16" fmla="*/ 12693 w 4397"/>
              <a:gd name="T17" fmla="*/ 740683 h 4256"/>
              <a:gd name="T18" fmla="*/ 11874 w 4397"/>
              <a:gd name="T19" fmla="*/ 748876 h 4256"/>
              <a:gd name="T20" fmla="*/ 21292 w 4397"/>
              <a:gd name="T21" fmla="*/ 1028271 h 4256"/>
              <a:gd name="T22" fmla="*/ 736619 w 4397"/>
              <a:gd name="T23" fmla="*/ 1694394 h 4256"/>
              <a:gd name="T24" fmla="*/ 744808 w 4397"/>
              <a:gd name="T25" fmla="*/ 1695623 h 4256"/>
              <a:gd name="T26" fmla="*/ 598631 w 4397"/>
              <a:gd name="T27" fmla="*/ 1351090 h 4256"/>
              <a:gd name="T28" fmla="*/ 916782 w 4397"/>
              <a:gd name="T29" fmla="*/ 1210983 h 4256"/>
              <a:gd name="T30" fmla="*/ 1242712 w 4397"/>
              <a:gd name="T31" fmla="*/ 929540 h 4256"/>
              <a:gd name="T32" fmla="*/ 1342620 w 4397"/>
              <a:gd name="T33" fmla="*/ 1090131 h 4256"/>
              <a:gd name="T34" fmla="*/ 1526878 w 4397"/>
              <a:gd name="T35" fmla="*/ 929540 h 4256"/>
              <a:gd name="T36" fmla="*/ 1526468 w 4397"/>
              <a:gd name="T37" fmla="*/ 934866 h 4256"/>
              <a:gd name="T38" fmla="*/ 1478561 w 4397"/>
              <a:gd name="T39" fmla="*/ 1116350 h 4256"/>
              <a:gd name="T40" fmla="*/ 1371692 w 4397"/>
              <a:gd name="T41" fmla="*/ 1232286 h 4256"/>
              <a:gd name="T42" fmla="*/ 1689024 w 4397"/>
              <a:gd name="T43" fmla="*/ 847606 h 4256"/>
              <a:gd name="T44" fmla="*/ 1682063 w 4397"/>
              <a:gd name="T45" fmla="*/ 683329 h 4256"/>
              <a:gd name="T46" fmla="*/ 1680425 w 4397"/>
              <a:gd name="T47" fmla="*/ 675136 h 4256"/>
              <a:gd name="T48" fmla="*/ 1238617 w 4397"/>
              <a:gd name="T49" fmla="*/ 98730 h 4256"/>
              <a:gd name="T50" fmla="*/ 1230428 w 4397"/>
              <a:gd name="T51" fmla="*/ 95043 h 4256"/>
              <a:gd name="T52" fmla="*/ 962232 w 4397"/>
              <a:gd name="T53" fmla="*/ 12700 h 4256"/>
              <a:gd name="T54" fmla="*/ 1529744 w 4397"/>
              <a:gd name="T55" fmla="*/ 812375 h 4256"/>
              <a:gd name="T56" fmla="*/ 1343030 w 4397"/>
              <a:gd name="T57" fmla="*/ 566573 h 4256"/>
              <a:gd name="T58" fmla="*/ 1514184 w 4397"/>
              <a:gd name="T59" fmla="*/ 702993 h 4256"/>
              <a:gd name="T60" fmla="*/ 1515822 w 4397"/>
              <a:gd name="T61" fmla="*/ 709548 h 4256"/>
              <a:gd name="T62" fmla="*/ 1408543 w 4397"/>
              <a:gd name="T63" fmla="*/ 464156 h 4256"/>
              <a:gd name="T64" fmla="*/ 1286115 w 4397"/>
              <a:gd name="T65" fmla="*/ 331013 h 4256"/>
              <a:gd name="T66" fmla="*/ 1390527 w 4397"/>
              <a:gd name="T67" fmla="*/ 439576 h 4256"/>
              <a:gd name="T68" fmla="*/ 1123150 w 4397"/>
              <a:gd name="T69" fmla="*/ 231054 h 4256"/>
              <a:gd name="T70" fmla="*/ 916782 w 4397"/>
              <a:gd name="T71" fmla="*/ 373619 h 4256"/>
              <a:gd name="T72" fmla="*/ 933979 w 4397"/>
              <a:gd name="T73" fmla="*/ 180255 h 4256"/>
              <a:gd name="T74" fmla="*/ 1028974 w 4397"/>
              <a:gd name="T75" fmla="*/ 198690 h 4256"/>
              <a:gd name="T76" fmla="*/ 799267 w 4397"/>
              <a:gd name="T77" fmla="*/ 177387 h 4256"/>
              <a:gd name="T78" fmla="*/ 559732 w 4397"/>
              <a:gd name="T79" fmla="*/ 394102 h 4256"/>
              <a:gd name="T80" fmla="*/ 702224 w 4397"/>
              <a:gd name="T81" fmla="*/ 192135 h 4256"/>
              <a:gd name="T82" fmla="*/ 708776 w 4397"/>
              <a:gd name="T83" fmla="*/ 190906 h 4256"/>
              <a:gd name="T84" fmla="*/ 469242 w 4397"/>
              <a:gd name="T85" fmla="*/ 294143 h 4256"/>
              <a:gd name="T86" fmla="*/ 298087 w 4397"/>
              <a:gd name="T87" fmla="*/ 462517 h 4256"/>
              <a:gd name="T88" fmla="*/ 438941 w 4397"/>
              <a:gd name="T89" fmla="*/ 315855 h 4256"/>
              <a:gd name="T90" fmla="*/ 214148 w 4397"/>
              <a:gd name="T91" fmla="*/ 623108 h 4256"/>
              <a:gd name="T92" fmla="*/ 379570 w 4397"/>
              <a:gd name="T93" fmla="*/ 812375 h 4256"/>
              <a:gd name="T94" fmla="*/ 173611 w 4397"/>
              <a:gd name="T95" fmla="*/ 799675 h 4256"/>
              <a:gd name="T96" fmla="*/ 178525 w 4397"/>
              <a:gd name="T97" fmla="*/ 770179 h 4256"/>
              <a:gd name="T98" fmla="*/ 196541 w 4397"/>
              <a:gd name="T99" fmla="*/ 679232 h 4256"/>
              <a:gd name="T100" fmla="*/ 175658 w 4397"/>
              <a:gd name="T101" fmla="*/ 929540 h 4256"/>
              <a:gd name="T102" fmla="*/ 416012 w 4397"/>
              <a:gd name="T103" fmla="*/ 1179849 h 4256"/>
              <a:gd name="T104" fmla="*/ 175658 w 4397"/>
              <a:gd name="T105" fmla="*/ 929540 h 4256"/>
              <a:gd name="T106" fmla="*/ 446312 w 4397"/>
              <a:gd name="T107" fmla="*/ 1308895 h 4256"/>
              <a:gd name="T108" fmla="*/ 370562 w 4397"/>
              <a:gd name="T109" fmla="*/ 1334704 h 4256"/>
              <a:gd name="T110" fmla="*/ 799267 w 4397"/>
              <a:gd name="T111" fmla="*/ 1238022 h 4256"/>
              <a:gd name="T112" fmla="*/ 500361 w 4397"/>
              <a:gd name="T113" fmla="*/ 929540 h 4256"/>
              <a:gd name="T114" fmla="*/ 799267 w 4397"/>
              <a:gd name="T115" fmla="*/ 1238022 h 4256"/>
              <a:gd name="T116" fmla="*/ 1218554 w 4397"/>
              <a:gd name="T117" fmla="*/ 534209 h 4256"/>
              <a:gd name="T118" fmla="*/ 916782 w 4397"/>
              <a:gd name="T119" fmla="*/ 812375 h 4256"/>
              <a:gd name="T120" fmla="*/ 527385 w 4397"/>
              <a:gd name="T121" fmla="*/ 519051 h 4256"/>
              <a:gd name="T122" fmla="*/ 799267 w 4397"/>
              <a:gd name="T123" fmla="*/ 812375 h 4256"/>
              <a:gd name="T124" fmla="*/ 527385 w 4397"/>
              <a:gd name="T125" fmla="*/ 519051 h 42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97" h="4256">
                <a:moveTo>
                  <a:pt x="1923" y="3339"/>
                </a:moveTo>
                <a:cubicBezTo>
                  <a:pt x="3108" y="3002"/>
                  <a:pt x="3108" y="3002"/>
                  <a:pt x="3108" y="3002"/>
                </a:cubicBezTo>
                <a:cubicBezTo>
                  <a:pt x="3032" y="3305"/>
                  <a:pt x="3032" y="3305"/>
                  <a:pt x="3032" y="3305"/>
                </a:cubicBezTo>
                <a:cubicBezTo>
                  <a:pt x="3721" y="3325"/>
                  <a:pt x="4322" y="2944"/>
                  <a:pt x="4397" y="2093"/>
                </a:cubicBezTo>
                <a:cubicBezTo>
                  <a:pt x="4375" y="3150"/>
                  <a:pt x="3830" y="3967"/>
                  <a:pt x="2863" y="3974"/>
                </a:cubicBezTo>
                <a:cubicBezTo>
                  <a:pt x="2792" y="4256"/>
                  <a:pt x="2792" y="4256"/>
                  <a:pt x="2792" y="4256"/>
                </a:cubicBezTo>
                <a:cubicBezTo>
                  <a:pt x="1923" y="3339"/>
                  <a:pt x="1923" y="3339"/>
                  <a:pt x="1923" y="3339"/>
                </a:cubicBezTo>
                <a:close/>
                <a:moveTo>
                  <a:pt x="2340" y="30"/>
                </a:moveTo>
                <a:cubicBezTo>
                  <a:pt x="2110" y="0"/>
                  <a:pt x="1882" y="10"/>
                  <a:pt x="1664" y="55"/>
                </a:cubicBezTo>
                <a:cubicBezTo>
                  <a:pt x="1660" y="56"/>
                  <a:pt x="1660" y="56"/>
                  <a:pt x="1660" y="56"/>
                </a:cubicBezTo>
                <a:cubicBezTo>
                  <a:pt x="1665" y="60"/>
                  <a:pt x="1665" y="60"/>
                  <a:pt x="1665" y="60"/>
                </a:cubicBezTo>
                <a:cubicBezTo>
                  <a:pt x="1660" y="61"/>
                  <a:pt x="1660" y="61"/>
                  <a:pt x="1660" y="61"/>
                </a:cubicBezTo>
                <a:cubicBezTo>
                  <a:pt x="1647" y="63"/>
                  <a:pt x="1647" y="63"/>
                  <a:pt x="1647" y="63"/>
                </a:cubicBezTo>
                <a:cubicBezTo>
                  <a:pt x="1342" y="129"/>
                  <a:pt x="1062" y="262"/>
                  <a:pt x="823" y="445"/>
                </a:cubicBezTo>
                <a:cubicBezTo>
                  <a:pt x="583" y="629"/>
                  <a:pt x="383" y="865"/>
                  <a:pt x="241" y="1143"/>
                </a:cubicBezTo>
                <a:cubicBezTo>
                  <a:pt x="235" y="1154"/>
                  <a:pt x="235" y="1154"/>
                  <a:pt x="235" y="1154"/>
                </a:cubicBezTo>
                <a:cubicBezTo>
                  <a:pt x="231" y="1162"/>
                  <a:pt x="231" y="1162"/>
                  <a:pt x="231" y="1162"/>
                </a:cubicBezTo>
                <a:cubicBezTo>
                  <a:pt x="131" y="1361"/>
                  <a:pt x="62" y="1579"/>
                  <a:pt x="31" y="1808"/>
                </a:cubicBezTo>
                <a:cubicBezTo>
                  <a:pt x="30" y="1818"/>
                  <a:pt x="30" y="1818"/>
                  <a:pt x="30" y="1818"/>
                </a:cubicBezTo>
                <a:cubicBezTo>
                  <a:pt x="29" y="1828"/>
                  <a:pt x="29" y="1828"/>
                  <a:pt x="29" y="1828"/>
                </a:cubicBezTo>
                <a:cubicBezTo>
                  <a:pt x="0" y="2049"/>
                  <a:pt x="9" y="2269"/>
                  <a:pt x="49" y="2481"/>
                </a:cubicBezTo>
                <a:cubicBezTo>
                  <a:pt x="52" y="2510"/>
                  <a:pt x="52" y="2510"/>
                  <a:pt x="52" y="2510"/>
                </a:cubicBezTo>
                <a:cubicBezTo>
                  <a:pt x="136" y="2911"/>
                  <a:pt x="336" y="3269"/>
                  <a:pt x="615" y="3549"/>
                </a:cubicBezTo>
                <a:cubicBezTo>
                  <a:pt x="927" y="3861"/>
                  <a:pt x="1339" y="4074"/>
                  <a:pt x="1799" y="4136"/>
                </a:cubicBezTo>
                <a:cubicBezTo>
                  <a:pt x="1809" y="4137"/>
                  <a:pt x="1809" y="4137"/>
                  <a:pt x="1809" y="4137"/>
                </a:cubicBezTo>
                <a:cubicBezTo>
                  <a:pt x="1819" y="4139"/>
                  <a:pt x="1819" y="4139"/>
                  <a:pt x="1819" y="4139"/>
                </a:cubicBezTo>
                <a:cubicBezTo>
                  <a:pt x="1965" y="4158"/>
                  <a:pt x="2110" y="4160"/>
                  <a:pt x="2252" y="4148"/>
                </a:cubicBezTo>
                <a:cubicBezTo>
                  <a:pt x="1462" y="3298"/>
                  <a:pt x="1462" y="3298"/>
                  <a:pt x="1462" y="3298"/>
                </a:cubicBezTo>
                <a:cubicBezTo>
                  <a:pt x="1381" y="3200"/>
                  <a:pt x="1381" y="3200"/>
                  <a:pt x="1381" y="3200"/>
                </a:cubicBezTo>
                <a:cubicBezTo>
                  <a:pt x="2239" y="2956"/>
                  <a:pt x="2239" y="2956"/>
                  <a:pt x="2239" y="2956"/>
                </a:cubicBezTo>
                <a:cubicBezTo>
                  <a:pt x="2239" y="2269"/>
                  <a:pt x="2239" y="2269"/>
                  <a:pt x="2239" y="2269"/>
                </a:cubicBezTo>
                <a:cubicBezTo>
                  <a:pt x="3035" y="2269"/>
                  <a:pt x="3035" y="2269"/>
                  <a:pt x="3035" y="2269"/>
                </a:cubicBezTo>
                <a:cubicBezTo>
                  <a:pt x="3024" y="2428"/>
                  <a:pt x="3004" y="2587"/>
                  <a:pt x="2975" y="2747"/>
                </a:cubicBezTo>
                <a:cubicBezTo>
                  <a:pt x="3279" y="2661"/>
                  <a:pt x="3279" y="2661"/>
                  <a:pt x="3279" y="2661"/>
                </a:cubicBezTo>
                <a:cubicBezTo>
                  <a:pt x="3298" y="2530"/>
                  <a:pt x="3313" y="2400"/>
                  <a:pt x="3321" y="2269"/>
                </a:cubicBezTo>
                <a:cubicBezTo>
                  <a:pt x="3729" y="2269"/>
                  <a:pt x="3729" y="2269"/>
                  <a:pt x="3729" y="2269"/>
                </a:cubicBezTo>
                <a:cubicBezTo>
                  <a:pt x="3728" y="2282"/>
                  <a:pt x="3728" y="2282"/>
                  <a:pt x="3728" y="2282"/>
                </a:cubicBezTo>
                <a:cubicBezTo>
                  <a:pt x="3728" y="2282"/>
                  <a:pt x="3728" y="2282"/>
                  <a:pt x="3728" y="2282"/>
                </a:cubicBezTo>
                <a:cubicBezTo>
                  <a:pt x="3718" y="2359"/>
                  <a:pt x="3704" y="2437"/>
                  <a:pt x="3683" y="2514"/>
                </a:cubicBezTo>
                <a:cubicBezTo>
                  <a:pt x="3663" y="2587"/>
                  <a:pt x="3639" y="2657"/>
                  <a:pt x="3611" y="2725"/>
                </a:cubicBezTo>
                <a:cubicBezTo>
                  <a:pt x="3542" y="2750"/>
                  <a:pt x="3473" y="2773"/>
                  <a:pt x="3403" y="2795"/>
                </a:cubicBezTo>
                <a:cubicBezTo>
                  <a:pt x="3350" y="3008"/>
                  <a:pt x="3350" y="3008"/>
                  <a:pt x="3350" y="3008"/>
                </a:cubicBezTo>
                <a:cubicBezTo>
                  <a:pt x="3635" y="2946"/>
                  <a:pt x="3855" y="2788"/>
                  <a:pt x="3990" y="2547"/>
                </a:cubicBezTo>
                <a:cubicBezTo>
                  <a:pt x="4063" y="2413"/>
                  <a:pt x="4108" y="2252"/>
                  <a:pt x="4125" y="2069"/>
                </a:cubicBezTo>
                <a:cubicBezTo>
                  <a:pt x="4141" y="1885"/>
                  <a:pt x="4141" y="1885"/>
                  <a:pt x="4141" y="1885"/>
                </a:cubicBezTo>
                <a:cubicBezTo>
                  <a:pt x="4134" y="1812"/>
                  <a:pt x="4123" y="1740"/>
                  <a:pt x="4108" y="1668"/>
                </a:cubicBezTo>
                <a:cubicBezTo>
                  <a:pt x="4107" y="1661"/>
                  <a:pt x="4107" y="1661"/>
                  <a:pt x="4107" y="1661"/>
                </a:cubicBezTo>
                <a:cubicBezTo>
                  <a:pt x="4104" y="1648"/>
                  <a:pt x="4104" y="1648"/>
                  <a:pt x="4104" y="1648"/>
                </a:cubicBezTo>
                <a:cubicBezTo>
                  <a:pt x="4039" y="1343"/>
                  <a:pt x="3906" y="1062"/>
                  <a:pt x="3722" y="824"/>
                </a:cubicBezTo>
                <a:cubicBezTo>
                  <a:pt x="3539" y="584"/>
                  <a:pt x="3303" y="384"/>
                  <a:pt x="3025" y="241"/>
                </a:cubicBezTo>
                <a:cubicBezTo>
                  <a:pt x="3013" y="236"/>
                  <a:pt x="3013" y="236"/>
                  <a:pt x="3013" y="236"/>
                </a:cubicBezTo>
                <a:cubicBezTo>
                  <a:pt x="3005" y="232"/>
                  <a:pt x="3005" y="232"/>
                  <a:pt x="3005" y="232"/>
                </a:cubicBezTo>
                <a:cubicBezTo>
                  <a:pt x="2806" y="132"/>
                  <a:pt x="2589" y="63"/>
                  <a:pt x="2359" y="32"/>
                </a:cubicBezTo>
                <a:cubicBezTo>
                  <a:pt x="2350" y="31"/>
                  <a:pt x="2350" y="31"/>
                  <a:pt x="2350" y="31"/>
                </a:cubicBezTo>
                <a:cubicBezTo>
                  <a:pt x="2340" y="30"/>
                  <a:pt x="2340" y="30"/>
                  <a:pt x="2340" y="30"/>
                </a:cubicBezTo>
                <a:close/>
                <a:moveTo>
                  <a:pt x="3736" y="1983"/>
                </a:moveTo>
                <a:cubicBezTo>
                  <a:pt x="3329" y="1983"/>
                  <a:pt x="3329" y="1983"/>
                  <a:pt x="3329" y="1983"/>
                </a:cubicBezTo>
                <a:cubicBezTo>
                  <a:pt x="3328" y="1782"/>
                  <a:pt x="3312" y="1582"/>
                  <a:pt x="3280" y="1383"/>
                </a:cubicBezTo>
                <a:cubicBezTo>
                  <a:pt x="3397" y="1417"/>
                  <a:pt x="3515" y="1456"/>
                  <a:pt x="3633" y="1498"/>
                </a:cubicBezTo>
                <a:cubicBezTo>
                  <a:pt x="3660" y="1569"/>
                  <a:pt x="3681" y="1642"/>
                  <a:pt x="3698" y="1716"/>
                </a:cubicBezTo>
                <a:cubicBezTo>
                  <a:pt x="3700" y="1721"/>
                  <a:pt x="3700" y="1721"/>
                  <a:pt x="3700" y="1721"/>
                </a:cubicBezTo>
                <a:cubicBezTo>
                  <a:pt x="3702" y="1732"/>
                  <a:pt x="3702" y="1732"/>
                  <a:pt x="3702" y="1732"/>
                </a:cubicBezTo>
                <a:cubicBezTo>
                  <a:pt x="3720" y="1814"/>
                  <a:pt x="3731" y="1897"/>
                  <a:pt x="3736" y="1983"/>
                </a:cubicBezTo>
                <a:close/>
                <a:moveTo>
                  <a:pt x="3440" y="1133"/>
                </a:moveTo>
                <a:cubicBezTo>
                  <a:pt x="3365" y="1110"/>
                  <a:pt x="3291" y="1089"/>
                  <a:pt x="3216" y="1069"/>
                </a:cubicBezTo>
                <a:cubicBezTo>
                  <a:pt x="3194" y="982"/>
                  <a:pt x="3169" y="895"/>
                  <a:pt x="3141" y="808"/>
                </a:cubicBezTo>
                <a:cubicBezTo>
                  <a:pt x="3180" y="840"/>
                  <a:pt x="3217" y="875"/>
                  <a:pt x="3253" y="910"/>
                </a:cubicBezTo>
                <a:cubicBezTo>
                  <a:pt x="3304" y="962"/>
                  <a:pt x="3352" y="1016"/>
                  <a:pt x="3396" y="1073"/>
                </a:cubicBezTo>
                <a:cubicBezTo>
                  <a:pt x="3411" y="1093"/>
                  <a:pt x="3426" y="1113"/>
                  <a:pt x="3440" y="1133"/>
                </a:cubicBezTo>
                <a:close/>
                <a:moveTo>
                  <a:pt x="2743" y="564"/>
                </a:moveTo>
                <a:cubicBezTo>
                  <a:pt x="2805" y="708"/>
                  <a:pt x="2858" y="851"/>
                  <a:pt x="2900" y="996"/>
                </a:cubicBezTo>
                <a:cubicBezTo>
                  <a:pt x="2679" y="952"/>
                  <a:pt x="2458" y="923"/>
                  <a:pt x="2239" y="912"/>
                </a:cubicBezTo>
                <a:cubicBezTo>
                  <a:pt x="2239" y="435"/>
                  <a:pt x="2239" y="435"/>
                  <a:pt x="2239" y="435"/>
                </a:cubicBezTo>
                <a:cubicBezTo>
                  <a:pt x="2253" y="437"/>
                  <a:pt x="2267" y="438"/>
                  <a:pt x="2281" y="440"/>
                </a:cubicBezTo>
                <a:cubicBezTo>
                  <a:pt x="2281" y="440"/>
                  <a:pt x="2281" y="440"/>
                  <a:pt x="2281" y="440"/>
                </a:cubicBezTo>
                <a:cubicBezTo>
                  <a:pt x="2359" y="449"/>
                  <a:pt x="2436" y="464"/>
                  <a:pt x="2513" y="485"/>
                </a:cubicBezTo>
                <a:cubicBezTo>
                  <a:pt x="2592" y="506"/>
                  <a:pt x="2669" y="533"/>
                  <a:pt x="2743" y="564"/>
                </a:cubicBezTo>
                <a:close/>
                <a:moveTo>
                  <a:pt x="1952" y="433"/>
                </a:moveTo>
                <a:cubicBezTo>
                  <a:pt x="1952" y="907"/>
                  <a:pt x="1952" y="907"/>
                  <a:pt x="1952" y="907"/>
                </a:cubicBezTo>
                <a:cubicBezTo>
                  <a:pt x="1756" y="911"/>
                  <a:pt x="1561" y="928"/>
                  <a:pt x="1367" y="962"/>
                </a:cubicBezTo>
                <a:cubicBezTo>
                  <a:pt x="1412" y="814"/>
                  <a:pt x="1467" y="668"/>
                  <a:pt x="1533" y="522"/>
                </a:cubicBezTo>
                <a:cubicBezTo>
                  <a:pt x="1592" y="501"/>
                  <a:pt x="1653" y="483"/>
                  <a:pt x="1715" y="469"/>
                </a:cubicBezTo>
                <a:cubicBezTo>
                  <a:pt x="1721" y="468"/>
                  <a:pt x="1721" y="468"/>
                  <a:pt x="1721" y="468"/>
                </a:cubicBezTo>
                <a:cubicBezTo>
                  <a:pt x="1731" y="466"/>
                  <a:pt x="1731" y="466"/>
                  <a:pt x="1731" y="466"/>
                </a:cubicBezTo>
                <a:cubicBezTo>
                  <a:pt x="1803" y="450"/>
                  <a:pt x="1877" y="439"/>
                  <a:pt x="1952" y="433"/>
                </a:cubicBezTo>
                <a:close/>
                <a:moveTo>
                  <a:pt x="1146" y="718"/>
                </a:moveTo>
                <a:cubicBezTo>
                  <a:pt x="1109" y="821"/>
                  <a:pt x="1078" y="925"/>
                  <a:pt x="1050" y="1030"/>
                </a:cubicBezTo>
                <a:cubicBezTo>
                  <a:pt x="943" y="1058"/>
                  <a:pt x="835" y="1091"/>
                  <a:pt x="728" y="1129"/>
                </a:cubicBezTo>
                <a:cubicBezTo>
                  <a:pt x="782" y="1053"/>
                  <a:pt x="843" y="981"/>
                  <a:pt x="909" y="914"/>
                </a:cubicBezTo>
                <a:cubicBezTo>
                  <a:pt x="961" y="863"/>
                  <a:pt x="1015" y="815"/>
                  <a:pt x="1072" y="771"/>
                </a:cubicBezTo>
                <a:cubicBezTo>
                  <a:pt x="1096" y="753"/>
                  <a:pt x="1121" y="735"/>
                  <a:pt x="1146" y="718"/>
                </a:cubicBezTo>
                <a:close/>
                <a:moveTo>
                  <a:pt x="523" y="1521"/>
                </a:moveTo>
                <a:cubicBezTo>
                  <a:pt x="675" y="1451"/>
                  <a:pt x="828" y="1393"/>
                  <a:pt x="982" y="1346"/>
                </a:cubicBezTo>
                <a:cubicBezTo>
                  <a:pt x="946" y="1557"/>
                  <a:pt x="928" y="1769"/>
                  <a:pt x="927" y="1983"/>
                </a:cubicBezTo>
                <a:cubicBezTo>
                  <a:pt x="422" y="1983"/>
                  <a:pt x="422" y="1983"/>
                  <a:pt x="422" y="1983"/>
                </a:cubicBezTo>
                <a:cubicBezTo>
                  <a:pt x="423" y="1972"/>
                  <a:pt x="424" y="1962"/>
                  <a:pt x="424" y="1952"/>
                </a:cubicBezTo>
                <a:cubicBezTo>
                  <a:pt x="429" y="1944"/>
                  <a:pt x="429" y="1944"/>
                  <a:pt x="429" y="1944"/>
                </a:cubicBezTo>
                <a:cubicBezTo>
                  <a:pt x="431" y="1923"/>
                  <a:pt x="434" y="1901"/>
                  <a:pt x="436" y="1880"/>
                </a:cubicBezTo>
                <a:cubicBezTo>
                  <a:pt x="438" y="1865"/>
                  <a:pt x="438" y="1865"/>
                  <a:pt x="438" y="1865"/>
                </a:cubicBezTo>
                <a:cubicBezTo>
                  <a:pt x="447" y="1797"/>
                  <a:pt x="461" y="1728"/>
                  <a:pt x="480" y="1658"/>
                </a:cubicBezTo>
                <a:cubicBezTo>
                  <a:pt x="492" y="1612"/>
                  <a:pt x="507" y="1566"/>
                  <a:pt x="523" y="1521"/>
                </a:cubicBezTo>
                <a:close/>
                <a:moveTo>
                  <a:pt x="429" y="2269"/>
                </a:moveTo>
                <a:cubicBezTo>
                  <a:pt x="936" y="2269"/>
                  <a:pt x="936" y="2269"/>
                  <a:pt x="936" y="2269"/>
                </a:cubicBezTo>
                <a:cubicBezTo>
                  <a:pt x="949" y="2472"/>
                  <a:pt x="976" y="2675"/>
                  <a:pt x="1016" y="2880"/>
                </a:cubicBezTo>
                <a:cubicBezTo>
                  <a:pt x="856" y="2832"/>
                  <a:pt x="696" y="2773"/>
                  <a:pt x="538" y="2701"/>
                </a:cubicBezTo>
                <a:cubicBezTo>
                  <a:pt x="483" y="2565"/>
                  <a:pt x="446" y="2420"/>
                  <a:pt x="429" y="2269"/>
                </a:cubicBezTo>
                <a:close/>
                <a:moveTo>
                  <a:pt x="766" y="3099"/>
                </a:moveTo>
                <a:cubicBezTo>
                  <a:pt x="873" y="3136"/>
                  <a:pt x="981" y="3168"/>
                  <a:pt x="1090" y="3195"/>
                </a:cubicBezTo>
                <a:cubicBezTo>
                  <a:pt x="1114" y="3288"/>
                  <a:pt x="1141" y="3381"/>
                  <a:pt x="1170" y="3474"/>
                </a:cubicBezTo>
                <a:cubicBezTo>
                  <a:pt x="1075" y="3411"/>
                  <a:pt x="986" y="3339"/>
                  <a:pt x="905" y="3258"/>
                </a:cubicBezTo>
                <a:cubicBezTo>
                  <a:pt x="855" y="3208"/>
                  <a:pt x="809" y="3155"/>
                  <a:pt x="766" y="3099"/>
                </a:cubicBezTo>
                <a:close/>
                <a:moveTo>
                  <a:pt x="1952" y="3022"/>
                </a:moveTo>
                <a:cubicBezTo>
                  <a:pt x="1952" y="2269"/>
                  <a:pt x="1952" y="2269"/>
                  <a:pt x="1952" y="2269"/>
                </a:cubicBezTo>
                <a:cubicBezTo>
                  <a:pt x="1222" y="2269"/>
                  <a:pt x="1222" y="2269"/>
                  <a:pt x="1222" y="2269"/>
                </a:cubicBezTo>
                <a:cubicBezTo>
                  <a:pt x="1237" y="2497"/>
                  <a:pt x="1272" y="2725"/>
                  <a:pt x="1324" y="2955"/>
                </a:cubicBezTo>
                <a:cubicBezTo>
                  <a:pt x="1532" y="2996"/>
                  <a:pt x="1742" y="3018"/>
                  <a:pt x="1952" y="3022"/>
                </a:cubicBezTo>
                <a:close/>
                <a:moveTo>
                  <a:pt x="2239" y="1198"/>
                </a:moveTo>
                <a:cubicBezTo>
                  <a:pt x="2483" y="1211"/>
                  <a:pt x="2728" y="1247"/>
                  <a:pt x="2976" y="1304"/>
                </a:cubicBezTo>
                <a:cubicBezTo>
                  <a:pt x="3020" y="1529"/>
                  <a:pt x="3042" y="1755"/>
                  <a:pt x="3044" y="1983"/>
                </a:cubicBezTo>
                <a:cubicBezTo>
                  <a:pt x="2239" y="1983"/>
                  <a:pt x="2239" y="1983"/>
                  <a:pt x="2239" y="1983"/>
                </a:cubicBezTo>
                <a:cubicBezTo>
                  <a:pt x="2239" y="1198"/>
                  <a:pt x="2239" y="1198"/>
                  <a:pt x="2239" y="1198"/>
                </a:cubicBezTo>
                <a:close/>
                <a:moveTo>
                  <a:pt x="1288" y="1267"/>
                </a:moveTo>
                <a:cubicBezTo>
                  <a:pt x="1508" y="1221"/>
                  <a:pt x="1729" y="1197"/>
                  <a:pt x="1952" y="1193"/>
                </a:cubicBezTo>
                <a:cubicBezTo>
                  <a:pt x="1952" y="1983"/>
                  <a:pt x="1952" y="1983"/>
                  <a:pt x="1952" y="1983"/>
                </a:cubicBezTo>
                <a:cubicBezTo>
                  <a:pt x="1213" y="1983"/>
                  <a:pt x="1213" y="1983"/>
                  <a:pt x="1213" y="1983"/>
                </a:cubicBezTo>
                <a:cubicBezTo>
                  <a:pt x="1214" y="1743"/>
                  <a:pt x="1238" y="1504"/>
                  <a:pt x="1288" y="1267"/>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7" name="矩形 6"/>
          <p:cNvSpPr/>
          <p:nvPr/>
        </p:nvSpPr>
        <p:spPr>
          <a:xfrm>
            <a:off x="6506820" y="4311779"/>
            <a:ext cx="3949147"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400" dirty="0"/>
          </a:p>
        </p:txBody>
      </p:sp>
      <p:sp>
        <p:nvSpPr>
          <p:cNvPr id="8" name="圆角矩形 7"/>
          <p:cNvSpPr/>
          <p:nvPr/>
        </p:nvSpPr>
        <p:spPr>
          <a:xfrm>
            <a:off x="5804455" y="5191537"/>
            <a:ext cx="569843" cy="596348"/>
          </a:xfrm>
          <a:prstGeom prst="roundRect">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KSO_Shape"/>
          <p:cNvSpPr/>
          <p:nvPr/>
        </p:nvSpPr>
        <p:spPr bwMode="auto">
          <a:xfrm>
            <a:off x="5910989" y="5320745"/>
            <a:ext cx="356774" cy="356774"/>
          </a:xfrm>
          <a:custGeom>
            <a:avLst/>
            <a:gdLst>
              <a:gd name="T0" fmla="*/ 0 w 2643"/>
              <a:gd name="T1" fmla="*/ 900199 h 2642"/>
              <a:gd name="T2" fmla="*/ 11571 w 2643"/>
              <a:gd name="T3" fmla="*/ 738694 h 2642"/>
              <a:gd name="T4" fmla="*/ 899818 w 2643"/>
              <a:gd name="T5" fmla="*/ 0 h 2642"/>
              <a:gd name="T6" fmla="*/ 899818 w 2643"/>
              <a:gd name="T7" fmla="*/ 1800397 h 2642"/>
              <a:gd name="T8" fmla="*/ 1371508 w 2643"/>
              <a:gd name="T9" fmla="*/ 680089 h 2642"/>
              <a:gd name="T10" fmla="*/ 1651936 w 2643"/>
              <a:gd name="T11" fmla="*/ 622847 h 2642"/>
              <a:gd name="T12" fmla="*/ 1313653 w 2643"/>
              <a:gd name="T13" fmla="*/ 525400 h 2642"/>
              <a:gd name="T14" fmla="*/ 1453867 w 2643"/>
              <a:gd name="T15" fmla="*/ 320283 h 2642"/>
              <a:gd name="T16" fmla="*/ 771856 w 2643"/>
              <a:gd name="T17" fmla="*/ 325053 h 2642"/>
              <a:gd name="T18" fmla="*/ 1002596 w 2643"/>
              <a:gd name="T19" fmla="*/ 483150 h 2642"/>
              <a:gd name="T20" fmla="*/ 760966 w 2643"/>
              <a:gd name="T21" fmla="*/ 406146 h 2642"/>
              <a:gd name="T22" fmla="*/ 621433 w 2643"/>
              <a:gd name="T23" fmla="*/ 429315 h 2642"/>
              <a:gd name="T24" fmla="*/ 341686 w 2643"/>
              <a:gd name="T25" fmla="*/ 913828 h 2642"/>
              <a:gd name="T26" fmla="*/ 441061 w 2643"/>
              <a:gd name="T27" fmla="*/ 1012638 h 2642"/>
              <a:gd name="T28" fmla="*/ 554048 w 2643"/>
              <a:gd name="T29" fmla="*/ 982654 h 2642"/>
              <a:gd name="T30" fmla="*/ 948825 w 2643"/>
              <a:gd name="T31" fmla="*/ 827283 h 2642"/>
              <a:gd name="T32" fmla="*/ 645256 w 2643"/>
              <a:gd name="T33" fmla="*/ 1092368 h 2642"/>
              <a:gd name="T34" fmla="*/ 1018251 w 2643"/>
              <a:gd name="T35" fmla="*/ 886569 h 2642"/>
              <a:gd name="T36" fmla="*/ 1038671 w 2643"/>
              <a:gd name="T37" fmla="*/ 1175505 h 2642"/>
              <a:gd name="T38" fmla="*/ 1331350 w 2643"/>
              <a:gd name="T39" fmla="*/ 1113493 h 2642"/>
              <a:gd name="T40" fmla="*/ 1319098 w 2643"/>
              <a:gd name="T41" fmla="*/ 829327 h 2642"/>
              <a:gd name="T42" fmla="*/ 1483135 w 2643"/>
              <a:gd name="T43" fmla="*/ 1162558 h 2642"/>
              <a:gd name="T44" fmla="*/ 1701623 w 2643"/>
              <a:gd name="T45" fmla="*/ 900199 h 2642"/>
              <a:gd name="T46" fmla="*/ 1368786 w 2643"/>
              <a:gd name="T47" fmla="*/ 713481 h 2642"/>
              <a:gd name="T48" fmla="*/ 281108 w 2643"/>
              <a:gd name="T49" fmla="*/ 1003098 h 2642"/>
              <a:gd name="T50" fmla="*/ 244353 w 2643"/>
              <a:gd name="T51" fmla="*/ 1009912 h 2642"/>
              <a:gd name="T52" fmla="*/ 260689 w 2643"/>
              <a:gd name="T53" fmla="*/ 1384711 h 2642"/>
              <a:gd name="T54" fmla="*/ 403625 w 2643"/>
              <a:gd name="T55" fmla="*/ 1100545 h 2642"/>
              <a:gd name="T56" fmla="*/ 1118987 w 2643"/>
              <a:gd name="T57" fmla="*/ 1570748 h 2642"/>
              <a:gd name="T58" fmla="*/ 1110820 w 2643"/>
              <a:gd name="T59" fmla="*/ 1674328 h 2642"/>
              <a:gd name="T60" fmla="*/ 1347005 w 2643"/>
              <a:gd name="T61" fmla="*/ 1341780 h 2642"/>
              <a:gd name="T62" fmla="*/ 1038671 w 2643"/>
              <a:gd name="T63" fmla="*/ 1244332 h 2642"/>
              <a:gd name="T64" fmla="*/ 1118987 w 2643"/>
              <a:gd name="T65" fmla="*/ 1570748 h 2642"/>
              <a:gd name="T66" fmla="*/ 1500151 w 2643"/>
              <a:gd name="T67" fmla="*/ 1222525 h 2642"/>
              <a:gd name="T68" fmla="*/ 1419154 w 2643"/>
              <a:gd name="T69" fmla="*/ 1339054 h 2642"/>
              <a:gd name="T70" fmla="*/ 1646491 w 2643"/>
              <a:gd name="T71" fmla="*/ 1191860 h 2642"/>
              <a:gd name="T72" fmla="*/ 1050922 w 2643"/>
              <a:gd name="T73" fmla="*/ 1688639 h 2642"/>
              <a:gd name="T74" fmla="*/ 1035268 w 2643"/>
              <a:gd name="T75" fmla="*/ 1641619 h 2642"/>
              <a:gd name="T76" fmla="*/ 1003277 w 2643"/>
              <a:gd name="T77" fmla="*/ 1519639 h 2642"/>
              <a:gd name="T78" fmla="*/ 628920 w 2643"/>
              <a:gd name="T79" fmla="*/ 1161876 h 2642"/>
              <a:gd name="T80" fmla="*/ 455354 w 2643"/>
              <a:gd name="T81" fmla="*/ 1199356 h 2642"/>
              <a:gd name="T82" fmla="*/ 899818 w 2643"/>
              <a:gd name="T83" fmla="*/ 1702949 h 2642"/>
              <a:gd name="T84" fmla="*/ 179691 w 2643"/>
              <a:gd name="T85" fmla="*/ 984699 h 2642"/>
              <a:gd name="T86" fmla="*/ 98694 w 2643"/>
              <a:gd name="T87" fmla="*/ 877029 h 2642"/>
              <a:gd name="T88" fmla="*/ 137491 w 2643"/>
              <a:gd name="T89" fmla="*/ 1149610 h 2642"/>
              <a:gd name="T90" fmla="*/ 166078 w 2643"/>
              <a:gd name="T91" fmla="*/ 857948 h 2642"/>
              <a:gd name="T92" fmla="*/ 245714 w 2643"/>
              <a:gd name="T93" fmla="*/ 817061 h 2642"/>
              <a:gd name="T94" fmla="*/ 583997 w 2643"/>
              <a:gd name="T95" fmla="*/ 353674 h 2642"/>
              <a:gd name="T96" fmla="*/ 390012 w 2643"/>
              <a:gd name="T97" fmla="*/ 280077 h 2642"/>
              <a:gd name="T98" fmla="*/ 456716 w 2643"/>
              <a:gd name="T99" fmla="*/ 230331 h 2642"/>
              <a:gd name="T100" fmla="*/ 679969 w 2643"/>
              <a:gd name="T101" fmla="*/ 256908 h 2642"/>
              <a:gd name="T102" fmla="*/ 1139407 w 2643"/>
              <a:gd name="T103" fmla="*/ 133565 h 2642"/>
              <a:gd name="T104" fmla="*/ 456716 w 2643"/>
              <a:gd name="T105" fmla="*/ 230331 h 2642"/>
              <a:gd name="T106" fmla="*/ 965161 w 2643"/>
              <a:gd name="T107" fmla="*/ 678045 h 2642"/>
              <a:gd name="T108" fmla="*/ 1301401 w 2643"/>
              <a:gd name="T109" fmla="*/ 678045 h 2642"/>
              <a:gd name="T110" fmla="*/ 1133281 w 2643"/>
              <a:gd name="T111" fmla="*/ 568331 h 2642"/>
              <a:gd name="T112" fmla="*/ 1133281 w 2643"/>
              <a:gd name="T113" fmla="*/ 787077 h 2642"/>
              <a:gd name="T114" fmla="*/ 1133281 w 2643"/>
              <a:gd name="T115" fmla="*/ 568331 h 2642"/>
              <a:gd name="T116" fmla="*/ 1078829 w 2643"/>
              <a:gd name="T117" fmla="*/ 669868 h 2642"/>
              <a:gd name="T118" fmla="*/ 1187733 w 2643"/>
              <a:gd name="T119" fmla="*/ 669868 h 26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43" h="2642">
                <a:moveTo>
                  <a:pt x="1322" y="2642"/>
                </a:moveTo>
                <a:cubicBezTo>
                  <a:pt x="592" y="2642"/>
                  <a:pt x="0" y="2051"/>
                  <a:pt x="0" y="1321"/>
                </a:cubicBezTo>
                <a:cubicBezTo>
                  <a:pt x="0" y="1252"/>
                  <a:pt x="7" y="1185"/>
                  <a:pt x="17" y="1118"/>
                </a:cubicBezTo>
                <a:cubicBezTo>
                  <a:pt x="17" y="1084"/>
                  <a:pt x="17" y="1084"/>
                  <a:pt x="17" y="1084"/>
                </a:cubicBezTo>
                <a:cubicBezTo>
                  <a:pt x="17" y="1084"/>
                  <a:pt x="19" y="1086"/>
                  <a:pt x="22" y="1088"/>
                </a:cubicBezTo>
                <a:cubicBezTo>
                  <a:pt x="132" y="470"/>
                  <a:pt x="671" y="0"/>
                  <a:pt x="1322" y="0"/>
                </a:cubicBezTo>
                <a:cubicBezTo>
                  <a:pt x="2051" y="0"/>
                  <a:pt x="2643" y="591"/>
                  <a:pt x="2643" y="1321"/>
                </a:cubicBezTo>
                <a:cubicBezTo>
                  <a:pt x="2643" y="2051"/>
                  <a:pt x="2051" y="2642"/>
                  <a:pt x="1322" y="2642"/>
                </a:cubicBezTo>
                <a:close/>
                <a:moveTo>
                  <a:pt x="2011" y="1047"/>
                </a:moveTo>
                <a:cubicBezTo>
                  <a:pt x="2014" y="1031"/>
                  <a:pt x="2015" y="1015"/>
                  <a:pt x="2015" y="998"/>
                </a:cubicBezTo>
                <a:cubicBezTo>
                  <a:pt x="2015" y="975"/>
                  <a:pt x="2013" y="952"/>
                  <a:pt x="2008" y="930"/>
                </a:cubicBezTo>
                <a:cubicBezTo>
                  <a:pt x="2138" y="916"/>
                  <a:pt x="2277" y="909"/>
                  <a:pt x="2427" y="914"/>
                </a:cubicBezTo>
                <a:cubicBezTo>
                  <a:pt x="2378" y="781"/>
                  <a:pt x="2306" y="660"/>
                  <a:pt x="2216" y="555"/>
                </a:cubicBezTo>
                <a:cubicBezTo>
                  <a:pt x="2150" y="591"/>
                  <a:pt x="2042" y="660"/>
                  <a:pt x="1930" y="771"/>
                </a:cubicBezTo>
                <a:cubicBezTo>
                  <a:pt x="1908" y="745"/>
                  <a:pt x="1882" y="723"/>
                  <a:pt x="1854" y="705"/>
                </a:cubicBezTo>
                <a:cubicBezTo>
                  <a:pt x="1967" y="587"/>
                  <a:pt x="2074" y="510"/>
                  <a:pt x="2136" y="470"/>
                </a:cubicBezTo>
                <a:cubicBezTo>
                  <a:pt x="2041" y="379"/>
                  <a:pt x="1931" y="304"/>
                  <a:pt x="1810" y="249"/>
                </a:cubicBezTo>
                <a:cubicBezTo>
                  <a:pt x="1701" y="262"/>
                  <a:pt x="1425" y="308"/>
                  <a:pt x="1134" y="477"/>
                </a:cubicBezTo>
                <a:cubicBezTo>
                  <a:pt x="1137" y="488"/>
                  <a:pt x="1139" y="500"/>
                  <a:pt x="1140" y="513"/>
                </a:cubicBezTo>
                <a:cubicBezTo>
                  <a:pt x="1248" y="565"/>
                  <a:pt x="1363" y="630"/>
                  <a:pt x="1473" y="709"/>
                </a:cubicBezTo>
                <a:cubicBezTo>
                  <a:pt x="1449" y="725"/>
                  <a:pt x="1427" y="745"/>
                  <a:pt x="1407" y="767"/>
                </a:cubicBezTo>
                <a:cubicBezTo>
                  <a:pt x="1323" y="706"/>
                  <a:pt x="1227" y="648"/>
                  <a:pt x="1118" y="596"/>
                </a:cubicBezTo>
                <a:cubicBezTo>
                  <a:pt x="1093" y="635"/>
                  <a:pt x="1049" y="660"/>
                  <a:pt x="999" y="660"/>
                </a:cubicBezTo>
                <a:cubicBezTo>
                  <a:pt x="966" y="660"/>
                  <a:pt x="937" y="649"/>
                  <a:pt x="913" y="630"/>
                </a:cubicBezTo>
                <a:cubicBezTo>
                  <a:pt x="740" y="773"/>
                  <a:pt x="576" y="968"/>
                  <a:pt x="453" y="1235"/>
                </a:cubicBezTo>
                <a:cubicBezTo>
                  <a:pt x="483" y="1261"/>
                  <a:pt x="502" y="1299"/>
                  <a:pt x="502" y="1341"/>
                </a:cubicBezTo>
                <a:cubicBezTo>
                  <a:pt x="502" y="1364"/>
                  <a:pt x="495" y="1386"/>
                  <a:pt x="485" y="1405"/>
                </a:cubicBezTo>
                <a:cubicBezTo>
                  <a:pt x="536" y="1432"/>
                  <a:pt x="590" y="1460"/>
                  <a:pt x="648" y="1486"/>
                </a:cubicBezTo>
                <a:cubicBezTo>
                  <a:pt x="680" y="1456"/>
                  <a:pt x="723" y="1437"/>
                  <a:pt x="771" y="1437"/>
                </a:cubicBezTo>
                <a:cubicBezTo>
                  <a:pt x="786" y="1437"/>
                  <a:pt x="800" y="1439"/>
                  <a:pt x="814" y="1442"/>
                </a:cubicBezTo>
                <a:cubicBezTo>
                  <a:pt x="949" y="1320"/>
                  <a:pt x="1121" y="1200"/>
                  <a:pt x="1336" y="1106"/>
                </a:cubicBezTo>
                <a:cubicBezTo>
                  <a:pt x="1349" y="1145"/>
                  <a:pt x="1369" y="1182"/>
                  <a:pt x="1394" y="1214"/>
                </a:cubicBezTo>
                <a:cubicBezTo>
                  <a:pt x="1226" y="1284"/>
                  <a:pt x="1059" y="1378"/>
                  <a:pt x="909" y="1504"/>
                </a:cubicBezTo>
                <a:cubicBezTo>
                  <a:pt x="932" y="1532"/>
                  <a:pt x="945" y="1566"/>
                  <a:pt x="948" y="1603"/>
                </a:cubicBezTo>
                <a:cubicBezTo>
                  <a:pt x="1093" y="1651"/>
                  <a:pt x="1251" y="1690"/>
                  <a:pt x="1423" y="1713"/>
                </a:cubicBezTo>
                <a:cubicBezTo>
                  <a:pt x="1430" y="1561"/>
                  <a:pt x="1457" y="1425"/>
                  <a:pt x="1496" y="1301"/>
                </a:cubicBezTo>
                <a:cubicBezTo>
                  <a:pt x="1525" y="1318"/>
                  <a:pt x="1556" y="1330"/>
                  <a:pt x="1589" y="1338"/>
                </a:cubicBezTo>
                <a:cubicBezTo>
                  <a:pt x="1555" y="1452"/>
                  <a:pt x="1532" y="1581"/>
                  <a:pt x="1526" y="1725"/>
                </a:cubicBezTo>
                <a:cubicBezTo>
                  <a:pt x="1633" y="1735"/>
                  <a:pt x="1745" y="1739"/>
                  <a:pt x="1860" y="1736"/>
                </a:cubicBezTo>
                <a:cubicBezTo>
                  <a:pt x="1877" y="1690"/>
                  <a:pt x="1911" y="1653"/>
                  <a:pt x="1956" y="1634"/>
                </a:cubicBezTo>
                <a:cubicBezTo>
                  <a:pt x="1936" y="1524"/>
                  <a:pt x="1903" y="1408"/>
                  <a:pt x="1850" y="1294"/>
                </a:cubicBezTo>
                <a:cubicBezTo>
                  <a:pt x="1883" y="1273"/>
                  <a:pt x="1913" y="1248"/>
                  <a:pt x="1938" y="1217"/>
                </a:cubicBezTo>
                <a:cubicBezTo>
                  <a:pt x="2004" y="1338"/>
                  <a:pt x="2052" y="1474"/>
                  <a:pt x="2076" y="1627"/>
                </a:cubicBezTo>
                <a:cubicBezTo>
                  <a:pt x="2119" y="1640"/>
                  <a:pt x="2156" y="1668"/>
                  <a:pt x="2179" y="1706"/>
                </a:cubicBezTo>
                <a:cubicBezTo>
                  <a:pt x="2268" y="1692"/>
                  <a:pt x="2360" y="1673"/>
                  <a:pt x="2453" y="1649"/>
                </a:cubicBezTo>
                <a:cubicBezTo>
                  <a:pt x="2483" y="1545"/>
                  <a:pt x="2500" y="1435"/>
                  <a:pt x="2500" y="1321"/>
                </a:cubicBezTo>
                <a:cubicBezTo>
                  <a:pt x="2500" y="1214"/>
                  <a:pt x="2485" y="1111"/>
                  <a:pt x="2458" y="1013"/>
                </a:cubicBezTo>
                <a:cubicBezTo>
                  <a:pt x="2377" y="1012"/>
                  <a:pt x="2213" y="1017"/>
                  <a:pt x="2011" y="1047"/>
                </a:cubicBezTo>
                <a:close/>
                <a:moveTo>
                  <a:pt x="598" y="1572"/>
                </a:moveTo>
                <a:cubicBezTo>
                  <a:pt x="531" y="1539"/>
                  <a:pt x="469" y="1505"/>
                  <a:pt x="413" y="1472"/>
                </a:cubicBezTo>
                <a:cubicBezTo>
                  <a:pt x="396" y="1479"/>
                  <a:pt x="379" y="1482"/>
                  <a:pt x="360" y="1482"/>
                </a:cubicBezTo>
                <a:cubicBezTo>
                  <a:pt x="360" y="1482"/>
                  <a:pt x="360" y="1482"/>
                  <a:pt x="359" y="1482"/>
                </a:cubicBezTo>
                <a:cubicBezTo>
                  <a:pt x="324" y="1598"/>
                  <a:pt x="295" y="1724"/>
                  <a:pt x="276" y="1862"/>
                </a:cubicBezTo>
                <a:cubicBezTo>
                  <a:pt x="307" y="1922"/>
                  <a:pt x="343" y="1979"/>
                  <a:pt x="383" y="2032"/>
                </a:cubicBezTo>
                <a:cubicBezTo>
                  <a:pt x="411" y="1967"/>
                  <a:pt x="478" y="1829"/>
                  <a:pt x="602" y="1670"/>
                </a:cubicBezTo>
                <a:cubicBezTo>
                  <a:pt x="597" y="1653"/>
                  <a:pt x="593" y="1634"/>
                  <a:pt x="593" y="1615"/>
                </a:cubicBezTo>
                <a:cubicBezTo>
                  <a:pt x="593" y="1600"/>
                  <a:pt x="595" y="1586"/>
                  <a:pt x="598" y="1572"/>
                </a:cubicBezTo>
                <a:close/>
                <a:moveTo>
                  <a:pt x="1644" y="2305"/>
                </a:moveTo>
                <a:cubicBezTo>
                  <a:pt x="1644" y="2322"/>
                  <a:pt x="1616" y="2376"/>
                  <a:pt x="1608" y="2390"/>
                </a:cubicBezTo>
                <a:cubicBezTo>
                  <a:pt x="1616" y="2422"/>
                  <a:pt x="1622" y="2424"/>
                  <a:pt x="1632" y="2457"/>
                </a:cubicBezTo>
                <a:cubicBezTo>
                  <a:pt x="1738" y="2428"/>
                  <a:pt x="1838" y="2384"/>
                  <a:pt x="1930" y="2329"/>
                </a:cubicBezTo>
                <a:cubicBezTo>
                  <a:pt x="1950" y="2250"/>
                  <a:pt x="1974" y="2123"/>
                  <a:pt x="1979" y="1969"/>
                </a:cubicBezTo>
                <a:cubicBezTo>
                  <a:pt x="1915" y="1950"/>
                  <a:pt x="1865" y="1898"/>
                  <a:pt x="1852" y="1832"/>
                </a:cubicBezTo>
                <a:cubicBezTo>
                  <a:pt x="1738" y="1837"/>
                  <a:pt x="1630" y="1834"/>
                  <a:pt x="1526" y="1826"/>
                </a:cubicBezTo>
                <a:cubicBezTo>
                  <a:pt x="1528" y="1951"/>
                  <a:pt x="1543" y="2071"/>
                  <a:pt x="1574" y="2218"/>
                </a:cubicBezTo>
                <a:cubicBezTo>
                  <a:pt x="1600" y="2235"/>
                  <a:pt x="1644" y="2272"/>
                  <a:pt x="1644" y="2305"/>
                </a:cubicBezTo>
                <a:close/>
                <a:moveTo>
                  <a:pt x="2419" y="1749"/>
                </a:moveTo>
                <a:cubicBezTo>
                  <a:pt x="2346" y="1767"/>
                  <a:pt x="2274" y="1782"/>
                  <a:pt x="2204" y="1794"/>
                </a:cubicBezTo>
                <a:cubicBezTo>
                  <a:pt x="2204" y="1795"/>
                  <a:pt x="2205" y="1796"/>
                  <a:pt x="2205" y="1798"/>
                </a:cubicBezTo>
                <a:cubicBezTo>
                  <a:pt x="2205" y="1875"/>
                  <a:pt x="2155" y="1941"/>
                  <a:pt x="2085" y="1965"/>
                </a:cubicBezTo>
                <a:cubicBezTo>
                  <a:pt x="2078" y="2057"/>
                  <a:pt x="2062" y="2154"/>
                  <a:pt x="2037" y="2256"/>
                </a:cubicBezTo>
                <a:cubicBezTo>
                  <a:pt x="2207" y="2126"/>
                  <a:pt x="2340" y="1951"/>
                  <a:pt x="2419" y="1749"/>
                </a:cubicBezTo>
                <a:close/>
                <a:moveTo>
                  <a:pt x="1322" y="2499"/>
                </a:moveTo>
                <a:cubicBezTo>
                  <a:pt x="1398" y="2499"/>
                  <a:pt x="1472" y="2491"/>
                  <a:pt x="1544" y="2478"/>
                </a:cubicBezTo>
                <a:cubicBezTo>
                  <a:pt x="1537" y="2455"/>
                  <a:pt x="1529" y="2431"/>
                  <a:pt x="1522" y="2409"/>
                </a:cubicBezTo>
                <a:cubicBezTo>
                  <a:pt x="1522" y="2409"/>
                  <a:pt x="1522" y="2409"/>
                  <a:pt x="1521" y="2409"/>
                </a:cubicBezTo>
                <a:cubicBezTo>
                  <a:pt x="1468" y="2409"/>
                  <a:pt x="1425" y="2366"/>
                  <a:pt x="1425" y="2313"/>
                </a:cubicBezTo>
                <a:cubicBezTo>
                  <a:pt x="1425" y="2277"/>
                  <a:pt x="1445" y="2246"/>
                  <a:pt x="1474" y="2230"/>
                </a:cubicBezTo>
                <a:cubicBezTo>
                  <a:pt x="1440" y="2082"/>
                  <a:pt x="1424" y="1944"/>
                  <a:pt x="1422" y="1816"/>
                </a:cubicBezTo>
                <a:cubicBezTo>
                  <a:pt x="1240" y="1794"/>
                  <a:pt x="1073" y="1754"/>
                  <a:pt x="924" y="1705"/>
                </a:cubicBezTo>
                <a:cubicBezTo>
                  <a:pt x="893" y="1757"/>
                  <a:pt x="836" y="1793"/>
                  <a:pt x="771" y="1793"/>
                </a:cubicBezTo>
                <a:cubicBezTo>
                  <a:pt x="733" y="1793"/>
                  <a:pt x="698" y="1781"/>
                  <a:pt x="669" y="1760"/>
                </a:cubicBezTo>
                <a:cubicBezTo>
                  <a:pt x="589" y="1868"/>
                  <a:pt x="522" y="1993"/>
                  <a:pt x="470" y="2134"/>
                </a:cubicBezTo>
                <a:cubicBezTo>
                  <a:pt x="685" y="2359"/>
                  <a:pt x="987" y="2499"/>
                  <a:pt x="1322" y="2499"/>
                </a:cubicBezTo>
                <a:close/>
                <a:moveTo>
                  <a:pt x="202" y="1687"/>
                </a:moveTo>
                <a:cubicBezTo>
                  <a:pt x="214" y="1625"/>
                  <a:pt x="233" y="1542"/>
                  <a:pt x="264" y="1445"/>
                </a:cubicBezTo>
                <a:cubicBezTo>
                  <a:pt x="237" y="1420"/>
                  <a:pt x="219" y="1384"/>
                  <a:pt x="219" y="1344"/>
                </a:cubicBezTo>
                <a:cubicBezTo>
                  <a:pt x="191" y="1324"/>
                  <a:pt x="167" y="1305"/>
                  <a:pt x="145" y="1287"/>
                </a:cubicBezTo>
                <a:cubicBezTo>
                  <a:pt x="145" y="1299"/>
                  <a:pt x="143" y="1310"/>
                  <a:pt x="143" y="1321"/>
                </a:cubicBezTo>
                <a:cubicBezTo>
                  <a:pt x="143" y="1449"/>
                  <a:pt x="164" y="1572"/>
                  <a:pt x="202" y="1687"/>
                </a:cubicBezTo>
                <a:close/>
                <a:moveTo>
                  <a:pt x="150" y="1192"/>
                </a:moveTo>
                <a:cubicBezTo>
                  <a:pt x="178" y="1213"/>
                  <a:pt x="209" y="1235"/>
                  <a:pt x="244" y="1259"/>
                </a:cubicBezTo>
                <a:cubicBezTo>
                  <a:pt x="270" y="1223"/>
                  <a:pt x="312" y="1199"/>
                  <a:pt x="360" y="1199"/>
                </a:cubicBezTo>
                <a:cubicBezTo>
                  <a:pt x="360" y="1199"/>
                  <a:pt x="360" y="1199"/>
                  <a:pt x="361" y="1199"/>
                </a:cubicBezTo>
                <a:cubicBezTo>
                  <a:pt x="461" y="984"/>
                  <a:pt x="619" y="747"/>
                  <a:pt x="862" y="554"/>
                </a:cubicBezTo>
                <a:cubicBezTo>
                  <a:pt x="860" y="542"/>
                  <a:pt x="858" y="531"/>
                  <a:pt x="858" y="519"/>
                </a:cubicBezTo>
                <a:cubicBezTo>
                  <a:pt x="858" y="510"/>
                  <a:pt x="859" y="501"/>
                  <a:pt x="860" y="492"/>
                </a:cubicBezTo>
                <a:cubicBezTo>
                  <a:pt x="771" y="462"/>
                  <a:pt x="676" y="435"/>
                  <a:pt x="573" y="411"/>
                </a:cubicBezTo>
                <a:cubicBezTo>
                  <a:pt x="342" y="601"/>
                  <a:pt x="185" y="878"/>
                  <a:pt x="150" y="1192"/>
                </a:cubicBezTo>
                <a:close/>
                <a:moveTo>
                  <a:pt x="671" y="338"/>
                </a:moveTo>
                <a:cubicBezTo>
                  <a:pt x="723" y="352"/>
                  <a:pt x="806" y="376"/>
                  <a:pt x="906" y="413"/>
                </a:cubicBezTo>
                <a:cubicBezTo>
                  <a:pt x="931" y="391"/>
                  <a:pt x="963" y="377"/>
                  <a:pt x="999" y="377"/>
                </a:cubicBezTo>
                <a:cubicBezTo>
                  <a:pt x="1030" y="377"/>
                  <a:pt x="1059" y="388"/>
                  <a:pt x="1082" y="404"/>
                </a:cubicBezTo>
                <a:cubicBezTo>
                  <a:pt x="1247" y="311"/>
                  <a:pt x="1443" y="238"/>
                  <a:pt x="1674" y="196"/>
                </a:cubicBezTo>
                <a:cubicBezTo>
                  <a:pt x="1563" y="161"/>
                  <a:pt x="1445" y="142"/>
                  <a:pt x="1322" y="142"/>
                </a:cubicBezTo>
                <a:cubicBezTo>
                  <a:pt x="1081" y="142"/>
                  <a:pt x="858" y="215"/>
                  <a:pt x="671" y="338"/>
                </a:cubicBezTo>
                <a:close/>
                <a:moveTo>
                  <a:pt x="1665" y="1242"/>
                </a:moveTo>
                <a:cubicBezTo>
                  <a:pt x="1529" y="1242"/>
                  <a:pt x="1418" y="1131"/>
                  <a:pt x="1418" y="995"/>
                </a:cubicBezTo>
                <a:cubicBezTo>
                  <a:pt x="1418" y="858"/>
                  <a:pt x="1529" y="747"/>
                  <a:pt x="1665" y="747"/>
                </a:cubicBezTo>
                <a:cubicBezTo>
                  <a:pt x="1802" y="747"/>
                  <a:pt x="1912" y="858"/>
                  <a:pt x="1912" y="995"/>
                </a:cubicBezTo>
                <a:cubicBezTo>
                  <a:pt x="1912" y="1131"/>
                  <a:pt x="1802" y="1242"/>
                  <a:pt x="1665" y="1242"/>
                </a:cubicBezTo>
                <a:close/>
                <a:moveTo>
                  <a:pt x="1665" y="834"/>
                </a:moveTo>
                <a:cubicBezTo>
                  <a:pt x="1576" y="834"/>
                  <a:pt x="1504" y="906"/>
                  <a:pt x="1504" y="995"/>
                </a:cubicBezTo>
                <a:cubicBezTo>
                  <a:pt x="1504" y="1083"/>
                  <a:pt x="1576" y="1155"/>
                  <a:pt x="1665" y="1155"/>
                </a:cubicBezTo>
                <a:cubicBezTo>
                  <a:pt x="1754" y="1155"/>
                  <a:pt x="1826" y="1083"/>
                  <a:pt x="1826" y="995"/>
                </a:cubicBezTo>
                <a:cubicBezTo>
                  <a:pt x="1826" y="906"/>
                  <a:pt x="1754" y="834"/>
                  <a:pt x="1665" y="834"/>
                </a:cubicBezTo>
                <a:close/>
                <a:moveTo>
                  <a:pt x="1665" y="1063"/>
                </a:moveTo>
                <a:cubicBezTo>
                  <a:pt x="1621" y="1063"/>
                  <a:pt x="1585" y="1027"/>
                  <a:pt x="1585" y="983"/>
                </a:cubicBezTo>
                <a:cubicBezTo>
                  <a:pt x="1585" y="939"/>
                  <a:pt x="1621" y="903"/>
                  <a:pt x="1665" y="903"/>
                </a:cubicBezTo>
                <a:cubicBezTo>
                  <a:pt x="1709" y="903"/>
                  <a:pt x="1745" y="939"/>
                  <a:pt x="1745" y="983"/>
                </a:cubicBezTo>
                <a:cubicBezTo>
                  <a:pt x="1745" y="1027"/>
                  <a:pt x="1709" y="1063"/>
                  <a:pt x="1665" y="1063"/>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 name="矩形 10"/>
          <p:cNvSpPr/>
          <p:nvPr/>
        </p:nvSpPr>
        <p:spPr>
          <a:xfrm>
            <a:off x="6506820" y="5211657"/>
            <a:ext cx="3949147"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endParaRPr lang="zh-CN" altLang="en-US" sz="1400" dirty="0"/>
          </a:p>
        </p:txBody>
      </p:sp>
      <p:sp>
        <p:nvSpPr>
          <p:cNvPr id="12" name="矩形 11"/>
          <p:cNvSpPr/>
          <p:nvPr/>
        </p:nvSpPr>
        <p:spPr>
          <a:xfrm>
            <a:off x="6109252" y="2209799"/>
            <a:ext cx="4002157" cy="1708160"/>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试制，制定工艺方法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sp>
        <p:nvSpPr>
          <p:cNvPr id="15" name="矩形 14"/>
          <p:cNvSpPr/>
          <p:nvPr/>
        </p:nvSpPr>
        <p:spPr bwMode="auto">
          <a:xfrm>
            <a:off x="5817704" y="1524000"/>
            <a:ext cx="4532244" cy="543339"/>
          </a:xfrm>
          <a:prstGeom prst="rect">
            <a:avLst/>
          </a:prstGeom>
          <a:solidFill>
            <a:srgbClr val="54636A"/>
          </a:solidFill>
          <a:ln>
            <a:solidFill>
              <a:srgbClr val="54636A"/>
            </a:solidFill>
          </a:ln>
        </p:spPr>
        <p:txBody>
          <a:bodyPr rtlCol="0" anchor="ctr" anchorCtr="1"/>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添加标题内容</a:t>
            </a:r>
          </a:p>
        </p:txBody>
      </p:sp>
      <p:sp>
        <p:nvSpPr>
          <p:cNvPr id="16" name="文本框 15"/>
          <p:cNvSpPr txBox="1"/>
          <p:nvPr/>
        </p:nvSpPr>
        <p:spPr>
          <a:xfrm>
            <a:off x="6527359" y="887611"/>
            <a:ext cx="2497371"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添加标题内容</a:t>
            </a:r>
          </a:p>
        </p:txBody>
      </p:sp>
      <p:sp>
        <p:nvSpPr>
          <p:cNvPr id="20" name="矩形 19"/>
          <p:cNvSpPr/>
          <p:nvPr/>
        </p:nvSpPr>
        <p:spPr>
          <a:xfrm>
            <a:off x="2594474" y="4675569"/>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sp>
        <p:nvSpPr>
          <p:cNvPr id="21" name="文本框 20"/>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2" name="矩形 21"/>
          <p:cNvSpPr/>
          <p:nvPr/>
        </p:nvSpPr>
        <p:spPr>
          <a:xfrm>
            <a:off x="560646"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150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6" grpId="0" animBg="1"/>
      <p:bldP spid="7" grpId="0"/>
      <p:bldP spid="8" grpId="0" animBg="1"/>
      <p:bldP spid="9" grpId="0" animBg="1"/>
      <p:bldP spid="11" grpId="0"/>
      <p:bldP spid="12" grpId="0"/>
      <p:bldP spid="15" grpId="0" animBg="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3246782" y="5300870"/>
            <a:ext cx="5724940" cy="1557130"/>
          </a:xfrm>
          <a:prstGeom prst="rect">
            <a:avLst/>
          </a:prstGeom>
          <a:solidFill>
            <a:schemeClr val="bg1">
              <a:lumMod val="85000"/>
            </a:schemeClr>
          </a:solidFill>
          <a:ln>
            <a:noFill/>
          </a:ln>
        </p:spPr>
        <p:txBody>
          <a:bodyPr rtlCol="0" anchor="ctr" anchorCtr="1"/>
          <a:lstStyle/>
          <a:p>
            <a:pPr algn="ctr"/>
            <a:endParaRPr lang="zh-CN" altLang="en-US"/>
          </a:p>
        </p:txBody>
      </p:sp>
      <p:sp>
        <p:nvSpPr>
          <p:cNvPr id="4" name="矩形 3"/>
          <p:cNvSpPr/>
          <p:nvPr/>
        </p:nvSpPr>
        <p:spPr bwMode="auto">
          <a:xfrm>
            <a:off x="3697357" y="2517913"/>
            <a:ext cx="1260000" cy="3419060"/>
          </a:xfrm>
          <a:prstGeom prst="rect">
            <a:avLst/>
          </a:prstGeom>
          <a:solidFill>
            <a:srgbClr val="54636A"/>
          </a:solidFill>
          <a:ln w="28575">
            <a:solidFill>
              <a:schemeClr val="bg1"/>
            </a:solidFill>
          </a:ln>
        </p:spPr>
        <p:txBody>
          <a:bodyPr rtlCol="0" anchor="ctr" anchorCtr="1"/>
          <a:lstStyle/>
          <a:p>
            <a:pPr algn="ctr"/>
            <a:endParaRPr lang="zh-CN" altLang="en-US"/>
          </a:p>
        </p:txBody>
      </p:sp>
      <p:sp>
        <p:nvSpPr>
          <p:cNvPr id="5" name="矩形 4"/>
          <p:cNvSpPr/>
          <p:nvPr/>
        </p:nvSpPr>
        <p:spPr bwMode="auto">
          <a:xfrm>
            <a:off x="5036348" y="2517913"/>
            <a:ext cx="2120348" cy="341906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bg1"/>
            </a:solidFill>
          </a:ln>
        </p:spPr>
        <p:txBody>
          <a:bodyPr rtlCol="0" anchor="ctr" anchorCtr="1"/>
          <a:lstStyle/>
          <a:p>
            <a:pPr algn="ctr"/>
            <a:endParaRPr lang="zh-CN" altLang="en-US"/>
          </a:p>
        </p:txBody>
      </p:sp>
      <p:sp>
        <p:nvSpPr>
          <p:cNvPr id="6" name="矩形 5"/>
          <p:cNvSpPr/>
          <p:nvPr/>
        </p:nvSpPr>
        <p:spPr bwMode="auto">
          <a:xfrm>
            <a:off x="7235687" y="2517913"/>
            <a:ext cx="1258957" cy="3419060"/>
          </a:xfrm>
          <a:prstGeom prst="rect">
            <a:avLst/>
          </a:prstGeom>
          <a:solidFill>
            <a:srgbClr val="54636A"/>
          </a:solidFill>
          <a:ln w="28575">
            <a:solidFill>
              <a:schemeClr val="bg1"/>
            </a:solidFill>
          </a:ln>
        </p:spPr>
        <p:txBody>
          <a:bodyPr rtlCol="0" anchor="ctr" anchorCtr="1"/>
          <a:lstStyle/>
          <a:p>
            <a:pPr algn="ctr"/>
            <a:endParaRPr lang="zh-CN" altLang="en-US"/>
          </a:p>
        </p:txBody>
      </p:sp>
      <p:sp>
        <p:nvSpPr>
          <p:cNvPr id="7" name="文本框 6"/>
          <p:cNvSpPr txBox="1"/>
          <p:nvPr/>
        </p:nvSpPr>
        <p:spPr>
          <a:xfrm>
            <a:off x="1915603" y="2662103"/>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8" name="文本框 7"/>
          <p:cNvSpPr txBox="1"/>
          <p:nvPr/>
        </p:nvSpPr>
        <p:spPr>
          <a:xfrm>
            <a:off x="8535064" y="2662103"/>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9" name="矩形 8"/>
          <p:cNvSpPr/>
          <p:nvPr/>
        </p:nvSpPr>
        <p:spPr>
          <a:xfrm>
            <a:off x="821637" y="3018182"/>
            <a:ext cx="2782956" cy="1754326"/>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sp>
        <p:nvSpPr>
          <p:cNvPr id="10" name="矩形 9"/>
          <p:cNvSpPr/>
          <p:nvPr/>
        </p:nvSpPr>
        <p:spPr>
          <a:xfrm>
            <a:off x="8620541" y="3018182"/>
            <a:ext cx="2782956" cy="1754326"/>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sp>
        <p:nvSpPr>
          <p:cNvPr id="12" name="KSO_Shape"/>
          <p:cNvSpPr/>
          <p:nvPr/>
        </p:nvSpPr>
        <p:spPr bwMode="auto">
          <a:xfrm>
            <a:off x="4047020" y="3838359"/>
            <a:ext cx="644249" cy="721916"/>
          </a:xfrm>
          <a:custGeom>
            <a:avLst/>
            <a:gdLst>
              <a:gd name="T0" fmla="*/ 735741 w 3192"/>
              <a:gd name="T1" fmla="*/ 748655 h 3576"/>
              <a:gd name="T2" fmla="*/ 714591 w 3192"/>
              <a:gd name="T3" fmla="*/ 502963 h 3576"/>
              <a:gd name="T4" fmla="*/ 687900 w 3192"/>
              <a:gd name="T5" fmla="*/ 44305 h 3576"/>
              <a:gd name="T6" fmla="*/ 910990 w 3192"/>
              <a:gd name="T7" fmla="*/ 43802 h 3576"/>
              <a:gd name="T8" fmla="*/ 879767 w 3192"/>
              <a:gd name="T9" fmla="*/ 502963 h 3576"/>
              <a:gd name="T10" fmla="*/ 858113 w 3192"/>
              <a:gd name="T11" fmla="*/ 749158 h 3576"/>
              <a:gd name="T12" fmla="*/ 984513 w 3192"/>
              <a:gd name="T13" fmla="*/ 737075 h 3576"/>
              <a:gd name="T14" fmla="*/ 1457886 w 3192"/>
              <a:gd name="T15" fmla="*/ 371558 h 3576"/>
              <a:gd name="T16" fmla="*/ 1599897 w 3192"/>
              <a:gd name="T17" fmla="*/ 513033 h 3576"/>
              <a:gd name="T18" fmla="*/ 1498676 w 3192"/>
              <a:gd name="T19" fmla="*/ 661555 h 3576"/>
              <a:gd name="T20" fmla="*/ 1189977 w 3192"/>
              <a:gd name="T21" fmla="*/ 772821 h 3576"/>
              <a:gd name="T22" fmla="*/ 962859 w 3192"/>
              <a:gd name="T23" fmla="*/ 898688 h 3576"/>
              <a:gd name="T24" fmla="*/ 1157747 w 3192"/>
              <a:gd name="T25" fmla="*/ 1012472 h 3576"/>
              <a:gd name="T26" fmla="*/ 1607451 w 3192"/>
              <a:gd name="T27" fmla="*/ 1279812 h 3576"/>
              <a:gd name="T28" fmla="*/ 1467454 w 3192"/>
              <a:gd name="T29" fmla="*/ 1421287 h 3576"/>
              <a:gd name="T30" fmla="*/ 1093792 w 3192"/>
              <a:gd name="T31" fmla="*/ 1166532 h 3576"/>
              <a:gd name="T32" fmla="*/ 908472 w 3192"/>
              <a:gd name="T33" fmla="*/ 1031100 h 3576"/>
              <a:gd name="T34" fmla="*/ 898400 w 3192"/>
              <a:gd name="T35" fmla="*/ 1324117 h 3576"/>
              <a:gd name="T36" fmla="*/ 908472 w 3192"/>
              <a:gd name="T37" fmla="*/ 1751561 h 3576"/>
              <a:gd name="T38" fmla="*/ 694447 w 3192"/>
              <a:gd name="T39" fmla="*/ 1751561 h 3576"/>
              <a:gd name="T40" fmla="*/ 674807 w 3192"/>
              <a:gd name="T41" fmla="*/ 1447970 h 3576"/>
              <a:gd name="T42" fmla="*/ 750345 w 3192"/>
              <a:gd name="T43" fmla="*/ 1102089 h 3576"/>
              <a:gd name="T44" fmla="*/ 617902 w 3192"/>
              <a:gd name="T45" fmla="*/ 1067349 h 3576"/>
              <a:gd name="T46" fmla="*/ 258340 w 3192"/>
              <a:gd name="T47" fmla="*/ 1382016 h 3576"/>
              <a:gd name="T48" fmla="*/ 43309 w 3192"/>
              <a:gd name="T49" fmla="*/ 1380002 h 3576"/>
              <a:gd name="T50" fmla="*/ 29712 w 3192"/>
              <a:gd name="T51" fmla="*/ 1194727 h 3576"/>
              <a:gd name="T52" fmla="*/ 336900 w 3192"/>
              <a:gd name="T53" fmla="*/ 1046204 h 3576"/>
              <a:gd name="T54" fmla="*/ 648117 w 3192"/>
              <a:gd name="T55" fmla="*/ 906744 h 3576"/>
              <a:gd name="T56" fmla="*/ 450207 w 3192"/>
              <a:gd name="T57" fmla="*/ 789436 h 3576"/>
              <a:gd name="T58" fmla="*/ 0 w 3192"/>
              <a:gd name="T59" fmla="*/ 526626 h 3576"/>
              <a:gd name="T60" fmla="*/ 131940 w 3192"/>
              <a:gd name="T61" fmla="*/ 379110 h 3576"/>
              <a:gd name="T62" fmla="*/ 465818 w 3192"/>
              <a:gd name="T63" fmla="*/ 595098 h 3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92" h="3576">
                <a:moveTo>
                  <a:pt x="1367" y="1536"/>
                </a:moveTo>
                <a:cubicBezTo>
                  <a:pt x="1406" y="1536"/>
                  <a:pt x="1437" y="1519"/>
                  <a:pt x="1461" y="1487"/>
                </a:cubicBezTo>
                <a:cubicBezTo>
                  <a:pt x="1485" y="1455"/>
                  <a:pt x="1497" y="1416"/>
                  <a:pt x="1497" y="1370"/>
                </a:cubicBezTo>
                <a:cubicBezTo>
                  <a:pt x="1497" y="1315"/>
                  <a:pt x="1471" y="1191"/>
                  <a:pt x="1419" y="999"/>
                </a:cubicBezTo>
                <a:cubicBezTo>
                  <a:pt x="1336" y="687"/>
                  <a:pt x="1295" y="457"/>
                  <a:pt x="1295" y="308"/>
                </a:cubicBezTo>
                <a:cubicBezTo>
                  <a:pt x="1295" y="221"/>
                  <a:pt x="1318" y="148"/>
                  <a:pt x="1366" y="88"/>
                </a:cubicBezTo>
                <a:cubicBezTo>
                  <a:pt x="1414" y="29"/>
                  <a:pt x="1488" y="0"/>
                  <a:pt x="1588" y="0"/>
                </a:cubicBezTo>
                <a:cubicBezTo>
                  <a:pt x="1687" y="0"/>
                  <a:pt x="1761" y="29"/>
                  <a:pt x="1809" y="87"/>
                </a:cubicBezTo>
                <a:cubicBezTo>
                  <a:pt x="1858" y="145"/>
                  <a:pt x="1882" y="220"/>
                  <a:pt x="1882" y="311"/>
                </a:cubicBezTo>
                <a:cubicBezTo>
                  <a:pt x="1882" y="460"/>
                  <a:pt x="1837" y="689"/>
                  <a:pt x="1747" y="999"/>
                </a:cubicBezTo>
                <a:cubicBezTo>
                  <a:pt x="1693" y="1191"/>
                  <a:pt x="1665" y="1314"/>
                  <a:pt x="1665" y="1366"/>
                </a:cubicBezTo>
                <a:cubicBezTo>
                  <a:pt x="1665" y="1416"/>
                  <a:pt x="1678" y="1457"/>
                  <a:pt x="1704" y="1488"/>
                </a:cubicBezTo>
                <a:cubicBezTo>
                  <a:pt x="1730" y="1520"/>
                  <a:pt x="1760" y="1536"/>
                  <a:pt x="1794" y="1536"/>
                </a:cubicBezTo>
                <a:cubicBezTo>
                  <a:pt x="1837" y="1536"/>
                  <a:pt x="1891" y="1512"/>
                  <a:pt x="1955" y="1464"/>
                </a:cubicBezTo>
                <a:cubicBezTo>
                  <a:pt x="2019" y="1416"/>
                  <a:pt x="2115" y="1325"/>
                  <a:pt x="2243" y="1189"/>
                </a:cubicBezTo>
                <a:cubicBezTo>
                  <a:pt x="2524" y="888"/>
                  <a:pt x="2742" y="738"/>
                  <a:pt x="2895" y="738"/>
                </a:cubicBezTo>
                <a:cubicBezTo>
                  <a:pt x="2973" y="738"/>
                  <a:pt x="3039" y="764"/>
                  <a:pt x="3094" y="818"/>
                </a:cubicBezTo>
                <a:cubicBezTo>
                  <a:pt x="3149" y="871"/>
                  <a:pt x="3177" y="938"/>
                  <a:pt x="3177" y="1019"/>
                </a:cubicBezTo>
                <a:cubicBezTo>
                  <a:pt x="3177" y="1076"/>
                  <a:pt x="3164" y="1126"/>
                  <a:pt x="3137" y="1170"/>
                </a:cubicBezTo>
                <a:cubicBezTo>
                  <a:pt x="3111" y="1215"/>
                  <a:pt x="3057" y="1263"/>
                  <a:pt x="2976" y="1314"/>
                </a:cubicBezTo>
                <a:cubicBezTo>
                  <a:pt x="2895" y="1364"/>
                  <a:pt x="2813" y="1404"/>
                  <a:pt x="2730" y="1431"/>
                </a:cubicBezTo>
                <a:cubicBezTo>
                  <a:pt x="2647" y="1459"/>
                  <a:pt x="2525" y="1493"/>
                  <a:pt x="2363" y="1535"/>
                </a:cubicBezTo>
                <a:cubicBezTo>
                  <a:pt x="2159" y="1587"/>
                  <a:pt x="2033" y="1630"/>
                  <a:pt x="1984" y="1665"/>
                </a:cubicBezTo>
                <a:cubicBezTo>
                  <a:pt x="1936" y="1700"/>
                  <a:pt x="1912" y="1740"/>
                  <a:pt x="1912" y="1785"/>
                </a:cubicBezTo>
                <a:cubicBezTo>
                  <a:pt x="1912" y="1827"/>
                  <a:pt x="1931" y="1865"/>
                  <a:pt x="1969" y="1899"/>
                </a:cubicBezTo>
                <a:cubicBezTo>
                  <a:pt x="2007" y="1933"/>
                  <a:pt x="2117" y="1970"/>
                  <a:pt x="2299" y="2011"/>
                </a:cubicBezTo>
                <a:cubicBezTo>
                  <a:pt x="2614" y="2082"/>
                  <a:pt x="2841" y="2158"/>
                  <a:pt x="2982" y="2238"/>
                </a:cubicBezTo>
                <a:cubicBezTo>
                  <a:pt x="3122" y="2318"/>
                  <a:pt x="3192" y="2419"/>
                  <a:pt x="3192" y="2542"/>
                </a:cubicBezTo>
                <a:cubicBezTo>
                  <a:pt x="3192" y="2621"/>
                  <a:pt x="3165" y="2688"/>
                  <a:pt x="3109" y="2742"/>
                </a:cubicBezTo>
                <a:cubicBezTo>
                  <a:pt x="3054" y="2796"/>
                  <a:pt x="2989" y="2823"/>
                  <a:pt x="2914" y="2823"/>
                </a:cubicBezTo>
                <a:cubicBezTo>
                  <a:pt x="2835" y="2823"/>
                  <a:pt x="2746" y="2795"/>
                  <a:pt x="2649" y="2739"/>
                </a:cubicBezTo>
                <a:cubicBezTo>
                  <a:pt x="2552" y="2683"/>
                  <a:pt x="2392" y="2542"/>
                  <a:pt x="2172" y="2317"/>
                </a:cubicBezTo>
                <a:cubicBezTo>
                  <a:pt x="2058" y="2200"/>
                  <a:pt x="1978" y="2126"/>
                  <a:pt x="1933" y="2095"/>
                </a:cubicBezTo>
                <a:cubicBezTo>
                  <a:pt x="1888" y="2063"/>
                  <a:pt x="1845" y="2048"/>
                  <a:pt x="1804" y="2048"/>
                </a:cubicBezTo>
                <a:cubicBezTo>
                  <a:pt x="1731" y="2048"/>
                  <a:pt x="1694" y="2088"/>
                  <a:pt x="1694" y="2169"/>
                </a:cubicBezTo>
                <a:cubicBezTo>
                  <a:pt x="1694" y="2236"/>
                  <a:pt x="1724" y="2390"/>
                  <a:pt x="1784" y="2630"/>
                </a:cubicBezTo>
                <a:cubicBezTo>
                  <a:pt x="1849" y="2887"/>
                  <a:pt x="1882" y="3079"/>
                  <a:pt x="1882" y="3206"/>
                </a:cubicBezTo>
                <a:cubicBezTo>
                  <a:pt x="1882" y="3324"/>
                  <a:pt x="1856" y="3415"/>
                  <a:pt x="1804" y="3479"/>
                </a:cubicBezTo>
                <a:cubicBezTo>
                  <a:pt x="1752" y="3544"/>
                  <a:pt x="1681" y="3576"/>
                  <a:pt x="1592" y="3576"/>
                </a:cubicBezTo>
                <a:cubicBezTo>
                  <a:pt x="1501" y="3576"/>
                  <a:pt x="1430" y="3544"/>
                  <a:pt x="1379" y="3479"/>
                </a:cubicBezTo>
                <a:cubicBezTo>
                  <a:pt x="1328" y="3414"/>
                  <a:pt x="1302" y="3324"/>
                  <a:pt x="1302" y="3207"/>
                </a:cubicBezTo>
                <a:cubicBezTo>
                  <a:pt x="1302" y="3098"/>
                  <a:pt x="1315" y="2987"/>
                  <a:pt x="1340" y="2876"/>
                </a:cubicBezTo>
                <a:cubicBezTo>
                  <a:pt x="1365" y="2766"/>
                  <a:pt x="1404" y="2603"/>
                  <a:pt x="1458" y="2387"/>
                </a:cubicBezTo>
                <a:cubicBezTo>
                  <a:pt x="1479" y="2305"/>
                  <a:pt x="1490" y="2239"/>
                  <a:pt x="1490" y="2189"/>
                </a:cubicBezTo>
                <a:cubicBezTo>
                  <a:pt x="1490" y="2100"/>
                  <a:pt x="1455" y="2055"/>
                  <a:pt x="1386" y="2055"/>
                </a:cubicBezTo>
                <a:cubicBezTo>
                  <a:pt x="1339" y="2055"/>
                  <a:pt x="1286" y="2077"/>
                  <a:pt x="1227" y="2120"/>
                </a:cubicBezTo>
                <a:cubicBezTo>
                  <a:pt x="1168" y="2164"/>
                  <a:pt x="1060" y="2262"/>
                  <a:pt x="902" y="2415"/>
                </a:cubicBezTo>
                <a:cubicBezTo>
                  <a:pt x="728" y="2583"/>
                  <a:pt x="598" y="2692"/>
                  <a:pt x="513" y="2745"/>
                </a:cubicBezTo>
                <a:cubicBezTo>
                  <a:pt x="427" y="2797"/>
                  <a:pt x="347" y="2823"/>
                  <a:pt x="271" y="2823"/>
                </a:cubicBezTo>
                <a:cubicBezTo>
                  <a:pt x="200" y="2823"/>
                  <a:pt x="138" y="2796"/>
                  <a:pt x="86" y="2741"/>
                </a:cubicBezTo>
                <a:cubicBezTo>
                  <a:pt x="33" y="2686"/>
                  <a:pt x="7" y="2617"/>
                  <a:pt x="7" y="2534"/>
                </a:cubicBezTo>
                <a:cubicBezTo>
                  <a:pt x="7" y="2473"/>
                  <a:pt x="24" y="2419"/>
                  <a:pt x="59" y="2373"/>
                </a:cubicBezTo>
                <a:cubicBezTo>
                  <a:pt x="95" y="2327"/>
                  <a:pt x="163" y="2279"/>
                  <a:pt x="263" y="2228"/>
                </a:cubicBezTo>
                <a:cubicBezTo>
                  <a:pt x="364" y="2178"/>
                  <a:pt x="500" y="2128"/>
                  <a:pt x="669" y="2078"/>
                </a:cubicBezTo>
                <a:cubicBezTo>
                  <a:pt x="838" y="2028"/>
                  <a:pt x="956" y="1995"/>
                  <a:pt x="1021" y="1978"/>
                </a:cubicBezTo>
                <a:cubicBezTo>
                  <a:pt x="1198" y="1933"/>
                  <a:pt x="1287" y="1874"/>
                  <a:pt x="1287" y="1801"/>
                </a:cubicBezTo>
                <a:cubicBezTo>
                  <a:pt x="1287" y="1745"/>
                  <a:pt x="1260" y="1700"/>
                  <a:pt x="1207" y="1668"/>
                </a:cubicBezTo>
                <a:cubicBezTo>
                  <a:pt x="1154" y="1635"/>
                  <a:pt x="1049" y="1602"/>
                  <a:pt x="894" y="1568"/>
                </a:cubicBezTo>
                <a:cubicBezTo>
                  <a:pt x="660" y="1518"/>
                  <a:pt x="452" y="1449"/>
                  <a:pt x="271" y="1361"/>
                </a:cubicBezTo>
                <a:cubicBezTo>
                  <a:pt x="90" y="1272"/>
                  <a:pt x="0" y="1168"/>
                  <a:pt x="0" y="1046"/>
                </a:cubicBezTo>
                <a:cubicBezTo>
                  <a:pt x="0" y="974"/>
                  <a:pt x="22" y="906"/>
                  <a:pt x="68" y="845"/>
                </a:cubicBezTo>
                <a:cubicBezTo>
                  <a:pt x="114" y="783"/>
                  <a:pt x="178" y="753"/>
                  <a:pt x="262" y="753"/>
                </a:cubicBezTo>
                <a:cubicBezTo>
                  <a:pt x="351" y="753"/>
                  <a:pt x="448" y="783"/>
                  <a:pt x="551" y="843"/>
                </a:cubicBezTo>
                <a:cubicBezTo>
                  <a:pt x="654" y="903"/>
                  <a:pt x="779" y="1016"/>
                  <a:pt x="925" y="1182"/>
                </a:cubicBezTo>
                <a:cubicBezTo>
                  <a:pt x="1132" y="1418"/>
                  <a:pt x="1279" y="1536"/>
                  <a:pt x="1367" y="1536"/>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3" name="KSO_Shape"/>
          <p:cNvSpPr/>
          <p:nvPr/>
        </p:nvSpPr>
        <p:spPr bwMode="auto">
          <a:xfrm>
            <a:off x="7554981" y="3784911"/>
            <a:ext cx="621610" cy="828813"/>
          </a:xfrm>
          <a:custGeom>
            <a:avLst/>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矩形 13"/>
          <p:cNvSpPr/>
          <p:nvPr/>
        </p:nvSpPr>
        <p:spPr>
          <a:xfrm>
            <a:off x="2673627" y="1222512"/>
            <a:ext cx="6844746" cy="1061829"/>
          </a:xfrm>
          <a:prstGeom prst="rect">
            <a:avLst/>
          </a:prstGeom>
        </p:spPr>
        <p:txBody>
          <a:bodyPr wrap="squar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试制，制定工艺方法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sp>
        <p:nvSpPr>
          <p:cNvPr id="15" name="文本框 14"/>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17" name="矩形 16"/>
          <p:cNvSpPr/>
          <p:nvPr/>
        </p:nvSpPr>
        <p:spPr>
          <a:xfrm>
            <a:off x="560646"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150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bwMode="auto">
          <a:xfrm>
            <a:off x="4359964" y="2160104"/>
            <a:ext cx="1411357" cy="1237116"/>
          </a:xfrm>
          <a:prstGeom prst="hexagon">
            <a:avLst/>
          </a:prstGeom>
          <a:solidFill>
            <a:srgbClr val="54636A"/>
          </a:solidFill>
          <a:ln>
            <a:noFill/>
          </a:ln>
        </p:spPr>
        <p:txBody>
          <a:bodyPr rtlCol="0" anchor="ctr" anchorCtr="1"/>
          <a:lstStyle/>
          <a:p>
            <a:pPr algn="ctr"/>
            <a:endParaRPr lang="zh-CN" altLang="en-US"/>
          </a:p>
        </p:txBody>
      </p:sp>
      <p:sp>
        <p:nvSpPr>
          <p:cNvPr id="4" name="六边形 3"/>
          <p:cNvSpPr/>
          <p:nvPr/>
        </p:nvSpPr>
        <p:spPr bwMode="auto">
          <a:xfrm>
            <a:off x="5599041" y="2855843"/>
            <a:ext cx="1411357" cy="1237116"/>
          </a:xfrm>
          <a:prstGeom prst="hexagon">
            <a:avLst/>
          </a:prstGeom>
          <a:solidFill>
            <a:srgbClr val="97C777"/>
          </a:solidFill>
          <a:ln>
            <a:noFill/>
          </a:ln>
        </p:spPr>
        <p:txBody>
          <a:bodyPr rtlCol="0" anchor="ctr" anchorCtr="1"/>
          <a:lstStyle/>
          <a:p>
            <a:pPr algn="ctr"/>
            <a:endParaRPr lang="zh-CN" altLang="en-US"/>
          </a:p>
        </p:txBody>
      </p:sp>
      <p:sp>
        <p:nvSpPr>
          <p:cNvPr id="5" name="六边形 4"/>
          <p:cNvSpPr/>
          <p:nvPr/>
        </p:nvSpPr>
        <p:spPr bwMode="auto">
          <a:xfrm>
            <a:off x="4359963" y="3551582"/>
            <a:ext cx="1411357" cy="1237116"/>
          </a:xfrm>
          <a:prstGeom prst="hexagon">
            <a:avLst/>
          </a:prstGeom>
          <a:solidFill>
            <a:srgbClr val="04ADC0"/>
          </a:solidFill>
          <a:ln>
            <a:noFill/>
          </a:ln>
        </p:spPr>
        <p:txBody>
          <a:bodyPr rtlCol="0" anchor="ctr" anchorCtr="1"/>
          <a:lstStyle/>
          <a:p>
            <a:pPr algn="ctr"/>
            <a:endParaRPr lang="zh-CN" altLang="en-US"/>
          </a:p>
        </p:txBody>
      </p:sp>
      <p:sp>
        <p:nvSpPr>
          <p:cNvPr id="7" name="六边形 6"/>
          <p:cNvSpPr/>
          <p:nvPr/>
        </p:nvSpPr>
        <p:spPr bwMode="auto">
          <a:xfrm>
            <a:off x="5532784" y="1656521"/>
            <a:ext cx="4300331" cy="1080000"/>
          </a:xfrm>
          <a:prstGeom prst="hexagon">
            <a:avLst/>
          </a:prstGeom>
          <a:solidFill>
            <a:schemeClr val="bg1"/>
          </a:solidFill>
          <a:ln w="3175">
            <a:solidFill>
              <a:srgbClr val="54636A"/>
            </a:solidFill>
          </a:ln>
        </p:spPr>
        <p:txBody>
          <a:bodyPr rtlCol="0" anchor="ctr" anchorCtr="1"/>
          <a:lstStyle/>
          <a:p>
            <a:pPr algn="ctr"/>
            <a:endParaRPr lang="zh-CN" altLang="en-US"/>
          </a:p>
        </p:txBody>
      </p:sp>
      <p:sp>
        <p:nvSpPr>
          <p:cNvPr id="8" name="六边形 7"/>
          <p:cNvSpPr/>
          <p:nvPr/>
        </p:nvSpPr>
        <p:spPr bwMode="auto">
          <a:xfrm>
            <a:off x="5532784" y="4234068"/>
            <a:ext cx="4300331" cy="1080000"/>
          </a:xfrm>
          <a:prstGeom prst="hexagon">
            <a:avLst/>
          </a:prstGeom>
          <a:solidFill>
            <a:schemeClr val="bg1"/>
          </a:solidFill>
          <a:ln w="3175">
            <a:solidFill>
              <a:srgbClr val="04ADC0"/>
            </a:solidFill>
          </a:ln>
        </p:spPr>
        <p:txBody>
          <a:bodyPr rtlCol="0" anchor="ctr" anchorCtr="1"/>
          <a:lstStyle/>
          <a:p>
            <a:pPr algn="ctr"/>
            <a:endParaRPr lang="zh-CN" altLang="en-US"/>
          </a:p>
        </p:txBody>
      </p:sp>
      <p:sp>
        <p:nvSpPr>
          <p:cNvPr id="9" name="六边形 8"/>
          <p:cNvSpPr/>
          <p:nvPr/>
        </p:nvSpPr>
        <p:spPr bwMode="auto">
          <a:xfrm>
            <a:off x="7030279" y="2928730"/>
            <a:ext cx="4300331" cy="1080000"/>
          </a:xfrm>
          <a:prstGeom prst="hexagon">
            <a:avLst/>
          </a:prstGeom>
          <a:solidFill>
            <a:schemeClr val="bg1"/>
          </a:solidFill>
          <a:ln w="3175">
            <a:solidFill>
              <a:srgbClr val="97C777"/>
            </a:solidFill>
          </a:ln>
        </p:spPr>
        <p:txBody>
          <a:bodyPr rtlCol="0" anchor="ctr" anchorCtr="1"/>
          <a:lstStyle/>
          <a:p>
            <a:pPr algn="ctr"/>
            <a:endParaRPr lang="zh-CN" altLang="en-US"/>
          </a:p>
        </p:txBody>
      </p:sp>
      <p:sp>
        <p:nvSpPr>
          <p:cNvPr id="10" name="矩形 9"/>
          <p:cNvSpPr/>
          <p:nvPr/>
        </p:nvSpPr>
        <p:spPr>
          <a:xfrm>
            <a:off x="6003234" y="1809715"/>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1" name="矩形 10"/>
          <p:cNvSpPr/>
          <p:nvPr/>
        </p:nvSpPr>
        <p:spPr>
          <a:xfrm>
            <a:off x="7494104" y="3062046"/>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2" name="矩形 11"/>
          <p:cNvSpPr/>
          <p:nvPr/>
        </p:nvSpPr>
        <p:spPr>
          <a:xfrm>
            <a:off x="6036364" y="4374011"/>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4380508" y="2556085"/>
            <a:ext cx="137093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4" name="文本框 13"/>
          <p:cNvSpPr txBox="1"/>
          <p:nvPr/>
        </p:nvSpPr>
        <p:spPr>
          <a:xfrm>
            <a:off x="4373882" y="3967442"/>
            <a:ext cx="137093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5" name="文本框 14"/>
          <p:cNvSpPr txBox="1"/>
          <p:nvPr/>
        </p:nvSpPr>
        <p:spPr>
          <a:xfrm>
            <a:off x="5599706" y="3243469"/>
            <a:ext cx="137093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3672">
            <a:off x="-426367" y="3379285"/>
            <a:ext cx="4908323" cy="3624740"/>
          </a:xfrm>
          <a:prstGeom prst="rect">
            <a:avLst/>
          </a:prstGeom>
        </p:spPr>
      </p:pic>
      <p:sp>
        <p:nvSpPr>
          <p:cNvPr id="19" name="文本框 18"/>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1" name="矩形 20"/>
          <p:cNvSpPr/>
          <p:nvPr/>
        </p:nvSpPr>
        <p:spPr>
          <a:xfrm>
            <a:off x="560646"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计划完成目标</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150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P spid="11" grpId="0"/>
      <p:bldP spid="12" grpId="0"/>
      <p:bldP spid="13" grpId="0"/>
      <p:bldP spid="14" grpId="0"/>
      <p:bldP spid="1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5010">
            <a:off x="344099" y="1784880"/>
            <a:ext cx="2993175" cy="2163199"/>
          </a:xfrm>
          <a:prstGeom prst="rect">
            <a:avLst/>
          </a:prstGeom>
        </p:spPr>
      </p:pic>
      <p:sp>
        <p:nvSpPr>
          <p:cNvPr id="17" name="文本框 16"/>
          <p:cNvSpPr txBox="1"/>
          <p:nvPr/>
        </p:nvSpPr>
        <p:spPr>
          <a:xfrm>
            <a:off x="4107989" y="3047013"/>
            <a:ext cx="3981614"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项目跟踪监控</a:t>
            </a:r>
          </a:p>
        </p:txBody>
      </p:sp>
      <p:sp>
        <p:nvSpPr>
          <p:cNvPr id="23" name="文本框 2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4" name="矩形 23"/>
          <p:cNvSpPr/>
          <p:nvPr/>
        </p:nvSpPr>
        <p:spPr bwMode="auto">
          <a:xfrm>
            <a:off x="0" y="3841665"/>
            <a:ext cx="12192000" cy="1378226"/>
          </a:xfrm>
          <a:prstGeom prst="rect">
            <a:avLst/>
          </a:prstGeom>
          <a:solidFill>
            <a:srgbClr val="54636A"/>
          </a:solidFill>
          <a:ln>
            <a:noFill/>
          </a:ln>
        </p:spPr>
        <p:txBody>
          <a:bodyPr rtlCol="0" anchor="ctr" anchorCtr="1"/>
          <a:lstStyle/>
          <a:p>
            <a:pPr algn="ctr"/>
            <a:endParaRPr lang="zh-CN" altLang="en-US"/>
          </a:p>
        </p:txBody>
      </p:sp>
      <p:sp>
        <p:nvSpPr>
          <p:cNvPr id="18" name="矩形 17"/>
          <p:cNvSpPr/>
          <p:nvPr/>
        </p:nvSpPr>
        <p:spPr>
          <a:xfrm>
            <a:off x="3567631" y="4110439"/>
            <a:ext cx="5062331" cy="784830"/>
          </a:xfrm>
          <a:prstGeom prst="rect">
            <a:avLst/>
          </a:prstGeom>
        </p:spPr>
        <p:txBody>
          <a:bodyPr wrap="square">
            <a:spAutoFit/>
          </a:bodyPr>
          <a:lstStyle/>
          <a:p>
            <a:pPr algn="ct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试制，制定工艺方法</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grpSp>
        <p:nvGrpSpPr>
          <p:cNvPr id="5" name="组合 4"/>
          <p:cNvGrpSpPr/>
          <p:nvPr/>
        </p:nvGrpSpPr>
        <p:grpSpPr>
          <a:xfrm>
            <a:off x="5352838" y="1475872"/>
            <a:ext cx="1491916" cy="1491916"/>
            <a:chOff x="5662863" y="1026695"/>
            <a:chExt cx="1491916" cy="1491916"/>
          </a:xfrm>
        </p:grpSpPr>
        <p:sp>
          <p:nvSpPr>
            <p:cNvPr id="2" name="椭圆 1"/>
            <p:cNvSpPr/>
            <p:nvPr/>
          </p:nvSpPr>
          <p:spPr bwMode="auto">
            <a:xfrm>
              <a:off x="5662863" y="1026695"/>
              <a:ext cx="1491916" cy="1491916"/>
            </a:xfrm>
            <a:prstGeom prst="ellipse">
              <a:avLst/>
            </a:prstGeom>
            <a:solidFill>
              <a:srgbClr val="54636A"/>
            </a:solidFill>
            <a:ln>
              <a:noFill/>
            </a:ln>
          </p:spPr>
          <p:txBody>
            <a:bodyPr rtlCol="0" anchor="ctr" anchorCtr="1"/>
            <a:lstStyle/>
            <a:p>
              <a:pPr algn="ctr"/>
              <a:endParaRPr lang="zh-CN" altLang="en-US"/>
            </a:p>
          </p:txBody>
        </p:sp>
        <p:sp>
          <p:nvSpPr>
            <p:cNvPr id="26" name="文本框 25"/>
            <p:cNvSpPr txBox="1"/>
            <p:nvPr/>
          </p:nvSpPr>
          <p:spPr>
            <a:xfrm>
              <a:off x="5920547" y="1264822"/>
              <a:ext cx="976549" cy="1015663"/>
            </a:xfrm>
            <a:prstGeom prst="rect">
              <a:avLst/>
            </a:prstGeom>
            <a:noFill/>
          </p:spPr>
          <p:txBody>
            <a:bodyPr wrap="none" rtlCol="0">
              <a:spAutoFit/>
            </a:bodyPr>
            <a:lstStyle/>
            <a:p>
              <a:pPr algn="ctr"/>
              <a:r>
                <a:rPr lang="en-US" altLang="zh-CN" sz="6000" dirty="0">
                  <a:solidFill>
                    <a:schemeClr val="bg1"/>
                  </a:solidFill>
                  <a:latin typeface="Segoe UI Light" panose="020B0502040204020203" pitchFamily="34" charset="0"/>
                  <a:cs typeface="Segoe UI Light" panose="020B0502040204020203" pitchFamily="34" charset="0"/>
                </a:rPr>
                <a:t>03</a:t>
              </a:r>
              <a:endParaRPr lang="zh-CN" altLang="en-US" sz="6000" dirty="0">
                <a:solidFill>
                  <a:schemeClr val="bg1"/>
                </a:solidFill>
                <a:latin typeface="Segoe UI Light" panose="020B0502040204020203" pitchFamily="34" charset="0"/>
                <a:cs typeface="Segoe UI Light" panose="020B0502040204020203" pitchFamily="34" charset="0"/>
              </a:endParaRPr>
            </a:p>
          </p:txBody>
        </p:sp>
      </p:grpSp>
      <p:sp>
        <p:nvSpPr>
          <p:cNvPr id="27" name="矩形 26"/>
          <p:cNvSpPr/>
          <p:nvPr/>
        </p:nvSpPr>
        <p:spPr>
          <a:xfrm>
            <a:off x="3972671" y="5317951"/>
            <a:ext cx="4248535" cy="461665"/>
          </a:xfrm>
          <a:prstGeom prst="rect">
            <a:avLst/>
          </a:prstGeom>
        </p:spPr>
        <p:txBody>
          <a:bodyPr wrap="none">
            <a:spAutoFit/>
          </a:bodyPr>
          <a:lstStyle/>
          <a:p>
            <a:pPr algn="ctr"/>
            <a:r>
              <a:rPr lang="zh-CN" altLang="en-US" sz="2400" dirty="0">
                <a:latin typeface="Segoe UI Light" panose="020B0502040204020203" pitchFamily="34" charset="0"/>
                <a:cs typeface="Segoe UI Light" panose="020B0502040204020203" pitchFamily="34" charset="0"/>
              </a:rPr>
              <a:t>Project tracking and monitoring</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150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2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18"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87848"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
        <p:nvSpPr>
          <p:cNvPr id="29" name="MH_Picture_1"/>
          <p:cNvSpPr/>
          <p:nvPr>
            <p:custDataLst>
              <p:tags r:id="rId2"/>
            </p:custDataLst>
          </p:nvPr>
        </p:nvSpPr>
        <p:spPr>
          <a:xfrm>
            <a:off x="2051717" y="1599913"/>
            <a:ext cx="1762125" cy="1980406"/>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23" cstate="print">
              <a:extLst>
                <a:ext uri="{28A0092B-C50C-407E-A947-70E740481C1C}">
                  <a14:useLocalDpi xmlns:a14="http://schemas.microsoft.com/office/drawing/2010/main" val="0"/>
                </a:ext>
              </a:extLst>
            </a:blip>
            <a:srcRect/>
            <a:stretch>
              <a:fillRect/>
            </a:stretch>
          </a:blipFill>
          <a:ln w="19050">
            <a:solidFill>
              <a:srgbClr val="54636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34" name="MH_Picture_2"/>
          <p:cNvSpPr/>
          <p:nvPr>
            <p:custDataLst>
              <p:tags r:id="rId3"/>
            </p:custDataLst>
          </p:nvPr>
        </p:nvSpPr>
        <p:spPr>
          <a:xfrm>
            <a:off x="5414266" y="4047793"/>
            <a:ext cx="1762125" cy="1980406"/>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24" cstate="print">
              <a:extLst>
                <a:ext uri="{28A0092B-C50C-407E-A947-70E740481C1C}">
                  <a14:useLocalDpi xmlns:a14="http://schemas.microsoft.com/office/drawing/2010/main" val="0"/>
                </a:ext>
              </a:extLst>
            </a:blip>
            <a:srcRect/>
            <a:stretch>
              <a:fillRect/>
            </a:stretch>
          </a:blipFill>
          <a:ln w="19050">
            <a:solidFill>
              <a:srgbClr val="54636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36" name="MH_Picture_3"/>
          <p:cNvSpPr/>
          <p:nvPr>
            <p:custDataLst>
              <p:tags r:id="rId4"/>
            </p:custDataLst>
          </p:nvPr>
        </p:nvSpPr>
        <p:spPr>
          <a:xfrm>
            <a:off x="6947101" y="2369294"/>
            <a:ext cx="1760802" cy="1980406"/>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25" cstate="print">
              <a:extLst>
                <a:ext uri="{28A0092B-C50C-407E-A947-70E740481C1C}">
                  <a14:useLocalDpi xmlns:a14="http://schemas.microsoft.com/office/drawing/2010/main" val="0"/>
                </a:ext>
              </a:extLst>
            </a:blip>
            <a:srcRect/>
            <a:stretch>
              <a:fillRect/>
            </a:stretch>
          </a:blipFill>
          <a:ln w="19050">
            <a:solidFill>
              <a:srgbClr val="54636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38" name="MH_Other_1"/>
          <p:cNvSpPr/>
          <p:nvPr>
            <p:custDataLst>
              <p:tags r:id="rId5"/>
            </p:custDataLst>
          </p:nvPr>
        </p:nvSpPr>
        <p:spPr>
          <a:xfrm>
            <a:off x="1041009" y="1930642"/>
            <a:ext cx="358510" cy="40216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54636A">
              <a:alpha val="50000"/>
            </a:srgbClr>
          </a:solidFill>
          <a:ln>
            <a:solidFill>
              <a:srgbClr val="04AD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40" name="MH_Other_2"/>
          <p:cNvSpPr/>
          <p:nvPr>
            <p:custDataLst>
              <p:tags r:id="rId6"/>
            </p:custDataLst>
          </p:nvPr>
        </p:nvSpPr>
        <p:spPr>
          <a:xfrm>
            <a:off x="1493446" y="2131726"/>
            <a:ext cx="464343" cy="521229"/>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54636A">
              <a:alpha val="50000"/>
            </a:srgbClr>
          </a:solidFill>
          <a:ln>
            <a:solidFill>
              <a:srgbClr val="04AD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46" name="MH_Other_4"/>
          <p:cNvSpPr/>
          <p:nvPr>
            <p:custDataLst>
              <p:tags r:id="rId7"/>
            </p:custDataLst>
          </p:nvPr>
        </p:nvSpPr>
        <p:spPr>
          <a:xfrm>
            <a:off x="6812164" y="2274044"/>
            <a:ext cx="351896" cy="395552"/>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1C9ED2">
              <a:alpha val="3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49" name="MH_Other_5"/>
          <p:cNvSpPr/>
          <p:nvPr>
            <p:custDataLst>
              <p:tags r:id="rId8"/>
            </p:custDataLst>
          </p:nvPr>
        </p:nvSpPr>
        <p:spPr>
          <a:xfrm>
            <a:off x="3750053" y="3673269"/>
            <a:ext cx="261938" cy="295011"/>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1C9ED2">
              <a:alpha val="3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52" name="MH_Other_7"/>
          <p:cNvSpPr/>
          <p:nvPr>
            <p:custDataLst>
              <p:tags r:id="rId9"/>
            </p:custDataLst>
          </p:nvPr>
        </p:nvSpPr>
        <p:spPr>
          <a:xfrm>
            <a:off x="1912522" y="3814822"/>
            <a:ext cx="148167" cy="165364"/>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chemeClr val="accent1">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55" name="MH_Other_8"/>
          <p:cNvSpPr/>
          <p:nvPr>
            <p:custDataLst>
              <p:tags r:id="rId10"/>
            </p:custDataLst>
          </p:nvPr>
        </p:nvSpPr>
        <p:spPr>
          <a:xfrm>
            <a:off x="1870477" y="1795705"/>
            <a:ext cx="187854" cy="21166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54636A">
              <a:alpha val="50000"/>
            </a:srgbClr>
          </a:solidFill>
          <a:ln>
            <a:solidFill>
              <a:srgbClr val="04AD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59" name="MH_Other_9"/>
          <p:cNvSpPr/>
          <p:nvPr>
            <p:custDataLst>
              <p:tags r:id="rId11"/>
            </p:custDataLst>
          </p:nvPr>
        </p:nvSpPr>
        <p:spPr>
          <a:xfrm>
            <a:off x="3214255" y="5446115"/>
            <a:ext cx="244740" cy="27516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noFill/>
          <a:ln w="3175">
            <a:solidFill>
              <a:srgbClr val="B4DF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0" name="MH_Other_10"/>
          <p:cNvSpPr/>
          <p:nvPr>
            <p:custDataLst>
              <p:tags r:id="rId12"/>
            </p:custDataLst>
          </p:nvPr>
        </p:nvSpPr>
        <p:spPr>
          <a:xfrm>
            <a:off x="8917706" y="2107771"/>
            <a:ext cx="246063" cy="276489"/>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noFill/>
          <a:ln w="3175">
            <a:solidFill>
              <a:srgbClr val="B4DF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1" name="MH_Other_11"/>
          <p:cNvSpPr/>
          <p:nvPr>
            <p:custDataLst>
              <p:tags r:id="rId13"/>
            </p:custDataLst>
          </p:nvPr>
        </p:nvSpPr>
        <p:spPr>
          <a:xfrm>
            <a:off x="8722686" y="4286160"/>
            <a:ext cx="235479" cy="264583"/>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noFill/>
          <a:ln w="3175">
            <a:solidFill>
              <a:srgbClr val="B4DF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2" name="MH_Other_12"/>
          <p:cNvSpPr/>
          <p:nvPr>
            <p:custDataLst>
              <p:tags r:id="rId14"/>
            </p:custDataLst>
          </p:nvPr>
        </p:nvSpPr>
        <p:spPr>
          <a:xfrm>
            <a:off x="8594132" y="4386742"/>
            <a:ext cx="463021" cy="521229"/>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1C9ED2">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3" name="MH_Other_13"/>
          <p:cNvSpPr/>
          <p:nvPr>
            <p:custDataLst>
              <p:tags r:id="rId15"/>
            </p:custDataLst>
          </p:nvPr>
        </p:nvSpPr>
        <p:spPr>
          <a:xfrm>
            <a:off x="3371683" y="5413042"/>
            <a:ext cx="195792" cy="22092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1C9ED2">
              <a:alpha val="3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4" name="MH_Other_15"/>
          <p:cNvSpPr/>
          <p:nvPr>
            <p:custDataLst>
              <p:tags r:id="rId16"/>
            </p:custDataLst>
          </p:nvPr>
        </p:nvSpPr>
        <p:spPr>
          <a:xfrm>
            <a:off x="5545235" y="4125844"/>
            <a:ext cx="187854" cy="21166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chemeClr val="accent1">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5" name="MH_Other_16"/>
          <p:cNvSpPr/>
          <p:nvPr>
            <p:custDataLst>
              <p:tags r:id="rId17"/>
            </p:custDataLst>
          </p:nvPr>
        </p:nvSpPr>
        <p:spPr>
          <a:xfrm>
            <a:off x="3214256" y="4092772"/>
            <a:ext cx="310886" cy="349250"/>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1C9ED2">
              <a:alpha val="3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6" name="MH_Text_2"/>
          <p:cNvSpPr/>
          <p:nvPr>
            <p:custDataLst>
              <p:tags r:id="rId18"/>
            </p:custDataLst>
          </p:nvPr>
        </p:nvSpPr>
        <p:spPr>
          <a:xfrm>
            <a:off x="3326295" y="4262105"/>
            <a:ext cx="2109275" cy="423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solidFill>
                <a:latin typeface="微软雅黑" panose="020B0503020204020204" pitchFamily="34" charset="-122"/>
                <a:ea typeface="微软雅黑" panose="020B0503020204020204" pitchFamily="34" charset="-122"/>
              </a:rPr>
              <a:t>添加标题内容</a:t>
            </a:r>
          </a:p>
        </p:txBody>
      </p:sp>
      <p:sp>
        <p:nvSpPr>
          <p:cNvPr id="67" name="MH_Text_1"/>
          <p:cNvSpPr/>
          <p:nvPr>
            <p:custDataLst>
              <p:tags r:id="rId19"/>
            </p:custDataLst>
          </p:nvPr>
        </p:nvSpPr>
        <p:spPr>
          <a:xfrm>
            <a:off x="3836043" y="1639433"/>
            <a:ext cx="1888897" cy="374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solidFill>
                <a:latin typeface="微软雅黑" panose="020B0503020204020204" pitchFamily="34" charset="-122"/>
                <a:ea typeface="微软雅黑" panose="020B0503020204020204" pitchFamily="34" charset="-122"/>
              </a:rPr>
              <a:t>添加标题内容</a:t>
            </a:r>
          </a:p>
        </p:txBody>
      </p:sp>
      <p:sp>
        <p:nvSpPr>
          <p:cNvPr id="68" name="MH_Text_3"/>
          <p:cNvSpPr/>
          <p:nvPr>
            <p:custDataLst>
              <p:tags r:id="rId20"/>
            </p:custDataLst>
          </p:nvPr>
        </p:nvSpPr>
        <p:spPr>
          <a:xfrm>
            <a:off x="8698559" y="2582431"/>
            <a:ext cx="2101966" cy="370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solidFill>
                <a:latin typeface="微软雅黑" panose="020B0503020204020204" pitchFamily="34" charset="-122"/>
                <a:ea typeface="微软雅黑" panose="020B0503020204020204" pitchFamily="34" charset="-122"/>
              </a:rPr>
              <a:t>添加标题内容</a:t>
            </a:r>
          </a:p>
        </p:txBody>
      </p:sp>
      <p:sp>
        <p:nvSpPr>
          <p:cNvPr id="69" name="TextBox 13"/>
          <p:cNvSpPr txBox="1"/>
          <p:nvPr/>
        </p:nvSpPr>
        <p:spPr>
          <a:xfrm>
            <a:off x="3967937" y="2103996"/>
            <a:ext cx="1697904" cy="978245"/>
          </a:xfrm>
          <a:prstGeom prst="rect">
            <a:avLst/>
          </a:prstGeom>
          <a:noFill/>
        </p:spPr>
        <p:txBody>
          <a:bodyPr wrap="square" lIns="79783" tIns="39892" rIns="79783" bIns="39892" rtlCol="0">
            <a:spAutoFit/>
          </a:bodyPr>
          <a:lstStyle/>
          <a:p>
            <a:pPr defTabSz="868680">
              <a:lnSpc>
                <a:spcPts val="1400"/>
              </a:lnSpc>
            </a:pPr>
            <a:r>
              <a:rPr lang="zh-CN" altLang="en-US" sz="1000" dirty="0">
                <a:latin typeface="微软雅黑" panose="020B0503020204020204" pitchFamily="34" charset="-122"/>
                <a:ea typeface="微软雅黑" panose="020B0503020204020204" pitchFamily="34" charset="-122"/>
              </a:rPr>
              <a:t>国内外服务外包行业的发展状况，然后具体解析了医药外包、软件与信息服务外包、物流外包等细分市场的发展状况。报告对我国服务</a:t>
            </a:r>
            <a:endParaRPr lang="en-US" altLang="zh-CN" sz="1000" dirty="0">
              <a:latin typeface="微软雅黑" panose="020B0503020204020204" pitchFamily="34" charset="-122"/>
              <a:ea typeface="微软雅黑" panose="020B0503020204020204" pitchFamily="34" charset="-122"/>
            </a:endParaRPr>
          </a:p>
        </p:txBody>
      </p:sp>
      <p:sp>
        <p:nvSpPr>
          <p:cNvPr id="70" name="TextBox 13"/>
          <p:cNvSpPr txBox="1"/>
          <p:nvPr/>
        </p:nvSpPr>
        <p:spPr>
          <a:xfrm>
            <a:off x="3554416" y="4743037"/>
            <a:ext cx="1697904" cy="978245"/>
          </a:xfrm>
          <a:prstGeom prst="rect">
            <a:avLst/>
          </a:prstGeom>
          <a:noFill/>
        </p:spPr>
        <p:txBody>
          <a:bodyPr wrap="square" lIns="79783" tIns="39892" rIns="79783" bIns="39892" rtlCol="0">
            <a:spAutoFit/>
          </a:bodyPr>
          <a:lstStyle/>
          <a:p>
            <a:pPr defTabSz="868680">
              <a:lnSpc>
                <a:spcPts val="1400"/>
              </a:lnSpc>
            </a:pPr>
            <a:r>
              <a:rPr lang="zh-CN" altLang="en-US" sz="1000" dirty="0">
                <a:latin typeface="微软雅黑" panose="020B0503020204020204" pitchFamily="34" charset="-122"/>
                <a:ea typeface="微软雅黑" panose="020B0503020204020204" pitchFamily="34" charset="-122"/>
              </a:rPr>
              <a:t>国内外服务外包行业的发展状况，然后具体解析了医药外包、软件与信息服务外包、物流外包等细分市场的发展状况。报告对我国服务</a:t>
            </a:r>
            <a:endParaRPr lang="en-US" altLang="zh-CN" sz="1000" dirty="0">
              <a:latin typeface="微软雅黑" panose="020B0503020204020204" pitchFamily="34" charset="-122"/>
              <a:ea typeface="微软雅黑" panose="020B0503020204020204" pitchFamily="34" charset="-122"/>
            </a:endParaRPr>
          </a:p>
        </p:txBody>
      </p:sp>
      <p:sp>
        <p:nvSpPr>
          <p:cNvPr id="71" name="TextBox 13"/>
          <p:cNvSpPr txBox="1"/>
          <p:nvPr/>
        </p:nvSpPr>
        <p:spPr>
          <a:xfrm>
            <a:off x="8943831" y="3003063"/>
            <a:ext cx="1697904" cy="978245"/>
          </a:xfrm>
          <a:prstGeom prst="rect">
            <a:avLst/>
          </a:prstGeom>
          <a:noFill/>
        </p:spPr>
        <p:txBody>
          <a:bodyPr wrap="square" lIns="79783" tIns="39892" rIns="79783" bIns="39892" rtlCol="0">
            <a:spAutoFit/>
          </a:bodyPr>
          <a:lstStyle/>
          <a:p>
            <a:pPr defTabSz="868680">
              <a:lnSpc>
                <a:spcPts val="1400"/>
              </a:lnSpc>
            </a:pPr>
            <a:r>
              <a:rPr lang="zh-CN" altLang="en-US" sz="1000" dirty="0">
                <a:latin typeface="微软雅黑" panose="020B0503020204020204" pitchFamily="34" charset="-122"/>
                <a:ea typeface="微软雅黑" panose="020B0503020204020204" pitchFamily="34" charset="-122"/>
              </a:rPr>
              <a:t>国内外服务外包行业的发展状况，然后具体解析了医药外包、软件与信息服务外包、物流外包等细分市场的发展状况。报告对我国服务</a:t>
            </a:r>
            <a:endParaRPr lang="en-US" altLang="zh-CN" sz="1000" dirty="0">
              <a:latin typeface="微软雅黑" panose="020B0503020204020204" pitchFamily="34" charset="-122"/>
              <a:ea typeface="微软雅黑" panose="020B0503020204020204" pitchFamily="34" charset="-122"/>
            </a:endParaRPr>
          </a:p>
        </p:txBody>
      </p:sp>
      <p:cxnSp>
        <p:nvCxnSpPr>
          <p:cNvPr id="72" name="直接连接符 71"/>
          <p:cNvCxnSpPr/>
          <p:nvPr/>
        </p:nvCxnSpPr>
        <p:spPr>
          <a:xfrm>
            <a:off x="3681283" y="3124498"/>
            <a:ext cx="2196000" cy="1142702"/>
          </a:xfrm>
          <a:prstGeom prst="line">
            <a:avLst/>
          </a:prstGeom>
          <a:ln w="38100">
            <a:solidFill>
              <a:srgbClr val="54636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6797102" y="4094922"/>
            <a:ext cx="576000" cy="251791"/>
          </a:xfrm>
          <a:prstGeom prst="line">
            <a:avLst/>
          </a:prstGeom>
          <a:ln w="38100">
            <a:solidFill>
              <a:srgbClr val="54636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1502859" y="3028122"/>
            <a:ext cx="576000" cy="251791"/>
          </a:xfrm>
          <a:prstGeom prst="line">
            <a:avLst/>
          </a:prstGeom>
          <a:ln w="38100">
            <a:solidFill>
              <a:srgbClr val="54636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40981" y="4048540"/>
            <a:ext cx="1001802" cy="602973"/>
          </a:xfrm>
          <a:prstGeom prst="line">
            <a:avLst/>
          </a:prstGeom>
          <a:ln w="38100">
            <a:solidFill>
              <a:srgbClr val="54636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9528313" y="3763617"/>
            <a:ext cx="1815548" cy="914400"/>
          </a:xfrm>
          <a:prstGeom prst="line">
            <a:avLst/>
          </a:prstGeom>
          <a:ln w="38100">
            <a:solidFill>
              <a:srgbClr val="54636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12268031">
            <a:off x="9353475" y="318051"/>
            <a:ext cx="2553896" cy="1928191"/>
          </a:xfrm>
          <a:prstGeom prst="rect">
            <a:avLst/>
          </a:prstGeom>
        </p:spPr>
      </p:pic>
      <p:sp>
        <p:nvSpPr>
          <p:cNvPr id="77" name="文本框 76"/>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left)">
                                      <p:cBhvr>
                                        <p:cTn id="43" dur="500"/>
                                        <p:tgtEl>
                                          <p:spTgt spid="6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500"/>
                                        <p:tgtEl>
                                          <p:spTgt spid="6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left)">
                                      <p:cBhvr>
                                        <p:cTn id="55" dur="500"/>
                                        <p:tgtEl>
                                          <p:spTgt spid="6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wipe(left)">
                                      <p:cBhvr>
                                        <p:cTn id="61" dur="500"/>
                                        <p:tgtEl>
                                          <p:spTgt spid="6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left)">
                                      <p:cBhvr>
                                        <p:cTn id="64" dur="500"/>
                                        <p:tgtEl>
                                          <p:spTgt spid="6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left)">
                                      <p:cBhvr>
                                        <p:cTn id="67" dur="500"/>
                                        <p:tgtEl>
                                          <p:spTgt spid="7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left)">
                                      <p:cBhvr>
                                        <p:cTn id="70" dur="500"/>
                                        <p:tgtEl>
                                          <p:spTgt spid="71"/>
                                        </p:tgtEl>
                                      </p:cBhvr>
                                    </p:animEffect>
                                  </p:childTnLst>
                                </p:cTn>
                              </p:par>
                              <p:par>
                                <p:cTn id="71" presetID="22" presetClass="entr" presetSubtype="8"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left)">
                                      <p:cBhvr>
                                        <p:cTn id="73" dur="500"/>
                                        <p:tgtEl>
                                          <p:spTgt spid="72"/>
                                        </p:tgtEl>
                                      </p:cBhvr>
                                    </p:animEffect>
                                  </p:childTnLst>
                                </p:cTn>
                              </p:par>
                              <p:par>
                                <p:cTn id="74" presetID="22" presetClass="entr" presetSubtype="8" fill="hold"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left)">
                                      <p:cBhvr>
                                        <p:cTn id="76" dur="500"/>
                                        <p:tgtEl>
                                          <p:spTgt spid="73"/>
                                        </p:tgtEl>
                                      </p:cBhvr>
                                    </p:animEffect>
                                  </p:childTnLst>
                                </p:cTn>
                              </p:par>
                              <p:par>
                                <p:cTn id="77" presetID="22" presetClass="entr" presetSubtype="8"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left)">
                                      <p:cBhvr>
                                        <p:cTn id="79" dur="500"/>
                                        <p:tgtEl>
                                          <p:spTgt spid="74"/>
                                        </p:tgtEl>
                                      </p:cBhvr>
                                    </p:animEffect>
                                  </p:childTnLst>
                                </p:cTn>
                              </p:par>
                              <p:par>
                                <p:cTn id="80" presetID="22" presetClass="entr" presetSubtype="8" fill="hold"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left)">
                                      <p:cBhvr>
                                        <p:cTn id="82" dur="500"/>
                                        <p:tgtEl>
                                          <p:spTgt spid="75"/>
                                        </p:tgtEl>
                                      </p:cBhvr>
                                    </p:animEffect>
                                  </p:childTnLst>
                                </p:cTn>
                              </p:par>
                              <p:par>
                                <p:cTn id="83" presetID="22" presetClass="entr" presetSubtype="8"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wipe(left)">
                                      <p:cBhvr>
                                        <p:cTn id="85" dur="500"/>
                                        <p:tgtEl>
                                          <p:spTgt spid="7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0" nodeType="clickEffect">
                                  <p:stCondLst>
                                    <p:cond delay="1500"/>
                                  </p:stCondLst>
                                  <p:childTnLst>
                                    <p:animEffect transition="out" filter="fade">
                                      <p:cBhvr>
                                        <p:cTn id="89" dur="500"/>
                                        <p:tgtEl>
                                          <p:spTgt spid="77"/>
                                        </p:tgtEl>
                                      </p:cBhvr>
                                    </p:animEffect>
                                    <p:set>
                                      <p:cBhvr>
                                        <p:cTn id="90"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36" grpId="0" animBg="1"/>
      <p:bldP spid="38" grpId="0" animBg="1"/>
      <p:bldP spid="40" grpId="0" animBg="1"/>
      <p:bldP spid="46" grpId="0" animBg="1"/>
      <p:bldP spid="49" grpId="0" animBg="1"/>
      <p:bldP spid="52" grpId="0" animBg="1"/>
      <p:bldP spid="55" grpId="0" animBg="1"/>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MH_Other_4"/>
          <p:cNvSpPr/>
          <p:nvPr>
            <p:custDataLst>
              <p:tags r:id="rId2"/>
            </p:custDataLst>
          </p:nvPr>
        </p:nvSpPr>
        <p:spPr>
          <a:xfrm rot="2700000">
            <a:off x="7166037" y="2105938"/>
            <a:ext cx="410517" cy="410516"/>
          </a:xfrm>
          <a:prstGeom prst="rect">
            <a:avLst/>
          </a:prstGeom>
          <a:gradFill>
            <a:gsLst>
              <a:gs pos="0">
                <a:schemeClr val="accent2">
                  <a:lumMod val="60000"/>
                  <a:lumOff val="40000"/>
                </a:schemeClr>
              </a:gs>
              <a:gs pos="69000">
                <a:schemeClr val="accent2">
                  <a:lumMod val="7500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1" name="MH_Other_8"/>
          <p:cNvSpPr/>
          <p:nvPr>
            <p:custDataLst>
              <p:tags r:id="rId3"/>
            </p:custDataLst>
          </p:nvPr>
        </p:nvSpPr>
        <p:spPr>
          <a:xfrm rot="2700000">
            <a:off x="4615867" y="5012661"/>
            <a:ext cx="410517" cy="410516"/>
          </a:xfrm>
          <a:prstGeom prst="rect">
            <a:avLst/>
          </a:prstGeom>
          <a:gradFill>
            <a:gsLst>
              <a:gs pos="0">
                <a:schemeClr val="accent4">
                  <a:lumMod val="60000"/>
                  <a:lumOff val="40000"/>
                </a:schemeClr>
              </a:gs>
              <a:gs pos="69000">
                <a:schemeClr val="accent4">
                  <a:lumMod val="7500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70" name="MH_Other_19"/>
          <p:cNvSpPr/>
          <p:nvPr>
            <p:custDataLst>
              <p:tags r:id="rId4"/>
            </p:custDataLst>
          </p:nvPr>
        </p:nvSpPr>
        <p:spPr>
          <a:xfrm rot="2700000">
            <a:off x="4616141" y="2105546"/>
            <a:ext cx="409575" cy="411163"/>
          </a:xfrm>
          <a:prstGeom prst="rect">
            <a:avLst/>
          </a:prstGeom>
          <a:gradFill>
            <a:gsLst>
              <a:gs pos="0">
                <a:schemeClr val="accent1">
                  <a:lumMod val="60000"/>
                  <a:lumOff val="40000"/>
                </a:schemeClr>
              </a:gs>
              <a:gs pos="69000">
                <a:schemeClr val="accent1">
                  <a:lumMod val="7500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74" name="MH_Other_3"/>
          <p:cNvSpPr>
            <a:spLocks noChangeAspect="1"/>
          </p:cNvSpPr>
          <p:nvPr>
            <p:custDataLst>
              <p:tags r:id="rId5"/>
            </p:custDataLst>
          </p:nvPr>
        </p:nvSpPr>
        <p:spPr bwMode="auto">
          <a:xfrm rot="2700000">
            <a:off x="4632810" y="2122215"/>
            <a:ext cx="377825" cy="377825"/>
          </a:xfrm>
          <a:prstGeom prst="rect">
            <a:avLst/>
          </a:prstGeom>
          <a:solidFill>
            <a:srgbClr val="92D050"/>
          </a:solidFill>
          <a:ln w="25400" cap="flat" cmpd="sng" algn="ctr">
            <a:solidFill>
              <a:sysClr val="window" lastClr="FFFFFF"/>
            </a:solid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78" name="MH_Other_6"/>
          <p:cNvSpPr>
            <a:spLocks noChangeAspect="1"/>
          </p:cNvSpPr>
          <p:nvPr>
            <p:custDataLst>
              <p:tags r:id="rId6"/>
            </p:custDataLst>
          </p:nvPr>
        </p:nvSpPr>
        <p:spPr>
          <a:xfrm rot="2700000">
            <a:off x="7182293" y="2122195"/>
            <a:ext cx="378000" cy="378000"/>
          </a:xfrm>
          <a:prstGeom prst="rect">
            <a:avLst/>
          </a:prstGeom>
          <a:solidFill>
            <a:srgbClr val="54636A"/>
          </a:solidFill>
          <a:ln w="25400" cap="flat" cmpd="sng" algn="ctr">
            <a:solidFill>
              <a:sysClr val="window" lastClr="FFFFFF"/>
            </a:solid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3" name="MH_Other_10"/>
          <p:cNvSpPr>
            <a:spLocks noChangeAspect="1"/>
          </p:cNvSpPr>
          <p:nvPr>
            <p:custDataLst>
              <p:tags r:id="rId7"/>
            </p:custDataLst>
          </p:nvPr>
        </p:nvSpPr>
        <p:spPr>
          <a:xfrm rot="2700000">
            <a:off x="4632123" y="5028918"/>
            <a:ext cx="378000" cy="378000"/>
          </a:xfrm>
          <a:prstGeom prst="rect">
            <a:avLst/>
          </a:prstGeom>
          <a:solidFill>
            <a:schemeClr val="accent4">
              <a:lumMod val="75000"/>
            </a:schemeClr>
          </a:solidFill>
          <a:ln w="25400" cap="flat" cmpd="sng" algn="ctr">
            <a:solidFill>
              <a:sysClr val="window" lastClr="FFFFFF"/>
            </a:solid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48" name="MH_Other_1"/>
          <p:cNvSpPr>
            <a:spLocks noChangeAspect="1"/>
          </p:cNvSpPr>
          <p:nvPr>
            <p:custDataLst>
              <p:tags r:id="rId8"/>
            </p:custDataLst>
          </p:nvPr>
        </p:nvSpPr>
        <p:spPr>
          <a:xfrm>
            <a:off x="4112109" y="1911076"/>
            <a:ext cx="3967162" cy="3778250"/>
          </a:xfrm>
          <a:custGeom>
            <a:avLst/>
            <a:gdLst>
              <a:gd name="connsiteX0" fmla="*/ 3084612 w 5288045"/>
              <a:gd name="connsiteY0" fmla="*/ 2171133 h 5037048"/>
              <a:gd name="connsiteX1" fmla="*/ 3068519 w 5288045"/>
              <a:gd name="connsiteY1" fmla="*/ 2178885 h 5037048"/>
              <a:gd name="connsiteX2" fmla="*/ 2627115 w 5288045"/>
              <a:gd name="connsiteY2" fmla="*/ 2268000 h 5037048"/>
              <a:gd name="connsiteX3" fmla="*/ 2289898 w 5288045"/>
              <a:gd name="connsiteY3" fmla="*/ 2217018 h 5037048"/>
              <a:gd name="connsiteX4" fmla="*/ 2209451 w 5288045"/>
              <a:gd name="connsiteY4" fmla="*/ 2187574 h 5037048"/>
              <a:gd name="connsiteX5" fmla="*/ 2217018 w 5288045"/>
              <a:gd name="connsiteY5" fmla="*/ 2208247 h 5037048"/>
              <a:gd name="connsiteX6" fmla="*/ 2268000 w 5288045"/>
              <a:gd name="connsiteY6" fmla="*/ 2545464 h 5037048"/>
              <a:gd name="connsiteX7" fmla="*/ 2244961 w 5288045"/>
              <a:gd name="connsiteY7" fmla="*/ 2774005 h 5037048"/>
              <a:gd name="connsiteX8" fmla="*/ 2223083 w 5288045"/>
              <a:gd name="connsiteY8" fmla="*/ 2844485 h 5037048"/>
              <a:gd name="connsiteX9" fmla="*/ 2289898 w 5288045"/>
              <a:gd name="connsiteY9" fmla="*/ 2820031 h 5037048"/>
              <a:gd name="connsiteX10" fmla="*/ 2627115 w 5288045"/>
              <a:gd name="connsiteY10" fmla="*/ 2769048 h 5037048"/>
              <a:gd name="connsiteX11" fmla="*/ 3068519 w 5288045"/>
              <a:gd name="connsiteY11" fmla="*/ 2858163 h 5037048"/>
              <a:gd name="connsiteX12" fmla="*/ 3069330 w 5288045"/>
              <a:gd name="connsiteY12" fmla="*/ 2858554 h 5037048"/>
              <a:gd name="connsiteX13" fmla="*/ 3043084 w 5288045"/>
              <a:gd name="connsiteY13" fmla="*/ 2774005 h 5037048"/>
              <a:gd name="connsiteX14" fmla="*/ 3020045 w 5288045"/>
              <a:gd name="connsiteY14" fmla="*/ 2545464 h 5037048"/>
              <a:gd name="connsiteX15" fmla="*/ 3071028 w 5288045"/>
              <a:gd name="connsiteY15" fmla="*/ 2208247 h 5037048"/>
              <a:gd name="connsiteX16" fmla="*/ 2627115 w 5288045"/>
              <a:gd name="connsiteY16" fmla="*/ 0 h 5037048"/>
              <a:gd name="connsiteX17" fmla="*/ 3761115 w 5288045"/>
              <a:gd name="connsiteY17" fmla="*/ 1134000 h 5037048"/>
              <a:gd name="connsiteX18" fmla="*/ 3710133 w 5288045"/>
              <a:gd name="connsiteY18" fmla="*/ 1471217 h 5037048"/>
              <a:gd name="connsiteX19" fmla="*/ 3696549 w 5288045"/>
              <a:gd name="connsiteY19" fmla="*/ 1508332 h 5037048"/>
              <a:gd name="connsiteX20" fmla="*/ 3712641 w 5288045"/>
              <a:gd name="connsiteY20" fmla="*/ 1500580 h 5037048"/>
              <a:gd name="connsiteX21" fmla="*/ 4154045 w 5288045"/>
              <a:gd name="connsiteY21" fmla="*/ 1411464 h 5037048"/>
              <a:gd name="connsiteX22" fmla="*/ 5288045 w 5288045"/>
              <a:gd name="connsiteY22" fmla="*/ 2545464 h 5037048"/>
              <a:gd name="connsiteX23" fmla="*/ 4154045 w 5288045"/>
              <a:gd name="connsiteY23" fmla="*/ 3679464 h 5037048"/>
              <a:gd name="connsiteX24" fmla="*/ 3712641 w 5288045"/>
              <a:gd name="connsiteY24" fmla="*/ 3590349 h 5037048"/>
              <a:gd name="connsiteX25" fmla="*/ 3711831 w 5288045"/>
              <a:gd name="connsiteY25" fmla="*/ 3589959 h 5037048"/>
              <a:gd name="connsiteX26" fmla="*/ 3738076 w 5288045"/>
              <a:gd name="connsiteY26" fmla="*/ 3674508 h 5037048"/>
              <a:gd name="connsiteX27" fmla="*/ 3761115 w 5288045"/>
              <a:gd name="connsiteY27" fmla="*/ 3903048 h 5037048"/>
              <a:gd name="connsiteX28" fmla="*/ 2627115 w 5288045"/>
              <a:gd name="connsiteY28" fmla="*/ 5037048 h 5037048"/>
              <a:gd name="connsiteX29" fmla="*/ 1493115 w 5288045"/>
              <a:gd name="connsiteY29" fmla="*/ 3903048 h 5037048"/>
              <a:gd name="connsiteX30" fmla="*/ 1516154 w 5288045"/>
              <a:gd name="connsiteY30" fmla="*/ 3674508 h 5037048"/>
              <a:gd name="connsiteX31" fmla="*/ 1538033 w 5288045"/>
              <a:gd name="connsiteY31" fmla="*/ 3604027 h 5037048"/>
              <a:gd name="connsiteX32" fmla="*/ 1471217 w 5288045"/>
              <a:gd name="connsiteY32" fmla="*/ 3628482 h 5037048"/>
              <a:gd name="connsiteX33" fmla="*/ 1134000 w 5288045"/>
              <a:gd name="connsiteY33" fmla="*/ 3679464 h 5037048"/>
              <a:gd name="connsiteX34" fmla="*/ 0 w 5288045"/>
              <a:gd name="connsiteY34" fmla="*/ 2545464 h 5037048"/>
              <a:gd name="connsiteX35" fmla="*/ 1134000 w 5288045"/>
              <a:gd name="connsiteY35" fmla="*/ 1411464 h 5037048"/>
              <a:gd name="connsiteX36" fmla="*/ 1471217 w 5288045"/>
              <a:gd name="connsiteY36" fmla="*/ 1462447 h 5037048"/>
              <a:gd name="connsiteX37" fmla="*/ 1551664 w 5288045"/>
              <a:gd name="connsiteY37" fmla="*/ 1491891 h 5037048"/>
              <a:gd name="connsiteX38" fmla="*/ 1544098 w 5288045"/>
              <a:gd name="connsiteY38" fmla="*/ 1471217 h 5037048"/>
              <a:gd name="connsiteX39" fmla="*/ 1493115 w 5288045"/>
              <a:gd name="connsiteY39" fmla="*/ 1134000 h 5037048"/>
              <a:gd name="connsiteX40" fmla="*/ 2627115 w 5288045"/>
              <a:gd name="connsiteY40" fmla="*/ 0 h 50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88045" h="5037048">
                <a:moveTo>
                  <a:pt x="3084612" y="2171133"/>
                </a:moveTo>
                <a:lnTo>
                  <a:pt x="3068519" y="2178885"/>
                </a:lnTo>
                <a:cubicBezTo>
                  <a:pt x="2932849" y="2236268"/>
                  <a:pt x="2783688" y="2268000"/>
                  <a:pt x="2627115" y="2268000"/>
                </a:cubicBezTo>
                <a:cubicBezTo>
                  <a:pt x="2509686" y="2268000"/>
                  <a:pt x="2396425" y="2250151"/>
                  <a:pt x="2289898" y="2217018"/>
                </a:cubicBezTo>
                <a:lnTo>
                  <a:pt x="2209451" y="2187574"/>
                </a:lnTo>
                <a:lnTo>
                  <a:pt x="2217018" y="2208247"/>
                </a:lnTo>
                <a:cubicBezTo>
                  <a:pt x="2250151" y="2314774"/>
                  <a:pt x="2268000" y="2428035"/>
                  <a:pt x="2268000" y="2545464"/>
                </a:cubicBezTo>
                <a:cubicBezTo>
                  <a:pt x="2268000" y="2623751"/>
                  <a:pt x="2260067" y="2700184"/>
                  <a:pt x="2244961" y="2774005"/>
                </a:cubicBezTo>
                <a:lnTo>
                  <a:pt x="2223083" y="2844485"/>
                </a:lnTo>
                <a:lnTo>
                  <a:pt x="2289898" y="2820031"/>
                </a:lnTo>
                <a:cubicBezTo>
                  <a:pt x="2396425" y="2786897"/>
                  <a:pt x="2509686" y="2769048"/>
                  <a:pt x="2627115" y="2769048"/>
                </a:cubicBezTo>
                <a:cubicBezTo>
                  <a:pt x="2783688" y="2769048"/>
                  <a:pt x="2932849" y="2800780"/>
                  <a:pt x="3068519" y="2858163"/>
                </a:cubicBezTo>
                <a:lnTo>
                  <a:pt x="3069330" y="2858554"/>
                </a:lnTo>
                <a:lnTo>
                  <a:pt x="3043084" y="2774005"/>
                </a:lnTo>
                <a:cubicBezTo>
                  <a:pt x="3027978" y="2700184"/>
                  <a:pt x="3020045" y="2623751"/>
                  <a:pt x="3020045" y="2545464"/>
                </a:cubicBezTo>
                <a:cubicBezTo>
                  <a:pt x="3020045" y="2428035"/>
                  <a:pt x="3037894" y="2314774"/>
                  <a:pt x="3071028" y="2208247"/>
                </a:cubicBezTo>
                <a:close/>
                <a:moveTo>
                  <a:pt x="2627115" y="0"/>
                </a:moveTo>
                <a:cubicBezTo>
                  <a:pt x="3253406" y="0"/>
                  <a:pt x="3761115" y="507709"/>
                  <a:pt x="3761115" y="1134000"/>
                </a:cubicBezTo>
                <a:cubicBezTo>
                  <a:pt x="3761115" y="1251430"/>
                  <a:pt x="3743266" y="1364690"/>
                  <a:pt x="3710133" y="1471217"/>
                </a:cubicBezTo>
                <a:lnTo>
                  <a:pt x="3696549" y="1508332"/>
                </a:lnTo>
                <a:lnTo>
                  <a:pt x="3712641" y="1500580"/>
                </a:lnTo>
                <a:cubicBezTo>
                  <a:pt x="3848311" y="1443196"/>
                  <a:pt x="3997473" y="1411464"/>
                  <a:pt x="4154045" y="1411464"/>
                </a:cubicBezTo>
                <a:cubicBezTo>
                  <a:pt x="4780336" y="1411464"/>
                  <a:pt x="5288045" y="1919173"/>
                  <a:pt x="5288045" y="2545464"/>
                </a:cubicBezTo>
                <a:cubicBezTo>
                  <a:pt x="5288045" y="3171755"/>
                  <a:pt x="4780336" y="3679464"/>
                  <a:pt x="4154045" y="3679464"/>
                </a:cubicBezTo>
                <a:cubicBezTo>
                  <a:pt x="3997473" y="3679464"/>
                  <a:pt x="3848311" y="3647732"/>
                  <a:pt x="3712641" y="3590349"/>
                </a:cubicBezTo>
                <a:lnTo>
                  <a:pt x="3711831" y="3589959"/>
                </a:lnTo>
                <a:lnTo>
                  <a:pt x="3738076" y="3674508"/>
                </a:lnTo>
                <a:cubicBezTo>
                  <a:pt x="3753182" y="3748328"/>
                  <a:pt x="3761115" y="3824762"/>
                  <a:pt x="3761115" y="3903048"/>
                </a:cubicBezTo>
                <a:cubicBezTo>
                  <a:pt x="3761115" y="4529339"/>
                  <a:pt x="3253406" y="5037048"/>
                  <a:pt x="2627115" y="5037048"/>
                </a:cubicBezTo>
                <a:cubicBezTo>
                  <a:pt x="2000824" y="5037048"/>
                  <a:pt x="1493115" y="4529339"/>
                  <a:pt x="1493115" y="3903048"/>
                </a:cubicBezTo>
                <a:cubicBezTo>
                  <a:pt x="1493115" y="3824762"/>
                  <a:pt x="1501048" y="3748328"/>
                  <a:pt x="1516154" y="3674508"/>
                </a:cubicBezTo>
                <a:lnTo>
                  <a:pt x="1538033" y="3604027"/>
                </a:lnTo>
                <a:lnTo>
                  <a:pt x="1471217" y="3628482"/>
                </a:lnTo>
                <a:cubicBezTo>
                  <a:pt x="1364691" y="3661615"/>
                  <a:pt x="1251430" y="3679464"/>
                  <a:pt x="1134000" y="3679464"/>
                </a:cubicBezTo>
                <a:cubicBezTo>
                  <a:pt x="507709" y="3679464"/>
                  <a:pt x="0" y="3171755"/>
                  <a:pt x="0" y="2545464"/>
                </a:cubicBezTo>
                <a:cubicBezTo>
                  <a:pt x="0" y="1919173"/>
                  <a:pt x="507709" y="1411464"/>
                  <a:pt x="1134000" y="1411464"/>
                </a:cubicBezTo>
                <a:cubicBezTo>
                  <a:pt x="1251430" y="1411464"/>
                  <a:pt x="1364691" y="1429313"/>
                  <a:pt x="1471217" y="1462447"/>
                </a:cubicBezTo>
                <a:lnTo>
                  <a:pt x="1551664" y="1491891"/>
                </a:lnTo>
                <a:lnTo>
                  <a:pt x="1544098" y="1471217"/>
                </a:lnTo>
                <a:cubicBezTo>
                  <a:pt x="1510964" y="1364690"/>
                  <a:pt x="1493115" y="1251430"/>
                  <a:pt x="1493115" y="1134000"/>
                </a:cubicBezTo>
                <a:cubicBezTo>
                  <a:pt x="1493115" y="507709"/>
                  <a:pt x="2000824" y="0"/>
                  <a:pt x="2627115" y="0"/>
                </a:cubicBezTo>
                <a:close/>
              </a:path>
            </a:pathLst>
          </a:custGeom>
          <a:noFill/>
          <a:ln w="19050" cap="flat" cmpd="sng" algn="ctr">
            <a:solidFill>
              <a:srgbClr val="B2B2B2"/>
            </a:solidFill>
            <a:prstDash val="dash"/>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49" name="MH_Other_2"/>
          <p:cNvSpPr>
            <a:spLocks noChangeAspect="1"/>
          </p:cNvSpPr>
          <p:nvPr>
            <p:custDataLst>
              <p:tags r:id="rId9"/>
            </p:custDataLst>
          </p:nvPr>
        </p:nvSpPr>
        <p:spPr>
          <a:xfrm>
            <a:off x="5502759" y="2106339"/>
            <a:ext cx="1160462" cy="1160462"/>
          </a:xfrm>
          <a:prstGeom prst="ellipse">
            <a:avLst/>
          </a:prstGeom>
          <a:noFill/>
          <a:ln w="19050" cap="flat" cmpd="sng" algn="ctr">
            <a:solidFill>
              <a:srgbClr val="B2B2B2"/>
            </a:solidFill>
            <a:prstDash val="dash"/>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0" name="MH_Other_3"/>
          <p:cNvSpPr/>
          <p:nvPr>
            <p:custDataLst>
              <p:tags r:id="rId10"/>
            </p:custDataLst>
          </p:nvPr>
        </p:nvSpPr>
        <p:spPr>
          <a:xfrm>
            <a:off x="5556734" y="2160315"/>
            <a:ext cx="1052512" cy="1050925"/>
          </a:xfrm>
          <a:prstGeom prst="ellipse">
            <a:avLst/>
          </a:prstGeom>
          <a:solidFill>
            <a:srgbClr val="97C777"/>
          </a:soli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2" name="MH_Other_5"/>
          <p:cNvSpPr txBox="1"/>
          <p:nvPr>
            <p:custDataLst>
              <p:tags r:id="rId11"/>
            </p:custDataLst>
          </p:nvPr>
        </p:nvSpPr>
        <p:spPr>
          <a:xfrm>
            <a:off x="5734773" y="2340190"/>
            <a:ext cx="704039" cy="715581"/>
          </a:xfrm>
          <a:prstGeom prst="rect">
            <a:avLst/>
          </a:prstGeom>
          <a:noFill/>
          <a:effectLst/>
        </p:spPr>
        <p:txBody>
          <a:bodyPr wrap="none" anchor="ctr">
            <a:normAutofit/>
          </a:bodyPr>
          <a:lstStyle>
            <a:defPPr>
              <a:defRPr lang="zh-CN"/>
            </a:defPPr>
            <a:lvl1pPr>
              <a:defRPr sz="28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lgn="ctr">
              <a:defRPr/>
            </a:pPr>
            <a:r>
              <a:rPr lang="en-US" altLang="zh-CN" sz="4050" dirty="0">
                <a:effectLst/>
                <a:latin typeface="Segoe UI Light" panose="020B0502040204020203" pitchFamily="34" charset="0"/>
                <a:ea typeface="微软雅黑" panose="020B0503020204020204" pitchFamily="34" charset="-122"/>
                <a:cs typeface="Segoe UI Light" panose="020B0502040204020203" pitchFamily="34" charset="0"/>
              </a:rPr>
              <a:t>01</a:t>
            </a:r>
            <a:endParaRPr lang="zh-CN" altLang="en-US" sz="2100" dirty="0">
              <a:effectLst/>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53" name="MH_Other_6"/>
          <p:cNvSpPr>
            <a:spLocks noChangeAspect="1"/>
          </p:cNvSpPr>
          <p:nvPr>
            <p:custDataLst>
              <p:tags r:id="rId12"/>
            </p:custDataLst>
          </p:nvPr>
        </p:nvSpPr>
        <p:spPr>
          <a:xfrm>
            <a:off x="6647347" y="3239814"/>
            <a:ext cx="1160463" cy="1160462"/>
          </a:xfrm>
          <a:prstGeom prst="ellipse">
            <a:avLst/>
          </a:prstGeom>
          <a:noFill/>
          <a:ln w="19050" cap="flat" cmpd="sng" algn="ctr">
            <a:solidFill>
              <a:srgbClr val="B2B2B2"/>
            </a:solidFill>
            <a:prstDash val="dash"/>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4" name="MH_Other_7"/>
          <p:cNvSpPr/>
          <p:nvPr>
            <p:custDataLst>
              <p:tags r:id="rId13"/>
            </p:custDataLst>
          </p:nvPr>
        </p:nvSpPr>
        <p:spPr>
          <a:xfrm>
            <a:off x="6702910" y="3293789"/>
            <a:ext cx="1050925" cy="1052512"/>
          </a:xfrm>
          <a:prstGeom prst="ellipse">
            <a:avLst/>
          </a:prstGeom>
          <a:solidFill>
            <a:srgbClr val="54636A"/>
          </a:soli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6" name="MH_Other_9"/>
          <p:cNvSpPr txBox="1"/>
          <p:nvPr>
            <p:custDataLst>
              <p:tags r:id="rId14"/>
            </p:custDataLst>
          </p:nvPr>
        </p:nvSpPr>
        <p:spPr>
          <a:xfrm>
            <a:off x="6871035" y="3434481"/>
            <a:ext cx="704039" cy="715581"/>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lgn="ctr">
              <a:defRPr/>
            </a:pPr>
            <a:r>
              <a:rPr lang="en-US" altLang="zh-CN" sz="4050" dirty="0">
                <a:effectLst/>
                <a:latin typeface="Segoe UI Light" panose="020B0502040204020203" pitchFamily="34" charset="0"/>
                <a:ea typeface="微软雅黑" panose="020B0503020204020204" pitchFamily="34" charset="-122"/>
                <a:cs typeface="Segoe UI Light" panose="020B0502040204020203" pitchFamily="34" charset="0"/>
              </a:rPr>
              <a:t>04</a:t>
            </a:r>
            <a:endParaRPr lang="zh-CN" altLang="en-US" sz="4050" dirty="0">
              <a:effectLst/>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57" name="MH_Other_10"/>
          <p:cNvSpPr>
            <a:spLocks noChangeAspect="1"/>
          </p:cNvSpPr>
          <p:nvPr>
            <p:custDataLst>
              <p:tags r:id="rId15"/>
            </p:custDataLst>
          </p:nvPr>
        </p:nvSpPr>
        <p:spPr>
          <a:xfrm>
            <a:off x="4381984" y="3239814"/>
            <a:ext cx="1162050" cy="1160462"/>
          </a:xfrm>
          <a:prstGeom prst="ellipse">
            <a:avLst/>
          </a:prstGeom>
          <a:noFill/>
          <a:ln w="19050" cap="flat" cmpd="sng" algn="ctr">
            <a:solidFill>
              <a:srgbClr val="B2B2B2"/>
            </a:solidFill>
            <a:prstDash val="dash"/>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8" name="MH_Other_11"/>
          <p:cNvSpPr/>
          <p:nvPr>
            <p:custDataLst>
              <p:tags r:id="rId16"/>
            </p:custDataLst>
          </p:nvPr>
        </p:nvSpPr>
        <p:spPr>
          <a:xfrm>
            <a:off x="4437547" y="3293789"/>
            <a:ext cx="1050925" cy="1052512"/>
          </a:xfrm>
          <a:prstGeom prst="ellipse">
            <a:avLst/>
          </a:prstGeom>
          <a:solidFill>
            <a:schemeClr val="accent4">
              <a:lumMod val="75000"/>
            </a:schemeClr>
          </a:soli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60" name="MH_Other_13"/>
          <p:cNvSpPr txBox="1"/>
          <p:nvPr>
            <p:custDataLst>
              <p:tags r:id="rId17"/>
            </p:custDataLst>
          </p:nvPr>
        </p:nvSpPr>
        <p:spPr>
          <a:xfrm>
            <a:off x="4625265" y="3447733"/>
            <a:ext cx="704039" cy="715581"/>
          </a:xfrm>
          <a:prstGeom prst="rect">
            <a:avLst/>
          </a:prstGeom>
          <a:noFill/>
          <a:effectLst/>
        </p:spPr>
        <p:txBody>
          <a:bodyPr wrap="none" anchor="ctr">
            <a:normAutofit/>
          </a:bodyPr>
          <a:lstStyle>
            <a:defPPr>
              <a:defRPr lang="zh-CN"/>
            </a:defPPr>
            <a:lvl1pPr>
              <a:defRPr sz="28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lgn="ctr">
              <a:defRPr/>
            </a:pPr>
            <a:r>
              <a:rPr lang="en-US" altLang="zh-CN" sz="4050" dirty="0">
                <a:effectLst/>
                <a:latin typeface="Segoe UI Light" panose="020B0502040204020203" pitchFamily="34" charset="0"/>
                <a:ea typeface="微软雅黑" panose="020B0503020204020204" pitchFamily="34" charset="-122"/>
                <a:cs typeface="Segoe UI Light" panose="020B0502040204020203" pitchFamily="34" charset="0"/>
              </a:rPr>
              <a:t>02</a:t>
            </a:r>
            <a:endParaRPr lang="zh-CN" altLang="en-US" sz="2100" dirty="0">
              <a:effectLst/>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62" name="MH_Other_15"/>
          <p:cNvSpPr>
            <a:spLocks noChangeAspect="1"/>
          </p:cNvSpPr>
          <p:nvPr>
            <p:custDataLst>
              <p:tags r:id="rId18"/>
            </p:custDataLst>
          </p:nvPr>
        </p:nvSpPr>
        <p:spPr>
          <a:xfrm>
            <a:off x="5502759" y="4262164"/>
            <a:ext cx="1160462" cy="1162050"/>
          </a:xfrm>
          <a:prstGeom prst="ellipse">
            <a:avLst/>
          </a:prstGeom>
          <a:noFill/>
          <a:ln w="19050" cap="flat" cmpd="sng" algn="ctr">
            <a:solidFill>
              <a:srgbClr val="B2B2B2"/>
            </a:solidFill>
            <a:prstDash val="dash"/>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63" name="MH_Other_16"/>
          <p:cNvSpPr/>
          <p:nvPr>
            <p:custDataLst>
              <p:tags r:id="rId19"/>
            </p:custDataLst>
          </p:nvPr>
        </p:nvSpPr>
        <p:spPr>
          <a:xfrm>
            <a:off x="5556734" y="4317727"/>
            <a:ext cx="1052512" cy="1050925"/>
          </a:xfrm>
          <a:prstGeom prst="ellipse">
            <a:avLst/>
          </a:prstGeom>
          <a:solidFill>
            <a:schemeClr val="accent2">
              <a:lumMod val="75000"/>
            </a:schemeClr>
          </a:soli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65" name="MH_Other_18"/>
          <p:cNvSpPr txBox="1"/>
          <p:nvPr>
            <p:custDataLst>
              <p:tags r:id="rId20"/>
            </p:custDataLst>
          </p:nvPr>
        </p:nvSpPr>
        <p:spPr>
          <a:xfrm>
            <a:off x="5728843" y="4470897"/>
            <a:ext cx="704039" cy="715581"/>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lgn="ctr">
              <a:defRPr/>
            </a:pPr>
            <a:r>
              <a:rPr lang="en-US" altLang="zh-CN" sz="4050" dirty="0">
                <a:effectLst/>
                <a:latin typeface="Segoe UI Light" panose="020B0502040204020203" pitchFamily="34" charset="0"/>
                <a:ea typeface="微软雅黑" panose="020B0503020204020204" pitchFamily="34" charset="-122"/>
                <a:cs typeface="Segoe UI Light" panose="020B0502040204020203" pitchFamily="34" charset="0"/>
              </a:rPr>
              <a:t>03</a:t>
            </a:r>
            <a:endParaRPr lang="zh-CN" altLang="en-US" sz="4050" dirty="0">
              <a:effectLst/>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66" name="MH_SubTitle_2"/>
          <p:cNvSpPr txBox="1"/>
          <p:nvPr>
            <p:custDataLst>
              <p:tags r:id="rId21"/>
            </p:custDataLst>
          </p:nvPr>
        </p:nvSpPr>
        <p:spPr>
          <a:xfrm>
            <a:off x="2204003" y="2077765"/>
            <a:ext cx="223202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67" name="MH_SubTitle_3"/>
          <p:cNvSpPr txBox="1"/>
          <p:nvPr>
            <p:custDataLst>
              <p:tags r:id="rId22"/>
            </p:custDataLst>
          </p:nvPr>
        </p:nvSpPr>
        <p:spPr>
          <a:xfrm>
            <a:off x="2111238" y="4652483"/>
            <a:ext cx="2232025" cy="1063625"/>
          </a:xfrm>
          <a:prstGeom prst="rect">
            <a:avLst/>
          </a:prstGeom>
          <a:noFill/>
          <a:effectLst/>
        </p:spPr>
        <p:txBody>
          <a:bodyPr anchor="ctr">
            <a:noAutofit/>
          </a:bodyPr>
          <a:lstStyle>
            <a:defPPr>
              <a:defRPr lang="zh-CN"/>
            </a:defPPr>
            <a:lvl1pPr algn="r" eaLnBrk="1" fontAlgn="auto" hangingPunct="1">
              <a:lnSpc>
                <a:spcPct val="120000"/>
              </a:lnSpc>
              <a:spcBef>
                <a:spcPts val="0"/>
              </a:spcBef>
              <a:spcAft>
                <a:spcPts val="0"/>
              </a:spcAft>
              <a:defRPr sz="1400" kern="0">
                <a:solidFill>
                  <a:schemeClr val="tx1">
                    <a:lumMod val="65000"/>
                    <a:lumOff val="35000"/>
                  </a:schemeClr>
                </a:solidFill>
                <a:latin typeface="微软雅黑" panose="020B0503020204020204" pitchFamily="34" charset="-122"/>
              </a:defRPr>
            </a:lvl1pPr>
          </a:lstStyle>
          <a:p>
            <a:pPr>
              <a:lnSpc>
                <a:spcPts val="1800"/>
              </a:lnSpc>
            </a:pPr>
            <a:r>
              <a:rPr lang="zh-CN" altLang="en-US" sz="1200" dirty="0">
                <a:solidFill>
                  <a:schemeClr val="tx1"/>
                </a:solidFill>
                <a:ea typeface="微软雅黑" panose="020B0503020204020204" pitchFamily="34" charset="-122"/>
              </a:rPr>
              <a:t>根据总经理的指示和经营事业部转来的产品开发要求，组织下属各专业部门开发</a:t>
            </a:r>
            <a:r>
              <a:rPr lang="en-US" altLang="zh-CN" sz="1200" dirty="0">
                <a:solidFill>
                  <a:schemeClr val="tx1"/>
                </a:solidFill>
                <a:ea typeface="微软雅黑" panose="020B0503020204020204" pitchFamily="34" charset="-122"/>
              </a:rPr>
              <a:t>﹑</a:t>
            </a:r>
            <a:r>
              <a:rPr lang="zh-CN" altLang="en-US" sz="1200" dirty="0">
                <a:solidFill>
                  <a:schemeClr val="tx1"/>
                </a:solidFill>
                <a:ea typeface="微软雅黑" panose="020B0503020204020204" pitchFamily="34" charset="-122"/>
              </a:rPr>
              <a:t>试制，制定工艺方法</a:t>
            </a:r>
            <a:r>
              <a:rPr lang="en-US" altLang="zh-CN" sz="1200" dirty="0">
                <a:solidFill>
                  <a:schemeClr val="tx1"/>
                </a:solidFill>
                <a:ea typeface="微软雅黑" panose="020B0503020204020204" pitchFamily="34" charset="-122"/>
              </a:rPr>
              <a:t>﹑</a:t>
            </a:r>
            <a:r>
              <a:rPr lang="zh-CN" altLang="en-US" sz="1200" dirty="0">
                <a:solidFill>
                  <a:schemeClr val="tx1"/>
                </a:solidFill>
                <a:ea typeface="微软雅黑" panose="020B0503020204020204" pitchFamily="34" charset="-122"/>
              </a:rPr>
              <a:t>质量标准</a:t>
            </a:r>
            <a:r>
              <a:rPr lang="en-US" altLang="zh-CN" sz="1200" dirty="0">
                <a:solidFill>
                  <a:schemeClr val="tx1"/>
                </a:solidFill>
                <a:ea typeface="微软雅黑" panose="020B0503020204020204" pitchFamily="34" charset="-122"/>
              </a:rPr>
              <a:t>.</a:t>
            </a:r>
            <a:endParaRPr lang="zh-CN" altLang="en-US" sz="1200" dirty="0">
              <a:solidFill>
                <a:schemeClr val="tx1"/>
              </a:solidFill>
              <a:ea typeface="微软雅黑" panose="020B0503020204020204" pitchFamily="34" charset="-122"/>
            </a:endParaRPr>
          </a:p>
        </p:txBody>
      </p:sp>
      <p:sp>
        <p:nvSpPr>
          <p:cNvPr id="68" name="MH_SubTitle_4"/>
          <p:cNvSpPr txBox="1"/>
          <p:nvPr>
            <p:custDataLst>
              <p:tags r:id="rId23"/>
            </p:custDataLst>
          </p:nvPr>
        </p:nvSpPr>
        <p:spPr>
          <a:xfrm>
            <a:off x="8008661" y="4771752"/>
            <a:ext cx="216217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69" name="MH_SubTitle_1"/>
          <p:cNvSpPr txBox="1"/>
          <p:nvPr>
            <p:custDataLst>
              <p:tags r:id="rId24"/>
            </p:custDataLst>
          </p:nvPr>
        </p:nvSpPr>
        <p:spPr>
          <a:xfrm>
            <a:off x="8008661" y="2077765"/>
            <a:ext cx="216217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72" name="MH_Other_1"/>
          <p:cNvSpPr>
            <a:spLocks noChangeAspect="1" noEditPoints="1"/>
          </p:cNvSpPr>
          <p:nvPr>
            <p:custDataLst>
              <p:tags r:id="rId25"/>
            </p:custDataLst>
          </p:nvPr>
        </p:nvSpPr>
        <p:spPr bwMode="auto">
          <a:xfrm>
            <a:off x="4742346" y="2215877"/>
            <a:ext cx="158750" cy="188913"/>
          </a:xfrm>
          <a:custGeom>
            <a:avLst/>
            <a:gdLst>
              <a:gd name="T0" fmla="*/ 2147483646 w 59"/>
              <a:gd name="T1" fmla="*/ 2147483646 h 70"/>
              <a:gd name="T2" fmla="*/ 2147483646 w 59"/>
              <a:gd name="T3" fmla="*/ 2147483646 h 70"/>
              <a:gd name="T4" fmla="*/ 2147483646 w 59"/>
              <a:gd name="T5" fmla="*/ 2147483646 h 70"/>
              <a:gd name="T6" fmla="*/ 2147483646 w 59"/>
              <a:gd name="T7" fmla="*/ 2147483646 h 70"/>
              <a:gd name="T8" fmla="*/ 2147483646 w 59"/>
              <a:gd name="T9" fmla="*/ 2147483646 h 70"/>
              <a:gd name="T10" fmla="*/ 2147483646 w 59"/>
              <a:gd name="T11" fmla="*/ 2147483646 h 70"/>
              <a:gd name="T12" fmla="*/ 2147483646 w 59"/>
              <a:gd name="T13" fmla="*/ 2147483646 h 70"/>
              <a:gd name="T14" fmla="*/ 2147483646 w 59"/>
              <a:gd name="T15" fmla="*/ 2147483646 h 70"/>
              <a:gd name="T16" fmla="*/ 2147483646 w 59"/>
              <a:gd name="T17" fmla="*/ 2147483646 h 70"/>
              <a:gd name="T18" fmla="*/ 2147483646 w 59"/>
              <a:gd name="T19" fmla="*/ 2147483646 h 70"/>
              <a:gd name="T20" fmla="*/ 2147483646 w 59"/>
              <a:gd name="T21" fmla="*/ 2147483646 h 70"/>
              <a:gd name="T22" fmla="*/ 2147483646 w 59"/>
              <a:gd name="T23" fmla="*/ 2147483646 h 70"/>
              <a:gd name="T24" fmla="*/ 2147483646 w 59"/>
              <a:gd name="T25" fmla="*/ 2147483646 h 70"/>
              <a:gd name="T26" fmla="*/ 2147483646 w 59"/>
              <a:gd name="T27" fmla="*/ 2147483646 h 70"/>
              <a:gd name="T28" fmla="*/ 2147483646 w 59"/>
              <a:gd name="T29" fmla="*/ 2147483646 h 70"/>
              <a:gd name="T30" fmla="*/ 2147483646 w 59"/>
              <a:gd name="T31" fmla="*/ 2147483646 h 70"/>
              <a:gd name="T32" fmla="*/ 2147483646 w 59"/>
              <a:gd name="T33" fmla="*/ 2147483646 h 70"/>
              <a:gd name="T34" fmla="*/ 0 w 59"/>
              <a:gd name="T35" fmla="*/ 2147483646 h 70"/>
              <a:gd name="T36" fmla="*/ 2147483646 w 59"/>
              <a:gd name="T37" fmla="*/ 2147483646 h 70"/>
              <a:gd name="T38" fmla="*/ 2147483646 w 59"/>
              <a:gd name="T39" fmla="*/ 2147483646 h 70"/>
              <a:gd name="T40" fmla="*/ 2147483646 w 59"/>
              <a:gd name="T41" fmla="*/ 2147483646 h 70"/>
              <a:gd name="T42" fmla="*/ 2147483646 w 59"/>
              <a:gd name="T43" fmla="*/ 2147483646 h 70"/>
              <a:gd name="T44" fmla="*/ 2147483646 w 59"/>
              <a:gd name="T45" fmla="*/ 2147483646 h 70"/>
              <a:gd name="T46" fmla="*/ 2147483646 w 59"/>
              <a:gd name="T47" fmla="*/ 2147483646 h 70"/>
              <a:gd name="T48" fmla="*/ 2147483646 w 59"/>
              <a:gd name="T49" fmla="*/ 2147483646 h 70"/>
              <a:gd name="T50" fmla="*/ 2147483646 w 59"/>
              <a:gd name="T51" fmla="*/ 2147483646 h 70"/>
              <a:gd name="T52" fmla="*/ 2147483646 w 59"/>
              <a:gd name="T53" fmla="*/ 2147483646 h 70"/>
              <a:gd name="T54" fmla="*/ 2147483646 w 59"/>
              <a:gd name="T55" fmla="*/ 2147483646 h 70"/>
              <a:gd name="T56" fmla="*/ 2147483646 w 59"/>
              <a:gd name="T57" fmla="*/ 2147483646 h 70"/>
              <a:gd name="T58" fmla="*/ 2147483646 w 59"/>
              <a:gd name="T59" fmla="*/ 2147483646 h 70"/>
              <a:gd name="T60" fmla="*/ 2147483646 w 59"/>
              <a:gd name="T61" fmla="*/ 2147483646 h 70"/>
              <a:gd name="T62" fmla="*/ 2147483646 w 59"/>
              <a:gd name="T63" fmla="*/ 2147483646 h 70"/>
              <a:gd name="T64" fmla="*/ 2147483646 w 59"/>
              <a:gd name="T65" fmla="*/ 2147483646 h 70"/>
              <a:gd name="T66" fmla="*/ 2147483646 w 59"/>
              <a:gd name="T67" fmla="*/ 2147483646 h 70"/>
              <a:gd name="T68" fmla="*/ 2147483646 w 59"/>
              <a:gd name="T69" fmla="*/ 2147483646 h 70"/>
              <a:gd name="T70" fmla="*/ 2147483646 w 59"/>
              <a:gd name="T71" fmla="*/ 2147483646 h 70"/>
              <a:gd name="T72" fmla="*/ 2147483646 w 59"/>
              <a:gd name="T73" fmla="*/ 2147483646 h 70"/>
              <a:gd name="T74" fmla="*/ 2147483646 w 59"/>
              <a:gd name="T75" fmla="*/ 2147483646 h 70"/>
              <a:gd name="T76" fmla="*/ 2147483646 w 59"/>
              <a:gd name="T77" fmla="*/ 2147483646 h 70"/>
              <a:gd name="T78" fmla="*/ 2147483646 w 59"/>
              <a:gd name="T79" fmla="*/ 2147483646 h 70"/>
              <a:gd name="T80" fmla="*/ 2147483646 w 59"/>
              <a:gd name="T81" fmla="*/ 2147483646 h 70"/>
              <a:gd name="T82" fmla="*/ 2147483646 w 59"/>
              <a:gd name="T83" fmla="*/ 2147483646 h 70"/>
              <a:gd name="T84" fmla="*/ 2147483646 w 59"/>
              <a:gd name="T85" fmla="*/ 2147483646 h 70"/>
              <a:gd name="T86" fmla="*/ 2147483646 w 59"/>
              <a:gd name="T87" fmla="*/ 2147483646 h 70"/>
              <a:gd name="T88" fmla="*/ 2147483646 w 59"/>
              <a:gd name="T89" fmla="*/ 2147483646 h 70"/>
              <a:gd name="T90" fmla="*/ 2147483646 w 59"/>
              <a:gd name="T91" fmla="*/ 2147483646 h 70"/>
              <a:gd name="T92" fmla="*/ 2147483646 w 59"/>
              <a:gd name="T93" fmla="*/ 2147483646 h 70"/>
              <a:gd name="T94" fmla="*/ 2147483646 w 59"/>
              <a:gd name="T95" fmla="*/ 2147483646 h 70"/>
              <a:gd name="T96" fmla="*/ 2147483646 w 59"/>
              <a:gd name="T97" fmla="*/ 2147483646 h 70"/>
              <a:gd name="T98" fmla="*/ 2147483646 w 59"/>
              <a:gd name="T99" fmla="*/ 2147483646 h 70"/>
              <a:gd name="T100" fmla="*/ 2147483646 w 59"/>
              <a:gd name="T101" fmla="*/ 2147483646 h 70"/>
              <a:gd name="T102" fmla="*/ 2147483646 w 59"/>
              <a:gd name="T103" fmla="*/ 214748364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70">
                <a:moveTo>
                  <a:pt x="21" y="25"/>
                </a:moveTo>
                <a:cubicBezTo>
                  <a:pt x="22" y="31"/>
                  <a:pt x="24" y="37"/>
                  <a:pt x="30" y="37"/>
                </a:cubicBezTo>
                <a:cubicBezTo>
                  <a:pt x="30" y="37"/>
                  <a:pt x="30" y="37"/>
                  <a:pt x="30" y="37"/>
                </a:cubicBezTo>
                <a:cubicBezTo>
                  <a:pt x="30" y="37"/>
                  <a:pt x="30" y="37"/>
                  <a:pt x="30" y="37"/>
                </a:cubicBezTo>
                <a:cubicBezTo>
                  <a:pt x="30" y="37"/>
                  <a:pt x="31" y="37"/>
                  <a:pt x="31" y="37"/>
                </a:cubicBezTo>
                <a:cubicBezTo>
                  <a:pt x="36" y="37"/>
                  <a:pt x="38" y="31"/>
                  <a:pt x="39" y="25"/>
                </a:cubicBezTo>
                <a:cubicBezTo>
                  <a:pt x="39" y="25"/>
                  <a:pt x="39" y="25"/>
                  <a:pt x="39" y="25"/>
                </a:cubicBezTo>
                <a:cubicBezTo>
                  <a:pt x="39" y="22"/>
                  <a:pt x="39" y="20"/>
                  <a:pt x="38" y="18"/>
                </a:cubicBezTo>
                <a:cubicBezTo>
                  <a:pt x="37" y="18"/>
                  <a:pt x="30" y="21"/>
                  <a:pt x="21" y="17"/>
                </a:cubicBezTo>
                <a:cubicBezTo>
                  <a:pt x="20" y="20"/>
                  <a:pt x="20" y="22"/>
                  <a:pt x="21" y="25"/>
                </a:cubicBezTo>
                <a:cubicBezTo>
                  <a:pt x="21" y="25"/>
                  <a:pt x="21" y="25"/>
                  <a:pt x="21" y="25"/>
                </a:cubicBezTo>
                <a:close/>
                <a:moveTo>
                  <a:pt x="29" y="45"/>
                </a:moveTo>
                <a:cubicBezTo>
                  <a:pt x="28" y="47"/>
                  <a:pt x="28" y="47"/>
                  <a:pt x="28" y="47"/>
                </a:cubicBezTo>
                <a:cubicBezTo>
                  <a:pt x="29" y="48"/>
                  <a:pt x="29" y="48"/>
                  <a:pt x="29" y="48"/>
                </a:cubicBezTo>
                <a:cubicBezTo>
                  <a:pt x="26" y="59"/>
                  <a:pt x="26" y="59"/>
                  <a:pt x="26" y="59"/>
                </a:cubicBezTo>
                <a:cubicBezTo>
                  <a:pt x="23" y="55"/>
                  <a:pt x="20" y="48"/>
                  <a:pt x="19" y="42"/>
                </a:cubicBezTo>
                <a:cubicBezTo>
                  <a:pt x="13" y="43"/>
                  <a:pt x="8" y="46"/>
                  <a:pt x="3" y="49"/>
                </a:cubicBezTo>
                <a:cubicBezTo>
                  <a:pt x="0" y="54"/>
                  <a:pt x="0" y="60"/>
                  <a:pt x="0" y="65"/>
                </a:cubicBezTo>
                <a:cubicBezTo>
                  <a:pt x="21" y="70"/>
                  <a:pt x="40" y="70"/>
                  <a:pt x="59" y="65"/>
                </a:cubicBezTo>
                <a:cubicBezTo>
                  <a:pt x="59" y="60"/>
                  <a:pt x="59" y="54"/>
                  <a:pt x="56" y="49"/>
                </a:cubicBezTo>
                <a:cubicBezTo>
                  <a:pt x="51" y="46"/>
                  <a:pt x="46" y="43"/>
                  <a:pt x="40" y="42"/>
                </a:cubicBezTo>
                <a:cubicBezTo>
                  <a:pt x="39" y="47"/>
                  <a:pt x="37" y="54"/>
                  <a:pt x="34" y="58"/>
                </a:cubicBezTo>
                <a:cubicBezTo>
                  <a:pt x="32" y="48"/>
                  <a:pt x="32" y="48"/>
                  <a:pt x="32" y="48"/>
                </a:cubicBezTo>
                <a:cubicBezTo>
                  <a:pt x="33" y="47"/>
                  <a:pt x="33" y="47"/>
                  <a:pt x="33" y="47"/>
                </a:cubicBezTo>
                <a:cubicBezTo>
                  <a:pt x="32" y="45"/>
                  <a:pt x="32" y="45"/>
                  <a:pt x="32" y="45"/>
                </a:cubicBezTo>
                <a:cubicBezTo>
                  <a:pt x="29" y="45"/>
                  <a:pt x="29" y="45"/>
                  <a:pt x="29" y="45"/>
                </a:cubicBezTo>
                <a:close/>
                <a:moveTo>
                  <a:pt x="44" y="17"/>
                </a:moveTo>
                <a:cubicBezTo>
                  <a:pt x="44" y="17"/>
                  <a:pt x="44" y="17"/>
                  <a:pt x="44" y="17"/>
                </a:cubicBezTo>
                <a:cubicBezTo>
                  <a:pt x="44" y="18"/>
                  <a:pt x="44" y="18"/>
                  <a:pt x="44" y="18"/>
                </a:cubicBezTo>
                <a:cubicBezTo>
                  <a:pt x="44" y="18"/>
                  <a:pt x="44" y="18"/>
                  <a:pt x="44" y="18"/>
                </a:cubicBezTo>
                <a:cubicBezTo>
                  <a:pt x="44" y="18"/>
                  <a:pt x="44" y="19"/>
                  <a:pt x="44" y="19"/>
                </a:cubicBezTo>
                <a:cubicBezTo>
                  <a:pt x="44" y="20"/>
                  <a:pt x="44" y="20"/>
                  <a:pt x="44" y="20"/>
                </a:cubicBezTo>
                <a:cubicBezTo>
                  <a:pt x="44" y="20"/>
                  <a:pt x="44" y="20"/>
                  <a:pt x="44" y="20"/>
                </a:cubicBezTo>
                <a:cubicBezTo>
                  <a:pt x="44" y="20"/>
                  <a:pt x="44" y="20"/>
                  <a:pt x="44" y="20"/>
                </a:cubicBezTo>
                <a:cubicBezTo>
                  <a:pt x="45" y="21"/>
                  <a:pt x="45" y="22"/>
                  <a:pt x="45" y="23"/>
                </a:cubicBezTo>
                <a:cubicBezTo>
                  <a:pt x="45" y="25"/>
                  <a:pt x="45" y="27"/>
                  <a:pt x="45" y="28"/>
                </a:cubicBezTo>
                <a:cubicBezTo>
                  <a:pt x="44" y="29"/>
                  <a:pt x="43" y="30"/>
                  <a:pt x="42" y="30"/>
                </a:cubicBezTo>
                <a:cubicBezTo>
                  <a:pt x="40" y="36"/>
                  <a:pt x="38" y="40"/>
                  <a:pt x="31" y="41"/>
                </a:cubicBezTo>
                <a:cubicBezTo>
                  <a:pt x="31" y="41"/>
                  <a:pt x="31" y="41"/>
                  <a:pt x="30" y="41"/>
                </a:cubicBezTo>
                <a:cubicBezTo>
                  <a:pt x="30" y="41"/>
                  <a:pt x="29" y="41"/>
                  <a:pt x="29" y="41"/>
                </a:cubicBezTo>
                <a:cubicBezTo>
                  <a:pt x="29" y="41"/>
                  <a:pt x="29" y="41"/>
                  <a:pt x="29" y="41"/>
                </a:cubicBezTo>
                <a:cubicBezTo>
                  <a:pt x="23" y="41"/>
                  <a:pt x="20" y="36"/>
                  <a:pt x="18" y="30"/>
                </a:cubicBezTo>
                <a:cubicBezTo>
                  <a:pt x="17" y="30"/>
                  <a:pt x="15" y="29"/>
                  <a:pt x="15" y="28"/>
                </a:cubicBezTo>
                <a:cubicBezTo>
                  <a:pt x="15" y="28"/>
                  <a:pt x="14" y="25"/>
                  <a:pt x="14" y="24"/>
                </a:cubicBezTo>
                <a:cubicBezTo>
                  <a:pt x="14" y="22"/>
                  <a:pt x="14" y="21"/>
                  <a:pt x="15" y="20"/>
                </a:cubicBezTo>
                <a:cubicBezTo>
                  <a:pt x="15" y="20"/>
                  <a:pt x="16" y="20"/>
                  <a:pt x="16" y="20"/>
                </a:cubicBezTo>
                <a:cubicBezTo>
                  <a:pt x="16" y="19"/>
                  <a:pt x="16" y="18"/>
                  <a:pt x="16" y="18"/>
                </a:cubicBezTo>
                <a:cubicBezTo>
                  <a:pt x="16" y="17"/>
                  <a:pt x="16" y="17"/>
                  <a:pt x="16" y="17"/>
                </a:cubicBezTo>
                <a:cubicBezTo>
                  <a:pt x="16" y="17"/>
                  <a:pt x="16" y="17"/>
                  <a:pt x="16" y="17"/>
                </a:cubicBezTo>
                <a:cubicBezTo>
                  <a:pt x="15" y="13"/>
                  <a:pt x="16" y="10"/>
                  <a:pt x="18" y="8"/>
                </a:cubicBezTo>
                <a:cubicBezTo>
                  <a:pt x="24" y="0"/>
                  <a:pt x="40" y="3"/>
                  <a:pt x="43" y="9"/>
                </a:cubicBezTo>
                <a:cubicBezTo>
                  <a:pt x="44" y="11"/>
                  <a:pt x="44" y="14"/>
                  <a:pt x="44" y="1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defRPr/>
            </a:pPr>
            <a:endParaRPr lang="zh-CN" altLang="en-US" kern="0">
              <a:latin typeface="微软雅黑" panose="020B0503020204020204" pitchFamily="34" charset="-122"/>
              <a:ea typeface="微软雅黑" panose="020B0503020204020204" pitchFamily="34" charset="-122"/>
            </a:endParaRPr>
          </a:p>
        </p:txBody>
      </p:sp>
      <p:sp>
        <p:nvSpPr>
          <p:cNvPr id="73" name="MH_Other_2"/>
          <p:cNvSpPr/>
          <p:nvPr>
            <p:custDataLst>
              <p:tags r:id="rId26"/>
            </p:custDataLst>
          </p:nvPr>
        </p:nvSpPr>
        <p:spPr bwMode="auto">
          <a:xfrm rot="2700000">
            <a:off x="4692342" y="2070620"/>
            <a:ext cx="258763" cy="257175"/>
          </a:xfrm>
          <a:custGeom>
            <a:avLst/>
            <a:gdLst>
              <a:gd name="connsiteX0" fmla="*/ 0 w 343791"/>
              <a:gd name="connsiteY0" fmla="*/ 0 h 343791"/>
              <a:gd name="connsiteX1" fmla="*/ 343791 w 343791"/>
              <a:gd name="connsiteY1" fmla="*/ 0 h 343791"/>
              <a:gd name="connsiteX2" fmla="*/ 0 w 343791"/>
              <a:gd name="connsiteY2" fmla="*/ 343791 h 343791"/>
            </a:gdLst>
            <a:ahLst/>
            <a:cxnLst>
              <a:cxn ang="0">
                <a:pos x="connsiteX0" y="connsiteY0"/>
              </a:cxn>
              <a:cxn ang="0">
                <a:pos x="connsiteX1" y="connsiteY1"/>
              </a:cxn>
              <a:cxn ang="0">
                <a:pos x="connsiteX2" y="connsiteY2"/>
              </a:cxn>
            </a:cxnLst>
            <a:rect l="l" t="t" r="r" b="b"/>
            <a:pathLst>
              <a:path w="343791" h="343791">
                <a:moveTo>
                  <a:pt x="0" y="0"/>
                </a:moveTo>
                <a:lnTo>
                  <a:pt x="343791" y="0"/>
                </a:lnTo>
                <a:lnTo>
                  <a:pt x="0" y="343791"/>
                </a:lnTo>
                <a:close/>
              </a:path>
            </a:pathLst>
          </a:custGeom>
          <a:gradFill>
            <a:gsLst>
              <a:gs pos="0">
                <a:sysClr val="window" lastClr="FFFFFF"/>
              </a:gs>
              <a:gs pos="69000">
                <a:schemeClr val="accent1">
                  <a:lumMod val="60000"/>
                  <a:lumOff val="40000"/>
                  <a:alpha val="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77" name="MH_Other_5"/>
          <p:cNvSpPr/>
          <p:nvPr>
            <p:custDataLst>
              <p:tags r:id="rId27"/>
            </p:custDataLst>
          </p:nvPr>
        </p:nvSpPr>
        <p:spPr>
          <a:xfrm rot="2700000">
            <a:off x="7247797" y="2070763"/>
            <a:ext cx="246333" cy="246332"/>
          </a:xfrm>
          <a:custGeom>
            <a:avLst/>
            <a:gdLst>
              <a:gd name="connsiteX0" fmla="*/ 0 w 328443"/>
              <a:gd name="connsiteY0" fmla="*/ 0 h 328443"/>
              <a:gd name="connsiteX1" fmla="*/ 328443 w 328443"/>
              <a:gd name="connsiteY1" fmla="*/ 0 h 328443"/>
              <a:gd name="connsiteX2" fmla="*/ 0 w 328443"/>
              <a:gd name="connsiteY2" fmla="*/ 328443 h 328443"/>
            </a:gdLst>
            <a:ahLst/>
            <a:cxnLst>
              <a:cxn ang="0">
                <a:pos x="connsiteX0" y="connsiteY0"/>
              </a:cxn>
              <a:cxn ang="0">
                <a:pos x="connsiteX1" y="connsiteY1"/>
              </a:cxn>
              <a:cxn ang="0">
                <a:pos x="connsiteX2" y="connsiteY2"/>
              </a:cxn>
            </a:cxnLst>
            <a:rect l="l" t="t" r="r" b="b"/>
            <a:pathLst>
              <a:path w="328443" h="328443">
                <a:moveTo>
                  <a:pt x="0" y="0"/>
                </a:moveTo>
                <a:lnTo>
                  <a:pt x="328443" y="0"/>
                </a:lnTo>
                <a:lnTo>
                  <a:pt x="0" y="328443"/>
                </a:lnTo>
                <a:close/>
              </a:path>
            </a:pathLst>
          </a:custGeom>
          <a:gradFill>
            <a:gsLst>
              <a:gs pos="0">
                <a:sysClr val="window" lastClr="FFFFFF"/>
              </a:gs>
              <a:gs pos="69000">
                <a:schemeClr val="accent2">
                  <a:lumMod val="60000"/>
                  <a:lumOff val="40000"/>
                  <a:alpha val="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79" name="MH_Other_7"/>
          <p:cNvSpPr>
            <a:spLocks noChangeAspect="1" noEditPoints="1"/>
          </p:cNvSpPr>
          <p:nvPr>
            <p:custDataLst>
              <p:tags r:id="rId28"/>
            </p:custDataLst>
          </p:nvPr>
        </p:nvSpPr>
        <p:spPr bwMode="auto">
          <a:xfrm>
            <a:off x="7285011" y="2216695"/>
            <a:ext cx="172567" cy="189000"/>
          </a:xfrm>
          <a:custGeom>
            <a:avLst/>
            <a:gdLst>
              <a:gd name="T0" fmla="*/ 36 w 71"/>
              <a:gd name="T1" fmla="*/ 26 h 78"/>
              <a:gd name="T2" fmla="*/ 43 w 71"/>
              <a:gd name="T3" fmla="*/ 53 h 78"/>
              <a:gd name="T4" fmla="*/ 36 w 71"/>
              <a:gd name="T5" fmla="*/ 71 h 78"/>
              <a:gd name="T6" fmla="*/ 45 w 71"/>
              <a:gd name="T7" fmla="*/ 70 h 78"/>
              <a:gd name="T8" fmla="*/ 50 w 71"/>
              <a:gd name="T9" fmla="*/ 73 h 78"/>
              <a:gd name="T10" fmla="*/ 41 w 71"/>
              <a:gd name="T11" fmla="*/ 78 h 78"/>
              <a:gd name="T12" fmla="*/ 32 w 71"/>
              <a:gd name="T13" fmla="*/ 74 h 78"/>
              <a:gd name="T14" fmla="*/ 31 w 71"/>
              <a:gd name="T15" fmla="*/ 72 h 78"/>
              <a:gd name="T16" fmla="*/ 22 w 71"/>
              <a:gd name="T17" fmla="*/ 53 h 78"/>
              <a:gd name="T18" fmla="*/ 31 w 71"/>
              <a:gd name="T19" fmla="*/ 26 h 78"/>
              <a:gd name="T20" fmla="*/ 36 w 71"/>
              <a:gd name="T21" fmla="*/ 22 h 78"/>
              <a:gd name="T22" fmla="*/ 43 w 71"/>
              <a:gd name="T23" fmla="*/ 13 h 78"/>
              <a:gd name="T24" fmla="*/ 36 w 71"/>
              <a:gd name="T25" fmla="*/ 15 h 78"/>
              <a:gd name="T26" fmla="*/ 43 w 71"/>
              <a:gd name="T27" fmla="*/ 2 h 78"/>
              <a:gd name="T28" fmla="*/ 45 w 71"/>
              <a:gd name="T29" fmla="*/ 8 h 78"/>
              <a:gd name="T30" fmla="*/ 43 w 71"/>
              <a:gd name="T31" fmla="*/ 2 h 78"/>
              <a:gd name="T32" fmla="*/ 60 w 71"/>
              <a:gd name="T33" fmla="*/ 28 h 78"/>
              <a:gd name="T34" fmla="*/ 66 w 71"/>
              <a:gd name="T35" fmla="*/ 26 h 78"/>
              <a:gd name="T36" fmla="*/ 66 w 71"/>
              <a:gd name="T37" fmla="*/ 15 h 78"/>
              <a:gd name="T38" fmla="*/ 69 w 71"/>
              <a:gd name="T39" fmla="*/ 21 h 78"/>
              <a:gd name="T40" fmla="*/ 66 w 71"/>
              <a:gd name="T41" fmla="*/ 15 h 78"/>
              <a:gd name="T42" fmla="*/ 48 w 71"/>
              <a:gd name="T43" fmla="*/ 23 h 78"/>
              <a:gd name="T44" fmla="*/ 55 w 71"/>
              <a:gd name="T45" fmla="*/ 21 h 78"/>
              <a:gd name="T46" fmla="*/ 58 w 71"/>
              <a:gd name="T47" fmla="*/ 1 h 78"/>
              <a:gd name="T48" fmla="*/ 61 w 71"/>
              <a:gd name="T49" fmla="*/ 7 h 78"/>
              <a:gd name="T50" fmla="*/ 58 w 71"/>
              <a:gd name="T51" fmla="*/ 1 h 78"/>
              <a:gd name="T52" fmla="*/ 59 w 71"/>
              <a:gd name="T53" fmla="*/ 12 h 78"/>
              <a:gd name="T54" fmla="*/ 52 w 71"/>
              <a:gd name="T55" fmla="*/ 14 h 78"/>
              <a:gd name="T56" fmla="*/ 2 w 71"/>
              <a:gd name="T57" fmla="*/ 27 h 78"/>
              <a:gd name="T58" fmla="*/ 4 w 71"/>
              <a:gd name="T59" fmla="*/ 34 h 78"/>
              <a:gd name="T60" fmla="*/ 2 w 71"/>
              <a:gd name="T61" fmla="*/ 27 h 78"/>
              <a:gd name="T62" fmla="*/ 12 w 71"/>
              <a:gd name="T63" fmla="*/ 5 h 78"/>
              <a:gd name="T64" fmla="*/ 18 w 71"/>
              <a:gd name="T65" fmla="*/ 5 h 78"/>
              <a:gd name="T66" fmla="*/ 10 w 71"/>
              <a:gd name="T67" fmla="*/ 9 h 78"/>
              <a:gd name="T68" fmla="*/ 13 w 71"/>
              <a:gd name="T69" fmla="*/ 16 h 78"/>
              <a:gd name="T70" fmla="*/ 10 w 71"/>
              <a:gd name="T71" fmla="*/ 9 h 78"/>
              <a:gd name="T72" fmla="*/ 4 w 71"/>
              <a:gd name="T73" fmla="*/ 23 h 78"/>
              <a:gd name="T74" fmla="*/ 10 w 71"/>
              <a:gd name="T75" fmla="*/ 20 h 78"/>
              <a:gd name="T76" fmla="*/ 20 w 71"/>
              <a:gd name="T77" fmla="*/ 18 h 78"/>
              <a:gd name="T78" fmla="*/ 22 w 71"/>
              <a:gd name="T79" fmla="*/ 25 h 78"/>
              <a:gd name="T80" fmla="*/ 20 w 71"/>
              <a:gd name="T81" fmla="*/ 18 h 78"/>
              <a:gd name="T82" fmla="*/ 33 w 71"/>
              <a:gd name="T83" fmla="*/ 2 h 78"/>
              <a:gd name="T84" fmla="*/ 26 w 71"/>
              <a:gd name="T85" fmla="*/ 5 h 78"/>
              <a:gd name="T86" fmla="*/ 24 w 71"/>
              <a:gd name="T87" fmla="*/ 9 h 78"/>
              <a:gd name="T88" fmla="*/ 27 w 71"/>
              <a:gd name="T89" fmla="*/ 16 h 78"/>
              <a:gd name="T90" fmla="*/ 24 w 71"/>
              <a:gd name="T91" fmla="*/ 9 h 78"/>
              <a:gd name="T92" fmla="*/ 16 w 71"/>
              <a:gd name="T93" fmla="*/ 46 h 78"/>
              <a:gd name="T94" fmla="*/ 9 w 71"/>
              <a:gd name="T95"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78">
                <a:moveTo>
                  <a:pt x="36" y="22"/>
                </a:moveTo>
                <a:cubicBezTo>
                  <a:pt x="36" y="26"/>
                  <a:pt x="36" y="26"/>
                  <a:pt x="36" y="26"/>
                </a:cubicBezTo>
                <a:cubicBezTo>
                  <a:pt x="52" y="27"/>
                  <a:pt x="64" y="38"/>
                  <a:pt x="66" y="53"/>
                </a:cubicBezTo>
                <a:cubicBezTo>
                  <a:pt x="57" y="49"/>
                  <a:pt x="50" y="50"/>
                  <a:pt x="43" y="53"/>
                </a:cubicBezTo>
                <a:cubicBezTo>
                  <a:pt x="41" y="51"/>
                  <a:pt x="39" y="50"/>
                  <a:pt x="36" y="50"/>
                </a:cubicBezTo>
                <a:cubicBezTo>
                  <a:pt x="36" y="71"/>
                  <a:pt x="36" y="71"/>
                  <a:pt x="36" y="71"/>
                </a:cubicBezTo>
                <a:cubicBezTo>
                  <a:pt x="38" y="72"/>
                  <a:pt x="39" y="72"/>
                  <a:pt x="41" y="72"/>
                </a:cubicBezTo>
                <a:cubicBezTo>
                  <a:pt x="43" y="72"/>
                  <a:pt x="44" y="71"/>
                  <a:pt x="45" y="70"/>
                </a:cubicBezTo>
                <a:cubicBezTo>
                  <a:pt x="46" y="70"/>
                  <a:pt x="46" y="70"/>
                  <a:pt x="46" y="69"/>
                </a:cubicBezTo>
                <a:cubicBezTo>
                  <a:pt x="50" y="73"/>
                  <a:pt x="50" y="73"/>
                  <a:pt x="50" y="73"/>
                </a:cubicBezTo>
                <a:cubicBezTo>
                  <a:pt x="50" y="73"/>
                  <a:pt x="50" y="74"/>
                  <a:pt x="49" y="74"/>
                </a:cubicBezTo>
                <a:cubicBezTo>
                  <a:pt x="47" y="76"/>
                  <a:pt x="44" y="77"/>
                  <a:pt x="41" y="78"/>
                </a:cubicBezTo>
                <a:cubicBezTo>
                  <a:pt x="38" y="78"/>
                  <a:pt x="35" y="77"/>
                  <a:pt x="33" y="75"/>
                </a:cubicBezTo>
                <a:cubicBezTo>
                  <a:pt x="32" y="74"/>
                  <a:pt x="32" y="74"/>
                  <a:pt x="32" y="74"/>
                </a:cubicBezTo>
                <a:cubicBezTo>
                  <a:pt x="31" y="73"/>
                  <a:pt x="31" y="73"/>
                  <a:pt x="31" y="73"/>
                </a:cubicBezTo>
                <a:cubicBezTo>
                  <a:pt x="31" y="72"/>
                  <a:pt x="31" y="72"/>
                  <a:pt x="31" y="72"/>
                </a:cubicBezTo>
                <a:cubicBezTo>
                  <a:pt x="31" y="49"/>
                  <a:pt x="31" y="49"/>
                  <a:pt x="31" y="49"/>
                </a:cubicBezTo>
                <a:cubicBezTo>
                  <a:pt x="28" y="50"/>
                  <a:pt x="25" y="51"/>
                  <a:pt x="22" y="53"/>
                </a:cubicBezTo>
                <a:cubicBezTo>
                  <a:pt x="15" y="49"/>
                  <a:pt x="8" y="49"/>
                  <a:pt x="2" y="53"/>
                </a:cubicBezTo>
                <a:cubicBezTo>
                  <a:pt x="3" y="38"/>
                  <a:pt x="16" y="27"/>
                  <a:pt x="31" y="26"/>
                </a:cubicBezTo>
                <a:cubicBezTo>
                  <a:pt x="31" y="22"/>
                  <a:pt x="31" y="22"/>
                  <a:pt x="31" y="22"/>
                </a:cubicBezTo>
                <a:cubicBezTo>
                  <a:pt x="36" y="22"/>
                  <a:pt x="36" y="22"/>
                  <a:pt x="36" y="22"/>
                </a:cubicBezTo>
                <a:close/>
                <a:moveTo>
                  <a:pt x="38" y="11"/>
                </a:moveTo>
                <a:cubicBezTo>
                  <a:pt x="43" y="13"/>
                  <a:pt x="43" y="13"/>
                  <a:pt x="43" y="13"/>
                </a:cubicBezTo>
                <a:cubicBezTo>
                  <a:pt x="41" y="17"/>
                  <a:pt x="41" y="17"/>
                  <a:pt x="41" y="17"/>
                </a:cubicBezTo>
                <a:cubicBezTo>
                  <a:pt x="36" y="15"/>
                  <a:pt x="36" y="15"/>
                  <a:pt x="36" y="15"/>
                </a:cubicBezTo>
                <a:cubicBezTo>
                  <a:pt x="38" y="11"/>
                  <a:pt x="38" y="11"/>
                  <a:pt x="38" y="11"/>
                </a:cubicBezTo>
                <a:close/>
                <a:moveTo>
                  <a:pt x="43" y="2"/>
                </a:moveTo>
                <a:cubicBezTo>
                  <a:pt x="47" y="4"/>
                  <a:pt x="47" y="4"/>
                  <a:pt x="47" y="4"/>
                </a:cubicBezTo>
                <a:cubicBezTo>
                  <a:pt x="45" y="8"/>
                  <a:pt x="45" y="8"/>
                  <a:pt x="45" y="8"/>
                </a:cubicBezTo>
                <a:cubicBezTo>
                  <a:pt x="41" y="6"/>
                  <a:pt x="41" y="6"/>
                  <a:pt x="41" y="6"/>
                </a:cubicBezTo>
                <a:cubicBezTo>
                  <a:pt x="43" y="2"/>
                  <a:pt x="43" y="2"/>
                  <a:pt x="43" y="2"/>
                </a:cubicBezTo>
                <a:close/>
                <a:moveTo>
                  <a:pt x="62" y="24"/>
                </a:moveTo>
                <a:cubicBezTo>
                  <a:pt x="60" y="28"/>
                  <a:pt x="60" y="28"/>
                  <a:pt x="60" y="28"/>
                </a:cubicBezTo>
                <a:cubicBezTo>
                  <a:pt x="64" y="30"/>
                  <a:pt x="64" y="30"/>
                  <a:pt x="64" y="30"/>
                </a:cubicBezTo>
                <a:cubicBezTo>
                  <a:pt x="66" y="26"/>
                  <a:pt x="66" y="26"/>
                  <a:pt x="66" y="26"/>
                </a:cubicBezTo>
                <a:cubicBezTo>
                  <a:pt x="62" y="24"/>
                  <a:pt x="62" y="24"/>
                  <a:pt x="62" y="24"/>
                </a:cubicBezTo>
                <a:close/>
                <a:moveTo>
                  <a:pt x="66" y="15"/>
                </a:moveTo>
                <a:cubicBezTo>
                  <a:pt x="71" y="17"/>
                  <a:pt x="71" y="17"/>
                  <a:pt x="71" y="17"/>
                </a:cubicBezTo>
                <a:cubicBezTo>
                  <a:pt x="69" y="21"/>
                  <a:pt x="69" y="21"/>
                  <a:pt x="69" y="21"/>
                </a:cubicBezTo>
                <a:cubicBezTo>
                  <a:pt x="64" y="19"/>
                  <a:pt x="64" y="19"/>
                  <a:pt x="64" y="19"/>
                </a:cubicBezTo>
                <a:cubicBezTo>
                  <a:pt x="66" y="15"/>
                  <a:pt x="66" y="15"/>
                  <a:pt x="66" y="15"/>
                </a:cubicBezTo>
                <a:close/>
                <a:moveTo>
                  <a:pt x="50" y="18"/>
                </a:moveTo>
                <a:cubicBezTo>
                  <a:pt x="48" y="23"/>
                  <a:pt x="48" y="23"/>
                  <a:pt x="48" y="23"/>
                </a:cubicBezTo>
                <a:cubicBezTo>
                  <a:pt x="52" y="25"/>
                  <a:pt x="52" y="25"/>
                  <a:pt x="52" y="25"/>
                </a:cubicBezTo>
                <a:cubicBezTo>
                  <a:pt x="55" y="21"/>
                  <a:pt x="55" y="21"/>
                  <a:pt x="55" y="21"/>
                </a:cubicBezTo>
                <a:cubicBezTo>
                  <a:pt x="50" y="18"/>
                  <a:pt x="50" y="18"/>
                  <a:pt x="50" y="18"/>
                </a:cubicBezTo>
                <a:close/>
                <a:moveTo>
                  <a:pt x="58" y="1"/>
                </a:moveTo>
                <a:cubicBezTo>
                  <a:pt x="57" y="5"/>
                  <a:pt x="57" y="5"/>
                  <a:pt x="57" y="5"/>
                </a:cubicBezTo>
                <a:cubicBezTo>
                  <a:pt x="61" y="7"/>
                  <a:pt x="61" y="7"/>
                  <a:pt x="61" y="7"/>
                </a:cubicBezTo>
                <a:cubicBezTo>
                  <a:pt x="63" y="4"/>
                  <a:pt x="63" y="4"/>
                  <a:pt x="63" y="4"/>
                </a:cubicBezTo>
                <a:cubicBezTo>
                  <a:pt x="58" y="1"/>
                  <a:pt x="58" y="1"/>
                  <a:pt x="58" y="1"/>
                </a:cubicBezTo>
                <a:close/>
                <a:moveTo>
                  <a:pt x="54" y="9"/>
                </a:moveTo>
                <a:cubicBezTo>
                  <a:pt x="59" y="12"/>
                  <a:pt x="59" y="12"/>
                  <a:pt x="59" y="12"/>
                </a:cubicBezTo>
                <a:cubicBezTo>
                  <a:pt x="57" y="16"/>
                  <a:pt x="57" y="16"/>
                  <a:pt x="57" y="16"/>
                </a:cubicBezTo>
                <a:cubicBezTo>
                  <a:pt x="52" y="14"/>
                  <a:pt x="52" y="14"/>
                  <a:pt x="52" y="14"/>
                </a:cubicBezTo>
                <a:cubicBezTo>
                  <a:pt x="54" y="9"/>
                  <a:pt x="54" y="9"/>
                  <a:pt x="54" y="9"/>
                </a:cubicBezTo>
                <a:close/>
                <a:moveTo>
                  <a:pt x="2" y="27"/>
                </a:moveTo>
                <a:cubicBezTo>
                  <a:pt x="0" y="32"/>
                  <a:pt x="0" y="32"/>
                  <a:pt x="0" y="32"/>
                </a:cubicBezTo>
                <a:cubicBezTo>
                  <a:pt x="4" y="34"/>
                  <a:pt x="4" y="34"/>
                  <a:pt x="4" y="34"/>
                </a:cubicBezTo>
                <a:cubicBezTo>
                  <a:pt x="6" y="29"/>
                  <a:pt x="6" y="29"/>
                  <a:pt x="6" y="29"/>
                </a:cubicBezTo>
                <a:cubicBezTo>
                  <a:pt x="2" y="27"/>
                  <a:pt x="2" y="27"/>
                  <a:pt x="2" y="27"/>
                </a:cubicBezTo>
                <a:close/>
                <a:moveTo>
                  <a:pt x="13" y="3"/>
                </a:moveTo>
                <a:cubicBezTo>
                  <a:pt x="12" y="5"/>
                  <a:pt x="12" y="5"/>
                  <a:pt x="12" y="5"/>
                </a:cubicBezTo>
                <a:cubicBezTo>
                  <a:pt x="17" y="7"/>
                  <a:pt x="17" y="7"/>
                  <a:pt x="17" y="7"/>
                </a:cubicBezTo>
                <a:cubicBezTo>
                  <a:pt x="18" y="5"/>
                  <a:pt x="18" y="5"/>
                  <a:pt x="18" y="5"/>
                </a:cubicBezTo>
                <a:cubicBezTo>
                  <a:pt x="13" y="3"/>
                  <a:pt x="13" y="3"/>
                  <a:pt x="13" y="3"/>
                </a:cubicBezTo>
                <a:close/>
                <a:moveTo>
                  <a:pt x="10" y="9"/>
                </a:moveTo>
                <a:cubicBezTo>
                  <a:pt x="15" y="11"/>
                  <a:pt x="15" y="11"/>
                  <a:pt x="15" y="11"/>
                </a:cubicBezTo>
                <a:cubicBezTo>
                  <a:pt x="13" y="16"/>
                  <a:pt x="13" y="16"/>
                  <a:pt x="13" y="16"/>
                </a:cubicBezTo>
                <a:cubicBezTo>
                  <a:pt x="8" y="14"/>
                  <a:pt x="8" y="14"/>
                  <a:pt x="8" y="14"/>
                </a:cubicBezTo>
                <a:cubicBezTo>
                  <a:pt x="10" y="9"/>
                  <a:pt x="10" y="9"/>
                  <a:pt x="10" y="9"/>
                </a:cubicBezTo>
                <a:close/>
                <a:moveTo>
                  <a:pt x="6" y="18"/>
                </a:moveTo>
                <a:cubicBezTo>
                  <a:pt x="4" y="23"/>
                  <a:pt x="4" y="23"/>
                  <a:pt x="4" y="23"/>
                </a:cubicBezTo>
                <a:cubicBezTo>
                  <a:pt x="8" y="25"/>
                  <a:pt x="8" y="25"/>
                  <a:pt x="8" y="25"/>
                </a:cubicBezTo>
                <a:cubicBezTo>
                  <a:pt x="10" y="20"/>
                  <a:pt x="10" y="20"/>
                  <a:pt x="10" y="20"/>
                </a:cubicBezTo>
                <a:cubicBezTo>
                  <a:pt x="6" y="18"/>
                  <a:pt x="6" y="18"/>
                  <a:pt x="6" y="18"/>
                </a:cubicBezTo>
                <a:close/>
                <a:moveTo>
                  <a:pt x="20" y="18"/>
                </a:moveTo>
                <a:cubicBezTo>
                  <a:pt x="18" y="23"/>
                  <a:pt x="18" y="23"/>
                  <a:pt x="18" y="23"/>
                </a:cubicBezTo>
                <a:cubicBezTo>
                  <a:pt x="22" y="25"/>
                  <a:pt x="22" y="25"/>
                  <a:pt x="22" y="25"/>
                </a:cubicBezTo>
                <a:cubicBezTo>
                  <a:pt x="24" y="20"/>
                  <a:pt x="24" y="20"/>
                  <a:pt x="24" y="20"/>
                </a:cubicBezTo>
                <a:cubicBezTo>
                  <a:pt x="20" y="18"/>
                  <a:pt x="20" y="18"/>
                  <a:pt x="20" y="18"/>
                </a:cubicBezTo>
                <a:close/>
                <a:moveTo>
                  <a:pt x="29" y="0"/>
                </a:moveTo>
                <a:cubicBezTo>
                  <a:pt x="33" y="2"/>
                  <a:pt x="33" y="2"/>
                  <a:pt x="33" y="2"/>
                </a:cubicBezTo>
                <a:cubicBezTo>
                  <a:pt x="31" y="7"/>
                  <a:pt x="31" y="7"/>
                  <a:pt x="31" y="7"/>
                </a:cubicBezTo>
                <a:cubicBezTo>
                  <a:pt x="26" y="5"/>
                  <a:pt x="26" y="5"/>
                  <a:pt x="26" y="5"/>
                </a:cubicBezTo>
                <a:cubicBezTo>
                  <a:pt x="29" y="0"/>
                  <a:pt x="29" y="0"/>
                  <a:pt x="29" y="0"/>
                </a:cubicBezTo>
                <a:close/>
                <a:moveTo>
                  <a:pt x="24" y="9"/>
                </a:moveTo>
                <a:cubicBezTo>
                  <a:pt x="29" y="11"/>
                  <a:pt x="29" y="11"/>
                  <a:pt x="29" y="11"/>
                </a:cubicBezTo>
                <a:cubicBezTo>
                  <a:pt x="27" y="16"/>
                  <a:pt x="27" y="16"/>
                  <a:pt x="27" y="16"/>
                </a:cubicBezTo>
                <a:cubicBezTo>
                  <a:pt x="22" y="14"/>
                  <a:pt x="22" y="14"/>
                  <a:pt x="22" y="14"/>
                </a:cubicBezTo>
                <a:cubicBezTo>
                  <a:pt x="24" y="9"/>
                  <a:pt x="24" y="9"/>
                  <a:pt x="24" y="9"/>
                </a:cubicBezTo>
                <a:close/>
                <a:moveTo>
                  <a:pt x="9" y="45"/>
                </a:moveTo>
                <a:cubicBezTo>
                  <a:pt x="11" y="45"/>
                  <a:pt x="14" y="46"/>
                  <a:pt x="16" y="46"/>
                </a:cubicBezTo>
                <a:cubicBezTo>
                  <a:pt x="20" y="40"/>
                  <a:pt x="24" y="35"/>
                  <a:pt x="27" y="29"/>
                </a:cubicBezTo>
                <a:cubicBezTo>
                  <a:pt x="18" y="33"/>
                  <a:pt x="12" y="39"/>
                  <a:pt x="9" y="45"/>
                </a:cubicBezTo>
                <a:close/>
              </a:path>
            </a:pathLst>
          </a:custGeom>
          <a:solidFill>
            <a:sysClr val="window" lastClr="FFFFFF"/>
          </a:solidFill>
          <a:ln>
            <a:noFill/>
          </a:ln>
        </p:spPr>
        <p:txBody>
          <a:bodyPr lIns="68580" tIns="34290" rIns="68580" bIns="34290"/>
          <a:lstStyle/>
          <a:p>
            <a:pPr>
              <a:defRPr/>
            </a:pPr>
            <a:endParaRPr lang="zh-CN" altLang="en-US" kern="0">
              <a:latin typeface="微软雅黑" panose="020B0503020204020204" pitchFamily="34" charset="-122"/>
              <a:ea typeface="微软雅黑" panose="020B0503020204020204" pitchFamily="34" charset="-122"/>
            </a:endParaRPr>
          </a:p>
        </p:txBody>
      </p:sp>
      <p:sp>
        <p:nvSpPr>
          <p:cNvPr id="82" name="MH_Other_9"/>
          <p:cNvSpPr/>
          <p:nvPr>
            <p:custDataLst>
              <p:tags r:id="rId29"/>
            </p:custDataLst>
          </p:nvPr>
        </p:nvSpPr>
        <p:spPr>
          <a:xfrm rot="2700000">
            <a:off x="4692202" y="4988740"/>
            <a:ext cx="257844" cy="257843"/>
          </a:xfrm>
          <a:custGeom>
            <a:avLst/>
            <a:gdLst>
              <a:gd name="connsiteX0" fmla="*/ 0 w 343791"/>
              <a:gd name="connsiteY0" fmla="*/ 0 h 343791"/>
              <a:gd name="connsiteX1" fmla="*/ 343791 w 343791"/>
              <a:gd name="connsiteY1" fmla="*/ 0 h 343791"/>
              <a:gd name="connsiteX2" fmla="*/ 0 w 343791"/>
              <a:gd name="connsiteY2" fmla="*/ 343791 h 343791"/>
            </a:gdLst>
            <a:ahLst/>
            <a:cxnLst>
              <a:cxn ang="0">
                <a:pos x="connsiteX0" y="connsiteY0"/>
              </a:cxn>
              <a:cxn ang="0">
                <a:pos x="connsiteX1" y="connsiteY1"/>
              </a:cxn>
              <a:cxn ang="0">
                <a:pos x="connsiteX2" y="connsiteY2"/>
              </a:cxn>
            </a:cxnLst>
            <a:rect l="l" t="t" r="r" b="b"/>
            <a:pathLst>
              <a:path w="343791" h="343791">
                <a:moveTo>
                  <a:pt x="0" y="0"/>
                </a:moveTo>
                <a:lnTo>
                  <a:pt x="343791" y="0"/>
                </a:lnTo>
                <a:lnTo>
                  <a:pt x="0" y="343791"/>
                </a:lnTo>
                <a:close/>
              </a:path>
            </a:pathLst>
          </a:custGeom>
          <a:gradFill>
            <a:gsLst>
              <a:gs pos="0">
                <a:sysClr val="window" lastClr="FFFFFF"/>
              </a:gs>
              <a:gs pos="69000">
                <a:schemeClr val="accent4">
                  <a:lumMod val="60000"/>
                  <a:lumOff val="40000"/>
                  <a:alpha val="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4" name="MH_Other_11"/>
          <p:cNvSpPr>
            <a:spLocks noChangeAspect="1"/>
          </p:cNvSpPr>
          <p:nvPr>
            <p:custDataLst>
              <p:tags r:id="rId30"/>
            </p:custDataLst>
          </p:nvPr>
        </p:nvSpPr>
        <p:spPr bwMode="auto">
          <a:xfrm>
            <a:off x="4697203" y="5123418"/>
            <a:ext cx="247842" cy="189000"/>
          </a:xfrm>
          <a:custGeom>
            <a:avLst/>
            <a:gdLst>
              <a:gd name="T0" fmla="*/ 7 w 139"/>
              <a:gd name="T1" fmla="*/ 99 h 106"/>
              <a:gd name="T2" fmla="*/ 14 w 139"/>
              <a:gd name="T3" fmla="*/ 99 h 106"/>
              <a:gd name="T4" fmla="*/ 14 w 139"/>
              <a:gd name="T5" fmla="*/ 59 h 106"/>
              <a:gd name="T6" fmla="*/ 21 w 139"/>
              <a:gd name="T7" fmla="*/ 56 h 106"/>
              <a:gd name="T8" fmla="*/ 21 w 139"/>
              <a:gd name="T9" fmla="*/ 99 h 106"/>
              <a:gd name="T10" fmla="*/ 26 w 139"/>
              <a:gd name="T11" fmla="*/ 99 h 106"/>
              <a:gd name="T12" fmla="*/ 26 w 139"/>
              <a:gd name="T13" fmla="*/ 54 h 106"/>
              <a:gd name="T14" fmla="*/ 33 w 139"/>
              <a:gd name="T15" fmla="*/ 52 h 106"/>
              <a:gd name="T16" fmla="*/ 33 w 139"/>
              <a:gd name="T17" fmla="*/ 99 h 106"/>
              <a:gd name="T18" fmla="*/ 40 w 139"/>
              <a:gd name="T19" fmla="*/ 99 h 106"/>
              <a:gd name="T20" fmla="*/ 40 w 139"/>
              <a:gd name="T21" fmla="*/ 49 h 106"/>
              <a:gd name="T22" fmla="*/ 40 w 139"/>
              <a:gd name="T23" fmla="*/ 49 h 106"/>
              <a:gd name="T24" fmla="*/ 47 w 139"/>
              <a:gd name="T25" fmla="*/ 56 h 106"/>
              <a:gd name="T26" fmla="*/ 47 w 139"/>
              <a:gd name="T27" fmla="*/ 99 h 106"/>
              <a:gd name="T28" fmla="*/ 52 w 139"/>
              <a:gd name="T29" fmla="*/ 99 h 106"/>
              <a:gd name="T30" fmla="*/ 52 w 139"/>
              <a:gd name="T31" fmla="*/ 61 h 106"/>
              <a:gd name="T32" fmla="*/ 59 w 139"/>
              <a:gd name="T33" fmla="*/ 59 h 106"/>
              <a:gd name="T34" fmla="*/ 59 w 139"/>
              <a:gd name="T35" fmla="*/ 99 h 106"/>
              <a:gd name="T36" fmla="*/ 64 w 139"/>
              <a:gd name="T37" fmla="*/ 99 h 106"/>
              <a:gd name="T38" fmla="*/ 64 w 139"/>
              <a:gd name="T39" fmla="*/ 56 h 106"/>
              <a:gd name="T40" fmla="*/ 71 w 139"/>
              <a:gd name="T41" fmla="*/ 52 h 106"/>
              <a:gd name="T42" fmla="*/ 71 w 139"/>
              <a:gd name="T43" fmla="*/ 99 h 106"/>
              <a:gd name="T44" fmla="*/ 76 w 139"/>
              <a:gd name="T45" fmla="*/ 99 h 106"/>
              <a:gd name="T46" fmla="*/ 76 w 139"/>
              <a:gd name="T47" fmla="*/ 49 h 106"/>
              <a:gd name="T48" fmla="*/ 83 w 139"/>
              <a:gd name="T49" fmla="*/ 45 h 106"/>
              <a:gd name="T50" fmla="*/ 83 w 139"/>
              <a:gd name="T51" fmla="*/ 99 h 106"/>
              <a:gd name="T52" fmla="*/ 90 w 139"/>
              <a:gd name="T53" fmla="*/ 99 h 106"/>
              <a:gd name="T54" fmla="*/ 90 w 139"/>
              <a:gd name="T55" fmla="*/ 42 h 106"/>
              <a:gd name="T56" fmla="*/ 97 w 139"/>
              <a:gd name="T57" fmla="*/ 40 h 106"/>
              <a:gd name="T58" fmla="*/ 97 w 139"/>
              <a:gd name="T59" fmla="*/ 99 h 106"/>
              <a:gd name="T60" fmla="*/ 102 w 139"/>
              <a:gd name="T61" fmla="*/ 99 h 106"/>
              <a:gd name="T62" fmla="*/ 102 w 139"/>
              <a:gd name="T63" fmla="*/ 38 h 106"/>
              <a:gd name="T64" fmla="*/ 109 w 139"/>
              <a:gd name="T65" fmla="*/ 33 h 106"/>
              <a:gd name="T66" fmla="*/ 109 w 139"/>
              <a:gd name="T67" fmla="*/ 99 h 106"/>
              <a:gd name="T68" fmla="*/ 135 w 139"/>
              <a:gd name="T69" fmla="*/ 99 h 106"/>
              <a:gd name="T70" fmla="*/ 135 w 139"/>
              <a:gd name="T71" fmla="*/ 106 h 106"/>
              <a:gd name="T72" fmla="*/ 7 w 139"/>
              <a:gd name="T73" fmla="*/ 106 h 106"/>
              <a:gd name="T74" fmla="*/ 0 w 139"/>
              <a:gd name="T75" fmla="*/ 106 h 106"/>
              <a:gd name="T76" fmla="*/ 0 w 139"/>
              <a:gd name="T77" fmla="*/ 99 h 106"/>
              <a:gd name="T78" fmla="*/ 0 w 139"/>
              <a:gd name="T79" fmla="*/ 2 h 106"/>
              <a:gd name="T80" fmla="*/ 7 w 139"/>
              <a:gd name="T81" fmla="*/ 2 h 106"/>
              <a:gd name="T82" fmla="*/ 7 w 139"/>
              <a:gd name="T83" fmla="*/ 40 h 106"/>
              <a:gd name="T84" fmla="*/ 42 w 139"/>
              <a:gd name="T85" fmla="*/ 26 h 106"/>
              <a:gd name="T86" fmla="*/ 45 w 139"/>
              <a:gd name="T87" fmla="*/ 23 h 106"/>
              <a:gd name="T88" fmla="*/ 50 w 139"/>
              <a:gd name="T89" fmla="*/ 28 h 106"/>
              <a:gd name="T90" fmla="*/ 54 w 139"/>
              <a:gd name="T91" fmla="*/ 38 h 106"/>
              <a:gd name="T92" fmla="*/ 109 w 139"/>
              <a:gd name="T93" fmla="*/ 12 h 106"/>
              <a:gd name="T94" fmla="*/ 102 w 139"/>
              <a:gd name="T95" fmla="*/ 0 h 106"/>
              <a:gd name="T96" fmla="*/ 121 w 139"/>
              <a:gd name="T97" fmla="*/ 0 h 106"/>
              <a:gd name="T98" fmla="*/ 139 w 139"/>
              <a:gd name="T99" fmla="*/ 2 h 106"/>
              <a:gd name="T100" fmla="*/ 130 w 139"/>
              <a:gd name="T101" fmla="*/ 16 h 106"/>
              <a:gd name="T102" fmla="*/ 121 w 139"/>
              <a:gd name="T103" fmla="*/ 33 h 106"/>
              <a:gd name="T104" fmla="*/ 113 w 139"/>
              <a:gd name="T105" fmla="*/ 21 h 106"/>
              <a:gd name="T106" fmla="*/ 57 w 139"/>
              <a:gd name="T107" fmla="*/ 49 h 106"/>
              <a:gd name="T108" fmla="*/ 52 w 139"/>
              <a:gd name="T109" fmla="*/ 52 h 106"/>
              <a:gd name="T110" fmla="*/ 47 w 139"/>
              <a:gd name="T111" fmla="*/ 47 h 106"/>
              <a:gd name="T112" fmla="*/ 42 w 139"/>
              <a:gd name="T113" fmla="*/ 38 h 106"/>
              <a:gd name="T114" fmla="*/ 7 w 139"/>
              <a:gd name="T115" fmla="*/ 54 h 106"/>
              <a:gd name="T116" fmla="*/ 7 w 139"/>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06">
                <a:moveTo>
                  <a:pt x="7" y="99"/>
                </a:moveTo>
                <a:lnTo>
                  <a:pt x="14" y="99"/>
                </a:lnTo>
                <a:lnTo>
                  <a:pt x="14" y="59"/>
                </a:lnTo>
                <a:lnTo>
                  <a:pt x="21" y="56"/>
                </a:lnTo>
                <a:lnTo>
                  <a:pt x="21" y="99"/>
                </a:lnTo>
                <a:lnTo>
                  <a:pt x="26" y="99"/>
                </a:lnTo>
                <a:lnTo>
                  <a:pt x="26" y="54"/>
                </a:lnTo>
                <a:lnTo>
                  <a:pt x="33" y="52"/>
                </a:lnTo>
                <a:lnTo>
                  <a:pt x="33" y="99"/>
                </a:lnTo>
                <a:lnTo>
                  <a:pt x="40" y="99"/>
                </a:lnTo>
                <a:lnTo>
                  <a:pt x="40" y="49"/>
                </a:lnTo>
                <a:lnTo>
                  <a:pt x="40" y="49"/>
                </a:lnTo>
                <a:lnTo>
                  <a:pt x="47" y="56"/>
                </a:lnTo>
                <a:lnTo>
                  <a:pt x="47" y="99"/>
                </a:lnTo>
                <a:lnTo>
                  <a:pt x="52" y="99"/>
                </a:lnTo>
                <a:lnTo>
                  <a:pt x="52" y="61"/>
                </a:lnTo>
                <a:lnTo>
                  <a:pt x="59" y="59"/>
                </a:lnTo>
                <a:lnTo>
                  <a:pt x="59" y="99"/>
                </a:lnTo>
                <a:lnTo>
                  <a:pt x="64" y="99"/>
                </a:lnTo>
                <a:lnTo>
                  <a:pt x="64" y="56"/>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2" y="26"/>
                </a:lnTo>
                <a:lnTo>
                  <a:pt x="45" y="23"/>
                </a:lnTo>
                <a:lnTo>
                  <a:pt x="50" y="28"/>
                </a:lnTo>
                <a:lnTo>
                  <a:pt x="54" y="38"/>
                </a:lnTo>
                <a:lnTo>
                  <a:pt x="109" y="12"/>
                </a:lnTo>
                <a:lnTo>
                  <a:pt x="102" y="0"/>
                </a:lnTo>
                <a:lnTo>
                  <a:pt x="121" y="0"/>
                </a:lnTo>
                <a:lnTo>
                  <a:pt x="139" y="2"/>
                </a:lnTo>
                <a:lnTo>
                  <a:pt x="130" y="16"/>
                </a:lnTo>
                <a:lnTo>
                  <a:pt x="121" y="33"/>
                </a:lnTo>
                <a:lnTo>
                  <a:pt x="113" y="21"/>
                </a:lnTo>
                <a:lnTo>
                  <a:pt x="57" y="49"/>
                </a:lnTo>
                <a:lnTo>
                  <a:pt x="52" y="52"/>
                </a:lnTo>
                <a:lnTo>
                  <a:pt x="47" y="47"/>
                </a:lnTo>
                <a:lnTo>
                  <a:pt x="42" y="38"/>
                </a:lnTo>
                <a:lnTo>
                  <a:pt x="7" y="54"/>
                </a:lnTo>
                <a:lnTo>
                  <a:pt x="7" y="99"/>
                </a:lnTo>
                <a:close/>
              </a:path>
            </a:pathLst>
          </a:custGeom>
          <a:solidFill>
            <a:sysClr val="window" lastClr="FFFFFF"/>
          </a:solidFill>
          <a:ln>
            <a:noFill/>
          </a:ln>
        </p:spPr>
        <p:txBody>
          <a:bodyPr lIns="68580" tIns="34290" rIns="68580" bIns="34290"/>
          <a:lstStyle/>
          <a:p>
            <a:pPr>
              <a:defRPr/>
            </a:pPr>
            <a:endParaRPr lang="zh-CN" altLang="en-US" kern="0">
              <a:latin typeface="微软雅黑" panose="020B0503020204020204" pitchFamily="34" charset="-122"/>
              <a:ea typeface="微软雅黑" panose="020B0503020204020204" pitchFamily="34" charset="-122"/>
            </a:endParaRPr>
          </a:p>
        </p:txBody>
      </p:sp>
      <p:sp>
        <p:nvSpPr>
          <p:cNvPr id="86" name="MH_Other_12"/>
          <p:cNvSpPr/>
          <p:nvPr>
            <p:custDataLst>
              <p:tags r:id="rId31"/>
            </p:custDataLst>
          </p:nvPr>
        </p:nvSpPr>
        <p:spPr>
          <a:xfrm rot="2700000">
            <a:off x="7166036" y="5013633"/>
            <a:ext cx="410516" cy="410516"/>
          </a:xfrm>
          <a:prstGeom prst="rect">
            <a:avLst/>
          </a:prstGeom>
          <a:solidFill>
            <a:schemeClr val="accent5">
              <a:lumMod val="50000"/>
            </a:schemeClr>
          </a:soli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7" name="MH_Other_13"/>
          <p:cNvSpPr/>
          <p:nvPr>
            <p:custDataLst>
              <p:tags r:id="rId32"/>
            </p:custDataLst>
          </p:nvPr>
        </p:nvSpPr>
        <p:spPr>
          <a:xfrm rot="2700000">
            <a:off x="7242040" y="4982899"/>
            <a:ext cx="257843" cy="257843"/>
          </a:xfrm>
          <a:custGeom>
            <a:avLst/>
            <a:gdLst>
              <a:gd name="connsiteX0" fmla="*/ 0 w 343791"/>
              <a:gd name="connsiteY0" fmla="*/ 0 h 343791"/>
              <a:gd name="connsiteX1" fmla="*/ 343791 w 343791"/>
              <a:gd name="connsiteY1" fmla="*/ 0 h 343791"/>
              <a:gd name="connsiteX2" fmla="*/ 0 w 343791"/>
              <a:gd name="connsiteY2" fmla="*/ 343791 h 343791"/>
            </a:gdLst>
            <a:ahLst/>
            <a:cxnLst>
              <a:cxn ang="0">
                <a:pos x="connsiteX0" y="connsiteY0"/>
              </a:cxn>
              <a:cxn ang="0">
                <a:pos x="connsiteX1" y="connsiteY1"/>
              </a:cxn>
              <a:cxn ang="0">
                <a:pos x="connsiteX2" y="connsiteY2"/>
              </a:cxn>
            </a:cxnLst>
            <a:rect l="l" t="t" r="r" b="b"/>
            <a:pathLst>
              <a:path w="343791" h="343791">
                <a:moveTo>
                  <a:pt x="0" y="0"/>
                </a:moveTo>
                <a:lnTo>
                  <a:pt x="343791" y="0"/>
                </a:lnTo>
                <a:lnTo>
                  <a:pt x="0" y="343791"/>
                </a:lnTo>
                <a:close/>
              </a:path>
            </a:pathLst>
          </a:custGeom>
          <a:gradFill>
            <a:gsLst>
              <a:gs pos="0">
                <a:sysClr val="window" lastClr="FFFFFF"/>
              </a:gs>
              <a:gs pos="69000">
                <a:schemeClr val="accent3">
                  <a:lumMod val="60000"/>
                  <a:lumOff val="40000"/>
                  <a:alpha val="0"/>
                </a:schemeClr>
              </a:gs>
            </a:gsLst>
            <a:lin ang="2700000" scaled="0"/>
          </a:gradFill>
          <a:ln w="25400" cap="flat" cmpd="sng" algn="ctr">
            <a:no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8" name="MH_Other_14"/>
          <p:cNvSpPr>
            <a:spLocks noChangeAspect="1"/>
          </p:cNvSpPr>
          <p:nvPr>
            <p:custDataLst>
              <p:tags r:id="rId33"/>
            </p:custDataLst>
          </p:nvPr>
        </p:nvSpPr>
        <p:spPr>
          <a:xfrm rot="2700000">
            <a:off x="7182294" y="5029891"/>
            <a:ext cx="378000" cy="378000"/>
          </a:xfrm>
          <a:prstGeom prst="rect">
            <a:avLst/>
          </a:prstGeom>
          <a:solidFill>
            <a:schemeClr val="accent2">
              <a:lumMod val="75000"/>
            </a:schemeClr>
          </a:solidFill>
          <a:ln w="25400" cap="flat" cmpd="sng" algn="ctr">
            <a:solidFill>
              <a:sysClr val="window" lastClr="FFFFFF"/>
            </a:solidFill>
            <a:prstDash val="solid"/>
          </a:ln>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89" name="MH_Other_15"/>
          <p:cNvSpPr>
            <a:spLocks noChangeAspect="1" noEditPoints="1"/>
          </p:cNvSpPr>
          <p:nvPr>
            <p:custDataLst>
              <p:tags r:id="rId34"/>
            </p:custDataLst>
          </p:nvPr>
        </p:nvSpPr>
        <p:spPr bwMode="auto">
          <a:xfrm>
            <a:off x="7255282" y="5124391"/>
            <a:ext cx="232024" cy="189000"/>
          </a:xfrm>
          <a:custGeom>
            <a:avLst/>
            <a:gdLst>
              <a:gd name="T0" fmla="*/ 48 w 64"/>
              <a:gd name="T1" fmla="*/ 0 h 52"/>
              <a:gd name="T2" fmla="*/ 51 w 64"/>
              <a:gd name="T3" fmla="*/ 16 h 52"/>
              <a:gd name="T4" fmla="*/ 46 w 64"/>
              <a:gd name="T5" fmla="*/ 8 h 52"/>
              <a:gd name="T6" fmla="*/ 24 w 64"/>
              <a:gd name="T7" fmla="*/ 27 h 52"/>
              <a:gd name="T8" fmla="*/ 16 w 64"/>
              <a:gd name="T9" fmla="*/ 26 h 52"/>
              <a:gd name="T10" fmla="*/ 25 w 64"/>
              <a:gd name="T11" fmla="*/ 32 h 52"/>
              <a:gd name="T12" fmla="*/ 29 w 64"/>
              <a:gd name="T13" fmla="*/ 37 h 52"/>
              <a:gd name="T14" fmla="*/ 0 w 64"/>
              <a:gd name="T15" fmla="*/ 34 h 52"/>
              <a:gd name="T16" fmla="*/ 3 w 64"/>
              <a:gd name="T17" fmla="*/ 0 h 52"/>
              <a:gd name="T18" fmla="*/ 32 w 64"/>
              <a:gd name="T19" fmla="*/ 32 h 52"/>
              <a:gd name="T20" fmla="*/ 45 w 64"/>
              <a:gd name="T21" fmla="*/ 45 h 52"/>
              <a:gd name="T22" fmla="*/ 53 w 64"/>
              <a:gd name="T23" fmla="*/ 43 h 52"/>
              <a:gd name="T24" fmla="*/ 59 w 64"/>
              <a:gd name="T25" fmla="*/ 52 h 52"/>
              <a:gd name="T26" fmla="*/ 57 w 64"/>
              <a:gd name="T27" fmla="*/ 39 h 52"/>
              <a:gd name="T28" fmla="*/ 55 w 64"/>
              <a:gd name="T29" fmla="*/ 40 h 52"/>
              <a:gd name="T30" fmla="*/ 54 w 64"/>
              <a:gd name="T31" fmla="*/ 23 h 52"/>
              <a:gd name="T32" fmla="*/ 54 w 64"/>
              <a:gd name="T33" fmla="*/ 23 h 52"/>
              <a:gd name="T34" fmla="*/ 45 w 64"/>
              <a:gd name="T35" fmla="*/ 19 h 52"/>
              <a:gd name="T36" fmla="*/ 40 w 64"/>
              <a:gd name="T37" fmla="*/ 29 h 52"/>
              <a:gd name="T38" fmla="*/ 50 w 64"/>
              <a:gd name="T39" fmla="*/ 30 h 52"/>
              <a:gd name="T40" fmla="*/ 40 w 64"/>
              <a:gd name="T41" fmla="*/ 29 h 52"/>
              <a:gd name="T42" fmla="*/ 39 w 64"/>
              <a:gd name="T43" fmla="*/ 33 h 52"/>
              <a:gd name="T44" fmla="*/ 51 w 64"/>
              <a:gd name="T45" fmla="*/ 32 h 52"/>
              <a:gd name="T46" fmla="*/ 40 w 64"/>
              <a:gd name="T47" fmla="*/ 34 h 52"/>
              <a:gd name="T48" fmla="*/ 44 w 64"/>
              <a:gd name="T49" fmla="*/ 35 h 52"/>
              <a:gd name="T50" fmla="*/ 40 w 64"/>
              <a:gd name="T51" fmla="*/ 34 h 52"/>
              <a:gd name="T52" fmla="*/ 44 w 64"/>
              <a:gd name="T53" fmla="*/ 28 h 52"/>
              <a:gd name="T54" fmla="*/ 47 w 64"/>
              <a:gd name="T55" fmla="*/ 26 h 52"/>
              <a:gd name="T56" fmla="*/ 45 w 64"/>
              <a:gd name="T57" fmla="*/ 24 h 52"/>
              <a:gd name="T58" fmla="*/ 37 w 64"/>
              <a:gd name="T59" fmla="*/ 32 h 52"/>
              <a:gd name="T60" fmla="*/ 45 w 64"/>
              <a:gd name="T61" fmla="*/ 40 h 52"/>
              <a:gd name="T62" fmla="*/ 51 w 64"/>
              <a:gd name="T63" fmla="*/ 38 h 52"/>
              <a:gd name="T64" fmla="*/ 51 w 64"/>
              <a:gd name="T65" fmla="*/ 38 h 52"/>
              <a:gd name="T66" fmla="*/ 51 w 64"/>
              <a:gd name="T67" fmla="*/ 26 h 52"/>
              <a:gd name="T68" fmla="*/ 51 w 64"/>
              <a:gd name="T69" fmla="*/ 26 h 52"/>
              <a:gd name="T70" fmla="*/ 45 w 64"/>
              <a:gd name="T71" fmla="*/ 24 h 52"/>
              <a:gd name="T72" fmla="*/ 12 w 64"/>
              <a:gd name="T73" fmla="*/ 15 h 52"/>
              <a:gd name="T74" fmla="*/ 5 w 64"/>
              <a:gd name="T75" fmla="*/ 29 h 52"/>
              <a:gd name="T76" fmla="*/ 16 w 64"/>
              <a:gd name="T77" fmla="*/ 19 h 52"/>
              <a:gd name="T78" fmla="*/ 25 w 64"/>
              <a:gd name="T79" fmla="*/ 21 h 52"/>
              <a:gd name="T80" fmla="*/ 42 w 64"/>
              <a:gd name="T81" fmla="*/ 5 h 52"/>
              <a:gd name="T82" fmla="*/ 16 w 64"/>
              <a:gd name="T8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52">
                <a:moveTo>
                  <a:pt x="3" y="0"/>
                </a:moveTo>
                <a:cubicBezTo>
                  <a:pt x="48" y="0"/>
                  <a:pt x="48" y="0"/>
                  <a:pt x="48" y="0"/>
                </a:cubicBezTo>
                <a:cubicBezTo>
                  <a:pt x="51" y="2"/>
                  <a:pt x="51" y="2"/>
                  <a:pt x="51" y="2"/>
                </a:cubicBezTo>
                <a:cubicBezTo>
                  <a:pt x="51" y="16"/>
                  <a:pt x="51" y="16"/>
                  <a:pt x="51" y="16"/>
                </a:cubicBezTo>
                <a:cubicBezTo>
                  <a:pt x="49" y="16"/>
                  <a:pt x="47" y="15"/>
                  <a:pt x="46" y="15"/>
                </a:cubicBezTo>
                <a:cubicBezTo>
                  <a:pt x="46" y="8"/>
                  <a:pt x="46" y="8"/>
                  <a:pt x="46" y="8"/>
                </a:cubicBezTo>
                <a:cubicBezTo>
                  <a:pt x="39" y="14"/>
                  <a:pt x="33" y="20"/>
                  <a:pt x="27" y="27"/>
                </a:cubicBezTo>
                <a:cubicBezTo>
                  <a:pt x="24" y="27"/>
                  <a:pt x="24" y="27"/>
                  <a:pt x="24" y="27"/>
                </a:cubicBezTo>
                <a:cubicBezTo>
                  <a:pt x="19" y="22"/>
                  <a:pt x="19" y="22"/>
                  <a:pt x="19" y="22"/>
                </a:cubicBezTo>
                <a:cubicBezTo>
                  <a:pt x="16" y="26"/>
                  <a:pt x="16" y="26"/>
                  <a:pt x="16" y="26"/>
                </a:cubicBezTo>
                <a:cubicBezTo>
                  <a:pt x="9" y="32"/>
                  <a:pt x="9" y="32"/>
                  <a:pt x="9" y="32"/>
                </a:cubicBezTo>
                <a:cubicBezTo>
                  <a:pt x="25" y="32"/>
                  <a:pt x="25" y="32"/>
                  <a:pt x="25" y="32"/>
                </a:cubicBezTo>
                <a:cubicBezTo>
                  <a:pt x="29" y="32"/>
                  <a:pt x="29" y="32"/>
                  <a:pt x="29" y="32"/>
                </a:cubicBezTo>
                <a:cubicBezTo>
                  <a:pt x="29" y="33"/>
                  <a:pt x="29" y="35"/>
                  <a:pt x="29" y="37"/>
                </a:cubicBezTo>
                <a:cubicBezTo>
                  <a:pt x="3" y="37"/>
                  <a:pt x="3" y="37"/>
                  <a:pt x="3" y="37"/>
                </a:cubicBezTo>
                <a:cubicBezTo>
                  <a:pt x="0" y="34"/>
                  <a:pt x="0" y="34"/>
                  <a:pt x="0" y="34"/>
                </a:cubicBezTo>
                <a:cubicBezTo>
                  <a:pt x="0" y="2"/>
                  <a:pt x="0" y="2"/>
                  <a:pt x="0" y="2"/>
                </a:cubicBezTo>
                <a:cubicBezTo>
                  <a:pt x="3" y="0"/>
                  <a:pt x="3" y="0"/>
                  <a:pt x="3" y="0"/>
                </a:cubicBezTo>
                <a:close/>
                <a:moveTo>
                  <a:pt x="36" y="23"/>
                </a:moveTo>
                <a:cubicBezTo>
                  <a:pt x="34" y="25"/>
                  <a:pt x="33" y="28"/>
                  <a:pt x="32" y="32"/>
                </a:cubicBezTo>
                <a:cubicBezTo>
                  <a:pt x="32" y="35"/>
                  <a:pt x="34" y="38"/>
                  <a:pt x="36" y="41"/>
                </a:cubicBezTo>
                <a:cubicBezTo>
                  <a:pt x="38" y="43"/>
                  <a:pt x="42" y="44"/>
                  <a:pt x="45" y="45"/>
                </a:cubicBezTo>
                <a:cubicBezTo>
                  <a:pt x="48" y="45"/>
                  <a:pt x="50" y="44"/>
                  <a:pt x="53" y="42"/>
                </a:cubicBezTo>
                <a:cubicBezTo>
                  <a:pt x="53" y="43"/>
                  <a:pt x="53" y="43"/>
                  <a:pt x="53" y="43"/>
                </a:cubicBezTo>
                <a:cubicBezTo>
                  <a:pt x="52" y="44"/>
                  <a:pt x="52" y="44"/>
                  <a:pt x="52" y="44"/>
                </a:cubicBezTo>
                <a:cubicBezTo>
                  <a:pt x="59" y="52"/>
                  <a:pt x="59" y="52"/>
                  <a:pt x="59" y="52"/>
                </a:cubicBezTo>
                <a:cubicBezTo>
                  <a:pt x="64" y="47"/>
                  <a:pt x="64" y="47"/>
                  <a:pt x="64" y="47"/>
                </a:cubicBezTo>
                <a:cubicBezTo>
                  <a:pt x="57" y="39"/>
                  <a:pt x="57" y="39"/>
                  <a:pt x="57" y="39"/>
                </a:cubicBezTo>
                <a:cubicBezTo>
                  <a:pt x="55" y="41"/>
                  <a:pt x="55" y="41"/>
                  <a:pt x="55" y="41"/>
                </a:cubicBezTo>
                <a:cubicBezTo>
                  <a:pt x="55" y="40"/>
                  <a:pt x="55" y="40"/>
                  <a:pt x="55" y="40"/>
                </a:cubicBezTo>
                <a:cubicBezTo>
                  <a:pt x="57" y="38"/>
                  <a:pt x="58" y="35"/>
                  <a:pt x="58" y="32"/>
                </a:cubicBezTo>
                <a:cubicBezTo>
                  <a:pt x="58" y="29"/>
                  <a:pt x="57" y="26"/>
                  <a:pt x="54" y="23"/>
                </a:cubicBezTo>
                <a:cubicBezTo>
                  <a:pt x="54" y="23"/>
                  <a:pt x="54" y="23"/>
                  <a:pt x="54" y="23"/>
                </a:cubicBezTo>
                <a:cubicBezTo>
                  <a:pt x="54" y="23"/>
                  <a:pt x="54" y="23"/>
                  <a:pt x="54" y="23"/>
                </a:cubicBezTo>
                <a:cubicBezTo>
                  <a:pt x="54" y="23"/>
                  <a:pt x="54" y="23"/>
                  <a:pt x="54" y="23"/>
                </a:cubicBezTo>
                <a:cubicBezTo>
                  <a:pt x="52" y="20"/>
                  <a:pt x="49" y="19"/>
                  <a:pt x="45" y="19"/>
                </a:cubicBezTo>
                <a:cubicBezTo>
                  <a:pt x="42" y="19"/>
                  <a:pt x="39" y="20"/>
                  <a:pt x="36" y="23"/>
                </a:cubicBezTo>
                <a:close/>
                <a:moveTo>
                  <a:pt x="40" y="29"/>
                </a:moveTo>
                <a:cubicBezTo>
                  <a:pt x="40" y="30"/>
                  <a:pt x="40" y="30"/>
                  <a:pt x="40" y="30"/>
                </a:cubicBezTo>
                <a:cubicBezTo>
                  <a:pt x="50" y="30"/>
                  <a:pt x="50" y="30"/>
                  <a:pt x="50" y="30"/>
                </a:cubicBezTo>
                <a:cubicBezTo>
                  <a:pt x="50" y="29"/>
                  <a:pt x="50" y="29"/>
                  <a:pt x="50" y="29"/>
                </a:cubicBezTo>
                <a:cubicBezTo>
                  <a:pt x="40" y="29"/>
                  <a:pt x="40" y="29"/>
                  <a:pt x="40" y="29"/>
                </a:cubicBezTo>
                <a:close/>
                <a:moveTo>
                  <a:pt x="39" y="32"/>
                </a:moveTo>
                <a:cubicBezTo>
                  <a:pt x="39" y="33"/>
                  <a:pt x="39" y="33"/>
                  <a:pt x="39" y="33"/>
                </a:cubicBezTo>
                <a:cubicBezTo>
                  <a:pt x="51" y="33"/>
                  <a:pt x="51" y="33"/>
                  <a:pt x="51" y="33"/>
                </a:cubicBezTo>
                <a:cubicBezTo>
                  <a:pt x="51" y="32"/>
                  <a:pt x="51" y="32"/>
                  <a:pt x="51" y="32"/>
                </a:cubicBezTo>
                <a:cubicBezTo>
                  <a:pt x="39" y="32"/>
                  <a:pt x="39" y="32"/>
                  <a:pt x="39" y="32"/>
                </a:cubicBezTo>
                <a:close/>
                <a:moveTo>
                  <a:pt x="40" y="34"/>
                </a:moveTo>
                <a:cubicBezTo>
                  <a:pt x="40" y="35"/>
                  <a:pt x="40" y="35"/>
                  <a:pt x="40" y="35"/>
                </a:cubicBezTo>
                <a:cubicBezTo>
                  <a:pt x="44" y="35"/>
                  <a:pt x="44" y="35"/>
                  <a:pt x="44" y="35"/>
                </a:cubicBezTo>
                <a:cubicBezTo>
                  <a:pt x="44" y="34"/>
                  <a:pt x="44" y="34"/>
                  <a:pt x="44" y="34"/>
                </a:cubicBezTo>
                <a:cubicBezTo>
                  <a:pt x="40" y="34"/>
                  <a:pt x="40" y="34"/>
                  <a:pt x="40" y="34"/>
                </a:cubicBezTo>
                <a:close/>
                <a:moveTo>
                  <a:pt x="44" y="26"/>
                </a:moveTo>
                <a:cubicBezTo>
                  <a:pt x="44" y="28"/>
                  <a:pt x="44" y="28"/>
                  <a:pt x="44" y="28"/>
                </a:cubicBezTo>
                <a:cubicBezTo>
                  <a:pt x="47" y="28"/>
                  <a:pt x="47" y="28"/>
                  <a:pt x="47" y="28"/>
                </a:cubicBezTo>
                <a:cubicBezTo>
                  <a:pt x="47" y="26"/>
                  <a:pt x="47" y="26"/>
                  <a:pt x="47" y="26"/>
                </a:cubicBezTo>
                <a:cubicBezTo>
                  <a:pt x="44" y="26"/>
                  <a:pt x="44" y="26"/>
                  <a:pt x="44" y="26"/>
                </a:cubicBezTo>
                <a:close/>
                <a:moveTo>
                  <a:pt x="45" y="24"/>
                </a:moveTo>
                <a:cubicBezTo>
                  <a:pt x="43" y="24"/>
                  <a:pt x="41" y="25"/>
                  <a:pt x="40" y="26"/>
                </a:cubicBezTo>
                <a:cubicBezTo>
                  <a:pt x="38" y="28"/>
                  <a:pt x="37" y="30"/>
                  <a:pt x="37" y="32"/>
                </a:cubicBezTo>
                <a:cubicBezTo>
                  <a:pt x="37" y="34"/>
                  <a:pt x="38" y="36"/>
                  <a:pt x="39" y="37"/>
                </a:cubicBezTo>
                <a:cubicBezTo>
                  <a:pt x="41" y="39"/>
                  <a:pt x="43" y="40"/>
                  <a:pt x="45" y="40"/>
                </a:cubicBezTo>
                <a:cubicBezTo>
                  <a:pt x="47" y="40"/>
                  <a:pt x="49" y="39"/>
                  <a:pt x="51" y="38"/>
                </a:cubicBezTo>
                <a:cubicBezTo>
                  <a:pt x="51" y="38"/>
                  <a:pt x="51" y="38"/>
                  <a:pt x="51" y="38"/>
                </a:cubicBezTo>
                <a:cubicBezTo>
                  <a:pt x="51" y="38"/>
                  <a:pt x="51" y="38"/>
                  <a:pt x="51" y="38"/>
                </a:cubicBezTo>
                <a:cubicBezTo>
                  <a:pt x="51" y="38"/>
                  <a:pt x="51" y="38"/>
                  <a:pt x="51" y="38"/>
                </a:cubicBezTo>
                <a:cubicBezTo>
                  <a:pt x="52" y="36"/>
                  <a:pt x="53" y="34"/>
                  <a:pt x="53" y="32"/>
                </a:cubicBezTo>
                <a:cubicBezTo>
                  <a:pt x="53" y="30"/>
                  <a:pt x="52" y="28"/>
                  <a:pt x="51" y="26"/>
                </a:cubicBezTo>
                <a:cubicBezTo>
                  <a:pt x="51" y="26"/>
                  <a:pt x="51" y="26"/>
                  <a:pt x="51" y="26"/>
                </a:cubicBezTo>
                <a:cubicBezTo>
                  <a:pt x="51" y="26"/>
                  <a:pt x="51" y="26"/>
                  <a:pt x="51" y="26"/>
                </a:cubicBezTo>
                <a:cubicBezTo>
                  <a:pt x="51" y="26"/>
                  <a:pt x="51" y="26"/>
                  <a:pt x="51" y="26"/>
                </a:cubicBezTo>
                <a:cubicBezTo>
                  <a:pt x="49" y="25"/>
                  <a:pt x="47" y="24"/>
                  <a:pt x="45" y="24"/>
                </a:cubicBezTo>
                <a:close/>
                <a:moveTo>
                  <a:pt x="16" y="19"/>
                </a:moveTo>
                <a:cubicBezTo>
                  <a:pt x="12" y="15"/>
                  <a:pt x="12" y="15"/>
                  <a:pt x="12" y="15"/>
                </a:cubicBezTo>
                <a:cubicBezTo>
                  <a:pt x="5" y="8"/>
                  <a:pt x="5" y="8"/>
                  <a:pt x="5" y="8"/>
                </a:cubicBezTo>
                <a:cubicBezTo>
                  <a:pt x="5" y="29"/>
                  <a:pt x="5" y="29"/>
                  <a:pt x="5" y="29"/>
                </a:cubicBezTo>
                <a:cubicBezTo>
                  <a:pt x="12" y="22"/>
                  <a:pt x="12" y="22"/>
                  <a:pt x="12" y="22"/>
                </a:cubicBezTo>
                <a:cubicBezTo>
                  <a:pt x="16" y="19"/>
                  <a:pt x="16" y="19"/>
                  <a:pt x="16" y="19"/>
                </a:cubicBezTo>
                <a:close/>
                <a:moveTo>
                  <a:pt x="16" y="12"/>
                </a:moveTo>
                <a:cubicBezTo>
                  <a:pt x="25" y="21"/>
                  <a:pt x="25" y="21"/>
                  <a:pt x="25" y="21"/>
                </a:cubicBezTo>
                <a:cubicBezTo>
                  <a:pt x="35" y="12"/>
                  <a:pt x="35" y="12"/>
                  <a:pt x="35" y="12"/>
                </a:cubicBezTo>
                <a:cubicBezTo>
                  <a:pt x="42" y="5"/>
                  <a:pt x="42" y="5"/>
                  <a:pt x="42" y="5"/>
                </a:cubicBezTo>
                <a:cubicBezTo>
                  <a:pt x="9" y="5"/>
                  <a:pt x="9" y="5"/>
                  <a:pt x="9" y="5"/>
                </a:cubicBezTo>
                <a:lnTo>
                  <a:pt x="16" y="12"/>
                </a:lnTo>
                <a:close/>
              </a:path>
            </a:pathLst>
          </a:custGeom>
          <a:solidFill>
            <a:sysClr val="window" lastClr="FFFFFF"/>
          </a:solidFill>
          <a:ln>
            <a:noFill/>
          </a:ln>
        </p:spPr>
        <p:txBody>
          <a:bodyPr lIns="68580" tIns="34290" rIns="68580" bIns="34290"/>
          <a:lstStyle/>
          <a:p>
            <a:pPr>
              <a:defRPr/>
            </a:pPr>
            <a:endParaRPr lang="zh-CN" altLang="en-US" kern="0">
              <a:latin typeface="微软雅黑" panose="020B0503020204020204" pitchFamily="34" charset="-122"/>
              <a:ea typeface="微软雅黑" panose="020B0503020204020204" pitchFamily="34" charset="-122"/>
            </a:endParaRPr>
          </a:p>
        </p:txBody>
      </p:sp>
      <p:sp>
        <p:nvSpPr>
          <p:cNvPr id="44" name="文本框 43"/>
          <p:cNvSpPr txBox="1"/>
          <p:nvPr/>
        </p:nvSpPr>
        <p:spPr>
          <a:xfrm>
            <a:off x="2094508" y="1674821"/>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45" name="文本框 44"/>
          <p:cNvSpPr txBox="1"/>
          <p:nvPr/>
        </p:nvSpPr>
        <p:spPr>
          <a:xfrm>
            <a:off x="2087882" y="4292125"/>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46" name="文本框 45"/>
          <p:cNvSpPr txBox="1"/>
          <p:nvPr/>
        </p:nvSpPr>
        <p:spPr>
          <a:xfrm>
            <a:off x="7892332" y="1654943"/>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47" name="文本框 46"/>
          <p:cNvSpPr txBox="1"/>
          <p:nvPr/>
        </p:nvSpPr>
        <p:spPr>
          <a:xfrm>
            <a:off x="7932089" y="4305377"/>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75" name="文本框 74"/>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41" name="矩形 40"/>
          <p:cNvSpPr/>
          <p:nvPr/>
        </p:nvSpPr>
        <p:spPr>
          <a:xfrm>
            <a:off x="587848"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p:cTn id="12" dur="500" fill="hold"/>
                                        <p:tgtEl>
                                          <p:spTgt spid="81"/>
                                        </p:tgtEl>
                                        <p:attrNameLst>
                                          <p:attrName>ppt_w</p:attrName>
                                        </p:attrNameLst>
                                      </p:cBhvr>
                                      <p:tavLst>
                                        <p:tav tm="0">
                                          <p:val>
                                            <p:fltVal val="0"/>
                                          </p:val>
                                        </p:tav>
                                        <p:tav tm="100000">
                                          <p:val>
                                            <p:strVal val="#ppt_w"/>
                                          </p:val>
                                        </p:tav>
                                      </p:tavLst>
                                    </p:anim>
                                    <p:anim calcmode="lin" valueType="num">
                                      <p:cBhvr>
                                        <p:cTn id="13" dur="500" fill="hold"/>
                                        <p:tgtEl>
                                          <p:spTgt spid="81"/>
                                        </p:tgtEl>
                                        <p:attrNameLst>
                                          <p:attrName>ppt_h</p:attrName>
                                        </p:attrNameLst>
                                      </p:cBhvr>
                                      <p:tavLst>
                                        <p:tav tm="0">
                                          <p:val>
                                            <p:fltVal val="0"/>
                                          </p:val>
                                        </p:tav>
                                        <p:tav tm="100000">
                                          <p:val>
                                            <p:strVal val="#ppt_h"/>
                                          </p:val>
                                        </p:tav>
                                      </p:tavLst>
                                    </p:anim>
                                    <p:animEffect transition="in" filter="fade">
                                      <p:cBhvr>
                                        <p:cTn id="14" dur="500"/>
                                        <p:tgtEl>
                                          <p:spTgt spid="8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p:cTn id="22" dur="500" fill="hold"/>
                                        <p:tgtEl>
                                          <p:spTgt spid="74"/>
                                        </p:tgtEl>
                                        <p:attrNameLst>
                                          <p:attrName>ppt_w</p:attrName>
                                        </p:attrNameLst>
                                      </p:cBhvr>
                                      <p:tavLst>
                                        <p:tav tm="0">
                                          <p:val>
                                            <p:fltVal val="0"/>
                                          </p:val>
                                        </p:tav>
                                        <p:tav tm="100000">
                                          <p:val>
                                            <p:strVal val="#ppt_w"/>
                                          </p:val>
                                        </p:tav>
                                      </p:tavLst>
                                    </p:anim>
                                    <p:anim calcmode="lin" valueType="num">
                                      <p:cBhvr>
                                        <p:cTn id="23" dur="500" fill="hold"/>
                                        <p:tgtEl>
                                          <p:spTgt spid="74"/>
                                        </p:tgtEl>
                                        <p:attrNameLst>
                                          <p:attrName>ppt_h</p:attrName>
                                        </p:attrNameLst>
                                      </p:cBhvr>
                                      <p:tavLst>
                                        <p:tav tm="0">
                                          <p:val>
                                            <p:fltVal val="0"/>
                                          </p:val>
                                        </p:tav>
                                        <p:tav tm="100000">
                                          <p:val>
                                            <p:strVal val="#ppt_h"/>
                                          </p:val>
                                        </p:tav>
                                      </p:tavLst>
                                    </p:anim>
                                    <p:animEffect transition="in" filter="fade">
                                      <p:cBhvr>
                                        <p:cTn id="24" dur="500"/>
                                        <p:tgtEl>
                                          <p:spTgt spid="7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p:cTn id="32" dur="500" fill="hold"/>
                                        <p:tgtEl>
                                          <p:spTgt spid="83"/>
                                        </p:tgtEl>
                                        <p:attrNameLst>
                                          <p:attrName>ppt_w</p:attrName>
                                        </p:attrNameLst>
                                      </p:cBhvr>
                                      <p:tavLst>
                                        <p:tav tm="0">
                                          <p:val>
                                            <p:fltVal val="0"/>
                                          </p:val>
                                        </p:tav>
                                        <p:tav tm="100000">
                                          <p:val>
                                            <p:strVal val="#ppt_w"/>
                                          </p:val>
                                        </p:tav>
                                      </p:tavLst>
                                    </p:anim>
                                    <p:anim calcmode="lin" valueType="num">
                                      <p:cBhvr>
                                        <p:cTn id="33" dur="500" fill="hold"/>
                                        <p:tgtEl>
                                          <p:spTgt spid="83"/>
                                        </p:tgtEl>
                                        <p:attrNameLst>
                                          <p:attrName>ppt_h</p:attrName>
                                        </p:attrNameLst>
                                      </p:cBhvr>
                                      <p:tavLst>
                                        <p:tav tm="0">
                                          <p:val>
                                            <p:fltVal val="0"/>
                                          </p:val>
                                        </p:tav>
                                        <p:tav tm="100000">
                                          <p:val>
                                            <p:strVal val="#ppt_h"/>
                                          </p:val>
                                        </p:tav>
                                      </p:tavLst>
                                    </p:anim>
                                    <p:animEffect transition="in" filter="fade">
                                      <p:cBhvr>
                                        <p:cTn id="34" dur="500"/>
                                        <p:tgtEl>
                                          <p:spTgt spid="8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500" fill="hold"/>
                                        <p:tgtEl>
                                          <p:spTgt spid="54"/>
                                        </p:tgtEl>
                                        <p:attrNameLst>
                                          <p:attrName>ppt_w</p:attrName>
                                        </p:attrNameLst>
                                      </p:cBhvr>
                                      <p:tavLst>
                                        <p:tav tm="0">
                                          <p:val>
                                            <p:fltVal val="0"/>
                                          </p:val>
                                        </p:tav>
                                        <p:tav tm="100000">
                                          <p:val>
                                            <p:strVal val="#ppt_w"/>
                                          </p:val>
                                        </p:tav>
                                      </p:tavLst>
                                    </p:anim>
                                    <p:anim calcmode="lin" valueType="num">
                                      <p:cBhvr>
                                        <p:cTn id="63" dur="500" fill="hold"/>
                                        <p:tgtEl>
                                          <p:spTgt spid="54"/>
                                        </p:tgtEl>
                                        <p:attrNameLst>
                                          <p:attrName>ppt_h</p:attrName>
                                        </p:attrNameLst>
                                      </p:cBhvr>
                                      <p:tavLst>
                                        <p:tav tm="0">
                                          <p:val>
                                            <p:fltVal val="0"/>
                                          </p:val>
                                        </p:tav>
                                        <p:tav tm="100000">
                                          <p:val>
                                            <p:strVal val="#ppt_h"/>
                                          </p:val>
                                        </p:tav>
                                      </p:tavLst>
                                    </p:anim>
                                    <p:animEffect transition="in" filter="fade">
                                      <p:cBhvr>
                                        <p:cTn id="64" dur="500"/>
                                        <p:tgtEl>
                                          <p:spTgt spid="5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p:cTn id="77" dur="500" fill="hold"/>
                                        <p:tgtEl>
                                          <p:spTgt spid="58"/>
                                        </p:tgtEl>
                                        <p:attrNameLst>
                                          <p:attrName>ppt_w</p:attrName>
                                        </p:attrNameLst>
                                      </p:cBhvr>
                                      <p:tavLst>
                                        <p:tav tm="0">
                                          <p:val>
                                            <p:fltVal val="0"/>
                                          </p:val>
                                        </p:tav>
                                        <p:tav tm="100000">
                                          <p:val>
                                            <p:strVal val="#ppt_w"/>
                                          </p:val>
                                        </p:tav>
                                      </p:tavLst>
                                    </p:anim>
                                    <p:anim calcmode="lin" valueType="num">
                                      <p:cBhvr>
                                        <p:cTn id="78" dur="500" fill="hold"/>
                                        <p:tgtEl>
                                          <p:spTgt spid="58"/>
                                        </p:tgtEl>
                                        <p:attrNameLst>
                                          <p:attrName>ppt_h</p:attrName>
                                        </p:attrNameLst>
                                      </p:cBhvr>
                                      <p:tavLst>
                                        <p:tav tm="0">
                                          <p:val>
                                            <p:fltVal val="0"/>
                                          </p:val>
                                        </p:tav>
                                        <p:tav tm="100000">
                                          <p:val>
                                            <p:strVal val="#ppt_h"/>
                                          </p:val>
                                        </p:tav>
                                      </p:tavLst>
                                    </p:anim>
                                    <p:animEffect transition="in" filter="fade">
                                      <p:cBhvr>
                                        <p:cTn id="79" dur="500"/>
                                        <p:tgtEl>
                                          <p:spTgt spid="5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p:cTn id="82" dur="500" fill="hold"/>
                                        <p:tgtEl>
                                          <p:spTgt spid="60"/>
                                        </p:tgtEl>
                                        <p:attrNameLst>
                                          <p:attrName>ppt_w</p:attrName>
                                        </p:attrNameLst>
                                      </p:cBhvr>
                                      <p:tavLst>
                                        <p:tav tm="0">
                                          <p:val>
                                            <p:fltVal val="0"/>
                                          </p:val>
                                        </p:tav>
                                        <p:tav tm="100000">
                                          <p:val>
                                            <p:strVal val="#ppt_w"/>
                                          </p:val>
                                        </p:tav>
                                      </p:tavLst>
                                    </p:anim>
                                    <p:anim calcmode="lin" valueType="num">
                                      <p:cBhvr>
                                        <p:cTn id="83" dur="500" fill="hold"/>
                                        <p:tgtEl>
                                          <p:spTgt spid="60"/>
                                        </p:tgtEl>
                                        <p:attrNameLst>
                                          <p:attrName>ppt_h</p:attrName>
                                        </p:attrNameLst>
                                      </p:cBhvr>
                                      <p:tavLst>
                                        <p:tav tm="0">
                                          <p:val>
                                            <p:fltVal val="0"/>
                                          </p:val>
                                        </p:tav>
                                        <p:tav tm="100000">
                                          <p:val>
                                            <p:strVal val="#ppt_h"/>
                                          </p:val>
                                        </p:tav>
                                      </p:tavLst>
                                    </p:anim>
                                    <p:animEffect transition="in" filter="fade">
                                      <p:cBhvr>
                                        <p:cTn id="84" dur="500"/>
                                        <p:tgtEl>
                                          <p:spTgt spid="6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p:cTn id="87" dur="500" fill="hold"/>
                                        <p:tgtEl>
                                          <p:spTgt spid="62"/>
                                        </p:tgtEl>
                                        <p:attrNameLst>
                                          <p:attrName>ppt_w</p:attrName>
                                        </p:attrNameLst>
                                      </p:cBhvr>
                                      <p:tavLst>
                                        <p:tav tm="0">
                                          <p:val>
                                            <p:fltVal val="0"/>
                                          </p:val>
                                        </p:tav>
                                        <p:tav tm="100000">
                                          <p:val>
                                            <p:strVal val="#ppt_w"/>
                                          </p:val>
                                        </p:tav>
                                      </p:tavLst>
                                    </p:anim>
                                    <p:anim calcmode="lin" valueType="num">
                                      <p:cBhvr>
                                        <p:cTn id="88" dur="500" fill="hold"/>
                                        <p:tgtEl>
                                          <p:spTgt spid="62"/>
                                        </p:tgtEl>
                                        <p:attrNameLst>
                                          <p:attrName>ppt_h</p:attrName>
                                        </p:attrNameLst>
                                      </p:cBhvr>
                                      <p:tavLst>
                                        <p:tav tm="0">
                                          <p:val>
                                            <p:fltVal val="0"/>
                                          </p:val>
                                        </p:tav>
                                        <p:tav tm="100000">
                                          <p:val>
                                            <p:strVal val="#ppt_h"/>
                                          </p:val>
                                        </p:tav>
                                      </p:tavLst>
                                    </p:anim>
                                    <p:animEffect transition="in" filter="fade">
                                      <p:cBhvr>
                                        <p:cTn id="89" dur="500"/>
                                        <p:tgtEl>
                                          <p:spTgt spid="6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Effect transition="in" filter="fade">
                                      <p:cBhvr>
                                        <p:cTn id="94" dur="500"/>
                                        <p:tgtEl>
                                          <p:spTgt spid="6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p:cTn id="97" dur="500" fill="hold"/>
                                        <p:tgtEl>
                                          <p:spTgt spid="65"/>
                                        </p:tgtEl>
                                        <p:attrNameLst>
                                          <p:attrName>ppt_w</p:attrName>
                                        </p:attrNameLst>
                                      </p:cBhvr>
                                      <p:tavLst>
                                        <p:tav tm="0">
                                          <p:val>
                                            <p:fltVal val="0"/>
                                          </p:val>
                                        </p:tav>
                                        <p:tav tm="100000">
                                          <p:val>
                                            <p:strVal val="#ppt_w"/>
                                          </p:val>
                                        </p:tav>
                                      </p:tavLst>
                                    </p:anim>
                                    <p:anim calcmode="lin" valueType="num">
                                      <p:cBhvr>
                                        <p:cTn id="98" dur="500" fill="hold"/>
                                        <p:tgtEl>
                                          <p:spTgt spid="65"/>
                                        </p:tgtEl>
                                        <p:attrNameLst>
                                          <p:attrName>ppt_h</p:attrName>
                                        </p:attrNameLst>
                                      </p:cBhvr>
                                      <p:tavLst>
                                        <p:tav tm="0">
                                          <p:val>
                                            <p:fltVal val="0"/>
                                          </p:val>
                                        </p:tav>
                                        <p:tav tm="100000">
                                          <p:val>
                                            <p:strVal val="#ppt_h"/>
                                          </p:val>
                                        </p:tav>
                                      </p:tavLst>
                                    </p:anim>
                                    <p:animEffect transition="in" filter="fade">
                                      <p:cBhvr>
                                        <p:cTn id="99" dur="500"/>
                                        <p:tgtEl>
                                          <p:spTgt spid="6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p:cTn id="102" dur="500" fill="hold"/>
                                        <p:tgtEl>
                                          <p:spTgt spid="72"/>
                                        </p:tgtEl>
                                        <p:attrNameLst>
                                          <p:attrName>ppt_w</p:attrName>
                                        </p:attrNameLst>
                                      </p:cBhvr>
                                      <p:tavLst>
                                        <p:tav tm="0">
                                          <p:val>
                                            <p:fltVal val="0"/>
                                          </p:val>
                                        </p:tav>
                                        <p:tav tm="100000">
                                          <p:val>
                                            <p:strVal val="#ppt_w"/>
                                          </p:val>
                                        </p:tav>
                                      </p:tavLst>
                                    </p:anim>
                                    <p:anim calcmode="lin" valueType="num">
                                      <p:cBhvr>
                                        <p:cTn id="103" dur="500" fill="hold"/>
                                        <p:tgtEl>
                                          <p:spTgt spid="72"/>
                                        </p:tgtEl>
                                        <p:attrNameLst>
                                          <p:attrName>ppt_h</p:attrName>
                                        </p:attrNameLst>
                                      </p:cBhvr>
                                      <p:tavLst>
                                        <p:tav tm="0">
                                          <p:val>
                                            <p:fltVal val="0"/>
                                          </p:val>
                                        </p:tav>
                                        <p:tav tm="100000">
                                          <p:val>
                                            <p:strVal val="#ppt_h"/>
                                          </p:val>
                                        </p:tav>
                                      </p:tavLst>
                                    </p:anim>
                                    <p:animEffect transition="in" filter="fade">
                                      <p:cBhvr>
                                        <p:cTn id="104" dur="500"/>
                                        <p:tgtEl>
                                          <p:spTgt spid="7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 calcmode="lin" valueType="num">
                                      <p:cBhvr>
                                        <p:cTn id="107" dur="500" fill="hold"/>
                                        <p:tgtEl>
                                          <p:spTgt spid="73"/>
                                        </p:tgtEl>
                                        <p:attrNameLst>
                                          <p:attrName>ppt_w</p:attrName>
                                        </p:attrNameLst>
                                      </p:cBhvr>
                                      <p:tavLst>
                                        <p:tav tm="0">
                                          <p:val>
                                            <p:fltVal val="0"/>
                                          </p:val>
                                        </p:tav>
                                        <p:tav tm="100000">
                                          <p:val>
                                            <p:strVal val="#ppt_w"/>
                                          </p:val>
                                        </p:tav>
                                      </p:tavLst>
                                    </p:anim>
                                    <p:anim calcmode="lin" valueType="num">
                                      <p:cBhvr>
                                        <p:cTn id="108" dur="500" fill="hold"/>
                                        <p:tgtEl>
                                          <p:spTgt spid="73"/>
                                        </p:tgtEl>
                                        <p:attrNameLst>
                                          <p:attrName>ppt_h</p:attrName>
                                        </p:attrNameLst>
                                      </p:cBhvr>
                                      <p:tavLst>
                                        <p:tav tm="0">
                                          <p:val>
                                            <p:fltVal val="0"/>
                                          </p:val>
                                        </p:tav>
                                        <p:tav tm="100000">
                                          <p:val>
                                            <p:strVal val="#ppt_h"/>
                                          </p:val>
                                        </p:tav>
                                      </p:tavLst>
                                    </p:anim>
                                    <p:animEffect transition="in" filter="fade">
                                      <p:cBhvr>
                                        <p:cTn id="109" dur="500"/>
                                        <p:tgtEl>
                                          <p:spTgt spid="7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77"/>
                                        </p:tgtEl>
                                        <p:attrNameLst>
                                          <p:attrName>style.visibility</p:attrName>
                                        </p:attrNameLst>
                                      </p:cBhvr>
                                      <p:to>
                                        <p:strVal val="visible"/>
                                      </p:to>
                                    </p:set>
                                    <p:anim calcmode="lin" valueType="num">
                                      <p:cBhvr>
                                        <p:cTn id="112" dur="500" fill="hold"/>
                                        <p:tgtEl>
                                          <p:spTgt spid="77"/>
                                        </p:tgtEl>
                                        <p:attrNameLst>
                                          <p:attrName>ppt_w</p:attrName>
                                        </p:attrNameLst>
                                      </p:cBhvr>
                                      <p:tavLst>
                                        <p:tav tm="0">
                                          <p:val>
                                            <p:fltVal val="0"/>
                                          </p:val>
                                        </p:tav>
                                        <p:tav tm="100000">
                                          <p:val>
                                            <p:strVal val="#ppt_w"/>
                                          </p:val>
                                        </p:tav>
                                      </p:tavLst>
                                    </p:anim>
                                    <p:anim calcmode="lin" valueType="num">
                                      <p:cBhvr>
                                        <p:cTn id="113" dur="500" fill="hold"/>
                                        <p:tgtEl>
                                          <p:spTgt spid="77"/>
                                        </p:tgtEl>
                                        <p:attrNameLst>
                                          <p:attrName>ppt_h</p:attrName>
                                        </p:attrNameLst>
                                      </p:cBhvr>
                                      <p:tavLst>
                                        <p:tav tm="0">
                                          <p:val>
                                            <p:fltVal val="0"/>
                                          </p:val>
                                        </p:tav>
                                        <p:tav tm="100000">
                                          <p:val>
                                            <p:strVal val="#ppt_h"/>
                                          </p:val>
                                        </p:tav>
                                      </p:tavLst>
                                    </p:anim>
                                    <p:animEffect transition="in" filter="fade">
                                      <p:cBhvr>
                                        <p:cTn id="114" dur="500"/>
                                        <p:tgtEl>
                                          <p:spTgt spid="77"/>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79"/>
                                        </p:tgtEl>
                                        <p:attrNameLst>
                                          <p:attrName>style.visibility</p:attrName>
                                        </p:attrNameLst>
                                      </p:cBhvr>
                                      <p:to>
                                        <p:strVal val="visible"/>
                                      </p:to>
                                    </p:set>
                                    <p:anim calcmode="lin" valueType="num">
                                      <p:cBhvr>
                                        <p:cTn id="117" dur="500" fill="hold"/>
                                        <p:tgtEl>
                                          <p:spTgt spid="79"/>
                                        </p:tgtEl>
                                        <p:attrNameLst>
                                          <p:attrName>ppt_w</p:attrName>
                                        </p:attrNameLst>
                                      </p:cBhvr>
                                      <p:tavLst>
                                        <p:tav tm="0">
                                          <p:val>
                                            <p:fltVal val="0"/>
                                          </p:val>
                                        </p:tav>
                                        <p:tav tm="100000">
                                          <p:val>
                                            <p:strVal val="#ppt_w"/>
                                          </p:val>
                                        </p:tav>
                                      </p:tavLst>
                                    </p:anim>
                                    <p:anim calcmode="lin" valueType="num">
                                      <p:cBhvr>
                                        <p:cTn id="118" dur="500" fill="hold"/>
                                        <p:tgtEl>
                                          <p:spTgt spid="79"/>
                                        </p:tgtEl>
                                        <p:attrNameLst>
                                          <p:attrName>ppt_h</p:attrName>
                                        </p:attrNameLst>
                                      </p:cBhvr>
                                      <p:tavLst>
                                        <p:tav tm="0">
                                          <p:val>
                                            <p:fltVal val="0"/>
                                          </p:val>
                                        </p:tav>
                                        <p:tav tm="100000">
                                          <p:val>
                                            <p:strVal val="#ppt_h"/>
                                          </p:val>
                                        </p:tav>
                                      </p:tavLst>
                                    </p:anim>
                                    <p:animEffect transition="in" filter="fade">
                                      <p:cBhvr>
                                        <p:cTn id="119" dur="500"/>
                                        <p:tgtEl>
                                          <p:spTgt spid="79"/>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82"/>
                                        </p:tgtEl>
                                        <p:attrNameLst>
                                          <p:attrName>style.visibility</p:attrName>
                                        </p:attrNameLst>
                                      </p:cBhvr>
                                      <p:to>
                                        <p:strVal val="visible"/>
                                      </p:to>
                                    </p:set>
                                    <p:anim calcmode="lin" valueType="num">
                                      <p:cBhvr>
                                        <p:cTn id="122" dur="500" fill="hold"/>
                                        <p:tgtEl>
                                          <p:spTgt spid="82"/>
                                        </p:tgtEl>
                                        <p:attrNameLst>
                                          <p:attrName>ppt_w</p:attrName>
                                        </p:attrNameLst>
                                      </p:cBhvr>
                                      <p:tavLst>
                                        <p:tav tm="0">
                                          <p:val>
                                            <p:fltVal val="0"/>
                                          </p:val>
                                        </p:tav>
                                        <p:tav tm="100000">
                                          <p:val>
                                            <p:strVal val="#ppt_w"/>
                                          </p:val>
                                        </p:tav>
                                      </p:tavLst>
                                    </p:anim>
                                    <p:anim calcmode="lin" valueType="num">
                                      <p:cBhvr>
                                        <p:cTn id="123" dur="500" fill="hold"/>
                                        <p:tgtEl>
                                          <p:spTgt spid="82"/>
                                        </p:tgtEl>
                                        <p:attrNameLst>
                                          <p:attrName>ppt_h</p:attrName>
                                        </p:attrNameLst>
                                      </p:cBhvr>
                                      <p:tavLst>
                                        <p:tav tm="0">
                                          <p:val>
                                            <p:fltVal val="0"/>
                                          </p:val>
                                        </p:tav>
                                        <p:tav tm="100000">
                                          <p:val>
                                            <p:strVal val="#ppt_h"/>
                                          </p:val>
                                        </p:tav>
                                      </p:tavLst>
                                    </p:anim>
                                    <p:animEffect transition="in" filter="fade">
                                      <p:cBhvr>
                                        <p:cTn id="124" dur="500"/>
                                        <p:tgtEl>
                                          <p:spTgt spid="82"/>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p:cTn id="127" dur="500" fill="hold"/>
                                        <p:tgtEl>
                                          <p:spTgt spid="84"/>
                                        </p:tgtEl>
                                        <p:attrNameLst>
                                          <p:attrName>ppt_w</p:attrName>
                                        </p:attrNameLst>
                                      </p:cBhvr>
                                      <p:tavLst>
                                        <p:tav tm="0">
                                          <p:val>
                                            <p:fltVal val="0"/>
                                          </p:val>
                                        </p:tav>
                                        <p:tav tm="100000">
                                          <p:val>
                                            <p:strVal val="#ppt_w"/>
                                          </p:val>
                                        </p:tav>
                                      </p:tavLst>
                                    </p:anim>
                                    <p:anim calcmode="lin" valueType="num">
                                      <p:cBhvr>
                                        <p:cTn id="128" dur="500" fill="hold"/>
                                        <p:tgtEl>
                                          <p:spTgt spid="84"/>
                                        </p:tgtEl>
                                        <p:attrNameLst>
                                          <p:attrName>ppt_h</p:attrName>
                                        </p:attrNameLst>
                                      </p:cBhvr>
                                      <p:tavLst>
                                        <p:tav tm="0">
                                          <p:val>
                                            <p:fltVal val="0"/>
                                          </p:val>
                                        </p:tav>
                                        <p:tav tm="100000">
                                          <p:val>
                                            <p:strVal val="#ppt_h"/>
                                          </p:val>
                                        </p:tav>
                                      </p:tavLst>
                                    </p:anim>
                                    <p:animEffect transition="in" filter="fade">
                                      <p:cBhvr>
                                        <p:cTn id="129" dur="500"/>
                                        <p:tgtEl>
                                          <p:spTgt spid="84"/>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500" fill="hold"/>
                                        <p:tgtEl>
                                          <p:spTgt spid="86"/>
                                        </p:tgtEl>
                                        <p:attrNameLst>
                                          <p:attrName>ppt_w</p:attrName>
                                        </p:attrNameLst>
                                      </p:cBhvr>
                                      <p:tavLst>
                                        <p:tav tm="0">
                                          <p:val>
                                            <p:fltVal val="0"/>
                                          </p:val>
                                        </p:tav>
                                        <p:tav tm="100000">
                                          <p:val>
                                            <p:strVal val="#ppt_w"/>
                                          </p:val>
                                        </p:tav>
                                      </p:tavLst>
                                    </p:anim>
                                    <p:anim calcmode="lin" valueType="num">
                                      <p:cBhvr>
                                        <p:cTn id="133" dur="500" fill="hold"/>
                                        <p:tgtEl>
                                          <p:spTgt spid="86"/>
                                        </p:tgtEl>
                                        <p:attrNameLst>
                                          <p:attrName>ppt_h</p:attrName>
                                        </p:attrNameLst>
                                      </p:cBhvr>
                                      <p:tavLst>
                                        <p:tav tm="0">
                                          <p:val>
                                            <p:fltVal val="0"/>
                                          </p:val>
                                        </p:tav>
                                        <p:tav tm="100000">
                                          <p:val>
                                            <p:strVal val="#ppt_h"/>
                                          </p:val>
                                        </p:tav>
                                      </p:tavLst>
                                    </p:anim>
                                    <p:animEffect transition="in" filter="fade">
                                      <p:cBhvr>
                                        <p:cTn id="134" dur="500"/>
                                        <p:tgtEl>
                                          <p:spTgt spid="86"/>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87"/>
                                        </p:tgtEl>
                                        <p:attrNameLst>
                                          <p:attrName>style.visibility</p:attrName>
                                        </p:attrNameLst>
                                      </p:cBhvr>
                                      <p:to>
                                        <p:strVal val="visible"/>
                                      </p:to>
                                    </p:set>
                                    <p:anim calcmode="lin" valueType="num">
                                      <p:cBhvr>
                                        <p:cTn id="137" dur="500" fill="hold"/>
                                        <p:tgtEl>
                                          <p:spTgt spid="87"/>
                                        </p:tgtEl>
                                        <p:attrNameLst>
                                          <p:attrName>ppt_w</p:attrName>
                                        </p:attrNameLst>
                                      </p:cBhvr>
                                      <p:tavLst>
                                        <p:tav tm="0">
                                          <p:val>
                                            <p:fltVal val="0"/>
                                          </p:val>
                                        </p:tav>
                                        <p:tav tm="100000">
                                          <p:val>
                                            <p:strVal val="#ppt_w"/>
                                          </p:val>
                                        </p:tav>
                                      </p:tavLst>
                                    </p:anim>
                                    <p:anim calcmode="lin" valueType="num">
                                      <p:cBhvr>
                                        <p:cTn id="138" dur="500" fill="hold"/>
                                        <p:tgtEl>
                                          <p:spTgt spid="87"/>
                                        </p:tgtEl>
                                        <p:attrNameLst>
                                          <p:attrName>ppt_h</p:attrName>
                                        </p:attrNameLst>
                                      </p:cBhvr>
                                      <p:tavLst>
                                        <p:tav tm="0">
                                          <p:val>
                                            <p:fltVal val="0"/>
                                          </p:val>
                                        </p:tav>
                                        <p:tav tm="100000">
                                          <p:val>
                                            <p:strVal val="#ppt_h"/>
                                          </p:val>
                                        </p:tav>
                                      </p:tavLst>
                                    </p:anim>
                                    <p:animEffect transition="in" filter="fade">
                                      <p:cBhvr>
                                        <p:cTn id="139" dur="500"/>
                                        <p:tgtEl>
                                          <p:spTgt spid="87"/>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88"/>
                                        </p:tgtEl>
                                        <p:attrNameLst>
                                          <p:attrName>style.visibility</p:attrName>
                                        </p:attrNameLst>
                                      </p:cBhvr>
                                      <p:to>
                                        <p:strVal val="visible"/>
                                      </p:to>
                                    </p:set>
                                    <p:anim calcmode="lin" valueType="num">
                                      <p:cBhvr>
                                        <p:cTn id="142" dur="500" fill="hold"/>
                                        <p:tgtEl>
                                          <p:spTgt spid="88"/>
                                        </p:tgtEl>
                                        <p:attrNameLst>
                                          <p:attrName>ppt_w</p:attrName>
                                        </p:attrNameLst>
                                      </p:cBhvr>
                                      <p:tavLst>
                                        <p:tav tm="0">
                                          <p:val>
                                            <p:fltVal val="0"/>
                                          </p:val>
                                        </p:tav>
                                        <p:tav tm="100000">
                                          <p:val>
                                            <p:strVal val="#ppt_w"/>
                                          </p:val>
                                        </p:tav>
                                      </p:tavLst>
                                    </p:anim>
                                    <p:anim calcmode="lin" valueType="num">
                                      <p:cBhvr>
                                        <p:cTn id="143" dur="500" fill="hold"/>
                                        <p:tgtEl>
                                          <p:spTgt spid="88"/>
                                        </p:tgtEl>
                                        <p:attrNameLst>
                                          <p:attrName>ppt_h</p:attrName>
                                        </p:attrNameLst>
                                      </p:cBhvr>
                                      <p:tavLst>
                                        <p:tav tm="0">
                                          <p:val>
                                            <p:fltVal val="0"/>
                                          </p:val>
                                        </p:tav>
                                        <p:tav tm="100000">
                                          <p:val>
                                            <p:strVal val="#ppt_h"/>
                                          </p:val>
                                        </p:tav>
                                      </p:tavLst>
                                    </p:anim>
                                    <p:animEffect transition="in" filter="fade">
                                      <p:cBhvr>
                                        <p:cTn id="144" dur="500"/>
                                        <p:tgtEl>
                                          <p:spTgt spid="88"/>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89"/>
                                        </p:tgtEl>
                                        <p:attrNameLst>
                                          <p:attrName>style.visibility</p:attrName>
                                        </p:attrNameLst>
                                      </p:cBhvr>
                                      <p:to>
                                        <p:strVal val="visible"/>
                                      </p:to>
                                    </p:set>
                                    <p:anim calcmode="lin" valueType="num">
                                      <p:cBhvr>
                                        <p:cTn id="147" dur="500" fill="hold"/>
                                        <p:tgtEl>
                                          <p:spTgt spid="89"/>
                                        </p:tgtEl>
                                        <p:attrNameLst>
                                          <p:attrName>ppt_w</p:attrName>
                                        </p:attrNameLst>
                                      </p:cBhvr>
                                      <p:tavLst>
                                        <p:tav tm="0">
                                          <p:val>
                                            <p:fltVal val="0"/>
                                          </p:val>
                                        </p:tav>
                                        <p:tav tm="100000">
                                          <p:val>
                                            <p:strVal val="#ppt_w"/>
                                          </p:val>
                                        </p:tav>
                                      </p:tavLst>
                                    </p:anim>
                                    <p:anim calcmode="lin" valueType="num">
                                      <p:cBhvr>
                                        <p:cTn id="148" dur="500" fill="hold"/>
                                        <p:tgtEl>
                                          <p:spTgt spid="89"/>
                                        </p:tgtEl>
                                        <p:attrNameLst>
                                          <p:attrName>ppt_h</p:attrName>
                                        </p:attrNameLst>
                                      </p:cBhvr>
                                      <p:tavLst>
                                        <p:tav tm="0">
                                          <p:val>
                                            <p:fltVal val="0"/>
                                          </p:val>
                                        </p:tav>
                                        <p:tav tm="100000">
                                          <p:val>
                                            <p:strVal val="#ppt_h"/>
                                          </p:val>
                                        </p:tav>
                                      </p:tavLst>
                                    </p:anim>
                                    <p:animEffect transition="in" filter="fade">
                                      <p:cBhvr>
                                        <p:cTn id="149" dur="500"/>
                                        <p:tgtEl>
                                          <p:spTgt spid="8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66"/>
                                        </p:tgtEl>
                                        <p:attrNameLst>
                                          <p:attrName>style.visibility</p:attrName>
                                        </p:attrNameLst>
                                      </p:cBhvr>
                                      <p:to>
                                        <p:strVal val="visible"/>
                                      </p:to>
                                    </p:set>
                                    <p:animEffect transition="in" filter="wipe(left)">
                                      <p:cBhvr>
                                        <p:cTn id="154" dur="500"/>
                                        <p:tgtEl>
                                          <p:spTgt spid="66"/>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wipe(left)">
                                      <p:cBhvr>
                                        <p:cTn id="157" dur="500"/>
                                        <p:tgtEl>
                                          <p:spTgt spid="44"/>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67"/>
                                        </p:tgtEl>
                                        <p:attrNameLst>
                                          <p:attrName>style.visibility</p:attrName>
                                        </p:attrNameLst>
                                      </p:cBhvr>
                                      <p:to>
                                        <p:strVal val="visible"/>
                                      </p:to>
                                    </p:set>
                                    <p:animEffect transition="in" filter="wipe(left)">
                                      <p:cBhvr>
                                        <p:cTn id="162" dur="500"/>
                                        <p:tgtEl>
                                          <p:spTgt spid="67"/>
                                        </p:tgtEl>
                                      </p:cBhvr>
                                    </p:animEffect>
                                  </p:childTnLst>
                                </p:cTn>
                              </p:par>
                              <p:par>
                                <p:cTn id="163" presetID="22" presetClass="entr" presetSubtype="8" fill="hold" grpId="0" nodeType="with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left)">
                                      <p:cBhvr>
                                        <p:cTn id="165" dur="500"/>
                                        <p:tgtEl>
                                          <p:spTgt spid="45"/>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wipe(left)">
                                      <p:cBhvr>
                                        <p:cTn id="170" dur="500"/>
                                        <p:tgtEl>
                                          <p:spTgt spid="69"/>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wipe(left)">
                                      <p:cBhvr>
                                        <p:cTn id="173" dur="500"/>
                                        <p:tgtEl>
                                          <p:spTgt spid="46"/>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68"/>
                                        </p:tgtEl>
                                        <p:attrNameLst>
                                          <p:attrName>style.visibility</p:attrName>
                                        </p:attrNameLst>
                                      </p:cBhvr>
                                      <p:to>
                                        <p:strVal val="visible"/>
                                      </p:to>
                                    </p:set>
                                    <p:animEffect transition="in" filter="wipe(left)">
                                      <p:cBhvr>
                                        <p:cTn id="178" dur="500"/>
                                        <p:tgtEl>
                                          <p:spTgt spid="68"/>
                                        </p:tgtEl>
                                      </p:cBhvr>
                                    </p:animEffect>
                                  </p:childTnLst>
                                </p:cTn>
                              </p:par>
                              <p:par>
                                <p:cTn id="179" presetID="22" presetClass="entr" presetSubtype="8" fill="hold" grpId="0" nodeType="withEffect">
                                  <p:stCondLst>
                                    <p:cond delay="0"/>
                                  </p:stCondLst>
                                  <p:childTnLst>
                                    <p:set>
                                      <p:cBhvr>
                                        <p:cTn id="180" dur="1" fill="hold">
                                          <p:stCondLst>
                                            <p:cond delay="0"/>
                                          </p:stCondLst>
                                        </p:cTn>
                                        <p:tgtEl>
                                          <p:spTgt spid="47"/>
                                        </p:tgtEl>
                                        <p:attrNameLst>
                                          <p:attrName>style.visibility</p:attrName>
                                        </p:attrNameLst>
                                      </p:cBhvr>
                                      <p:to>
                                        <p:strVal val="visible"/>
                                      </p:to>
                                    </p:set>
                                    <p:animEffect transition="in" filter="wipe(left)">
                                      <p:cBhvr>
                                        <p:cTn id="181" dur="500"/>
                                        <p:tgtEl>
                                          <p:spTgt spid="47"/>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xit" presetSubtype="0" fill="hold" grpId="0" nodeType="clickEffect">
                                  <p:stCondLst>
                                    <p:cond delay="1500"/>
                                  </p:stCondLst>
                                  <p:childTnLst>
                                    <p:animEffect transition="out" filter="fade">
                                      <p:cBhvr>
                                        <p:cTn id="185" dur="500"/>
                                        <p:tgtEl>
                                          <p:spTgt spid="75"/>
                                        </p:tgtEl>
                                      </p:cBhvr>
                                    </p:animEffect>
                                    <p:set>
                                      <p:cBhvr>
                                        <p:cTn id="186"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1" grpId="0" animBg="1"/>
      <p:bldP spid="70" grpId="0" animBg="1"/>
      <p:bldP spid="74" grpId="0" animBg="1"/>
      <p:bldP spid="78" grpId="0" animBg="1"/>
      <p:bldP spid="83" grpId="0" animBg="1"/>
      <p:bldP spid="48" grpId="0" animBg="1"/>
      <p:bldP spid="49" grpId="0" animBg="1"/>
      <p:bldP spid="50" grpId="0" animBg="1"/>
      <p:bldP spid="52" grpId="0"/>
      <p:bldP spid="53" grpId="0" animBg="1"/>
      <p:bldP spid="54" grpId="0" animBg="1"/>
      <p:bldP spid="56" grpId="0"/>
      <p:bldP spid="57" grpId="0" animBg="1"/>
      <p:bldP spid="58" grpId="0" animBg="1"/>
      <p:bldP spid="60" grpId="0"/>
      <p:bldP spid="62" grpId="0" animBg="1"/>
      <p:bldP spid="63" grpId="0" animBg="1"/>
      <p:bldP spid="65" grpId="0"/>
      <p:bldP spid="66" grpId="0"/>
      <p:bldP spid="67" grpId="0"/>
      <p:bldP spid="68" grpId="0"/>
      <p:bldP spid="69" grpId="0"/>
      <p:bldP spid="72" grpId="0" animBg="1"/>
      <p:bldP spid="73" grpId="0" animBg="1"/>
      <p:bldP spid="77" grpId="0" animBg="1"/>
      <p:bldP spid="79" grpId="0" animBg="1"/>
      <p:bldP spid="82" grpId="0" animBg="1"/>
      <p:bldP spid="84" grpId="0" animBg="1"/>
      <p:bldP spid="86" grpId="0" animBg="1"/>
      <p:bldP spid="87" grpId="0" animBg="1"/>
      <p:bldP spid="88" grpId="0" animBg="1"/>
      <p:bldP spid="89" grpId="0" animBg="1"/>
      <p:bldP spid="44" grpId="0"/>
      <p:bldP spid="45" grpId="0"/>
      <p:bldP spid="46" grpId="0"/>
      <p:bldP spid="47"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63045" y="460723"/>
            <a:ext cx="2993175" cy="1782213"/>
          </a:xfrm>
          <a:prstGeom prst="rect">
            <a:avLst/>
          </a:prstGeom>
        </p:spPr>
      </p:pic>
      <p:sp>
        <p:nvSpPr>
          <p:cNvPr id="2" name="矩形 1"/>
          <p:cNvSpPr/>
          <p:nvPr/>
        </p:nvSpPr>
        <p:spPr>
          <a:xfrm>
            <a:off x="0" y="0"/>
            <a:ext cx="4134678" cy="6858000"/>
          </a:xfrm>
          <a:prstGeom prst="rect">
            <a:avLst/>
          </a:prstGeom>
          <a:solidFill>
            <a:srgbClr val="54636A"/>
          </a:solidFill>
          <a:ln>
            <a:noFill/>
          </a:ln>
        </p:spPr>
        <p:txBody>
          <a:bodyPr rot="0" spcFirstLastPara="0" vertOverflow="overflow" horzOverflow="overflow" vert="horz" wrap="square" lIns="91440" tIns="45720" rIns="91440" bIns="45720" numCol="1" spcCol="0" rtlCol="0" fromWordArt="0" anchor="ctr" anchorCtr="1" forceAA="0" compatLnSpc="1">
            <a:noAutofit/>
          </a:bodyPr>
          <a:lstStyle/>
          <a:p>
            <a:pPr algn="ctr"/>
            <a:endParaRPr lang="zh-CN" altLang="en-US">
              <a:solidFill>
                <a:schemeClr val="tx1"/>
              </a:solidFill>
            </a:endParaRPr>
          </a:p>
        </p:txBody>
      </p:sp>
      <p:grpSp>
        <p:nvGrpSpPr>
          <p:cNvPr id="8" name="组合 7"/>
          <p:cNvGrpSpPr/>
          <p:nvPr/>
        </p:nvGrpSpPr>
        <p:grpSpPr>
          <a:xfrm>
            <a:off x="1113182" y="2514600"/>
            <a:ext cx="1921566" cy="1828800"/>
            <a:chOff x="1192696" y="2514600"/>
            <a:chExt cx="1921566" cy="1828800"/>
          </a:xfrm>
        </p:grpSpPr>
        <p:grpSp>
          <p:nvGrpSpPr>
            <p:cNvPr id="3" name="组合 2"/>
            <p:cNvGrpSpPr/>
            <p:nvPr/>
          </p:nvGrpSpPr>
          <p:grpSpPr>
            <a:xfrm>
              <a:off x="1272501" y="2938670"/>
              <a:ext cx="1761957" cy="1000298"/>
              <a:chOff x="5215022" y="728870"/>
              <a:chExt cx="1761957" cy="1000298"/>
            </a:xfrm>
          </p:grpSpPr>
          <p:sp>
            <p:nvSpPr>
              <p:cNvPr id="4" name="文本框 3"/>
              <p:cNvSpPr txBox="1"/>
              <p:nvPr/>
            </p:nvSpPr>
            <p:spPr>
              <a:xfrm>
                <a:off x="5215022" y="1205948"/>
                <a:ext cx="1761957" cy="523220"/>
              </a:xfrm>
              <a:prstGeom prst="rect">
                <a:avLst/>
              </a:prstGeom>
              <a:noFill/>
            </p:spPr>
            <p:txBody>
              <a:bodyPr wrap="none" rtlCol="0">
                <a:spAutoFit/>
              </a:bodyPr>
              <a:lstStyle/>
              <a:p>
                <a:pPr algn="ctr"/>
                <a:r>
                  <a:rPr lang="en-US" altLang="zh-CN" sz="2800" dirty="0">
                    <a:solidFill>
                      <a:schemeClr val="bg1"/>
                    </a:solidFill>
                    <a:cs typeface="+mn-ea"/>
                    <a:sym typeface="+mn-lt"/>
                  </a:rPr>
                  <a:t>CONTENTS</a:t>
                </a:r>
                <a:endParaRPr lang="zh-CN" altLang="en-US" sz="2800" dirty="0">
                  <a:solidFill>
                    <a:schemeClr val="bg1"/>
                  </a:solidFill>
                  <a:cs typeface="+mn-ea"/>
                  <a:sym typeface="+mn-lt"/>
                </a:endParaRPr>
              </a:p>
            </p:txBody>
          </p:sp>
          <p:sp>
            <p:nvSpPr>
              <p:cNvPr id="6" name="文本框 5"/>
              <p:cNvSpPr txBox="1"/>
              <p:nvPr/>
            </p:nvSpPr>
            <p:spPr>
              <a:xfrm>
                <a:off x="5695890" y="728870"/>
                <a:ext cx="800219"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目录</a:t>
                </a:r>
              </a:p>
            </p:txBody>
          </p:sp>
        </p:grpSp>
        <p:sp>
          <p:nvSpPr>
            <p:cNvPr id="7" name="矩形 6"/>
            <p:cNvSpPr/>
            <p:nvPr/>
          </p:nvSpPr>
          <p:spPr>
            <a:xfrm>
              <a:off x="1192696" y="2514600"/>
              <a:ext cx="1921566" cy="1828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6539945" y="2349904"/>
            <a:ext cx="4472609" cy="530087"/>
            <a:chOff x="5400261" y="1971260"/>
            <a:chExt cx="4472609" cy="530087"/>
          </a:xfrm>
        </p:grpSpPr>
        <p:grpSp>
          <p:nvGrpSpPr>
            <p:cNvPr id="9" name="组合 8"/>
            <p:cNvGrpSpPr/>
            <p:nvPr/>
          </p:nvGrpSpPr>
          <p:grpSpPr>
            <a:xfrm>
              <a:off x="5400261" y="1971260"/>
              <a:ext cx="4306956" cy="530087"/>
              <a:chOff x="5387009" y="2448339"/>
              <a:chExt cx="4306956" cy="530087"/>
            </a:xfrm>
          </p:grpSpPr>
          <p:sp>
            <p:nvSpPr>
              <p:cNvPr id="10" name="矩形 9"/>
              <p:cNvSpPr/>
              <p:nvPr/>
            </p:nvSpPr>
            <p:spPr>
              <a:xfrm>
                <a:off x="6056244" y="2448339"/>
                <a:ext cx="3637721" cy="530087"/>
              </a:xfrm>
              <a:prstGeom prst="rect">
                <a:avLst/>
              </a:prstGeom>
              <a:solidFill>
                <a:schemeClr val="bg1"/>
              </a:solidFill>
              <a:ln>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工作总体描述</a:t>
                </a:r>
              </a:p>
            </p:txBody>
          </p:sp>
          <p:sp>
            <p:nvSpPr>
              <p:cNvPr id="11" name="五边形 10"/>
              <p:cNvSpPr/>
              <p:nvPr/>
            </p:nvSpPr>
            <p:spPr>
              <a:xfrm>
                <a:off x="5387009" y="2448339"/>
                <a:ext cx="921026" cy="530087"/>
              </a:xfrm>
              <a:prstGeom prst="homePlate">
                <a:avLst>
                  <a:gd name="adj" fmla="val 20000"/>
                </a:avLst>
              </a:prstGeom>
              <a:solidFill>
                <a:srgbClr val="54636A"/>
              </a:solidFill>
              <a:ln>
                <a:solidFill>
                  <a:srgbClr val="396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pitchFamily="34" charset="0"/>
                    <a:ea typeface="微软雅黑" panose="020B0503020204020204" pitchFamily="34" charset="-122"/>
                  </a:rPr>
                  <a:t>01</a:t>
                </a:r>
                <a:endParaRPr lang="zh-CN" altLang="en-US" sz="2400" dirty="0">
                  <a:solidFill>
                    <a:schemeClr val="bg1"/>
                  </a:solidFill>
                  <a:latin typeface="Impact" panose="020B0806030902050204" pitchFamily="34" charset="0"/>
                  <a:ea typeface="微软雅黑" panose="020B0503020204020204" pitchFamily="34" charset="-122"/>
                </a:endParaRPr>
              </a:p>
            </p:txBody>
          </p:sp>
        </p:grpSp>
        <p:sp>
          <p:nvSpPr>
            <p:cNvPr id="21" name="矩形 20"/>
            <p:cNvSpPr/>
            <p:nvPr/>
          </p:nvSpPr>
          <p:spPr>
            <a:xfrm>
              <a:off x="9700591" y="1991138"/>
              <a:ext cx="172279" cy="490331"/>
            </a:xfrm>
            <a:prstGeom prst="rect">
              <a:avLst/>
            </a:prstGeom>
            <a:solidFill>
              <a:srgbClr val="54636A"/>
            </a:solidFill>
            <a:ln>
              <a:solidFill>
                <a:srgbClr val="396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539945" y="3131233"/>
            <a:ext cx="4472609" cy="530087"/>
            <a:chOff x="5400261" y="2759764"/>
            <a:chExt cx="4472609" cy="530087"/>
          </a:xfrm>
        </p:grpSpPr>
        <p:grpSp>
          <p:nvGrpSpPr>
            <p:cNvPr id="12" name="组合 11"/>
            <p:cNvGrpSpPr/>
            <p:nvPr/>
          </p:nvGrpSpPr>
          <p:grpSpPr>
            <a:xfrm>
              <a:off x="5400261" y="2759764"/>
              <a:ext cx="4306956" cy="530087"/>
              <a:chOff x="5387009" y="2448339"/>
              <a:chExt cx="4306956" cy="530087"/>
            </a:xfrm>
          </p:grpSpPr>
          <p:sp>
            <p:nvSpPr>
              <p:cNvPr id="13" name="矩形 12"/>
              <p:cNvSpPr/>
              <p:nvPr/>
            </p:nvSpPr>
            <p:spPr>
              <a:xfrm>
                <a:off x="6056244" y="2448339"/>
                <a:ext cx="3637721" cy="530087"/>
              </a:xfrm>
              <a:prstGeom prst="rect">
                <a:avLst/>
              </a:prstGeom>
              <a:solidFill>
                <a:schemeClr val="bg1"/>
              </a:solidFill>
              <a:ln>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计划完成目标</a:t>
                </a:r>
              </a:p>
            </p:txBody>
          </p:sp>
          <p:sp>
            <p:nvSpPr>
              <p:cNvPr id="14" name="五边形 13"/>
              <p:cNvSpPr/>
              <p:nvPr/>
            </p:nvSpPr>
            <p:spPr>
              <a:xfrm>
                <a:off x="5387009" y="2448339"/>
                <a:ext cx="921026" cy="530087"/>
              </a:xfrm>
              <a:prstGeom prst="homePlate">
                <a:avLst>
                  <a:gd name="adj" fmla="val 20000"/>
                </a:avLst>
              </a:prstGeom>
              <a:solidFill>
                <a:srgbClr val="54636A"/>
              </a:solidFill>
              <a:ln>
                <a:solidFill>
                  <a:srgbClr val="396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pitchFamily="34" charset="0"/>
                    <a:ea typeface="微软雅黑" panose="020B0503020204020204" pitchFamily="34" charset="-122"/>
                  </a:rPr>
                  <a:t>02</a:t>
                </a:r>
                <a:endParaRPr lang="zh-CN" altLang="en-US" sz="2400" dirty="0">
                  <a:solidFill>
                    <a:schemeClr val="bg1"/>
                  </a:solidFill>
                  <a:latin typeface="Impact" panose="020B0806030902050204" pitchFamily="34" charset="0"/>
                  <a:ea typeface="微软雅黑" panose="020B0503020204020204" pitchFamily="34" charset="-122"/>
                </a:endParaRPr>
              </a:p>
            </p:txBody>
          </p:sp>
        </p:grpSp>
        <p:sp>
          <p:nvSpPr>
            <p:cNvPr id="22" name="矩形 21"/>
            <p:cNvSpPr/>
            <p:nvPr/>
          </p:nvSpPr>
          <p:spPr>
            <a:xfrm>
              <a:off x="9700591" y="2779642"/>
              <a:ext cx="172279" cy="490331"/>
            </a:xfrm>
            <a:prstGeom prst="rect">
              <a:avLst/>
            </a:prstGeom>
            <a:solidFill>
              <a:srgbClr val="54636A"/>
            </a:solidFill>
            <a:ln>
              <a:solidFill>
                <a:srgbClr val="396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539945" y="3911453"/>
            <a:ext cx="4472609" cy="530087"/>
            <a:chOff x="5400261" y="3548268"/>
            <a:chExt cx="4472609" cy="530087"/>
          </a:xfrm>
        </p:grpSpPr>
        <p:grpSp>
          <p:nvGrpSpPr>
            <p:cNvPr id="15" name="组合 14"/>
            <p:cNvGrpSpPr/>
            <p:nvPr/>
          </p:nvGrpSpPr>
          <p:grpSpPr>
            <a:xfrm>
              <a:off x="5400261" y="3548268"/>
              <a:ext cx="4306956" cy="530087"/>
              <a:chOff x="5387009" y="2448339"/>
              <a:chExt cx="4306956" cy="530087"/>
            </a:xfrm>
          </p:grpSpPr>
          <p:sp>
            <p:nvSpPr>
              <p:cNvPr id="16" name="矩形 15"/>
              <p:cNvSpPr/>
              <p:nvPr/>
            </p:nvSpPr>
            <p:spPr>
              <a:xfrm>
                <a:off x="6056244" y="2448339"/>
                <a:ext cx="3637721" cy="530087"/>
              </a:xfrm>
              <a:prstGeom prst="rect">
                <a:avLst/>
              </a:prstGeom>
              <a:solidFill>
                <a:schemeClr val="bg1"/>
              </a:solidFill>
              <a:ln>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项目跟踪监控</a:t>
                </a:r>
              </a:p>
            </p:txBody>
          </p:sp>
          <p:sp>
            <p:nvSpPr>
              <p:cNvPr id="17" name="五边形 16"/>
              <p:cNvSpPr/>
              <p:nvPr/>
            </p:nvSpPr>
            <p:spPr>
              <a:xfrm>
                <a:off x="5387009" y="2448339"/>
                <a:ext cx="921026" cy="530087"/>
              </a:xfrm>
              <a:prstGeom prst="homePlate">
                <a:avLst>
                  <a:gd name="adj" fmla="val 20000"/>
                </a:avLst>
              </a:prstGeom>
              <a:solidFill>
                <a:srgbClr val="54636A"/>
              </a:solidFill>
              <a:ln>
                <a:solidFill>
                  <a:srgbClr val="396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pitchFamily="34" charset="0"/>
                    <a:ea typeface="微软雅黑" panose="020B0503020204020204" pitchFamily="34" charset="-122"/>
                  </a:rPr>
                  <a:t>03</a:t>
                </a:r>
                <a:endParaRPr lang="zh-CN" altLang="en-US" sz="2400" dirty="0">
                  <a:solidFill>
                    <a:schemeClr val="bg1"/>
                  </a:solidFill>
                  <a:latin typeface="Impact" panose="020B0806030902050204" pitchFamily="34" charset="0"/>
                  <a:ea typeface="微软雅黑" panose="020B0503020204020204" pitchFamily="34" charset="-122"/>
                </a:endParaRPr>
              </a:p>
            </p:txBody>
          </p:sp>
        </p:grpSp>
        <p:sp>
          <p:nvSpPr>
            <p:cNvPr id="23" name="矩形 22"/>
            <p:cNvSpPr/>
            <p:nvPr/>
          </p:nvSpPr>
          <p:spPr>
            <a:xfrm>
              <a:off x="9700591" y="3568146"/>
              <a:ext cx="172279" cy="490331"/>
            </a:xfrm>
            <a:prstGeom prst="rect">
              <a:avLst/>
            </a:prstGeom>
            <a:solidFill>
              <a:srgbClr val="54636A"/>
            </a:solidFill>
            <a:ln>
              <a:solidFill>
                <a:srgbClr val="396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539945" y="4695540"/>
            <a:ext cx="4472609" cy="530087"/>
            <a:chOff x="5400261" y="4336773"/>
            <a:chExt cx="4472609" cy="530087"/>
          </a:xfrm>
        </p:grpSpPr>
        <p:grpSp>
          <p:nvGrpSpPr>
            <p:cNvPr id="18" name="组合 17"/>
            <p:cNvGrpSpPr/>
            <p:nvPr/>
          </p:nvGrpSpPr>
          <p:grpSpPr>
            <a:xfrm>
              <a:off x="5400261" y="4336773"/>
              <a:ext cx="4306956" cy="530087"/>
              <a:chOff x="5387009" y="2448339"/>
              <a:chExt cx="4306956" cy="530087"/>
            </a:xfrm>
          </p:grpSpPr>
          <p:sp>
            <p:nvSpPr>
              <p:cNvPr id="19" name="矩形 18"/>
              <p:cNvSpPr/>
              <p:nvPr/>
            </p:nvSpPr>
            <p:spPr>
              <a:xfrm>
                <a:off x="6056244" y="2448339"/>
                <a:ext cx="3637721" cy="530087"/>
              </a:xfrm>
              <a:prstGeom prst="rect">
                <a:avLst/>
              </a:prstGeom>
              <a:solidFill>
                <a:schemeClr val="bg1"/>
              </a:solidFill>
              <a:ln>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工作评估与总结</a:t>
                </a:r>
              </a:p>
            </p:txBody>
          </p:sp>
          <p:sp>
            <p:nvSpPr>
              <p:cNvPr id="20" name="五边形 19"/>
              <p:cNvSpPr/>
              <p:nvPr/>
            </p:nvSpPr>
            <p:spPr>
              <a:xfrm>
                <a:off x="5387009" y="2448339"/>
                <a:ext cx="921026" cy="530087"/>
              </a:xfrm>
              <a:prstGeom prst="homePlate">
                <a:avLst>
                  <a:gd name="adj" fmla="val 20000"/>
                </a:avLst>
              </a:prstGeom>
              <a:solidFill>
                <a:srgbClr val="54636A"/>
              </a:solidFill>
              <a:ln>
                <a:solidFill>
                  <a:srgbClr val="396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pitchFamily="34" charset="0"/>
                    <a:ea typeface="微软雅黑" panose="020B0503020204020204" pitchFamily="34" charset="-122"/>
                  </a:rPr>
                  <a:t>04</a:t>
                </a:r>
                <a:endParaRPr lang="zh-CN" altLang="en-US" sz="2400" dirty="0">
                  <a:solidFill>
                    <a:schemeClr val="bg1"/>
                  </a:solidFill>
                  <a:latin typeface="Impact" panose="020B0806030902050204" pitchFamily="34" charset="0"/>
                  <a:ea typeface="微软雅黑" panose="020B0503020204020204" pitchFamily="34" charset="-122"/>
                </a:endParaRPr>
              </a:p>
            </p:txBody>
          </p:sp>
        </p:grpSp>
        <p:sp>
          <p:nvSpPr>
            <p:cNvPr id="24" name="矩形 23"/>
            <p:cNvSpPr/>
            <p:nvPr/>
          </p:nvSpPr>
          <p:spPr>
            <a:xfrm>
              <a:off x="9700591" y="4356651"/>
              <a:ext cx="172279" cy="490331"/>
            </a:xfrm>
            <a:prstGeom prst="rect">
              <a:avLst/>
            </a:prstGeom>
            <a:solidFill>
              <a:srgbClr val="54636A"/>
            </a:solidFill>
            <a:ln>
              <a:solidFill>
                <a:srgbClr val="396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5" name="矩形 4"/>
          <p:cNvSpPr/>
          <p:nvPr/>
        </p:nvSpPr>
        <p:spPr bwMode="auto">
          <a:xfrm>
            <a:off x="5830955" y="2343278"/>
            <a:ext cx="569843" cy="54333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54636A"/>
            </a:solidFill>
          </a:ln>
        </p:spPr>
        <p:txBody>
          <a:bodyPr rtlCol="0" anchor="ctr" anchorCtr="1"/>
          <a:lstStyle/>
          <a:p>
            <a:pPr algn="ctr"/>
            <a:endParaRPr lang="zh-CN" altLang="en-US"/>
          </a:p>
        </p:txBody>
      </p:sp>
      <p:sp>
        <p:nvSpPr>
          <p:cNvPr id="30" name="矩形 29"/>
          <p:cNvSpPr/>
          <p:nvPr/>
        </p:nvSpPr>
        <p:spPr bwMode="auto">
          <a:xfrm>
            <a:off x="5830955" y="3124607"/>
            <a:ext cx="569843" cy="54333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rgbClr val="54636A"/>
            </a:solidFill>
          </a:ln>
        </p:spPr>
        <p:txBody>
          <a:bodyPr rtlCol="0" anchor="ctr" anchorCtr="1"/>
          <a:lstStyle/>
          <a:p>
            <a:pPr algn="ctr"/>
            <a:endParaRPr lang="zh-CN" altLang="en-US"/>
          </a:p>
        </p:txBody>
      </p:sp>
      <p:sp>
        <p:nvSpPr>
          <p:cNvPr id="31" name="矩形 30"/>
          <p:cNvSpPr/>
          <p:nvPr/>
        </p:nvSpPr>
        <p:spPr bwMode="auto">
          <a:xfrm>
            <a:off x="5830955" y="3904827"/>
            <a:ext cx="569843" cy="54333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rgbClr val="54636A"/>
            </a:solidFill>
          </a:ln>
        </p:spPr>
        <p:txBody>
          <a:bodyPr rtlCol="0" anchor="ctr" anchorCtr="1"/>
          <a:lstStyle/>
          <a:p>
            <a:pPr algn="ctr"/>
            <a:endParaRPr lang="zh-CN" altLang="en-US"/>
          </a:p>
        </p:txBody>
      </p:sp>
      <p:sp>
        <p:nvSpPr>
          <p:cNvPr id="32" name="矩形 31"/>
          <p:cNvSpPr/>
          <p:nvPr/>
        </p:nvSpPr>
        <p:spPr bwMode="auto">
          <a:xfrm>
            <a:off x="5830955" y="4688914"/>
            <a:ext cx="569843" cy="543338"/>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solidFill>
              <a:srgbClr val="54636A"/>
            </a:solidFill>
          </a:ln>
        </p:spPr>
        <p:txBody>
          <a:bodyPr rtlCol="0" anchor="ctr" anchorCtr="1"/>
          <a:lstStyle/>
          <a:p>
            <a:pPr algn="ctr"/>
            <a:endParaRPr lang="zh-CN" altLang="en-US"/>
          </a:p>
        </p:txBody>
      </p:sp>
      <p:sp>
        <p:nvSpPr>
          <p:cNvPr id="33" name="文本框 3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1+#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1500"/>
                                  </p:stCondLst>
                                  <p:childTnLst>
                                    <p:animEffect transition="out" filter="fade">
                                      <p:cBhvr>
                                        <p:cTn id="52" dur="500"/>
                                        <p:tgtEl>
                                          <p:spTgt spid="33"/>
                                        </p:tgtEl>
                                      </p:cBhvr>
                                    </p:animEffect>
                                    <p:set>
                                      <p:cBhvr>
                                        <p:cTn id="53"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31" grpId="0" animBg="1"/>
      <p:bldP spid="32"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圆角矩形 57"/>
          <p:cNvSpPr/>
          <p:nvPr/>
        </p:nvSpPr>
        <p:spPr bwMode="auto">
          <a:xfrm>
            <a:off x="6268279" y="2398642"/>
            <a:ext cx="2186608" cy="2464905"/>
          </a:xfrm>
          <a:prstGeom prst="roundRect">
            <a:avLst>
              <a:gd name="adj" fmla="val 8579"/>
            </a:avLst>
          </a:prstGeom>
          <a:solidFill>
            <a:schemeClr val="bg1">
              <a:lumMod val="95000"/>
            </a:schemeClr>
          </a:solidFill>
          <a:ln w="38100">
            <a:solidFill>
              <a:schemeClr val="bg1">
                <a:lumMod val="85000"/>
              </a:schemeClr>
            </a:solidFill>
          </a:ln>
        </p:spPr>
        <p:txBody>
          <a:bodyPr rtlCol="0" anchor="ctr" anchorCtr="1"/>
          <a:lstStyle/>
          <a:p>
            <a:pPr algn="ctr"/>
            <a:endParaRPr lang="zh-CN" altLang="en-US"/>
          </a:p>
        </p:txBody>
      </p:sp>
      <p:grpSp>
        <p:nvGrpSpPr>
          <p:cNvPr id="3" name="组合 2"/>
          <p:cNvGrpSpPr/>
          <p:nvPr/>
        </p:nvGrpSpPr>
        <p:grpSpPr>
          <a:xfrm>
            <a:off x="5531857" y="1780824"/>
            <a:ext cx="1731911" cy="1727688"/>
            <a:chOff x="2669391" y="2943675"/>
            <a:chExt cx="1731911" cy="1727688"/>
          </a:xfrm>
        </p:grpSpPr>
        <p:sp>
          <p:nvSpPr>
            <p:cNvPr id="30" name="MH_Other_1"/>
            <p:cNvSpPr/>
            <p:nvPr>
              <p:custDataLst>
                <p:tags r:id="rId15"/>
              </p:custDataLst>
            </p:nvPr>
          </p:nvSpPr>
          <p:spPr>
            <a:xfrm>
              <a:off x="2669391" y="2943675"/>
              <a:ext cx="1731911" cy="1727688"/>
            </a:xfrm>
            <a:prstGeom prst="ellipse">
              <a:avLst/>
            </a:prstGeom>
            <a:solidFill>
              <a:schemeClr val="bg1">
                <a:lumMod val="85000"/>
              </a:schemeClr>
            </a:solidFill>
            <a:ln w="1905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5" name="MH_Other_6"/>
            <p:cNvSpPr/>
            <p:nvPr>
              <p:custDataLst>
                <p:tags r:id="rId16"/>
              </p:custDataLst>
            </p:nvPr>
          </p:nvSpPr>
          <p:spPr>
            <a:xfrm>
              <a:off x="2943189" y="3215363"/>
              <a:ext cx="1184313" cy="1184313"/>
            </a:xfrm>
            <a:prstGeom prst="ellipse">
              <a:avLst/>
            </a:prstGeom>
            <a:solidFill>
              <a:schemeClr val="bg1">
                <a:lumMod val="65000"/>
              </a:scheme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42" name="MH_Other_13"/>
            <p:cNvSpPr>
              <a:spLocks noChangeAspect="1" noEditPoints="1"/>
            </p:cNvSpPr>
            <p:nvPr>
              <p:custDataLst>
                <p:tags r:id="rId17"/>
              </p:custDataLst>
            </p:nvPr>
          </p:nvSpPr>
          <p:spPr bwMode="auto">
            <a:xfrm>
              <a:off x="3257551" y="3578225"/>
              <a:ext cx="555625" cy="458788"/>
            </a:xfrm>
            <a:custGeom>
              <a:avLst/>
              <a:gdLst>
                <a:gd name="T0" fmla="*/ 2147483646 w 126"/>
                <a:gd name="T1" fmla="*/ 2147483646 h 104"/>
                <a:gd name="T2" fmla="*/ 2147483646 w 126"/>
                <a:gd name="T3" fmla="*/ 2147483646 h 104"/>
                <a:gd name="T4" fmla="*/ 2147483646 w 126"/>
                <a:gd name="T5" fmla="*/ 2147483646 h 104"/>
                <a:gd name="T6" fmla="*/ 2147483646 w 126"/>
                <a:gd name="T7" fmla="*/ 2147483646 h 104"/>
                <a:gd name="T8" fmla="*/ 0 w 126"/>
                <a:gd name="T9" fmla="*/ 2147483646 h 104"/>
                <a:gd name="T10" fmla="*/ 2147483646 w 126"/>
                <a:gd name="T11" fmla="*/ 2147483646 h 104"/>
                <a:gd name="T12" fmla="*/ 2147483646 w 126"/>
                <a:gd name="T13" fmla="*/ 2147483646 h 104"/>
                <a:gd name="T14" fmla="*/ 2147483646 w 126"/>
                <a:gd name="T15" fmla="*/ 2147483646 h 104"/>
                <a:gd name="T16" fmla="*/ 2147483646 w 126"/>
                <a:gd name="T17" fmla="*/ 2147483646 h 104"/>
                <a:gd name="T18" fmla="*/ 2147483646 w 126"/>
                <a:gd name="T19" fmla="*/ 2147483646 h 104"/>
                <a:gd name="T20" fmla="*/ 2147483646 w 126"/>
                <a:gd name="T21" fmla="*/ 2147483646 h 104"/>
                <a:gd name="T22" fmla="*/ 2147483646 w 126"/>
                <a:gd name="T23" fmla="*/ 2147483646 h 104"/>
                <a:gd name="T24" fmla="*/ 2147483646 w 126"/>
                <a:gd name="T25" fmla="*/ 2147483646 h 104"/>
                <a:gd name="T26" fmla="*/ 2147483646 w 126"/>
                <a:gd name="T27" fmla="*/ 2147483646 h 104"/>
                <a:gd name="T28" fmla="*/ 2147483646 w 126"/>
                <a:gd name="T29" fmla="*/ 2147483646 h 104"/>
                <a:gd name="T30" fmla="*/ 2147483646 w 126"/>
                <a:gd name="T31" fmla="*/ 2147483646 h 104"/>
                <a:gd name="T32" fmla="*/ 2147483646 w 126"/>
                <a:gd name="T33" fmla="*/ 2147483646 h 104"/>
                <a:gd name="T34" fmla="*/ 2147483646 w 126"/>
                <a:gd name="T35" fmla="*/ 2147483646 h 104"/>
                <a:gd name="T36" fmla="*/ 2147483646 w 126"/>
                <a:gd name="T37" fmla="*/ 2147483646 h 104"/>
                <a:gd name="T38" fmla="*/ 2147483646 w 126"/>
                <a:gd name="T39" fmla="*/ 2147483646 h 104"/>
                <a:gd name="T40" fmla="*/ 2147483646 w 126"/>
                <a:gd name="T41" fmla="*/ 2147483646 h 104"/>
                <a:gd name="T42" fmla="*/ 2147483646 w 126"/>
                <a:gd name="T43" fmla="*/ 0 h 104"/>
                <a:gd name="T44" fmla="*/ 2147483646 w 126"/>
                <a:gd name="T45" fmla="*/ 2147483646 h 104"/>
                <a:gd name="T46" fmla="*/ 2147483646 w 126"/>
                <a:gd name="T47" fmla="*/ 2147483646 h 104"/>
                <a:gd name="T48" fmla="*/ 2147483646 w 126"/>
                <a:gd name="T49" fmla="*/ 2147483646 h 104"/>
                <a:gd name="T50" fmla="*/ 2147483646 w 126"/>
                <a:gd name="T51" fmla="*/ 2147483646 h 104"/>
                <a:gd name="T52" fmla="*/ 2147483646 w 126"/>
                <a:gd name="T53" fmla="*/ 2147483646 h 104"/>
                <a:gd name="T54" fmla="*/ 2147483646 w 126"/>
                <a:gd name="T55" fmla="*/ 2147483646 h 104"/>
                <a:gd name="T56" fmla="*/ 2147483646 w 126"/>
                <a:gd name="T57" fmla="*/ 2147483646 h 104"/>
                <a:gd name="T58" fmla="*/ 2147483646 w 126"/>
                <a:gd name="T59" fmla="*/ 2147483646 h 104"/>
                <a:gd name="T60" fmla="*/ 2147483646 w 126"/>
                <a:gd name="T61" fmla="*/ 2147483646 h 104"/>
                <a:gd name="T62" fmla="*/ 2147483646 w 126"/>
                <a:gd name="T63" fmla="*/ 2147483646 h 104"/>
                <a:gd name="T64" fmla="*/ 2147483646 w 126"/>
                <a:gd name="T65" fmla="*/ 2147483646 h 104"/>
                <a:gd name="T66" fmla="*/ 2147483646 w 126"/>
                <a:gd name="T67" fmla="*/ 2147483646 h 104"/>
                <a:gd name="T68" fmla="*/ 2147483646 w 126"/>
                <a:gd name="T69" fmla="*/ 2147483646 h 104"/>
                <a:gd name="T70" fmla="*/ 2147483646 w 126"/>
                <a:gd name="T71" fmla="*/ 2147483646 h 104"/>
                <a:gd name="T72" fmla="*/ 2147483646 w 126"/>
                <a:gd name="T73" fmla="*/ 2147483646 h 104"/>
                <a:gd name="T74" fmla="*/ 2147483646 w 126"/>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6" h="104">
                  <a:moveTo>
                    <a:pt x="53" y="13"/>
                  </a:moveTo>
                  <a:cubicBezTo>
                    <a:pt x="38" y="13"/>
                    <a:pt x="38" y="13"/>
                    <a:pt x="38" y="13"/>
                  </a:cubicBezTo>
                  <a:cubicBezTo>
                    <a:pt x="38" y="21"/>
                    <a:pt x="38" y="21"/>
                    <a:pt x="38" y="21"/>
                  </a:cubicBezTo>
                  <a:cubicBezTo>
                    <a:pt x="33" y="22"/>
                    <a:pt x="28" y="24"/>
                    <a:pt x="24" y="27"/>
                  </a:cubicBezTo>
                  <a:cubicBezTo>
                    <a:pt x="18" y="21"/>
                    <a:pt x="18" y="21"/>
                    <a:pt x="18" y="21"/>
                  </a:cubicBezTo>
                  <a:cubicBezTo>
                    <a:pt x="8" y="31"/>
                    <a:pt x="8" y="31"/>
                    <a:pt x="8" y="31"/>
                  </a:cubicBezTo>
                  <a:cubicBezTo>
                    <a:pt x="14" y="37"/>
                    <a:pt x="14" y="37"/>
                    <a:pt x="14" y="37"/>
                  </a:cubicBezTo>
                  <a:cubicBezTo>
                    <a:pt x="11" y="41"/>
                    <a:pt x="9" y="46"/>
                    <a:pt x="8" y="51"/>
                  </a:cubicBezTo>
                  <a:cubicBezTo>
                    <a:pt x="0" y="51"/>
                    <a:pt x="0" y="51"/>
                    <a:pt x="0" y="51"/>
                  </a:cubicBezTo>
                  <a:cubicBezTo>
                    <a:pt x="0" y="65"/>
                    <a:pt x="0" y="65"/>
                    <a:pt x="0" y="65"/>
                  </a:cubicBezTo>
                  <a:cubicBezTo>
                    <a:pt x="8" y="65"/>
                    <a:pt x="8" y="65"/>
                    <a:pt x="8" y="65"/>
                  </a:cubicBezTo>
                  <a:cubicBezTo>
                    <a:pt x="9" y="70"/>
                    <a:pt x="11" y="75"/>
                    <a:pt x="14" y="79"/>
                  </a:cubicBezTo>
                  <a:cubicBezTo>
                    <a:pt x="8" y="85"/>
                    <a:pt x="8" y="85"/>
                    <a:pt x="8" y="85"/>
                  </a:cubicBezTo>
                  <a:cubicBezTo>
                    <a:pt x="18" y="96"/>
                    <a:pt x="18" y="96"/>
                    <a:pt x="18" y="96"/>
                  </a:cubicBezTo>
                  <a:cubicBezTo>
                    <a:pt x="24" y="90"/>
                    <a:pt x="24" y="90"/>
                    <a:pt x="24" y="90"/>
                  </a:cubicBezTo>
                  <a:cubicBezTo>
                    <a:pt x="28" y="92"/>
                    <a:pt x="33" y="94"/>
                    <a:pt x="38" y="95"/>
                  </a:cubicBezTo>
                  <a:cubicBezTo>
                    <a:pt x="38" y="104"/>
                    <a:pt x="38" y="104"/>
                    <a:pt x="38" y="104"/>
                  </a:cubicBezTo>
                  <a:cubicBezTo>
                    <a:pt x="53" y="104"/>
                    <a:pt x="53" y="104"/>
                    <a:pt x="53" y="104"/>
                  </a:cubicBezTo>
                  <a:cubicBezTo>
                    <a:pt x="53" y="95"/>
                    <a:pt x="53" y="95"/>
                    <a:pt x="53" y="95"/>
                  </a:cubicBezTo>
                  <a:cubicBezTo>
                    <a:pt x="58" y="94"/>
                    <a:pt x="63" y="92"/>
                    <a:pt x="67" y="90"/>
                  </a:cubicBezTo>
                  <a:cubicBezTo>
                    <a:pt x="73" y="96"/>
                    <a:pt x="73" y="96"/>
                    <a:pt x="73" y="96"/>
                  </a:cubicBezTo>
                  <a:cubicBezTo>
                    <a:pt x="83" y="85"/>
                    <a:pt x="83" y="85"/>
                    <a:pt x="83" y="85"/>
                  </a:cubicBezTo>
                  <a:cubicBezTo>
                    <a:pt x="77" y="79"/>
                    <a:pt x="77" y="79"/>
                    <a:pt x="77" y="79"/>
                  </a:cubicBezTo>
                  <a:cubicBezTo>
                    <a:pt x="80" y="75"/>
                    <a:pt x="82" y="70"/>
                    <a:pt x="83" y="65"/>
                  </a:cubicBezTo>
                  <a:cubicBezTo>
                    <a:pt x="91" y="65"/>
                    <a:pt x="91" y="65"/>
                    <a:pt x="91" y="65"/>
                  </a:cubicBezTo>
                  <a:cubicBezTo>
                    <a:pt x="91" y="51"/>
                    <a:pt x="91" y="51"/>
                    <a:pt x="91" y="51"/>
                  </a:cubicBezTo>
                  <a:cubicBezTo>
                    <a:pt x="83" y="51"/>
                    <a:pt x="83" y="51"/>
                    <a:pt x="83" y="51"/>
                  </a:cubicBezTo>
                  <a:cubicBezTo>
                    <a:pt x="82" y="46"/>
                    <a:pt x="80" y="41"/>
                    <a:pt x="77" y="37"/>
                  </a:cubicBezTo>
                  <a:cubicBezTo>
                    <a:pt x="83" y="31"/>
                    <a:pt x="83" y="31"/>
                    <a:pt x="83" y="31"/>
                  </a:cubicBezTo>
                  <a:cubicBezTo>
                    <a:pt x="73" y="21"/>
                    <a:pt x="73" y="21"/>
                    <a:pt x="73" y="21"/>
                  </a:cubicBezTo>
                  <a:cubicBezTo>
                    <a:pt x="67" y="27"/>
                    <a:pt x="67" y="27"/>
                    <a:pt x="67" y="27"/>
                  </a:cubicBezTo>
                  <a:cubicBezTo>
                    <a:pt x="63" y="24"/>
                    <a:pt x="58" y="22"/>
                    <a:pt x="53" y="21"/>
                  </a:cubicBezTo>
                  <a:cubicBezTo>
                    <a:pt x="53" y="13"/>
                    <a:pt x="53" y="13"/>
                    <a:pt x="53" y="13"/>
                  </a:cubicBezTo>
                  <a:moveTo>
                    <a:pt x="46" y="87"/>
                  </a:moveTo>
                  <a:cubicBezTo>
                    <a:pt x="30" y="87"/>
                    <a:pt x="17" y="74"/>
                    <a:pt x="17" y="58"/>
                  </a:cubicBezTo>
                  <a:cubicBezTo>
                    <a:pt x="17" y="42"/>
                    <a:pt x="30" y="29"/>
                    <a:pt x="46" y="29"/>
                  </a:cubicBezTo>
                  <a:cubicBezTo>
                    <a:pt x="62" y="29"/>
                    <a:pt x="74" y="42"/>
                    <a:pt x="74" y="58"/>
                  </a:cubicBezTo>
                  <a:cubicBezTo>
                    <a:pt x="74" y="74"/>
                    <a:pt x="62" y="87"/>
                    <a:pt x="46" y="87"/>
                  </a:cubicBezTo>
                  <a:moveTo>
                    <a:pt x="104" y="33"/>
                  </a:moveTo>
                  <a:cubicBezTo>
                    <a:pt x="98" y="33"/>
                    <a:pt x="93" y="28"/>
                    <a:pt x="93" y="21"/>
                  </a:cubicBezTo>
                  <a:cubicBezTo>
                    <a:pt x="93" y="15"/>
                    <a:pt x="98" y="10"/>
                    <a:pt x="104" y="10"/>
                  </a:cubicBezTo>
                  <a:cubicBezTo>
                    <a:pt x="111" y="10"/>
                    <a:pt x="116" y="15"/>
                    <a:pt x="116" y="21"/>
                  </a:cubicBezTo>
                  <a:cubicBezTo>
                    <a:pt x="116" y="28"/>
                    <a:pt x="111" y="33"/>
                    <a:pt x="104" y="33"/>
                  </a:cubicBezTo>
                  <a:moveTo>
                    <a:pt x="108" y="0"/>
                  </a:moveTo>
                  <a:cubicBezTo>
                    <a:pt x="101" y="0"/>
                    <a:pt x="101" y="0"/>
                    <a:pt x="101" y="0"/>
                  </a:cubicBezTo>
                  <a:cubicBezTo>
                    <a:pt x="101" y="4"/>
                    <a:pt x="101" y="4"/>
                    <a:pt x="101" y="4"/>
                  </a:cubicBezTo>
                  <a:cubicBezTo>
                    <a:pt x="99" y="4"/>
                    <a:pt x="96" y="5"/>
                    <a:pt x="94" y="6"/>
                  </a:cubicBezTo>
                  <a:cubicBezTo>
                    <a:pt x="91" y="4"/>
                    <a:pt x="91" y="4"/>
                    <a:pt x="91" y="4"/>
                  </a:cubicBezTo>
                  <a:cubicBezTo>
                    <a:pt x="86" y="8"/>
                    <a:pt x="86" y="8"/>
                    <a:pt x="86" y="8"/>
                  </a:cubicBezTo>
                  <a:cubicBezTo>
                    <a:pt x="89" y="11"/>
                    <a:pt x="89" y="11"/>
                    <a:pt x="89" y="11"/>
                  </a:cubicBezTo>
                  <a:cubicBezTo>
                    <a:pt x="88" y="13"/>
                    <a:pt x="87" y="16"/>
                    <a:pt x="87" y="18"/>
                  </a:cubicBezTo>
                  <a:cubicBezTo>
                    <a:pt x="82" y="18"/>
                    <a:pt x="82" y="18"/>
                    <a:pt x="82" y="18"/>
                  </a:cubicBezTo>
                  <a:cubicBezTo>
                    <a:pt x="82" y="25"/>
                    <a:pt x="82" y="25"/>
                    <a:pt x="82" y="25"/>
                  </a:cubicBezTo>
                  <a:cubicBezTo>
                    <a:pt x="87" y="25"/>
                    <a:pt x="87" y="25"/>
                    <a:pt x="87" y="25"/>
                  </a:cubicBezTo>
                  <a:cubicBezTo>
                    <a:pt x="87" y="27"/>
                    <a:pt x="88" y="30"/>
                    <a:pt x="89" y="32"/>
                  </a:cubicBezTo>
                  <a:cubicBezTo>
                    <a:pt x="86" y="35"/>
                    <a:pt x="86" y="35"/>
                    <a:pt x="86" y="35"/>
                  </a:cubicBezTo>
                  <a:cubicBezTo>
                    <a:pt x="91" y="39"/>
                    <a:pt x="91" y="39"/>
                    <a:pt x="91" y="39"/>
                  </a:cubicBezTo>
                  <a:cubicBezTo>
                    <a:pt x="94" y="37"/>
                    <a:pt x="94" y="37"/>
                    <a:pt x="94" y="37"/>
                  </a:cubicBezTo>
                  <a:cubicBezTo>
                    <a:pt x="96" y="38"/>
                    <a:pt x="99" y="39"/>
                    <a:pt x="101" y="39"/>
                  </a:cubicBezTo>
                  <a:cubicBezTo>
                    <a:pt x="101" y="43"/>
                    <a:pt x="101" y="43"/>
                    <a:pt x="101" y="43"/>
                  </a:cubicBezTo>
                  <a:cubicBezTo>
                    <a:pt x="108" y="43"/>
                    <a:pt x="108" y="43"/>
                    <a:pt x="108" y="43"/>
                  </a:cubicBezTo>
                  <a:cubicBezTo>
                    <a:pt x="108" y="39"/>
                    <a:pt x="108" y="39"/>
                    <a:pt x="108" y="39"/>
                  </a:cubicBezTo>
                  <a:cubicBezTo>
                    <a:pt x="110" y="39"/>
                    <a:pt x="113" y="38"/>
                    <a:pt x="115" y="37"/>
                  </a:cubicBezTo>
                  <a:cubicBezTo>
                    <a:pt x="118" y="39"/>
                    <a:pt x="118" y="39"/>
                    <a:pt x="118" y="39"/>
                  </a:cubicBezTo>
                  <a:cubicBezTo>
                    <a:pt x="122" y="35"/>
                    <a:pt x="122" y="35"/>
                    <a:pt x="122" y="35"/>
                  </a:cubicBezTo>
                  <a:cubicBezTo>
                    <a:pt x="120" y="32"/>
                    <a:pt x="120" y="32"/>
                    <a:pt x="120" y="32"/>
                  </a:cubicBezTo>
                  <a:cubicBezTo>
                    <a:pt x="121" y="30"/>
                    <a:pt x="122" y="27"/>
                    <a:pt x="122" y="25"/>
                  </a:cubicBezTo>
                  <a:cubicBezTo>
                    <a:pt x="126" y="25"/>
                    <a:pt x="126" y="25"/>
                    <a:pt x="126" y="25"/>
                  </a:cubicBezTo>
                  <a:cubicBezTo>
                    <a:pt x="126" y="18"/>
                    <a:pt x="126" y="18"/>
                    <a:pt x="126" y="18"/>
                  </a:cubicBezTo>
                  <a:cubicBezTo>
                    <a:pt x="122" y="18"/>
                    <a:pt x="122" y="18"/>
                    <a:pt x="122" y="18"/>
                  </a:cubicBezTo>
                  <a:cubicBezTo>
                    <a:pt x="122" y="16"/>
                    <a:pt x="121" y="13"/>
                    <a:pt x="120" y="11"/>
                  </a:cubicBezTo>
                  <a:cubicBezTo>
                    <a:pt x="122" y="8"/>
                    <a:pt x="122" y="8"/>
                    <a:pt x="122" y="8"/>
                  </a:cubicBezTo>
                  <a:cubicBezTo>
                    <a:pt x="118" y="4"/>
                    <a:pt x="118" y="4"/>
                    <a:pt x="118" y="4"/>
                  </a:cubicBezTo>
                  <a:cubicBezTo>
                    <a:pt x="115" y="6"/>
                    <a:pt x="115" y="6"/>
                    <a:pt x="115" y="6"/>
                  </a:cubicBezTo>
                  <a:cubicBezTo>
                    <a:pt x="113" y="5"/>
                    <a:pt x="110" y="4"/>
                    <a:pt x="108" y="4"/>
                  </a:cubicBezTo>
                  <a:cubicBezTo>
                    <a:pt x="108" y="0"/>
                    <a:pt x="108" y="0"/>
                    <a:pt x="108" y="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defRPr/>
              </a:pPr>
              <a:endParaRPr lang="zh-CN" altLang="en-US" kern="0">
                <a:solidFill>
                  <a:prstClr val="black"/>
                </a:solidFill>
              </a:endParaRPr>
            </a:p>
          </p:txBody>
        </p:sp>
      </p:grpSp>
      <p:grpSp>
        <p:nvGrpSpPr>
          <p:cNvPr id="4" name="组合 3"/>
          <p:cNvGrpSpPr/>
          <p:nvPr/>
        </p:nvGrpSpPr>
        <p:grpSpPr>
          <a:xfrm>
            <a:off x="7476842" y="1780824"/>
            <a:ext cx="1731911" cy="1727688"/>
            <a:chOff x="4384672" y="2943675"/>
            <a:chExt cx="1731911" cy="1727688"/>
          </a:xfrm>
        </p:grpSpPr>
        <p:sp>
          <p:nvSpPr>
            <p:cNvPr id="31" name="MH_Other_2"/>
            <p:cNvSpPr/>
            <p:nvPr>
              <p:custDataLst>
                <p:tags r:id="rId12"/>
              </p:custDataLst>
            </p:nvPr>
          </p:nvSpPr>
          <p:spPr>
            <a:xfrm>
              <a:off x="4384672" y="2943675"/>
              <a:ext cx="1731911" cy="1727688"/>
            </a:xfrm>
            <a:prstGeom prst="ellipse">
              <a:avLst/>
            </a:prstGeom>
            <a:solidFill>
              <a:srgbClr val="97C777"/>
            </a:solidFill>
            <a:ln w="1905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7" name="MH_Other_8"/>
            <p:cNvSpPr/>
            <p:nvPr>
              <p:custDataLst>
                <p:tags r:id="rId13"/>
              </p:custDataLst>
            </p:nvPr>
          </p:nvSpPr>
          <p:spPr>
            <a:xfrm>
              <a:off x="4658470" y="3215363"/>
              <a:ext cx="1184313" cy="1184313"/>
            </a:xfrm>
            <a:prstGeom prst="ellipse">
              <a:avLst/>
            </a:prstGeom>
            <a:solidFill>
              <a:schemeClr val="accent6">
                <a:lumMod val="40000"/>
                <a:lumOff val="60000"/>
              </a:scheme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43" name="MH_Other_14"/>
            <p:cNvSpPr>
              <a:spLocks noChangeAspect="1" noEditPoints="1"/>
            </p:cNvSpPr>
            <p:nvPr>
              <p:custDataLst>
                <p:tags r:id="rId14"/>
              </p:custDataLst>
            </p:nvPr>
          </p:nvSpPr>
          <p:spPr bwMode="auto">
            <a:xfrm>
              <a:off x="4806951" y="3551721"/>
              <a:ext cx="887413" cy="458788"/>
            </a:xfrm>
            <a:custGeom>
              <a:avLst/>
              <a:gdLst>
                <a:gd name="T0" fmla="*/ 2147483646 w 132"/>
                <a:gd name="T1" fmla="*/ 2147483646 h 67"/>
                <a:gd name="T2" fmla="*/ 2147483646 w 132"/>
                <a:gd name="T3" fmla="*/ 2147483646 h 67"/>
                <a:gd name="T4" fmla="*/ 2147483646 w 132"/>
                <a:gd name="T5" fmla="*/ 2147483646 h 67"/>
                <a:gd name="T6" fmla="*/ 2147483646 w 132"/>
                <a:gd name="T7" fmla="*/ 2147483646 h 67"/>
                <a:gd name="T8" fmla="*/ 2147483646 w 132"/>
                <a:gd name="T9" fmla="*/ 2147483646 h 67"/>
                <a:gd name="T10" fmla="*/ 2147483646 w 132"/>
                <a:gd name="T11" fmla="*/ 2147483646 h 67"/>
                <a:gd name="T12" fmla="*/ 2147483646 w 132"/>
                <a:gd name="T13" fmla="*/ 2147483646 h 67"/>
                <a:gd name="T14" fmla="*/ 2147483646 w 132"/>
                <a:gd name="T15" fmla="*/ 2147483646 h 67"/>
                <a:gd name="T16" fmla="*/ 2147483646 w 132"/>
                <a:gd name="T17" fmla="*/ 2147483646 h 67"/>
                <a:gd name="T18" fmla="*/ 2147483646 w 132"/>
                <a:gd name="T19" fmla="*/ 2147483646 h 67"/>
                <a:gd name="T20" fmla="*/ 2147483646 w 132"/>
                <a:gd name="T21" fmla="*/ 2147483646 h 67"/>
                <a:gd name="T22" fmla="*/ 2147483646 w 132"/>
                <a:gd name="T23" fmla="*/ 2147483646 h 67"/>
                <a:gd name="T24" fmla="*/ 2147483646 w 132"/>
                <a:gd name="T25" fmla="*/ 2147483646 h 67"/>
                <a:gd name="T26" fmla="*/ 2147483646 w 132"/>
                <a:gd name="T27" fmla="*/ 2147483646 h 67"/>
                <a:gd name="T28" fmla="*/ 2147483646 w 132"/>
                <a:gd name="T29" fmla="*/ 2147483646 h 67"/>
                <a:gd name="T30" fmla="*/ 2147483646 w 132"/>
                <a:gd name="T31" fmla="*/ 2147483646 h 67"/>
                <a:gd name="T32" fmla="*/ 2147483646 w 132"/>
                <a:gd name="T33" fmla="*/ 2147483646 h 67"/>
                <a:gd name="T34" fmla="*/ 2147483646 w 132"/>
                <a:gd name="T35" fmla="*/ 2147483646 h 67"/>
                <a:gd name="T36" fmla="*/ 2147483646 w 132"/>
                <a:gd name="T37" fmla="*/ 2147483646 h 67"/>
                <a:gd name="T38" fmla="*/ 2147483646 w 132"/>
                <a:gd name="T39" fmla="*/ 2147483646 h 67"/>
                <a:gd name="T40" fmla="*/ 2147483646 w 132"/>
                <a:gd name="T41" fmla="*/ 2147483646 h 67"/>
                <a:gd name="T42" fmla="*/ 2147483646 w 132"/>
                <a:gd name="T43" fmla="*/ 2147483646 h 67"/>
                <a:gd name="T44" fmla="*/ 2147483646 w 132"/>
                <a:gd name="T45" fmla="*/ 2147483646 h 67"/>
                <a:gd name="T46" fmla="*/ 2147483646 w 132"/>
                <a:gd name="T47" fmla="*/ 2147483646 h 67"/>
                <a:gd name="T48" fmla="*/ 2147483646 w 132"/>
                <a:gd name="T49" fmla="*/ 2147483646 h 67"/>
                <a:gd name="T50" fmla="*/ 2147483646 w 132"/>
                <a:gd name="T51" fmla="*/ 2147483646 h 67"/>
                <a:gd name="T52" fmla="*/ 2147483646 w 132"/>
                <a:gd name="T53" fmla="*/ 2147483646 h 67"/>
                <a:gd name="T54" fmla="*/ 2147483646 w 132"/>
                <a:gd name="T55" fmla="*/ 2147483646 h 67"/>
                <a:gd name="T56" fmla="*/ 2147483646 w 132"/>
                <a:gd name="T57" fmla="*/ 2147483646 h 67"/>
                <a:gd name="T58" fmla="*/ 2147483646 w 132"/>
                <a:gd name="T59" fmla="*/ 2147483646 h 67"/>
                <a:gd name="T60" fmla="*/ 2147483646 w 132"/>
                <a:gd name="T61" fmla="*/ 2147483646 h 67"/>
                <a:gd name="T62" fmla="*/ 2147483646 w 132"/>
                <a:gd name="T63" fmla="*/ 2147483646 h 67"/>
                <a:gd name="T64" fmla="*/ 2147483646 w 132"/>
                <a:gd name="T65" fmla="*/ 2147483646 h 67"/>
                <a:gd name="T66" fmla="*/ 2147483646 w 132"/>
                <a:gd name="T67" fmla="*/ 2147483646 h 67"/>
                <a:gd name="T68" fmla="*/ 2147483646 w 132"/>
                <a:gd name="T69" fmla="*/ 0 h 67"/>
                <a:gd name="T70" fmla="*/ 2147483646 w 132"/>
                <a:gd name="T71" fmla="*/ 2147483646 h 67"/>
                <a:gd name="T72" fmla="*/ 2147483646 w 132"/>
                <a:gd name="T73" fmla="*/ 2147483646 h 67"/>
                <a:gd name="T74" fmla="*/ 2147483646 w 132"/>
                <a:gd name="T75" fmla="*/ 2147483646 h 67"/>
                <a:gd name="T76" fmla="*/ 2147483646 w 132"/>
                <a:gd name="T77" fmla="*/ 2147483646 h 67"/>
                <a:gd name="T78" fmla="*/ 2147483646 w 132"/>
                <a:gd name="T79" fmla="*/ 2147483646 h 67"/>
                <a:gd name="T80" fmla="*/ 2147483646 w 132"/>
                <a:gd name="T81" fmla="*/ 2147483646 h 67"/>
                <a:gd name="T82" fmla="*/ 2147483646 w 132"/>
                <a:gd name="T83" fmla="*/ 2147483646 h 67"/>
                <a:gd name="T84" fmla="*/ 2147483646 w 132"/>
                <a:gd name="T85" fmla="*/ 2147483646 h 67"/>
                <a:gd name="T86" fmla="*/ 2147483646 w 132"/>
                <a:gd name="T87" fmla="*/ 2147483646 h 67"/>
                <a:gd name="T88" fmla="*/ 2147483646 w 132"/>
                <a:gd name="T89" fmla="*/ 2147483646 h 67"/>
                <a:gd name="T90" fmla="*/ 2147483646 w 132"/>
                <a:gd name="T91" fmla="*/ 2147483646 h 67"/>
                <a:gd name="T92" fmla="*/ 2147483646 w 132"/>
                <a:gd name="T93" fmla="*/ 2147483646 h 67"/>
                <a:gd name="T94" fmla="*/ 2147483646 w 132"/>
                <a:gd name="T95" fmla="*/ 2147483646 h 67"/>
                <a:gd name="T96" fmla="*/ 2147483646 w 132"/>
                <a:gd name="T97" fmla="*/ 2147483646 h 67"/>
                <a:gd name="T98" fmla="*/ 2147483646 w 132"/>
                <a:gd name="T99" fmla="*/ 2147483646 h 67"/>
                <a:gd name="T100" fmla="*/ 2147483646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solidFill>
            <a:ln>
              <a:noFill/>
            </a:ln>
          </p:spPr>
          <p:txBody>
            <a:bodyPr lIns="68580" tIns="34290" rIns="68580" bIns="34290"/>
            <a:lstStyle/>
            <a:p>
              <a:pPr>
                <a:defRPr/>
              </a:pPr>
              <a:endParaRPr lang="zh-CN" altLang="en-US" kern="0">
                <a:solidFill>
                  <a:prstClr val="black"/>
                </a:solidFill>
              </a:endParaRPr>
            </a:p>
          </p:txBody>
        </p:sp>
      </p:grpSp>
      <p:grpSp>
        <p:nvGrpSpPr>
          <p:cNvPr id="5" name="组合 4"/>
          <p:cNvGrpSpPr/>
          <p:nvPr/>
        </p:nvGrpSpPr>
        <p:grpSpPr>
          <a:xfrm>
            <a:off x="5552192" y="3768650"/>
            <a:ext cx="1731911" cy="1727688"/>
            <a:chOff x="6099953" y="2943675"/>
            <a:chExt cx="1731911" cy="1727688"/>
          </a:xfrm>
        </p:grpSpPr>
        <p:sp>
          <p:nvSpPr>
            <p:cNvPr id="32" name="MH_Other_3"/>
            <p:cNvSpPr/>
            <p:nvPr>
              <p:custDataLst>
                <p:tags r:id="rId9"/>
              </p:custDataLst>
            </p:nvPr>
          </p:nvSpPr>
          <p:spPr>
            <a:xfrm>
              <a:off x="6099953" y="2943675"/>
              <a:ext cx="1731911" cy="1727688"/>
            </a:xfrm>
            <a:prstGeom prst="ellipse">
              <a:avLst/>
            </a:prstGeom>
            <a:solidFill>
              <a:srgbClr val="04ADC0"/>
            </a:solidFill>
            <a:ln w="1905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9" name="MH_Other_10"/>
            <p:cNvSpPr/>
            <p:nvPr>
              <p:custDataLst>
                <p:tags r:id="rId10"/>
              </p:custDataLst>
            </p:nvPr>
          </p:nvSpPr>
          <p:spPr>
            <a:xfrm>
              <a:off x="6373751" y="3215363"/>
              <a:ext cx="1184313" cy="1184313"/>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44" name="MH_Other_15"/>
            <p:cNvSpPr>
              <a:spLocks noChangeAspect="1" noEditPoints="1"/>
            </p:cNvSpPr>
            <p:nvPr>
              <p:custDataLst>
                <p:tags r:id="rId11"/>
              </p:custDataLst>
            </p:nvPr>
          </p:nvSpPr>
          <p:spPr bwMode="auto">
            <a:xfrm>
              <a:off x="6711950" y="3578225"/>
              <a:ext cx="508000" cy="458788"/>
            </a:xfrm>
            <a:custGeom>
              <a:avLst/>
              <a:gdLst>
                <a:gd name="T0" fmla="*/ 2147483646 w 106"/>
                <a:gd name="T1" fmla="*/ 2147483646 h 95"/>
                <a:gd name="T2" fmla="*/ 2147483646 w 106"/>
                <a:gd name="T3" fmla="*/ 2147483646 h 95"/>
                <a:gd name="T4" fmla="*/ 2147483646 w 106"/>
                <a:gd name="T5" fmla="*/ 2147483646 h 95"/>
                <a:gd name="T6" fmla="*/ 2147483646 w 106"/>
                <a:gd name="T7" fmla="*/ 2147483646 h 95"/>
                <a:gd name="T8" fmla="*/ 0 w 106"/>
                <a:gd name="T9" fmla="*/ 2147483646 h 95"/>
                <a:gd name="T10" fmla="*/ 2147483646 w 106"/>
                <a:gd name="T11" fmla="*/ 2147483646 h 95"/>
                <a:gd name="T12" fmla="*/ 2147483646 w 106"/>
                <a:gd name="T13" fmla="*/ 2147483646 h 95"/>
                <a:gd name="T14" fmla="*/ 2147483646 w 106"/>
                <a:gd name="T15" fmla="*/ 2147483646 h 95"/>
                <a:gd name="T16" fmla="*/ 2147483646 w 106"/>
                <a:gd name="T17" fmla="*/ 2147483646 h 95"/>
                <a:gd name="T18" fmla="*/ 2147483646 w 106"/>
                <a:gd name="T19" fmla="*/ 2147483646 h 95"/>
                <a:gd name="T20" fmla="*/ 2147483646 w 106"/>
                <a:gd name="T21" fmla="*/ 2147483646 h 95"/>
                <a:gd name="T22" fmla="*/ 2147483646 w 106"/>
                <a:gd name="T23" fmla="*/ 2147483646 h 95"/>
                <a:gd name="T24" fmla="*/ 2147483646 w 106"/>
                <a:gd name="T25" fmla="*/ 0 h 95"/>
                <a:gd name="T26" fmla="*/ 2147483646 w 106"/>
                <a:gd name="T27" fmla="*/ 2147483646 h 95"/>
                <a:gd name="T28" fmla="*/ 2147483646 w 106"/>
                <a:gd name="T29" fmla="*/ 2147483646 h 95"/>
                <a:gd name="T30" fmla="*/ 2147483646 w 106"/>
                <a:gd name="T31" fmla="*/ 2147483646 h 95"/>
                <a:gd name="T32" fmla="*/ 2147483646 w 106"/>
                <a:gd name="T33" fmla="*/ 2147483646 h 95"/>
                <a:gd name="T34" fmla="*/ 2147483646 w 106"/>
                <a:gd name="T35" fmla="*/ 2147483646 h 95"/>
                <a:gd name="T36" fmla="*/ 2147483646 w 106"/>
                <a:gd name="T37" fmla="*/ 2147483646 h 95"/>
                <a:gd name="T38" fmla="*/ 2147483646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defRPr/>
              </a:pPr>
              <a:endParaRPr lang="zh-CN" altLang="en-US" kern="0">
                <a:solidFill>
                  <a:prstClr val="black"/>
                </a:solidFill>
              </a:endParaRPr>
            </a:p>
          </p:txBody>
        </p:sp>
      </p:grpSp>
      <p:grpSp>
        <p:nvGrpSpPr>
          <p:cNvPr id="6" name="组合 5"/>
          <p:cNvGrpSpPr/>
          <p:nvPr/>
        </p:nvGrpSpPr>
        <p:grpSpPr>
          <a:xfrm>
            <a:off x="7497178" y="3768650"/>
            <a:ext cx="1731911" cy="1727688"/>
            <a:chOff x="7815233" y="2943675"/>
            <a:chExt cx="1731911" cy="1727688"/>
          </a:xfrm>
        </p:grpSpPr>
        <p:sp>
          <p:nvSpPr>
            <p:cNvPr id="33" name="MH_Other_4"/>
            <p:cNvSpPr/>
            <p:nvPr>
              <p:custDataLst>
                <p:tags r:id="rId6"/>
              </p:custDataLst>
            </p:nvPr>
          </p:nvSpPr>
          <p:spPr>
            <a:xfrm>
              <a:off x="7815233" y="2943675"/>
              <a:ext cx="1731911" cy="1727688"/>
            </a:xfrm>
            <a:prstGeom prst="ellipse">
              <a:avLst/>
            </a:prstGeom>
            <a:solidFill>
              <a:srgbClr val="54636A"/>
            </a:solidFill>
            <a:ln w="1905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41" name="MH_Other_12"/>
            <p:cNvSpPr/>
            <p:nvPr>
              <p:custDataLst>
                <p:tags r:id="rId7"/>
              </p:custDataLst>
            </p:nvPr>
          </p:nvSpPr>
          <p:spPr>
            <a:xfrm>
              <a:off x="8089032" y="3215363"/>
              <a:ext cx="1184313" cy="1184313"/>
            </a:xfrm>
            <a:prstGeom prst="ellipse">
              <a:avLst/>
            </a:prstGeom>
            <a:solidFill>
              <a:srgbClr val="788B94"/>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45" name="MH_Other_16"/>
            <p:cNvSpPr>
              <a:spLocks noChangeAspect="1" noEditPoints="1"/>
            </p:cNvSpPr>
            <p:nvPr>
              <p:custDataLst>
                <p:tags r:id="rId8"/>
              </p:custDataLst>
            </p:nvPr>
          </p:nvSpPr>
          <p:spPr bwMode="auto">
            <a:xfrm>
              <a:off x="8480369" y="3578125"/>
              <a:ext cx="401638" cy="458788"/>
            </a:xfrm>
            <a:custGeom>
              <a:avLst/>
              <a:gdLst>
                <a:gd name="T0" fmla="*/ 2147483646 w 83"/>
                <a:gd name="T1" fmla="*/ 2147483646 h 95"/>
                <a:gd name="T2" fmla="*/ 2147483646 w 83"/>
                <a:gd name="T3" fmla="*/ 2147483646 h 95"/>
                <a:gd name="T4" fmla="*/ 2147483646 w 83"/>
                <a:gd name="T5" fmla="*/ 2147483646 h 95"/>
                <a:gd name="T6" fmla="*/ 2147483646 w 83"/>
                <a:gd name="T7" fmla="*/ 2147483646 h 95"/>
                <a:gd name="T8" fmla="*/ 2147483646 w 83"/>
                <a:gd name="T9" fmla="*/ 2147483646 h 95"/>
                <a:gd name="T10" fmla="*/ 2147483646 w 83"/>
                <a:gd name="T11" fmla="*/ 2147483646 h 95"/>
                <a:gd name="T12" fmla="*/ 2147483646 w 83"/>
                <a:gd name="T13" fmla="*/ 2147483646 h 95"/>
                <a:gd name="T14" fmla="*/ 2147483646 w 83"/>
                <a:gd name="T15" fmla="*/ 2147483646 h 95"/>
                <a:gd name="T16" fmla="*/ 2147483646 w 83"/>
                <a:gd name="T17" fmla="*/ 2147483646 h 95"/>
                <a:gd name="T18" fmla="*/ 2147483646 w 83"/>
                <a:gd name="T19" fmla="*/ 2147483646 h 95"/>
                <a:gd name="T20" fmla="*/ 2147483646 w 83"/>
                <a:gd name="T21" fmla="*/ 2147483646 h 95"/>
                <a:gd name="T22" fmla="*/ 2147483646 w 83"/>
                <a:gd name="T23" fmla="*/ 2147483646 h 95"/>
                <a:gd name="T24" fmla="*/ 2147483646 w 83"/>
                <a:gd name="T25" fmla="*/ 2147483646 h 95"/>
                <a:gd name="T26" fmla="*/ 2147483646 w 83"/>
                <a:gd name="T27" fmla="*/ 2147483646 h 95"/>
                <a:gd name="T28" fmla="*/ 2147483646 w 83"/>
                <a:gd name="T29" fmla="*/ 2147483646 h 95"/>
                <a:gd name="T30" fmla="*/ 2147483646 w 83"/>
                <a:gd name="T31" fmla="*/ 2147483646 h 95"/>
                <a:gd name="T32" fmla="*/ 2147483646 w 83"/>
                <a:gd name="T33" fmla="*/ 2147483646 h 95"/>
                <a:gd name="T34" fmla="*/ 2147483646 w 83"/>
                <a:gd name="T35" fmla="*/ 2147483646 h 95"/>
                <a:gd name="T36" fmla="*/ 2147483646 w 83"/>
                <a:gd name="T37" fmla="*/ 2147483646 h 95"/>
                <a:gd name="T38" fmla="*/ 2147483646 w 83"/>
                <a:gd name="T39" fmla="*/ 2147483646 h 95"/>
                <a:gd name="T40" fmla="*/ 2147483646 w 83"/>
                <a:gd name="T41" fmla="*/ 2147483646 h 95"/>
                <a:gd name="T42" fmla="*/ 2147483646 w 83"/>
                <a:gd name="T43" fmla="*/ 2147483646 h 95"/>
                <a:gd name="T44" fmla="*/ 2147483646 w 83"/>
                <a:gd name="T45" fmla="*/ 2147483646 h 95"/>
                <a:gd name="T46" fmla="*/ 2147483646 w 83"/>
                <a:gd name="T47" fmla="*/ 2147483646 h 95"/>
                <a:gd name="T48" fmla="*/ 2147483646 w 83"/>
                <a:gd name="T49" fmla="*/ 2147483646 h 95"/>
                <a:gd name="T50" fmla="*/ 2147483646 w 83"/>
                <a:gd name="T51" fmla="*/ 2147483646 h 95"/>
                <a:gd name="T52" fmla="*/ 2147483646 w 83"/>
                <a:gd name="T53" fmla="*/ 2147483646 h 95"/>
                <a:gd name="T54" fmla="*/ 2147483646 w 83"/>
                <a:gd name="T55" fmla="*/ 2147483646 h 95"/>
                <a:gd name="T56" fmla="*/ 2147483646 w 83"/>
                <a:gd name="T57" fmla="*/ 2147483646 h 95"/>
                <a:gd name="T58" fmla="*/ 2147483646 w 83"/>
                <a:gd name="T59" fmla="*/ 2147483646 h 95"/>
                <a:gd name="T60" fmla="*/ 2147483646 w 83"/>
                <a:gd name="T61" fmla="*/ 2147483646 h 95"/>
                <a:gd name="T62" fmla="*/ 2147483646 w 83"/>
                <a:gd name="T63" fmla="*/ 2147483646 h 95"/>
                <a:gd name="T64" fmla="*/ 2147483646 w 83"/>
                <a:gd name="T65" fmla="*/ 2147483646 h 95"/>
                <a:gd name="T66" fmla="*/ 2147483646 w 83"/>
                <a:gd name="T67" fmla="*/ 2147483646 h 95"/>
                <a:gd name="T68" fmla="*/ 2147483646 w 83"/>
                <a:gd name="T69" fmla="*/ 2147483646 h 95"/>
                <a:gd name="T70" fmla="*/ 2147483646 w 83"/>
                <a:gd name="T71" fmla="*/ 2147483646 h 95"/>
                <a:gd name="T72" fmla="*/ 2147483646 w 83"/>
                <a:gd name="T73" fmla="*/ 2147483646 h 95"/>
                <a:gd name="T74" fmla="*/ 2147483646 w 83"/>
                <a:gd name="T75" fmla="*/ 2147483646 h 95"/>
                <a:gd name="T76" fmla="*/ 2147483646 w 83"/>
                <a:gd name="T77" fmla="*/ 2147483646 h 95"/>
                <a:gd name="T78" fmla="*/ 2147483646 w 83"/>
                <a:gd name="T79" fmla="*/ 2147483646 h 95"/>
                <a:gd name="T80" fmla="*/ 2147483646 w 83"/>
                <a:gd name="T81" fmla="*/ 2147483646 h 95"/>
                <a:gd name="T82" fmla="*/ 2147483646 w 83"/>
                <a:gd name="T83" fmla="*/ 2147483646 h 95"/>
                <a:gd name="T84" fmla="*/ 2147483646 w 83"/>
                <a:gd name="T85" fmla="*/ 2147483646 h 95"/>
                <a:gd name="T86" fmla="*/ 2147483646 w 83"/>
                <a:gd name="T87" fmla="*/ 2147483646 h 95"/>
                <a:gd name="T88" fmla="*/ 2147483646 w 83"/>
                <a:gd name="T89" fmla="*/ 2147483646 h 95"/>
                <a:gd name="T90" fmla="*/ 2147483646 w 83"/>
                <a:gd name="T91" fmla="*/ 2147483646 h 95"/>
                <a:gd name="T92" fmla="*/ 2147483646 w 83"/>
                <a:gd name="T93" fmla="*/ 0 h 95"/>
                <a:gd name="T94" fmla="*/ 2147483646 w 83"/>
                <a:gd name="T95" fmla="*/ 0 h 95"/>
                <a:gd name="T96" fmla="*/ 2147483646 w 83"/>
                <a:gd name="T97" fmla="*/ 2147483646 h 95"/>
                <a:gd name="T98" fmla="*/ 2147483646 w 83"/>
                <a:gd name="T99" fmla="*/ 2147483646 h 95"/>
                <a:gd name="T100" fmla="*/ 2147483646 w 83"/>
                <a:gd name="T101" fmla="*/ 2147483646 h 95"/>
                <a:gd name="T102" fmla="*/ 0 w 83"/>
                <a:gd name="T103" fmla="*/ 2147483646 h 95"/>
                <a:gd name="T104" fmla="*/ 2147483646 w 83"/>
                <a:gd name="T105" fmla="*/ 2147483646 h 95"/>
                <a:gd name="T106" fmla="*/ 2147483646 w 83"/>
                <a:gd name="T107" fmla="*/ 2147483646 h 95"/>
                <a:gd name="T108" fmla="*/ 2147483646 w 83"/>
                <a:gd name="T109" fmla="*/ 2147483646 h 95"/>
                <a:gd name="T110" fmla="*/ 2147483646 w 83"/>
                <a:gd name="T111" fmla="*/ 2147483646 h 95"/>
                <a:gd name="T112" fmla="*/ 2147483646 w 83"/>
                <a:gd name="T113" fmla="*/ 2147483646 h 95"/>
                <a:gd name="T114" fmla="*/ 2147483646 w 83"/>
                <a:gd name="T115" fmla="*/ 0 h 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3" h="95">
                  <a:moveTo>
                    <a:pt x="43" y="27"/>
                  </a:moveTo>
                  <a:cubicBezTo>
                    <a:pt x="41" y="27"/>
                    <a:pt x="41" y="27"/>
                    <a:pt x="41" y="27"/>
                  </a:cubicBezTo>
                  <a:cubicBezTo>
                    <a:pt x="41" y="53"/>
                    <a:pt x="41" y="53"/>
                    <a:pt x="41" y="53"/>
                  </a:cubicBezTo>
                  <a:cubicBezTo>
                    <a:pt x="39" y="55"/>
                    <a:pt x="39" y="55"/>
                    <a:pt x="39" y="55"/>
                  </a:cubicBezTo>
                  <a:cubicBezTo>
                    <a:pt x="40" y="56"/>
                    <a:pt x="40" y="56"/>
                    <a:pt x="40" y="56"/>
                  </a:cubicBezTo>
                  <a:cubicBezTo>
                    <a:pt x="41" y="55"/>
                    <a:pt x="41" y="55"/>
                    <a:pt x="41" y="55"/>
                  </a:cubicBezTo>
                  <a:cubicBezTo>
                    <a:pt x="41" y="58"/>
                    <a:pt x="41" y="58"/>
                    <a:pt x="41" y="58"/>
                  </a:cubicBezTo>
                  <a:cubicBezTo>
                    <a:pt x="43" y="58"/>
                    <a:pt x="43" y="58"/>
                    <a:pt x="43" y="58"/>
                  </a:cubicBezTo>
                  <a:cubicBezTo>
                    <a:pt x="43" y="54"/>
                    <a:pt x="43" y="54"/>
                    <a:pt x="43" y="54"/>
                  </a:cubicBezTo>
                  <a:cubicBezTo>
                    <a:pt x="57" y="39"/>
                    <a:pt x="57" y="39"/>
                    <a:pt x="57" y="39"/>
                  </a:cubicBezTo>
                  <a:cubicBezTo>
                    <a:pt x="56" y="38"/>
                    <a:pt x="56" y="38"/>
                    <a:pt x="56" y="38"/>
                  </a:cubicBezTo>
                  <a:cubicBezTo>
                    <a:pt x="43" y="51"/>
                    <a:pt x="43" y="51"/>
                    <a:pt x="43" y="51"/>
                  </a:cubicBezTo>
                  <a:cubicBezTo>
                    <a:pt x="43" y="27"/>
                    <a:pt x="43" y="27"/>
                    <a:pt x="43" y="27"/>
                  </a:cubicBezTo>
                  <a:moveTo>
                    <a:pt x="41" y="25"/>
                  </a:moveTo>
                  <a:cubicBezTo>
                    <a:pt x="43" y="25"/>
                    <a:pt x="43" y="25"/>
                    <a:pt x="43" y="25"/>
                  </a:cubicBezTo>
                  <a:cubicBezTo>
                    <a:pt x="43" y="17"/>
                    <a:pt x="43" y="17"/>
                    <a:pt x="43" y="17"/>
                  </a:cubicBezTo>
                  <a:cubicBezTo>
                    <a:pt x="52" y="18"/>
                    <a:pt x="60" y="21"/>
                    <a:pt x="66" y="27"/>
                  </a:cubicBezTo>
                  <a:cubicBezTo>
                    <a:pt x="61" y="32"/>
                    <a:pt x="61" y="32"/>
                    <a:pt x="61" y="32"/>
                  </a:cubicBezTo>
                  <a:cubicBezTo>
                    <a:pt x="63" y="34"/>
                    <a:pt x="63" y="34"/>
                    <a:pt x="63" y="34"/>
                  </a:cubicBezTo>
                  <a:cubicBezTo>
                    <a:pt x="68" y="29"/>
                    <a:pt x="68" y="29"/>
                    <a:pt x="68" y="29"/>
                  </a:cubicBezTo>
                  <a:cubicBezTo>
                    <a:pt x="74" y="35"/>
                    <a:pt x="77" y="43"/>
                    <a:pt x="78" y="52"/>
                  </a:cubicBezTo>
                  <a:cubicBezTo>
                    <a:pt x="70" y="52"/>
                    <a:pt x="70" y="52"/>
                    <a:pt x="70" y="52"/>
                  </a:cubicBezTo>
                  <a:cubicBezTo>
                    <a:pt x="70" y="54"/>
                    <a:pt x="70" y="54"/>
                    <a:pt x="70" y="54"/>
                  </a:cubicBezTo>
                  <a:cubicBezTo>
                    <a:pt x="78" y="54"/>
                    <a:pt x="78" y="54"/>
                    <a:pt x="78" y="54"/>
                  </a:cubicBezTo>
                  <a:cubicBezTo>
                    <a:pt x="77" y="63"/>
                    <a:pt x="74" y="72"/>
                    <a:pt x="68" y="78"/>
                  </a:cubicBezTo>
                  <a:cubicBezTo>
                    <a:pt x="63" y="72"/>
                    <a:pt x="63" y="72"/>
                    <a:pt x="63" y="72"/>
                  </a:cubicBezTo>
                  <a:cubicBezTo>
                    <a:pt x="61" y="74"/>
                    <a:pt x="61" y="74"/>
                    <a:pt x="61" y="74"/>
                  </a:cubicBezTo>
                  <a:cubicBezTo>
                    <a:pt x="66" y="79"/>
                    <a:pt x="66" y="79"/>
                    <a:pt x="66" y="79"/>
                  </a:cubicBezTo>
                  <a:cubicBezTo>
                    <a:pt x="60" y="85"/>
                    <a:pt x="52" y="89"/>
                    <a:pt x="43" y="89"/>
                  </a:cubicBezTo>
                  <a:cubicBezTo>
                    <a:pt x="43" y="82"/>
                    <a:pt x="43" y="82"/>
                    <a:pt x="43" y="82"/>
                  </a:cubicBezTo>
                  <a:cubicBezTo>
                    <a:pt x="41" y="82"/>
                    <a:pt x="41" y="82"/>
                    <a:pt x="41" y="82"/>
                  </a:cubicBezTo>
                  <a:cubicBezTo>
                    <a:pt x="41" y="89"/>
                    <a:pt x="41" y="89"/>
                    <a:pt x="41" y="89"/>
                  </a:cubicBezTo>
                  <a:cubicBezTo>
                    <a:pt x="32" y="89"/>
                    <a:pt x="23" y="85"/>
                    <a:pt x="17" y="79"/>
                  </a:cubicBezTo>
                  <a:cubicBezTo>
                    <a:pt x="22" y="74"/>
                    <a:pt x="22" y="74"/>
                    <a:pt x="22" y="74"/>
                  </a:cubicBezTo>
                  <a:cubicBezTo>
                    <a:pt x="21" y="72"/>
                    <a:pt x="21" y="72"/>
                    <a:pt x="21" y="72"/>
                  </a:cubicBezTo>
                  <a:cubicBezTo>
                    <a:pt x="16" y="78"/>
                    <a:pt x="16" y="78"/>
                    <a:pt x="16" y="78"/>
                  </a:cubicBezTo>
                  <a:cubicBezTo>
                    <a:pt x="10" y="72"/>
                    <a:pt x="6" y="63"/>
                    <a:pt x="6" y="54"/>
                  </a:cubicBezTo>
                  <a:cubicBezTo>
                    <a:pt x="13" y="54"/>
                    <a:pt x="13" y="54"/>
                    <a:pt x="13" y="54"/>
                  </a:cubicBezTo>
                  <a:cubicBezTo>
                    <a:pt x="13" y="52"/>
                    <a:pt x="13" y="52"/>
                    <a:pt x="13" y="52"/>
                  </a:cubicBezTo>
                  <a:cubicBezTo>
                    <a:pt x="6" y="52"/>
                    <a:pt x="6" y="52"/>
                    <a:pt x="6" y="52"/>
                  </a:cubicBezTo>
                  <a:cubicBezTo>
                    <a:pt x="6" y="43"/>
                    <a:pt x="10" y="35"/>
                    <a:pt x="16" y="29"/>
                  </a:cubicBezTo>
                  <a:cubicBezTo>
                    <a:pt x="21" y="34"/>
                    <a:pt x="21" y="34"/>
                    <a:pt x="21" y="34"/>
                  </a:cubicBezTo>
                  <a:cubicBezTo>
                    <a:pt x="22" y="32"/>
                    <a:pt x="22" y="32"/>
                    <a:pt x="22" y="32"/>
                  </a:cubicBezTo>
                  <a:cubicBezTo>
                    <a:pt x="17" y="27"/>
                    <a:pt x="17" y="27"/>
                    <a:pt x="17" y="27"/>
                  </a:cubicBezTo>
                  <a:cubicBezTo>
                    <a:pt x="23" y="21"/>
                    <a:pt x="32" y="18"/>
                    <a:pt x="41" y="17"/>
                  </a:cubicBezTo>
                  <a:cubicBezTo>
                    <a:pt x="41" y="25"/>
                    <a:pt x="41" y="25"/>
                    <a:pt x="41" y="25"/>
                  </a:cubicBezTo>
                  <a:moveTo>
                    <a:pt x="52" y="0"/>
                  </a:moveTo>
                  <a:cubicBezTo>
                    <a:pt x="32" y="0"/>
                    <a:pt x="32" y="0"/>
                    <a:pt x="32" y="0"/>
                  </a:cubicBezTo>
                  <a:cubicBezTo>
                    <a:pt x="32" y="8"/>
                    <a:pt x="32" y="8"/>
                    <a:pt x="32" y="8"/>
                  </a:cubicBezTo>
                  <a:cubicBezTo>
                    <a:pt x="39" y="8"/>
                    <a:pt x="39" y="8"/>
                    <a:pt x="39" y="8"/>
                  </a:cubicBezTo>
                  <a:cubicBezTo>
                    <a:pt x="39" y="12"/>
                    <a:pt x="39" y="12"/>
                    <a:pt x="39" y="12"/>
                  </a:cubicBezTo>
                  <a:cubicBezTo>
                    <a:pt x="17" y="13"/>
                    <a:pt x="0" y="31"/>
                    <a:pt x="0" y="53"/>
                  </a:cubicBezTo>
                  <a:cubicBezTo>
                    <a:pt x="0" y="76"/>
                    <a:pt x="19" y="95"/>
                    <a:pt x="42" y="95"/>
                  </a:cubicBezTo>
                  <a:cubicBezTo>
                    <a:pt x="65" y="95"/>
                    <a:pt x="83" y="76"/>
                    <a:pt x="83" y="53"/>
                  </a:cubicBezTo>
                  <a:cubicBezTo>
                    <a:pt x="83" y="31"/>
                    <a:pt x="66" y="13"/>
                    <a:pt x="44" y="12"/>
                  </a:cubicBezTo>
                  <a:cubicBezTo>
                    <a:pt x="44" y="8"/>
                    <a:pt x="44" y="8"/>
                    <a:pt x="44" y="8"/>
                  </a:cubicBezTo>
                  <a:cubicBezTo>
                    <a:pt x="52" y="8"/>
                    <a:pt x="52" y="8"/>
                    <a:pt x="52" y="8"/>
                  </a:cubicBezTo>
                  <a:cubicBezTo>
                    <a:pt x="52" y="0"/>
                    <a:pt x="52" y="0"/>
                    <a:pt x="52" y="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defRPr/>
              </a:pPr>
              <a:endParaRPr lang="zh-CN" altLang="en-US" kern="0">
                <a:solidFill>
                  <a:prstClr val="black"/>
                </a:solidFill>
              </a:endParaRPr>
            </a:p>
          </p:txBody>
        </p:sp>
      </p:grpSp>
      <p:sp>
        <p:nvSpPr>
          <p:cNvPr id="47" name="MH_SubTitle_2"/>
          <p:cNvSpPr txBox="1"/>
          <p:nvPr>
            <p:custDataLst>
              <p:tags r:id="rId2"/>
            </p:custDataLst>
          </p:nvPr>
        </p:nvSpPr>
        <p:spPr>
          <a:xfrm>
            <a:off x="3131655" y="2197034"/>
            <a:ext cx="223202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48" name="文本框 47"/>
          <p:cNvSpPr txBox="1"/>
          <p:nvPr/>
        </p:nvSpPr>
        <p:spPr>
          <a:xfrm>
            <a:off x="3022160" y="1794090"/>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50" name="MH_SubTitle_2"/>
          <p:cNvSpPr txBox="1"/>
          <p:nvPr>
            <p:custDataLst>
              <p:tags r:id="rId3"/>
            </p:custDataLst>
          </p:nvPr>
        </p:nvSpPr>
        <p:spPr>
          <a:xfrm>
            <a:off x="3098524" y="4231243"/>
            <a:ext cx="223202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51" name="文本框 50"/>
          <p:cNvSpPr txBox="1"/>
          <p:nvPr/>
        </p:nvSpPr>
        <p:spPr>
          <a:xfrm>
            <a:off x="2989029" y="3828299"/>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53" name="MH_SubTitle_2"/>
          <p:cNvSpPr txBox="1"/>
          <p:nvPr>
            <p:custDataLst>
              <p:tags r:id="rId4"/>
            </p:custDataLst>
          </p:nvPr>
        </p:nvSpPr>
        <p:spPr>
          <a:xfrm>
            <a:off x="9393308" y="2349434"/>
            <a:ext cx="223202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54" name="文本框 53"/>
          <p:cNvSpPr txBox="1"/>
          <p:nvPr/>
        </p:nvSpPr>
        <p:spPr>
          <a:xfrm>
            <a:off x="9283813" y="1946490"/>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56" name="MH_SubTitle_2"/>
          <p:cNvSpPr txBox="1"/>
          <p:nvPr>
            <p:custDataLst>
              <p:tags r:id="rId5"/>
            </p:custDataLst>
          </p:nvPr>
        </p:nvSpPr>
        <p:spPr>
          <a:xfrm>
            <a:off x="9393307" y="4310757"/>
            <a:ext cx="2232025" cy="106362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57" name="文本框 56"/>
          <p:cNvSpPr txBox="1"/>
          <p:nvPr/>
        </p:nvSpPr>
        <p:spPr>
          <a:xfrm>
            <a:off x="9283812" y="3907813"/>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pic>
        <p:nvPicPr>
          <p:cNvPr id="7" name="图片 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32433" y="1550505"/>
            <a:ext cx="1627727" cy="4273826"/>
          </a:xfrm>
          <a:prstGeom prst="rect">
            <a:avLst/>
          </a:prstGeom>
        </p:spPr>
      </p:pic>
      <p:sp>
        <p:nvSpPr>
          <p:cNvPr id="59" name="文本框 58"/>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34" name="矩形 33"/>
          <p:cNvSpPr/>
          <p:nvPr/>
        </p:nvSpPr>
        <p:spPr>
          <a:xfrm>
            <a:off x="587848"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lef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left)">
                                      <p:cBhvr>
                                        <p:cTn id="63" dur="500"/>
                                        <p:tgtEl>
                                          <p:spTgt spid="5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ipe(left)">
                                      <p:cBhvr>
                                        <p:cTn id="66" dur="500"/>
                                        <p:tgtEl>
                                          <p:spTgt spid="5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1500"/>
                                  </p:stCondLst>
                                  <p:childTnLst>
                                    <p:animEffect transition="out" filter="fade">
                                      <p:cBhvr>
                                        <p:cTn id="70" dur="500"/>
                                        <p:tgtEl>
                                          <p:spTgt spid="59"/>
                                        </p:tgtEl>
                                      </p:cBhvr>
                                    </p:animEffect>
                                    <p:set>
                                      <p:cBhvr>
                                        <p:cTn id="71"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7" grpId="0"/>
      <p:bldP spid="48" grpId="0"/>
      <p:bldP spid="50" grpId="0"/>
      <p:bldP spid="51" grpId="0"/>
      <p:bldP spid="53" grpId="0"/>
      <p:bldP spid="54" grpId="0"/>
      <p:bldP spid="56" grpId="0"/>
      <p:bldP spid="57"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a:spLocks noChangeArrowheads="1"/>
          </p:cNvSpPr>
          <p:nvPr>
            <p:custDataLst>
              <p:tags r:id="rId1"/>
            </p:custDataLst>
          </p:nvPr>
        </p:nvSpPr>
        <p:spPr bwMode="auto">
          <a:xfrm rot="10800000" flipV="1">
            <a:off x="3780391" y="5466182"/>
            <a:ext cx="4473575" cy="693737"/>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anchor="ctr">
            <a:normAutofit/>
          </a:bodyPr>
          <a:lstStyle/>
          <a:p>
            <a:pPr>
              <a:defRPr/>
            </a:pPr>
            <a:endParaRPr lang="zh-CN" altLang="en-US" kern="0">
              <a:latin typeface="微软雅黑" panose="020B0503020204020204" pitchFamily="34" charset="-122"/>
              <a:ea typeface="微软雅黑" panose="020B0503020204020204" pitchFamily="34" charset="-122"/>
            </a:endParaRPr>
          </a:p>
        </p:txBody>
      </p:sp>
      <p:sp>
        <p:nvSpPr>
          <p:cNvPr id="4" name="MH_Other_2"/>
          <p:cNvSpPr/>
          <p:nvPr>
            <p:custDataLst>
              <p:tags r:id="rId2"/>
            </p:custDataLst>
          </p:nvPr>
        </p:nvSpPr>
        <p:spPr>
          <a:xfrm>
            <a:off x="5680628" y="2599568"/>
            <a:ext cx="1374775" cy="140970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gradFill flip="none" rotWithShape="1">
            <a:gsLst>
              <a:gs pos="14000">
                <a:schemeClr val="accent3">
                  <a:lumMod val="60000"/>
                  <a:lumOff val="40000"/>
                </a:schemeClr>
              </a:gs>
              <a:gs pos="64000">
                <a:schemeClr val="accent3">
                  <a:lumMod val="60000"/>
                  <a:lumOff val="40000"/>
                </a:schemeClr>
              </a:gs>
              <a:gs pos="42000">
                <a:schemeClr val="accent3">
                  <a:lumMod val="60000"/>
                  <a:lumOff val="40000"/>
                </a:schemeClr>
              </a:gs>
              <a:gs pos="100000">
                <a:schemeClr val="accent3"/>
              </a:gs>
            </a:gsLst>
            <a:lin ang="0" scaled="0"/>
            <a:tileRect/>
          </a:gra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5" name="MH_Other_3"/>
          <p:cNvSpPr/>
          <p:nvPr>
            <p:custDataLst>
              <p:tags r:id="rId3"/>
            </p:custDataLst>
          </p:nvPr>
        </p:nvSpPr>
        <p:spPr>
          <a:xfrm rot="18018922">
            <a:off x="5049597" y="2649575"/>
            <a:ext cx="1368425" cy="140811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gradFill flip="none" rotWithShape="1">
            <a:gsLst>
              <a:gs pos="14000">
                <a:schemeClr val="accent1">
                  <a:lumMod val="40000"/>
                  <a:lumOff val="60000"/>
                </a:schemeClr>
              </a:gs>
              <a:gs pos="64000">
                <a:schemeClr val="accent1">
                  <a:lumMod val="40000"/>
                  <a:lumOff val="60000"/>
                </a:schemeClr>
              </a:gs>
              <a:gs pos="42000">
                <a:schemeClr val="accent1">
                  <a:lumMod val="40000"/>
                  <a:lumOff val="60000"/>
                </a:schemeClr>
              </a:gs>
              <a:gs pos="100000">
                <a:schemeClr val="accent1">
                  <a:lumMod val="60000"/>
                  <a:lumOff val="40000"/>
                </a:schemeClr>
              </a:gs>
            </a:gsLst>
            <a:lin ang="0" scaled="0"/>
            <a:tileRect/>
          </a:gra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6" name="MH_Other_4"/>
          <p:cNvSpPr/>
          <p:nvPr>
            <p:custDataLst>
              <p:tags r:id="rId4"/>
            </p:custDataLst>
          </p:nvPr>
        </p:nvSpPr>
        <p:spPr>
          <a:xfrm rot="14427225">
            <a:off x="4770197" y="3216312"/>
            <a:ext cx="1368425" cy="140811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gradFill flip="none" rotWithShape="1">
            <a:gsLst>
              <a:gs pos="14000">
                <a:schemeClr val="accent1">
                  <a:lumMod val="60000"/>
                  <a:lumOff val="40000"/>
                </a:schemeClr>
              </a:gs>
              <a:gs pos="64000">
                <a:schemeClr val="accent1">
                  <a:lumMod val="60000"/>
                  <a:lumOff val="40000"/>
                </a:schemeClr>
              </a:gs>
              <a:gs pos="42000">
                <a:schemeClr val="accent1">
                  <a:lumMod val="60000"/>
                  <a:lumOff val="40000"/>
                </a:schemeClr>
              </a:gs>
              <a:gs pos="100000">
                <a:schemeClr val="accent1"/>
              </a:gs>
            </a:gsLst>
            <a:lin ang="0" scaled="0"/>
            <a:tileRect/>
          </a:gra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7" name="MH_Other_5"/>
          <p:cNvSpPr/>
          <p:nvPr>
            <p:custDataLst>
              <p:tags r:id="rId5"/>
            </p:custDataLst>
          </p:nvPr>
        </p:nvSpPr>
        <p:spPr>
          <a:xfrm rot="10859581">
            <a:off x="5121828" y="3747330"/>
            <a:ext cx="1368425" cy="140970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gradFill flip="none" rotWithShape="1">
            <a:gsLst>
              <a:gs pos="14000">
                <a:schemeClr val="accent2">
                  <a:lumMod val="40000"/>
                  <a:lumOff val="60000"/>
                </a:schemeClr>
              </a:gs>
              <a:gs pos="64000">
                <a:schemeClr val="accent2">
                  <a:lumMod val="40000"/>
                  <a:lumOff val="60000"/>
                </a:schemeClr>
              </a:gs>
              <a:gs pos="42000">
                <a:schemeClr val="accent2">
                  <a:lumMod val="40000"/>
                  <a:lumOff val="60000"/>
                </a:schemeClr>
              </a:gs>
              <a:gs pos="100000">
                <a:schemeClr val="accent2">
                  <a:lumMod val="60000"/>
                  <a:lumOff val="40000"/>
                </a:schemeClr>
              </a:gs>
            </a:gsLst>
            <a:lin ang="0" scaled="0"/>
            <a:tileRect/>
          </a:gra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8" name="MH_Other_6"/>
          <p:cNvSpPr/>
          <p:nvPr>
            <p:custDataLst>
              <p:tags r:id="rId6"/>
            </p:custDataLst>
          </p:nvPr>
        </p:nvSpPr>
        <p:spPr>
          <a:xfrm rot="7267884">
            <a:off x="5748890" y="3707643"/>
            <a:ext cx="1370012" cy="1408112"/>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gradFill flip="none" rotWithShape="1">
            <a:gsLst>
              <a:gs pos="14000">
                <a:schemeClr val="accent2">
                  <a:lumMod val="60000"/>
                  <a:lumOff val="40000"/>
                </a:schemeClr>
              </a:gs>
              <a:gs pos="64000">
                <a:schemeClr val="accent2">
                  <a:lumMod val="60000"/>
                  <a:lumOff val="40000"/>
                </a:schemeClr>
              </a:gs>
              <a:gs pos="42000">
                <a:schemeClr val="accent2">
                  <a:lumMod val="60000"/>
                  <a:lumOff val="40000"/>
                </a:schemeClr>
              </a:gs>
              <a:gs pos="100000">
                <a:schemeClr val="accent2"/>
              </a:gs>
            </a:gsLst>
            <a:lin ang="0" scaled="0"/>
            <a:tileRect/>
          </a:gra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9" name="MH_Other_7"/>
          <p:cNvSpPr/>
          <p:nvPr>
            <p:custDataLst>
              <p:tags r:id="rId7"/>
            </p:custDataLst>
          </p:nvPr>
        </p:nvSpPr>
        <p:spPr>
          <a:xfrm rot="3662163">
            <a:off x="6031465" y="3142493"/>
            <a:ext cx="1368425" cy="140970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gradFill flip="none" rotWithShape="1">
            <a:gsLst>
              <a:gs pos="14000">
                <a:schemeClr val="accent3">
                  <a:lumMod val="40000"/>
                  <a:lumOff val="60000"/>
                </a:schemeClr>
              </a:gs>
              <a:gs pos="64000">
                <a:schemeClr val="accent3">
                  <a:lumMod val="40000"/>
                  <a:lumOff val="60000"/>
                </a:schemeClr>
              </a:gs>
              <a:gs pos="42000">
                <a:schemeClr val="accent3">
                  <a:lumMod val="40000"/>
                  <a:lumOff val="60000"/>
                </a:schemeClr>
              </a:gs>
              <a:gs pos="100000">
                <a:schemeClr val="accent3">
                  <a:lumMod val="60000"/>
                  <a:lumOff val="40000"/>
                </a:schemeClr>
              </a:gs>
            </a:gsLst>
            <a:lin ang="0" scaled="0"/>
            <a:tileRect/>
          </a:gradFill>
          <a:ln w="3175" cap="flat" cmpd="sng" algn="ctr">
            <a:noFill/>
            <a:prstDash val="solid"/>
            <a:miter lim="800000"/>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10" name="MH_Other_8"/>
          <p:cNvSpPr/>
          <p:nvPr>
            <p:custDataLst>
              <p:tags r:id="rId8"/>
            </p:custDataLst>
          </p:nvPr>
        </p:nvSpPr>
        <p:spPr>
          <a:xfrm flipH="1">
            <a:off x="4401102" y="2531305"/>
            <a:ext cx="1098550" cy="39528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tx1"/>
            </a:solidFill>
            <a:prstDash val="sysDot"/>
            <a:miter lim="800000"/>
            <a:headEnd type="oval" w="sm" len="sm"/>
            <a:tailEnd type="oval" w="sm" len="sm"/>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11" name="MH_Other_9"/>
          <p:cNvSpPr/>
          <p:nvPr>
            <p:custDataLst>
              <p:tags r:id="rId9"/>
            </p:custDataLst>
          </p:nvPr>
        </p:nvSpPr>
        <p:spPr>
          <a:xfrm>
            <a:off x="6639477" y="2531305"/>
            <a:ext cx="1098550" cy="39528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tx1"/>
            </a:solidFill>
            <a:prstDash val="sysDot"/>
            <a:miter lim="800000"/>
            <a:headEnd type="oval" w="sm" len="sm"/>
            <a:tailEnd type="oval" w="sm" len="sm"/>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12" name="MH_Other_10"/>
          <p:cNvSpPr/>
          <p:nvPr>
            <p:custDataLst>
              <p:tags r:id="rId10"/>
            </p:custDataLst>
          </p:nvPr>
        </p:nvSpPr>
        <p:spPr>
          <a:xfrm flipH="1" flipV="1">
            <a:off x="4401102" y="4868105"/>
            <a:ext cx="1098550" cy="39528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tx1"/>
            </a:solidFill>
            <a:prstDash val="sysDot"/>
            <a:miter lim="800000"/>
            <a:headEnd type="oval" w="sm" len="sm"/>
            <a:tailEnd type="oval" w="sm" len="sm"/>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sp>
        <p:nvSpPr>
          <p:cNvPr id="13" name="MH_Other_11"/>
          <p:cNvSpPr/>
          <p:nvPr>
            <p:custDataLst>
              <p:tags r:id="rId11"/>
            </p:custDataLst>
          </p:nvPr>
        </p:nvSpPr>
        <p:spPr>
          <a:xfrm flipV="1">
            <a:off x="6639477" y="4868105"/>
            <a:ext cx="1098550" cy="39528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tx1"/>
            </a:solidFill>
            <a:prstDash val="sysDot"/>
            <a:miter lim="800000"/>
            <a:headEnd type="oval" w="sm" len="sm"/>
            <a:tailEnd type="oval" w="sm" len="sm"/>
          </a:ln>
          <a:effectLst/>
        </p:spPr>
        <p:txBody>
          <a:bodyPr anchor="ctr">
            <a:normAutofit/>
          </a:bodyPr>
          <a:lstStyle/>
          <a:p>
            <a:pPr algn="ctr">
              <a:defRPr/>
            </a:pPr>
            <a:endParaRPr lang="zh-CN" altLang="en-US" sz="1200" kern="0">
              <a:latin typeface="微软雅黑" panose="020B0503020204020204" pitchFamily="34" charset="-122"/>
              <a:ea typeface="微软雅黑" panose="020B0503020204020204" pitchFamily="34" charset="-122"/>
            </a:endParaRPr>
          </a:p>
        </p:txBody>
      </p:sp>
      <p:cxnSp>
        <p:nvCxnSpPr>
          <p:cNvPr id="14" name="MH_Other_12"/>
          <p:cNvCxnSpPr>
            <a:cxnSpLocks noChangeShapeType="1"/>
          </p:cNvCxnSpPr>
          <p:nvPr>
            <p:custDataLst>
              <p:tags r:id="rId12"/>
            </p:custDataLst>
          </p:nvPr>
        </p:nvCxnSpPr>
        <p:spPr bwMode="auto">
          <a:xfrm flipH="1">
            <a:off x="7120491" y="3921956"/>
            <a:ext cx="617537" cy="9525"/>
          </a:xfrm>
          <a:prstGeom prst="straightConnector1">
            <a:avLst/>
          </a:prstGeom>
          <a:noFill/>
          <a:ln w="19050" algn="ctr">
            <a:solidFill>
              <a:schemeClr val="tx1"/>
            </a:solidFill>
            <a:prstDash val="sysDot"/>
            <a:miter lim="800000"/>
            <a:headEnd type="oval" w="sm" len="sm"/>
            <a:tailEnd type="oval" w="sm" len="sm"/>
          </a:ln>
          <a:extLst>
            <a:ext uri="{909E8E84-426E-40DD-AFC4-6F175D3DCCD1}">
              <a14:hiddenFill xmlns:a14="http://schemas.microsoft.com/office/drawing/2010/main">
                <a:noFill/>
              </a14:hiddenFill>
            </a:ext>
          </a:extLst>
        </p:spPr>
      </p:cxnSp>
      <p:cxnSp>
        <p:nvCxnSpPr>
          <p:cNvPr id="15" name="MH_Other_13"/>
          <p:cNvCxnSpPr>
            <a:cxnSpLocks noChangeShapeType="1"/>
          </p:cNvCxnSpPr>
          <p:nvPr>
            <p:custDataLst>
              <p:tags r:id="rId13"/>
            </p:custDataLst>
          </p:nvPr>
        </p:nvCxnSpPr>
        <p:spPr bwMode="auto">
          <a:xfrm flipH="1">
            <a:off x="4401102" y="3937830"/>
            <a:ext cx="463550" cy="0"/>
          </a:xfrm>
          <a:prstGeom prst="straightConnector1">
            <a:avLst/>
          </a:prstGeom>
          <a:noFill/>
          <a:ln w="19050" algn="ctr">
            <a:solidFill>
              <a:schemeClr val="tx1"/>
            </a:solidFill>
            <a:prstDash val="sysDot"/>
            <a:miter lim="800000"/>
            <a:headEnd type="oval" w="sm" len="sm"/>
            <a:tailEnd type="oval" w="sm" len="sm"/>
          </a:ln>
          <a:extLst>
            <a:ext uri="{909E8E84-426E-40DD-AFC4-6F175D3DCCD1}">
              <a14:hiddenFill xmlns:a14="http://schemas.microsoft.com/office/drawing/2010/main">
                <a:noFill/>
              </a14:hiddenFill>
            </a:ext>
          </a:extLst>
        </p:spPr>
      </p:cxnSp>
      <p:sp>
        <p:nvSpPr>
          <p:cNvPr id="22" name="MH_Other_14"/>
          <p:cNvSpPr txBox="1">
            <a:spLocks noChangeArrowheads="1"/>
          </p:cNvSpPr>
          <p:nvPr>
            <p:custDataLst>
              <p:tags r:id="rId14"/>
            </p:custDataLst>
          </p:nvPr>
        </p:nvSpPr>
        <p:spPr bwMode="auto">
          <a:xfrm>
            <a:off x="4233258" y="1266759"/>
            <a:ext cx="372548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2000" dirty="0">
                <a:latin typeface="微软雅黑" panose="020B0503020204020204" pitchFamily="34" charset="-122"/>
              </a:rPr>
              <a:t>添加标题内容</a:t>
            </a:r>
          </a:p>
        </p:txBody>
      </p:sp>
      <p:sp>
        <p:nvSpPr>
          <p:cNvPr id="23" name="MH_SubTitle_2"/>
          <p:cNvSpPr txBox="1"/>
          <p:nvPr>
            <p:custDataLst>
              <p:tags r:id="rId15"/>
            </p:custDataLst>
          </p:nvPr>
        </p:nvSpPr>
        <p:spPr>
          <a:xfrm>
            <a:off x="1338470" y="2183785"/>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24" name="文本框 23"/>
          <p:cNvSpPr txBox="1"/>
          <p:nvPr/>
        </p:nvSpPr>
        <p:spPr>
          <a:xfrm>
            <a:off x="1246369" y="1873606"/>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25" name="MH_SubTitle_2"/>
          <p:cNvSpPr txBox="1"/>
          <p:nvPr>
            <p:custDataLst>
              <p:tags r:id="rId16"/>
            </p:custDataLst>
          </p:nvPr>
        </p:nvSpPr>
        <p:spPr>
          <a:xfrm>
            <a:off x="1318592" y="3489124"/>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26" name="文本框 25"/>
          <p:cNvSpPr txBox="1"/>
          <p:nvPr/>
        </p:nvSpPr>
        <p:spPr>
          <a:xfrm>
            <a:off x="1226491" y="3178945"/>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27" name="MH_SubTitle_2"/>
          <p:cNvSpPr txBox="1"/>
          <p:nvPr>
            <p:custDataLst>
              <p:tags r:id="rId17"/>
            </p:custDataLst>
          </p:nvPr>
        </p:nvSpPr>
        <p:spPr>
          <a:xfrm>
            <a:off x="1325218" y="4820968"/>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28" name="文本框 27"/>
          <p:cNvSpPr txBox="1"/>
          <p:nvPr/>
        </p:nvSpPr>
        <p:spPr>
          <a:xfrm>
            <a:off x="1233117" y="4510789"/>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30" name="MH_SubTitle_2"/>
          <p:cNvSpPr txBox="1"/>
          <p:nvPr>
            <p:custDataLst>
              <p:tags r:id="rId18"/>
            </p:custDataLst>
          </p:nvPr>
        </p:nvSpPr>
        <p:spPr>
          <a:xfrm>
            <a:off x="7918174" y="2256672"/>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31" name="文本框 30"/>
          <p:cNvSpPr txBox="1"/>
          <p:nvPr/>
        </p:nvSpPr>
        <p:spPr>
          <a:xfrm>
            <a:off x="7826073" y="1946493"/>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32" name="MH_SubTitle_2"/>
          <p:cNvSpPr txBox="1"/>
          <p:nvPr>
            <p:custDataLst>
              <p:tags r:id="rId19"/>
            </p:custDataLst>
          </p:nvPr>
        </p:nvSpPr>
        <p:spPr>
          <a:xfrm>
            <a:off x="7898296" y="3562011"/>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33" name="文本框 32"/>
          <p:cNvSpPr txBox="1"/>
          <p:nvPr/>
        </p:nvSpPr>
        <p:spPr>
          <a:xfrm>
            <a:off x="7806195" y="3251832"/>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34" name="MH_SubTitle_2"/>
          <p:cNvSpPr txBox="1"/>
          <p:nvPr>
            <p:custDataLst>
              <p:tags r:id="rId20"/>
            </p:custDataLst>
          </p:nvPr>
        </p:nvSpPr>
        <p:spPr>
          <a:xfrm>
            <a:off x="7904922" y="4893855"/>
            <a:ext cx="2845767" cy="877470"/>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35" name="文本框 34"/>
          <p:cNvSpPr txBox="1"/>
          <p:nvPr/>
        </p:nvSpPr>
        <p:spPr>
          <a:xfrm>
            <a:off x="7812821" y="4583676"/>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pic>
        <p:nvPicPr>
          <p:cNvPr id="37" name="图片 3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00957" y="1762540"/>
            <a:ext cx="1590086" cy="4174996"/>
          </a:xfrm>
          <a:prstGeom prst="rect">
            <a:avLst/>
          </a:prstGeom>
        </p:spPr>
      </p:pic>
      <p:sp>
        <p:nvSpPr>
          <p:cNvPr id="38" name="文本框 37"/>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36" name="矩形 35"/>
          <p:cNvSpPr/>
          <p:nvPr/>
        </p:nvSpPr>
        <p:spPr>
          <a:xfrm>
            <a:off x="587848"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right)">
                                      <p:cBhvr>
                                        <p:cTn id="53" dur="500"/>
                                        <p:tgtEl>
                                          <p:spTgt spid="23"/>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right)">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right)">
                                      <p:cBhvr>
                                        <p:cTn id="61" dur="500"/>
                                        <p:tgtEl>
                                          <p:spTgt spid="15"/>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right)">
                                      <p:cBhvr>
                                        <p:cTn id="64" dur="500"/>
                                        <p:tgtEl>
                                          <p:spTgt spid="25"/>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right)">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right)">
                                      <p:cBhvr>
                                        <p:cTn id="72" dur="500"/>
                                        <p:tgtEl>
                                          <p:spTgt spid="12"/>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right)">
                                      <p:cBhvr>
                                        <p:cTn id="75" dur="500"/>
                                        <p:tgtEl>
                                          <p:spTgt spid="27"/>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right)">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left)">
                                      <p:cBhvr>
                                        <p:cTn id="83" dur="500"/>
                                        <p:tgtEl>
                                          <p:spTgt spid="1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left)">
                                      <p:cBhvr>
                                        <p:cTn id="94" dur="500"/>
                                        <p:tgtEl>
                                          <p:spTgt spid="1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left)">
                                      <p:cBhvr>
                                        <p:cTn id="105" dur="500"/>
                                        <p:tgtEl>
                                          <p:spTgt spid="13"/>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wipe(left)">
                                      <p:cBhvr>
                                        <p:cTn id="108" dur="500"/>
                                        <p:tgtEl>
                                          <p:spTgt spid="34"/>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left)">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1500"/>
                                  </p:stCondLst>
                                  <p:childTnLst>
                                    <p:animEffect transition="out" filter="fade">
                                      <p:cBhvr>
                                        <p:cTn id="115" dur="500"/>
                                        <p:tgtEl>
                                          <p:spTgt spid="38"/>
                                        </p:tgtEl>
                                      </p:cBhvr>
                                    </p:animEffect>
                                    <p:set>
                                      <p:cBhvr>
                                        <p:cTn id="116"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22" grpId="0"/>
      <p:bldP spid="23" grpId="0"/>
      <p:bldP spid="24" grpId="0"/>
      <p:bldP spid="25" grpId="0"/>
      <p:bldP spid="26" grpId="0"/>
      <p:bldP spid="27" grpId="0"/>
      <p:bldP spid="28" grpId="0"/>
      <p:bldP spid="30" grpId="0"/>
      <p:bldP spid="31" grpId="0"/>
      <p:bldP spid="32" grpId="0"/>
      <p:bldP spid="33" grpId="0"/>
      <p:bldP spid="34" grpId="0"/>
      <p:bldP spid="35"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剪去对角的矩形 48"/>
          <p:cNvSpPr/>
          <p:nvPr/>
        </p:nvSpPr>
        <p:spPr bwMode="auto">
          <a:xfrm>
            <a:off x="1477618" y="4128052"/>
            <a:ext cx="3339548" cy="1470991"/>
          </a:xfrm>
          <a:prstGeom prst="snip2DiagRect">
            <a:avLst>
              <a:gd name="adj1" fmla="val 0"/>
              <a:gd name="adj2" fmla="val 30808"/>
            </a:avLst>
          </a:prstGeom>
          <a:solidFill>
            <a:schemeClr val="bg1"/>
          </a:solidFill>
          <a:ln>
            <a:solidFill>
              <a:schemeClr val="tx1">
                <a:lumMod val="50000"/>
                <a:lumOff val="50000"/>
              </a:schemeClr>
            </a:solidFill>
          </a:ln>
        </p:spPr>
        <p:txBody>
          <a:bodyPr rtlCol="0" anchor="ctr" anchorCtr="1"/>
          <a:lstStyle/>
          <a:p>
            <a:pPr algn="ctr"/>
            <a:endParaRPr lang="zh-CN" altLang="en-US"/>
          </a:p>
        </p:txBody>
      </p:sp>
      <p:sp>
        <p:nvSpPr>
          <p:cNvPr id="48" name="剪去对角的矩形 47"/>
          <p:cNvSpPr/>
          <p:nvPr/>
        </p:nvSpPr>
        <p:spPr bwMode="auto">
          <a:xfrm>
            <a:off x="6864627" y="4678018"/>
            <a:ext cx="3339548" cy="1470991"/>
          </a:xfrm>
          <a:prstGeom prst="snip2DiagRect">
            <a:avLst>
              <a:gd name="adj1" fmla="val 0"/>
              <a:gd name="adj2" fmla="val 30808"/>
            </a:avLst>
          </a:prstGeom>
          <a:solidFill>
            <a:schemeClr val="bg1"/>
          </a:solidFill>
          <a:ln>
            <a:solidFill>
              <a:schemeClr val="bg1">
                <a:lumMod val="65000"/>
              </a:schemeClr>
            </a:solidFill>
          </a:ln>
        </p:spPr>
        <p:txBody>
          <a:bodyPr rtlCol="0" anchor="ctr" anchorCtr="1"/>
          <a:lstStyle/>
          <a:p>
            <a:pPr algn="ctr"/>
            <a:endParaRPr lang="zh-CN" altLang="en-US"/>
          </a:p>
        </p:txBody>
      </p:sp>
      <p:sp>
        <p:nvSpPr>
          <p:cNvPr id="47" name="剪去对角的矩形 46"/>
          <p:cNvSpPr/>
          <p:nvPr/>
        </p:nvSpPr>
        <p:spPr bwMode="auto">
          <a:xfrm>
            <a:off x="7427844" y="2299252"/>
            <a:ext cx="3339548" cy="1470991"/>
          </a:xfrm>
          <a:prstGeom prst="snip2DiagRect">
            <a:avLst>
              <a:gd name="adj1" fmla="val 0"/>
              <a:gd name="adj2" fmla="val 30808"/>
            </a:avLst>
          </a:prstGeom>
          <a:solidFill>
            <a:schemeClr val="bg1"/>
          </a:solidFill>
          <a:ln>
            <a:solidFill>
              <a:srgbClr val="FF3300"/>
            </a:solidFill>
          </a:ln>
        </p:spPr>
        <p:txBody>
          <a:bodyPr rtlCol="0" anchor="ctr" anchorCtr="1"/>
          <a:lstStyle/>
          <a:p>
            <a:pPr algn="ctr"/>
            <a:endParaRPr lang="zh-CN" altLang="en-US"/>
          </a:p>
        </p:txBody>
      </p:sp>
      <p:sp>
        <p:nvSpPr>
          <p:cNvPr id="4" name="剪去对角的矩形 3"/>
          <p:cNvSpPr/>
          <p:nvPr/>
        </p:nvSpPr>
        <p:spPr bwMode="auto">
          <a:xfrm>
            <a:off x="2001078" y="1643269"/>
            <a:ext cx="3339548" cy="1470991"/>
          </a:xfrm>
          <a:prstGeom prst="snip2DiagRect">
            <a:avLst>
              <a:gd name="adj1" fmla="val 0"/>
              <a:gd name="adj2" fmla="val 30808"/>
            </a:avLst>
          </a:prstGeom>
          <a:solidFill>
            <a:schemeClr val="bg1"/>
          </a:solidFill>
          <a:ln>
            <a:solidFill>
              <a:srgbClr val="04ADC0"/>
            </a:solidFill>
          </a:ln>
        </p:spPr>
        <p:txBody>
          <a:bodyPr rtlCol="0" anchor="ctr" anchorCtr="1"/>
          <a:lstStyle/>
          <a:p>
            <a:pPr algn="ctr"/>
            <a:endParaRPr lang="zh-CN" altLang="en-US"/>
          </a:p>
        </p:txBody>
      </p:sp>
      <p:sp>
        <p:nvSpPr>
          <p:cNvPr id="28" name="MH_Other_1"/>
          <p:cNvSpPr/>
          <p:nvPr>
            <p:custDataLst>
              <p:tags r:id="rId2"/>
            </p:custDataLst>
          </p:nvPr>
        </p:nvSpPr>
        <p:spPr bwMode="auto">
          <a:xfrm>
            <a:off x="6096001" y="3209925"/>
            <a:ext cx="1725613" cy="681038"/>
          </a:xfrm>
          <a:custGeom>
            <a:avLst/>
            <a:gdLst>
              <a:gd name="T0" fmla="*/ 824 w 1302"/>
              <a:gd name="T1" fmla="*/ 0 h 514"/>
              <a:gd name="T2" fmla="*/ 513 w 1302"/>
              <a:gd name="T3" fmla="*/ 0 h 514"/>
              <a:gd name="T4" fmla="*/ 0 w 1302"/>
              <a:gd name="T5" fmla="*/ 514 h 514"/>
              <a:gd name="T6" fmla="*/ 1302 w 1302"/>
              <a:gd name="T7" fmla="*/ 514 h 514"/>
              <a:gd name="T8" fmla="*/ 824 w 1302"/>
              <a:gd name="T9" fmla="*/ 0 h 514"/>
            </a:gdLst>
            <a:ahLst/>
            <a:cxnLst>
              <a:cxn ang="0">
                <a:pos x="T0" y="T1"/>
              </a:cxn>
              <a:cxn ang="0">
                <a:pos x="T2" y="T3"/>
              </a:cxn>
              <a:cxn ang="0">
                <a:pos x="T4" y="T5"/>
              </a:cxn>
              <a:cxn ang="0">
                <a:pos x="T6" y="T7"/>
              </a:cxn>
              <a:cxn ang="0">
                <a:pos x="T8" y="T9"/>
              </a:cxn>
            </a:cxnLst>
            <a:rect l="0" t="0" r="r" b="b"/>
            <a:pathLst>
              <a:path w="1302" h="514">
                <a:moveTo>
                  <a:pt x="824" y="0"/>
                </a:moveTo>
                <a:lnTo>
                  <a:pt x="513" y="0"/>
                </a:lnTo>
                <a:lnTo>
                  <a:pt x="0" y="514"/>
                </a:lnTo>
                <a:lnTo>
                  <a:pt x="1302" y="514"/>
                </a:lnTo>
                <a:lnTo>
                  <a:pt x="824" y="0"/>
                </a:lnTo>
                <a:close/>
              </a:path>
            </a:pathLst>
          </a:custGeom>
          <a:solidFill>
            <a:schemeClr val="accent2">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9" name="MH_Other_2"/>
          <p:cNvSpPr/>
          <p:nvPr>
            <p:custDataLst>
              <p:tags r:id="rId3"/>
            </p:custDataLst>
          </p:nvPr>
        </p:nvSpPr>
        <p:spPr bwMode="auto">
          <a:xfrm>
            <a:off x="6096001" y="3890964"/>
            <a:ext cx="1725613" cy="681037"/>
          </a:xfrm>
          <a:custGeom>
            <a:avLst/>
            <a:gdLst>
              <a:gd name="T0" fmla="*/ 824 w 1302"/>
              <a:gd name="T1" fmla="*/ 514 h 514"/>
              <a:gd name="T2" fmla="*/ 513 w 1302"/>
              <a:gd name="T3" fmla="*/ 514 h 514"/>
              <a:gd name="T4" fmla="*/ 0 w 1302"/>
              <a:gd name="T5" fmla="*/ 0 h 514"/>
              <a:gd name="T6" fmla="*/ 1302 w 1302"/>
              <a:gd name="T7" fmla="*/ 0 h 514"/>
              <a:gd name="T8" fmla="*/ 824 w 1302"/>
              <a:gd name="T9" fmla="*/ 514 h 514"/>
            </a:gdLst>
            <a:ahLst/>
            <a:cxnLst>
              <a:cxn ang="0">
                <a:pos x="T0" y="T1"/>
              </a:cxn>
              <a:cxn ang="0">
                <a:pos x="T2" y="T3"/>
              </a:cxn>
              <a:cxn ang="0">
                <a:pos x="T4" y="T5"/>
              </a:cxn>
              <a:cxn ang="0">
                <a:pos x="T6" y="T7"/>
              </a:cxn>
              <a:cxn ang="0">
                <a:pos x="T8" y="T9"/>
              </a:cxn>
            </a:cxnLst>
            <a:rect l="0" t="0" r="r" b="b"/>
            <a:pathLst>
              <a:path w="1302" h="514">
                <a:moveTo>
                  <a:pt x="824" y="514"/>
                </a:moveTo>
                <a:lnTo>
                  <a:pt x="513" y="514"/>
                </a:lnTo>
                <a:lnTo>
                  <a:pt x="0" y="0"/>
                </a:lnTo>
                <a:lnTo>
                  <a:pt x="1302" y="0"/>
                </a:lnTo>
                <a:lnTo>
                  <a:pt x="824" y="514"/>
                </a:lnTo>
                <a:close/>
              </a:path>
            </a:pathLst>
          </a:custGeom>
          <a:solidFill>
            <a:schemeClr val="accent2"/>
          </a:solidFill>
          <a:ln>
            <a:noFill/>
          </a:ln>
        </p:spPr>
        <p:txBody>
          <a:bodyPr lIns="68580" tIns="34290" rIns="68580" bIns="34290"/>
          <a:lstStyle/>
          <a:p>
            <a:pPr>
              <a:defRPr/>
            </a:pPr>
            <a:endParaRPr lang="zh-CN" altLang="en-US" kern="0">
              <a:solidFill>
                <a:prstClr val="black"/>
              </a:solidFill>
            </a:endParaRPr>
          </a:p>
        </p:txBody>
      </p:sp>
      <p:sp>
        <p:nvSpPr>
          <p:cNvPr id="31" name="MH_Other_3"/>
          <p:cNvSpPr/>
          <p:nvPr>
            <p:custDataLst>
              <p:tags r:id="rId4"/>
            </p:custDataLst>
          </p:nvPr>
        </p:nvSpPr>
        <p:spPr bwMode="auto">
          <a:xfrm>
            <a:off x="5407025" y="2092325"/>
            <a:ext cx="681038" cy="1720850"/>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rgbClr val="05D3E9"/>
          </a:solidFill>
          <a:ln>
            <a:noFill/>
          </a:ln>
        </p:spPr>
        <p:txBody>
          <a:bodyPr lIns="68580" tIns="34290" rIns="68580" bIns="34290"/>
          <a:lstStyle/>
          <a:p>
            <a:pPr>
              <a:defRPr/>
            </a:pPr>
            <a:endParaRPr lang="zh-CN" altLang="en-US" kern="0">
              <a:solidFill>
                <a:prstClr val="black"/>
              </a:solidFill>
            </a:endParaRPr>
          </a:p>
        </p:txBody>
      </p:sp>
      <p:sp>
        <p:nvSpPr>
          <p:cNvPr id="32" name="MH_Other_4"/>
          <p:cNvSpPr/>
          <p:nvPr>
            <p:custDataLst>
              <p:tags r:id="rId5"/>
            </p:custDataLst>
          </p:nvPr>
        </p:nvSpPr>
        <p:spPr bwMode="auto">
          <a:xfrm>
            <a:off x="6088064" y="2092325"/>
            <a:ext cx="681037" cy="1720850"/>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rgbClr val="04ADC0"/>
          </a:solidFill>
          <a:ln>
            <a:noFill/>
          </a:ln>
        </p:spPr>
        <p:txBody>
          <a:bodyPr lIns="68580" tIns="34290" rIns="68580" bIns="34290"/>
          <a:lstStyle/>
          <a:p>
            <a:pPr>
              <a:defRPr/>
            </a:pPr>
            <a:endParaRPr lang="zh-CN" altLang="en-US" kern="0">
              <a:solidFill>
                <a:prstClr val="black"/>
              </a:solidFill>
            </a:endParaRPr>
          </a:p>
        </p:txBody>
      </p:sp>
      <p:sp>
        <p:nvSpPr>
          <p:cNvPr id="34" name="MH_Other_5"/>
          <p:cNvSpPr/>
          <p:nvPr>
            <p:custDataLst>
              <p:tags r:id="rId6"/>
            </p:custDataLst>
          </p:nvPr>
        </p:nvSpPr>
        <p:spPr bwMode="auto">
          <a:xfrm>
            <a:off x="4365625" y="3890964"/>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chemeClr val="accent4"/>
          </a:solidFill>
          <a:ln>
            <a:noFill/>
          </a:ln>
        </p:spPr>
        <p:txBody>
          <a:bodyPr lIns="68580" tIns="34290" rIns="68580" bIns="34290"/>
          <a:lstStyle/>
          <a:p>
            <a:pPr>
              <a:defRPr/>
            </a:pPr>
            <a:endParaRPr lang="zh-CN" altLang="en-US" kern="0">
              <a:solidFill>
                <a:prstClr val="black"/>
              </a:solidFill>
            </a:endParaRPr>
          </a:p>
        </p:txBody>
      </p:sp>
      <p:sp>
        <p:nvSpPr>
          <p:cNvPr id="35" name="MH_Other_6"/>
          <p:cNvSpPr/>
          <p:nvPr>
            <p:custDataLst>
              <p:tags r:id="rId7"/>
            </p:custDataLst>
          </p:nvPr>
        </p:nvSpPr>
        <p:spPr bwMode="auto">
          <a:xfrm>
            <a:off x="4365625" y="3209925"/>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chemeClr val="accent4">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37" name="MH_Other_7"/>
          <p:cNvSpPr/>
          <p:nvPr>
            <p:custDataLst>
              <p:tags r:id="rId8"/>
            </p:custDataLst>
          </p:nvPr>
        </p:nvSpPr>
        <p:spPr bwMode="auto">
          <a:xfrm>
            <a:off x="6088064" y="3967163"/>
            <a:ext cx="681037" cy="1727200"/>
          </a:xfrm>
          <a:custGeom>
            <a:avLst/>
            <a:gdLst>
              <a:gd name="T0" fmla="*/ 514 w 514"/>
              <a:gd name="T1" fmla="*/ 824 h 1302"/>
              <a:gd name="T2" fmla="*/ 514 w 514"/>
              <a:gd name="T3" fmla="*/ 513 h 1302"/>
              <a:gd name="T4" fmla="*/ 0 w 514"/>
              <a:gd name="T5" fmla="*/ 0 h 1302"/>
              <a:gd name="T6" fmla="*/ 0 w 514"/>
              <a:gd name="T7" fmla="*/ 1302 h 1302"/>
              <a:gd name="T8" fmla="*/ 514 w 514"/>
              <a:gd name="T9" fmla="*/ 824 h 1302"/>
            </a:gdLst>
            <a:ahLst/>
            <a:cxnLst>
              <a:cxn ang="0">
                <a:pos x="T0" y="T1"/>
              </a:cxn>
              <a:cxn ang="0">
                <a:pos x="T2" y="T3"/>
              </a:cxn>
              <a:cxn ang="0">
                <a:pos x="T4" y="T5"/>
              </a:cxn>
              <a:cxn ang="0">
                <a:pos x="T6" y="T7"/>
              </a:cxn>
              <a:cxn ang="0">
                <a:pos x="T8" y="T9"/>
              </a:cxn>
            </a:cxnLst>
            <a:rect l="0" t="0" r="r" b="b"/>
            <a:pathLst>
              <a:path w="514" h="1302">
                <a:moveTo>
                  <a:pt x="514" y="824"/>
                </a:moveTo>
                <a:lnTo>
                  <a:pt x="514" y="513"/>
                </a:lnTo>
                <a:lnTo>
                  <a:pt x="0" y="0"/>
                </a:lnTo>
                <a:lnTo>
                  <a:pt x="0" y="1302"/>
                </a:lnTo>
                <a:lnTo>
                  <a:pt x="514" y="824"/>
                </a:lnTo>
                <a:close/>
              </a:path>
            </a:pathLst>
          </a:custGeom>
          <a:solidFill>
            <a:srgbClr val="54636A"/>
          </a:solidFill>
          <a:ln>
            <a:noFill/>
          </a:ln>
        </p:spPr>
        <p:txBody>
          <a:bodyPr lIns="68580" tIns="34290" rIns="68580" bIns="34290"/>
          <a:lstStyle/>
          <a:p>
            <a:pPr>
              <a:defRPr/>
            </a:pPr>
            <a:endParaRPr lang="zh-CN" altLang="en-US" kern="0">
              <a:solidFill>
                <a:prstClr val="black"/>
              </a:solidFill>
            </a:endParaRPr>
          </a:p>
        </p:txBody>
      </p:sp>
      <p:sp>
        <p:nvSpPr>
          <p:cNvPr id="38" name="MH_Other_8"/>
          <p:cNvSpPr/>
          <p:nvPr>
            <p:custDataLst>
              <p:tags r:id="rId9"/>
            </p:custDataLst>
          </p:nvPr>
        </p:nvSpPr>
        <p:spPr bwMode="auto">
          <a:xfrm>
            <a:off x="5407025" y="3967163"/>
            <a:ext cx="681038" cy="1727200"/>
          </a:xfrm>
          <a:custGeom>
            <a:avLst/>
            <a:gdLst>
              <a:gd name="T0" fmla="*/ 0 w 514"/>
              <a:gd name="T1" fmla="*/ 824 h 1302"/>
              <a:gd name="T2" fmla="*/ 0 w 514"/>
              <a:gd name="T3" fmla="*/ 513 h 1302"/>
              <a:gd name="T4" fmla="*/ 514 w 514"/>
              <a:gd name="T5" fmla="*/ 0 h 1302"/>
              <a:gd name="T6" fmla="*/ 514 w 514"/>
              <a:gd name="T7" fmla="*/ 1302 h 1302"/>
              <a:gd name="T8" fmla="*/ 0 w 514"/>
              <a:gd name="T9" fmla="*/ 824 h 1302"/>
            </a:gdLst>
            <a:ahLst/>
            <a:cxnLst>
              <a:cxn ang="0">
                <a:pos x="T0" y="T1"/>
              </a:cxn>
              <a:cxn ang="0">
                <a:pos x="T2" y="T3"/>
              </a:cxn>
              <a:cxn ang="0">
                <a:pos x="T4" y="T5"/>
              </a:cxn>
              <a:cxn ang="0">
                <a:pos x="T6" y="T7"/>
              </a:cxn>
              <a:cxn ang="0">
                <a:pos x="T8" y="T9"/>
              </a:cxn>
            </a:cxnLst>
            <a:rect l="0" t="0" r="r" b="b"/>
            <a:pathLst>
              <a:path w="514" h="1302">
                <a:moveTo>
                  <a:pt x="0" y="824"/>
                </a:moveTo>
                <a:lnTo>
                  <a:pt x="0" y="513"/>
                </a:lnTo>
                <a:lnTo>
                  <a:pt x="514" y="0"/>
                </a:lnTo>
                <a:lnTo>
                  <a:pt x="514" y="1302"/>
                </a:lnTo>
                <a:lnTo>
                  <a:pt x="0" y="824"/>
                </a:lnTo>
                <a:close/>
              </a:path>
            </a:pathLst>
          </a:custGeom>
          <a:solidFill>
            <a:srgbClr val="788B94"/>
          </a:solidFill>
          <a:ln>
            <a:noFill/>
          </a:ln>
        </p:spPr>
        <p:txBody>
          <a:bodyPr lIns="68580" tIns="34290" rIns="68580" bIns="34290"/>
          <a:lstStyle/>
          <a:p>
            <a:pPr>
              <a:defRPr/>
            </a:pPr>
            <a:endParaRPr lang="zh-CN" altLang="en-US" kern="0">
              <a:solidFill>
                <a:prstClr val="black"/>
              </a:solidFill>
            </a:endParaRPr>
          </a:p>
        </p:txBody>
      </p:sp>
      <p:sp>
        <p:nvSpPr>
          <p:cNvPr id="40" name="MH_Other_10"/>
          <p:cNvSpPr>
            <a:spLocks noChangeAspect="1" noEditPoints="1"/>
          </p:cNvSpPr>
          <p:nvPr>
            <p:custDataLst>
              <p:tags r:id="rId10"/>
            </p:custDataLst>
          </p:nvPr>
        </p:nvSpPr>
        <p:spPr bwMode="auto">
          <a:xfrm>
            <a:off x="5862639" y="4649788"/>
            <a:ext cx="466725" cy="423862"/>
          </a:xfrm>
          <a:custGeom>
            <a:avLst/>
            <a:gdLst>
              <a:gd name="T0" fmla="*/ 812168355 w 106"/>
              <a:gd name="T1" fmla="*/ 969364271 h 95"/>
              <a:gd name="T2" fmla="*/ 577891455 w 106"/>
              <a:gd name="T3" fmla="*/ 1144165830 h 95"/>
              <a:gd name="T4" fmla="*/ 577891455 w 106"/>
              <a:gd name="T5" fmla="*/ 889907201 h 95"/>
              <a:gd name="T6" fmla="*/ 312371836 w 106"/>
              <a:gd name="T7" fmla="*/ 492625845 h 95"/>
              <a:gd name="T8" fmla="*/ 0 w 106"/>
              <a:gd name="T9" fmla="*/ 874015787 h 95"/>
              <a:gd name="T10" fmla="*/ 624743672 w 106"/>
              <a:gd name="T11" fmla="*/ 1303079970 h 95"/>
              <a:gd name="T12" fmla="*/ 827789714 w 106"/>
              <a:gd name="T13" fmla="*/ 1287188556 h 95"/>
              <a:gd name="T14" fmla="*/ 1046449208 w 106"/>
              <a:gd name="T15" fmla="*/ 1509664358 h 95"/>
              <a:gd name="T16" fmla="*/ 983975632 w 106"/>
              <a:gd name="T17" fmla="*/ 1239514314 h 95"/>
              <a:gd name="T18" fmla="*/ 1249491297 w 106"/>
              <a:gd name="T19" fmla="*/ 953472857 h 95"/>
              <a:gd name="T20" fmla="*/ 999593038 w 106"/>
              <a:gd name="T21" fmla="*/ 985255685 h 95"/>
              <a:gd name="T22" fmla="*/ 812168355 w 106"/>
              <a:gd name="T23" fmla="*/ 969364271 h 95"/>
              <a:gd name="T24" fmla="*/ 1030831803 w 106"/>
              <a:gd name="T25" fmla="*/ 0 h 95"/>
              <a:gd name="T26" fmla="*/ 406084177 w 106"/>
              <a:gd name="T27" fmla="*/ 429064183 h 95"/>
              <a:gd name="T28" fmla="*/ 671599842 w 106"/>
              <a:gd name="T29" fmla="*/ 794558717 h 95"/>
              <a:gd name="T30" fmla="*/ 671599842 w 106"/>
              <a:gd name="T31" fmla="*/ 969364271 h 95"/>
              <a:gd name="T32" fmla="*/ 843407120 w 106"/>
              <a:gd name="T33" fmla="*/ 842232959 h 95"/>
              <a:gd name="T34" fmla="*/ 1030831803 w 106"/>
              <a:gd name="T35" fmla="*/ 874015787 h 95"/>
              <a:gd name="T36" fmla="*/ 1655575475 w 106"/>
              <a:gd name="T37" fmla="*/ 429064183 h 95"/>
              <a:gd name="T38" fmla="*/ 1030831803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alpha val="89018"/>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defRPr/>
            </a:pPr>
            <a:endParaRPr lang="zh-CN" altLang="en-US" kern="0">
              <a:solidFill>
                <a:prstClr val="black"/>
              </a:solidFill>
            </a:endParaRPr>
          </a:p>
        </p:txBody>
      </p:sp>
      <p:sp>
        <p:nvSpPr>
          <p:cNvPr id="42" name="MH_Other_12"/>
          <p:cNvSpPr>
            <a:spLocks noChangeAspect="1" noEditPoints="1"/>
          </p:cNvSpPr>
          <p:nvPr>
            <p:custDataLst>
              <p:tags r:id="rId11"/>
            </p:custDataLst>
          </p:nvPr>
        </p:nvSpPr>
        <p:spPr bwMode="auto">
          <a:xfrm>
            <a:off x="5861050" y="2703444"/>
            <a:ext cx="469900" cy="420688"/>
          </a:xfrm>
          <a:custGeom>
            <a:avLst/>
            <a:gdLst>
              <a:gd name="T0" fmla="*/ 341775088 w 254"/>
              <a:gd name="T1" fmla="*/ 445069564 h 228"/>
              <a:gd name="T2" fmla="*/ 289406338 w 254"/>
              <a:gd name="T3" fmla="*/ 445069564 h 228"/>
              <a:gd name="T4" fmla="*/ 289406338 w 254"/>
              <a:gd name="T5" fmla="*/ 489026520 h 228"/>
              <a:gd name="T6" fmla="*/ 341775088 w 254"/>
              <a:gd name="T7" fmla="*/ 489026520 h 228"/>
              <a:gd name="T8" fmla="*/ 341775088 w 254"/>
              <a:gd name="T9" fmla="*/ 445069564 h 228"/>
              <a:gd name="T10" fmla="*/ 118517963 w 254"/>
              <a:gd name="T11" fmla="*/ 299461112 h 228"/>
              <a:gd name="T12" fmla="*/ 355555550 w 254"/>
              <a:gd name="T13" fmla="*/ 71430468 h 228"/>
              <a:gd name="T14" fmla="*/ 584323863 w 254"/>
              <a:gd name="T15" fmla="*/ 299461112 h 228"/>
              <a:gd name="T16" fmla="*/ 151593400 w 254"/>
              <a:gd name="T17" fmla="*/ 299461112 h 228"/>
              <a:gd name="T18" fmla="*/ 118517963 w 254"/>
              <a:gd name="T19" fmla="*/ 299461112 h 228"/>
              <a:gd name="T20" fmla="*/ 355555550 w 254"/>
              <a:gd name="T21" fmla="*/ 0 h 228"/>
              <a:gd name="T22" fmla="*/ 333505813 w 254"/>
              <a:gd name="T23" fmla="*/ 19230961 h 228"/>
              <a:gd name="T24" fmla="*/ 41343050 w 254"/>
              <a:gd name="T25" fmla="*/ 307702006 h 228"/>
              <a:gd name="T26" fmla="*/ 0 w 254"/>
              <a:gd name="T27" fmla="*/ 351660619 h 228"/>
              <a:gd name="T28" fmla="*/ 146080550 w 254"/>
              <a:gd name="T29" fmla="*/ 351660619 h 228"/>
              <a:gd name="T30" fmla="*/ 146080550 w 254"/>
              <a:gd name="T31" fmla="*/ 626394079 h 228"/>
              <a:gd name="T32" fmla="*/ 190181688 w 254"/>
              <a:gd name="T33" fmla="*/ 626394079 h 228"/>
              <a:gd name="T34" fmla="*/ 190181688 w 254"/>
              <a:gd name="T35" fmla="*/ 351660619 h 228"/>
              <a:gd name="T36" fmla="*/ 498881338 w 254"/>
              <a:gd name="T37" fmla="*/ 351660619 h 228"/>
              <a:gd name="T38" fmla="*/ 498881338 w 254"/>
              <a:gd name="T39" fmla="*/ 626394079 h 228"/>
              <a:gd name="T40" fmla="*/ 542980813 w 254"/>
              <a:gd name="T41" fmla="*/ 626394079 h 228"/>
              <a:gd name="T42" fmla="*/ 542980813 w 254"/>
              <a:gd name="T43" fmla="*/ 351660619 h 228"/>
              <a:gd name="T44" fmla="*/ 700087063 w 254"/>
              <a:gd name="T45" fmla="*/ 351660619 h 228"/>
              <a:gd name="T46" fmla="*/ 661498775 w 254"/>
              <a:gd name="T47" fmla="*/ 307702006 h 228"/>
              <a:gd name="T48" fmla="*/ 667011625 w 254"/>
              <a:gd name="T49" fmla="*/ 299461112 h 228"/>
              <a:gd name="T50" fmla="*/ 661498775 w 254"/>
              <a:gd name="T51" fmla="*/ 307702006 h 228"/>
              <a:gd name="T52" fmla="*/ 366581250 w 254"/>
              <a:gd name="T53" fmla="*/ 19230961 h 228"/>
              <a:gd name="T54" fmla="*/ 355555550 w 254"/>
              <a:gd name="T55" fmla="*/ 0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ysClr val="window" lastClr="FFFFFF"/>
          </a:solidFill>
          <a:ln w="12700">
            <a:solidFill>
              <a:sysClr val="window" lastClr="FFFFFF"/>
            </a:solidFill>
            <a:round/>
          </a:ln>
        </p:spPr>
        <p:txBody>
          <a:bodyPr lIns="68580" tIns="34290" rIns="68580" bIns="34290"/>
          <a:lstStyle/>
          <a:p>
            <a:pPr>
              <a:defRPr/>
            </a:pPr>
            <a:endParaRPr lang="zh-CN" altLang="en-US" kern="0">
              <a:solidFill>
                <a:prstClr val="black"/>
              </a:solidFill>
            </a:endParaRPr>
          </a:p>
        </p:txBody>
      </p:sp>
      <p:sp>
        <p:nvSpPr>
          <p:cNvPr id="25" name="MH_SubTitle_2"/>
          <p:cNvSpPr txBox="1"/>
          <p:nvPr>
            <p:custDataLst>
              <p:tags r:id="rId12"/>
            </p:custDataLst>
          </p:nvPr>
        </p:nvSpPr>
        <p:spPr>
          <a:xfrm>
            <a:off x="2319132" y="2077766"/>
            <a:ext cx="2849216" cy="850966"/>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26" name="文本框 25"/>
          <p:cNvSpPr txBox="1"/>
          <p:nvPr/>
        </p:nvSpPr>
        <p:spPr>
          <a:xfrm>
            <a:off x="2227029" y="1727828"/>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27" name="MH_SubTitle_2"/>
          <p:cNvSpPr txBox="1"/>
          <p:nvPr>
            <p:custDataLst>
              <p:tags r:id="rId13"/>
            </p:custDataLst>
          </p:nvPr>
        </p:nvSpPr>
        <p:spPr>
          <a:xfrm>
            <a:off x="1786559" y="4589054"/>
            <a:ext cx="2944467" cy="778078"/>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30" name="文本框 29"/>
          <p:cNvSpPr txBox="1"/>
          <p:nvPr/>
        </p:nvSpPr>
        <p:spPr>
          <a:xfrm>
            <a:off x="1690316" y="4225865"/>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33" name="MH_SubTitle_2"/>
          <p:cNvSpPr txBox="1"/>
          <p:nvPr>
            <p:custDataLst>
              <p:tags r:id="rId14"/>
            </p:custDataLst>
          </p:nvPr>
        </p:nvSpPr>
        <p:spPr>
          <a:xfrm>
            <a:off x="7206699" y="5145645"/>
            <a:ext cx="2864954" cy="711818"/>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36" name="文本框 35"/>
          <p:cNvSpPr txBox="1"/>
          <p:nvPr/>
        </p:nvSpPr>
        <p:spPr>
          <a:xfrm>
            <a:off x="7110456" y="4769204"/>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43" name="MH_SubTitle_2"/>
          <p:cNvSpPr txBox="1"/>
          <p:nvPr>
            <p:custDataLst>
              <p:tags r:id="rId15"/>
            </p:custDataLst>
          </p:nvPr>
        </p:nvSpPr>
        <p:spPr>
          <a:xfrm>
            <a:off x="7736786" y="2693992"/>
            <a:ext cx="2878206" cy="817835"/>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sz="1200" dirty="0">
                <a:solidFill>
                  <a:schemeClr val="tx1"/>
                </a:solidFill>
              </a:rPr>
              <a:t>根据总经理的指示和经营事业部转来的产品开发要求，组织下属各专业部门开发</a:t>
            </a:r>
            <a:r>
              <a:rPr lang="en-US" altLang="zh-CN" sz="1200" dirty="0">
                <a:solidFill>
                  <a:schemeClr val="tx1"/>
                </a:solidFill>
              </a:rPr>
              <a:t>﹑</a:t>
            </a:r>
            <a:r>
              <a:rPr lang="zh-CN" altLang="en-US" sz="1200" dirty="0">
                <a:solidFill>
                  <a:schemeClr val="tx1"/>
                </a:solidFill>
              </a:rPr>
              <a:t>试制，制定工艺方法</a:t>
            </a:r>
            <a:r>
              <a:rPr lang="en-US" altLang="zh-CN" sz="1200" dirty="0">
                <a:solidFill>
                  <a:schemeClr val="tx1"/>
                </a:solidFill>
              </a:rPr>
              <a:t>﹑</a:t>
            </a:r>
            <a:r>
              <a:rPr lang="zh-CN" altLang="en-US" sz="1200" dirty="0">
                <a:solidFill>
                  <a:schemeClr val="tx1"/>
                </a:solidFill>
              </a:rPr>
              <a:t>质量标准</a:t>
            </a:r>
            <a:r>
              <a:rPr lang="en-US" altLang="zh-CN" sz="1200" dirty="0">
                <a:solidFill>
                  <a:schemeClr val="tx1"/>
                </a:solidFill>
              </a:rPr>
              <a:t>.</a:t>
            </a:r>
            <a:endParaRPr lang="zh-CN" altLang="en-US" sz="1200" dirty="0">
              <a:solidFill>
                <a:schemeClr val="tx1"/>
              </a:solidFill>
            </a:endParaRPr>
          </a:p>
        </p:txBody>
      </p:sp>
      <p:sp>
        <p:nvSpPr>
          <p:cNvPr id="44" name="文本框 43"/>
          <p:cNvSpPr txBox="1"/>
          <p:nvPr/>
        </p:nvSpPr>
        <p:spPr>
          <a:xfrm>
            <a:off x="7653795" y="2357308"/>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45" name="KSO_Shape"/>
          <p:cNvSpPr/>
          <p:nvPr/>
        </p:nvSpPr>
        <p:spPr bwMode="auto">
          <a:xfrm>
            <a:off x="4991721" y="3705964"/>
            <a:ext cx="401914" cy="424367"/>
          </a:xfrm>
          <a:custGeom>
            <a:avLst/>
            <a:gdLst>
              <a:gd name="T0" fmla="*/ 152702 w 5383"/>
              <a:gd name="T1" fmla="*/ 1414168 h 5687"/>
              <a:gd name="T2" fmla="*/ 73817 w 5383"/>
              <a:gd name="T3" fmla="*/ 1373646 h 5687"/>
              <a:gd name="T4" fmla="*/ 19959 w 5383"/>
              <a:gd name="T5" fmla="*/ 1304631 h 5687"/>
              <a:gd name="T6" fmla="*/ 0 w 5383"/>
              <a:gd name="T7" fmla="*/ 1216305 h 5687"/>
              <a:gd name="T8" fmla="*/ 19959 w 5383"/>
              <a:gd name="T9" fmla="*/ 657539 h 5687"/>
              <a:gd name="T10" fmla="*/ 96310 w 5383"/>
              <a:gd name="T11" fmla="*/ 574278 h 5687"/>
              <a:gd name="T12" fmla="*/ 389360 w 5383"/>
              <a:gd name="T13" fmla="*/ 390345 h 5687"/>
              <a:gd name="T14" fmla="*/ 1705389 w 5383"/>
              <a:gd name="T15" fmla="*/ 0 h 5687"/>
              <a:gd name="T16" fmla="*/ 706170 w 5383"/>
              <a:gd name="T17" fmla="*/ 380531 h 5687"/>
              <a:gd name="T18" fmla="*/ 767631 w 5383"/>
              <a:gd name="T19" fmla="*/ 394460 h 5687"/>
              <a:gd name="T20" fmla="*/ 815786 w 5383"/>
              <a:gd name="T21" fmla="*/ 432133 h 5687"/>
              <a:gd name="T22" fmla="*/ 843982 w 5383"/>
              <a:gd name="T23" fmla="*/ 486902 h 5687"/>
              <a:gd name="T24" fmla="*/ 847467 w 5383"/>
              <a:gd name="T25" fmla="*/ 541354 h 5687"/>
              <a:gd name="T26" fmla="*/ 1185820 w 5383"/>
              <a:gd name="T27" fmla="*/ 570796 h 5687"/>
              <a:gd name="T28" fmla="*/ 1245064 w 5383"/>
              <a:gd name="T29" fmla="*/ 590740 h 5687"/>
              <a:gd name="T30" fmla="*/ 1289100 w 5383"/>
              <a:gd name="T31" fmla="*/ 632529 h 5687"/>
              <a:gd name="T32" fmla="*/ 1311911 w 5383"/>
              <a:gd name="T33" fmla="*/ 690463 h 5687"/>
              <a:gd name="T34" fmla="*/ 1310327 w 5383"/>
              <a:gd name="T35" fmla="*/ 743333 h 5687"/>
              <a:gd name="T36" fmla="*/ 1335988 w 5383"/>
              <a:gd name="T37" fmla="*/ 768976 h 5687"/>
              <a:gd name="T38" fmla="*/ 1382876 w 5383"/>
              <a:gd name="T39" fmla="*/ 798734 h 5687"/>
              <a:gd name="T40" fmla="*/ 1414557 w 5383"/>
              <a:gd name="T41" fmla="*/ 844639 h 5687"/>
              <a:gd name="T42" fmla="*/ 1426279 w 5383"/>
              <a:gd name="T43" fmla="*/ 900990 h 5687"/>
              <a:gd name="T44" fmla="*/ 1417092 w 5383"/>
              <a:gd name="T45" fmla="*/ 951643 h 5687"/>
              <a:gd name="T46" fmla="*/ 1387312 w 5383"/>
              <a:gd name="T47" fmla="*/ 998814 h 5687"/>
              <a:gd name="T48" fmla="*/ 1342008 w 5383"/>
              <a:gd name="T49" fmla="*/ 1030788 h 5687"/>
              <a:gd name="T50" fmla="*/ 1308743 w 5383"/>
              <a:gd name="T51" fmla="*/ 1052949 h 5687"/>
              <a:gd name="T52" fmla="*/ 1313178 w 5383"/>
              <a:gd name="T53" fmla="*/ 1103918 h 5687"/>
              <a:gd name="T54" fmla="*/ 1293219 w 5383"/>
              <a:gd name="T55" fmla="*/ 1163119 h 5687"/>
              <a:gd name="T56" fmla="*/ 1250766 w 5383"/>
              <a:gd name="T57" fmla="*/ 1207124 h 5687"/>
              <a:gd name="T58" fmla="*/ 1193107 w 5383"/>
              <a:gd name="T59" fmla="*/ 1229918 h 5687"/>
              <a:gd name="T60" fmla="*/ 1168396 w 5383"/>
              <a:gd name="T61" fmla="*/ 1254611 h 5687"/>
              <a:gd name="T62" fmla="*/ 1167762 w 5383"/>
              <a:gd name="T63" fmla="*/ 1306847 h 5687"/>
              <a:gd name="T64" fmla="*/ 1142417 w 5383"/>
              <a:gd name="T65" fmla="*/ 1363198 h 5687"/>
              <a:gd name="T66" fmla="*/ 1096163 w 5383"/>
              <a:gd name="T67" fmla="*/ 1403404 h 5687"/>
              <a:gd name="T68" fmla="*/ 1035652 w 5383"/>
              <a:gd name="T69" fmla="*/ 1420500 h 5687"/>
              <a:gd name="T70" fmla="*/ 138446 w 5383"/>
              <a:gd name="T71" fmla="*/ 660705 h 5687"/>
              <a:gd name="T72" fmla="*/ 102646 w 5383"/>
              <a:gd name="T73" fmla="*/ 705976 h 5687"/>
              <a:gd name="T74" fmla="*/ 96310 w 5383"/>
              <a:gd name="T75" fmla="*/ 1227385 h 5687"/>
              <a:gd name="T76" fmla="*/ 111200 w 5383"/>
              <a:gd name="T77" fmla="*/ 1272656 h 5687"/>
              <a:gd name="T78" fmla="*/ 142881 w 5383"/>
              <a:gd name="T79" fmla="*/ 1306530 h 5687"/>
              <a:gd name="T80" fmla="*/ 186918 w 5383"/>
              <a:gd name="T81" fmla="*/ 1323942 h 5687"/>
              <a:gd name="T82" fmla="*/ 1046424 w 5383"/>
              <a:gd name="T83" fmla="*/ 1321410 h 5687"/>
              <a:gd name="T84" fmla="*/ 1073036 w 5383"/>
              <a:gd name="T85" fmla="*/ 1291968 h 5687"/>
              <a:gd name="T86" fmla="*/ 1069234 w 5383"/>
              <a:gd name="T87" fmla="*/ 1255877 h 5687"/>
              <a:gd name="T88" fmla="*/ 1037870 w 5383"/>
              <a:gd name="T89" fmla="*/ 1232450 h 5687"/>
              <a:gd name="T90" fmla="*/ 1185504 w 5383"/>
              <a:gd name="T91" fmla="*/ 1133994 h 5687"/>
              <a:gd name="T92" fmla="*/ 1214650 w 5383"/>
              <a:gd name="T93" fmla="*/ 1107401 h 5687"/>
              <a:gd name="T94" fmla="*/ 1214967 w 5383"/>
              <a:gd name="T95" fmla="*/ 1072894 h 5687"/>
              <a:gd name="T96" fmla="*/ 1190256 w 5383"/>
              <a:gd name="T97" fmla="*/ 1046617 h 5687"/>
              <a:gd name="T98" fmla="*/ 1293536 w 5383"/>
              <a:gd name="T99" fmla="*/ 946894 h 5687"/>
              <a:gd name="T100" fmla="*/ 1325534 w 5383"/>
              <a:gd name="T101" fmla="*/ 923151 h 5687"/>
              <a:gd name="T102" fmla="*/ 1329019 w 5383"/>
              <a:gd name="T103" fmla="*/ 887060 h 5687"/>
              <a:gd name="T104" fmla="*/ 1302723 w 5383"/>
              <a:gd name="T105" fmla="*/ 858251 h 5687"/>
              <a:gd name="T106" fmla="*/ 1175999 w 5383"/>
              <a:gd name="T107" fmla="*/ 758845 h 5687"/>
              <a:gd name="T108" fmla="*/ 1210532 w 5383"/>
              <a:gd name="T109" fmla="*/ 738267 h 5687"/>
              <a:gd name="T110" fmla="*/ 1217185 w 5383"/>
              <a:gd name="T111" fmla="*/ 702810 h 5687"/>
              <a:gd name="T112" fmla="*/ 1193741 w 5383"/>
              <a:gd name="T113" fmla="*/ 670835 h 5687"/>
              <a:gd name="T114" fmla="*/ 500243 w 5383"/>
              <a:gd name="T115" fmla="*/ 569529 h 5687"/>
              <a:gd name="T116" fmla="*/ 736267 w 5383"/>
              <a:gd name="T117" fmla="*/ 558449 h 5687"/>
              <a:gd name="T118" fmla="*/ 753375 w 5383"/>
              <a:gd name="T119" fmla="*/ 522359 h 5687"/>
              <a:gd name="T120" fmla="*/ 739435 w 5383"/>
              <a:gd name="T121" fmla="*/ 489434 h 5687"/>
              <a:gd name="T122" fmla="*/ 475532 w 5383"/>
              <a:gd name="T123" fmla="*/ 475821 h 5687"/>
              <a:gd name="T124" fmla="*/ 403299 w 5383"/>
              <a:gd name="T125" fmla="*/ 488168 h 5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83" h="5687">
                <a:moveTo>
                  <a:pt x="1466" y="5687"/>
                </a:moveTo>
                <a:lnTo>
                  <a:pt x="1466" y="4488"/>
                </a:lnTo>
                <a:lnTo>
                  <a:pt x="643" y="4488"/>
                </a:lnTo>
                <a:lnTo>
                  <a:pt x="610" y="4487"/>
                </a:lnTo>
                <a:lnTo>
                  <a:pt x="577" y="4484"/>
                </a:lnTo>
                <a:lnTo>
                  <a:pt x="545" y="4480"/>
                </a:lnTo>
                <a:lnTo>
                  <a:pt x="513" y="4474"/>
                </a:lnTo>
                <a:lnTo>
                  <a:pt x="482" y="4467"/>
                </a:lnTo>
                <a:lnTo>
                  <a:pt x="451" y="4458"/>
                </a:lnTo>
                <a:lnTo>
                  <a:pt x="421" y="4448"/>
                </a:lnTo>
                <a:lnTo>
                  <a:pt x="392" y="4436"/>
                </a:lnTo>
                <a:lnTo>
                  <a:pt x="363" y="4424"/>
                </a:lnTo>
                <a:lnTo>
                  <a:pt x="336" y="4409"/>
                </a:lnTo>
                <a:lnTo>
                  <a:pt x="308" y="4394"/>
                </a:lnTo>
                <a:lnTo>
                  <a:pt x="282" y="4377"/>
                </a:lnTo>
                <a:lnTo>
                  <a:pt x="257" y="4359"/>
                </a:lnTo>
                <a:lnTo>
                  <a:pt x="233" y="4339"/>
                </a:lnTo>
                <a:lnTo>
                  <a:pt x="210" y="4319"/>
                </a:lnTo>
                <a:lnTo>
                  <a:pt x="187" y="4298"/>
                </a:lnTo>
                <a:lnTo>
                  <a:pt x="167" y="4275"/>
                </a:lnTo>
                <a:lnTo>
                  <a:pt x="146" y="4251"/>
                </a:lnTo>
                <a:lnTo>
                  <a:pt x="127" y="4228"/>
                </a:lnTo>
                <a:lnTo>
                  <a:pt x="110" y="4202"/>
                </a:lnTo>
                <a:lnTo>
                  <a:pt x="93" y="4176"/>
                </a:lnTo>
                <a:lnTo>
                  <a:pt x="78" y="4149"/>
                </a:lnTo>
                <a:lnTo>
                  <a:pt x="63" y="4121"/>
                </a:lnTo>
                <a:lnTo>
                  <a:pt x="50" y="4093"/>
                </a:lnTo>
                <a:lnTo>
                  <a:pt x="39" y="4063"/>
                </a:lnTo>
                <a:lnTo>
                  <a:pt x="29" y="4033"/>
                </a:lnTo>
                <a:lnTo>
                  <a:pt x="21" y="4003"/>
                </a:lnTo>
                <a:lnTo>
                  <a:pt x="13" y="3972"/>
                </a:lnTo>
                <a:lnTo>
                  <a:pt x="8" y="3940"/>
                </a:lnTo>
                <a:lnTo>
                  <a:pt x="4" y="3908"/>
                </a:lnTo>
                <a:lnTo>
                  <a:pt x="1" y="3875"/>
                </a:lnTo>
                <a:lnTo>
                  <a:pt x="0" y="3842"/>
                </a:lnTo>
                <a:lnTo>
                  <a:pt x="0" y="2337"/>
                </a:lnTo>
                <a:lnTo>
                  <a:pt x="1" y="2299"/>
                </a:lnTo>
                <a:lnTo>
                  <a:pt x="6" y="2260"/>
                </a:lnTo>
                <a:lnTo>
                  <a:pt x="13" y="2222"/>
                </a:lnTo>
                <a:lnTo>
                  <a:pt x="22" y="2184"/>
                </a:lnTo>
                <a:lnTo>
                  <a:pt x="33" y="2148"/>
                </a:lnTo>
                <a:lnTo>
                  <a:pt x="47" y="2111"/>
                </a:lnTo>
                <a:lnTo>
                  <a:pt x="63" y="2077"/>
                </a:lnTo>
                <a:lnTo>
                  <a:pt x="81" y="2043"/>
                </a:lnTo>
                <a:lnTo>
                  <a:pt x="103" y="2010"/>
                </a:lnTo>
                <a:lnTo>
                  <a:pt x="126" y="1977"/>
                </a:lnTo>
                <a:lnTo>
                  <a:pt x="151" y="1946"/>
                </a:lnTo>
                <a:lnTo>
                  <a:pt x="177" y="1916"/>
                </a:lnTo>
                <a:lnTo>
                  <a:pt x="207" y="1889"/>
                </a:lnTo>
                <a:lnTo>
                  <a:pt x="238" y="1861"/>
                </a:lnTo>
                <a:lnTo>
                  <a:pt x="269" y="1836"/>
                </a:lnTo>
                <a:lnTo>
                  <a:pt x="304" y="1814"/>
                </a:lnTo>
                <a:lnTo>
                  <a:pt x="685" y="1565"/>
                </a:lnTo>
                <a:lnTo>
                  <a:pt x="1108" y="1289"/>
                </a:lnTo>
                <a:lnTo>
                  <a:pt x="1129" y="1277"/>
                </a:lnTo>
                <a:lnTo>
                  <a:pt x="1148" y="1266"/>
                </a:lnTo>
                <a:lnTo>
                  <a:pt x="1169" y="1255"/>
                </a:lnTo>
                <a:lnTo>
                  <a:pt x="1188" y="1247"/>
                </a:lnTo>
                <a:lnTo>
                  <a:pt x="1209" y="1239"/>
                </a:lnTo>
                <a:lnTo>
                  <a:pt x="1229" y="1233"/>
                </a:lnTo>
                <a:lnTo>
                  <a:pt x="1251" y="1226"/>
                </a:lnTo>
                <a:lnTo>
                  <a:pt x="1273" y="1221"/>
                </a:lnTo>
                <a:lnTo>
                  <a:pt x="1295" y="1217"/>
                </a:lnTo>
                <a:lnTo>
                  <a:pt x="1317" y="1213"/>
                </a:lnTo>
                <a:lnTo>
                  <a:pt x="1364" y="1208"/>
                </a:lnTo>
                <a:lnTo>
                  <a:pt x="1413" y="1204"/>
                </a:lnTo>
                <a:lnTo>
                  <a:pt x="1466" y="1202"/>
                </a:lnTo>
                <a:lnTo>
                  <a:pt x="1466" y="0"/>
                </a:lnTo>
                <a:lnTo>
                  <a:pt x="5383" y="0"/>
                </a:lnTo>
                <a:lnTo>
                  <a:pt x="5383" y="5687"/>
                </a:lnTo>
                <a:lnTo>
                  <a:pt x="1466" y="5687"/>
                </a:lnTo>
                <a:close/>
                <a:moveTo>
                  <a:pt x="1767" y="5386"/>
                </a:moveTo>
                <a:lnTo>
                  <a:pt x="5083" y="5386"/>
                </a:lnTo>
                <a:lnTo>
                  <a:pt x="5083" y="302"/>
                </a:lnTo>
                <a:lnTo>
                  <a:pt x="1767" y="302"/>
                </a:lnTo>
                <a:lnTo>
                  <a:pt x="1767" y="1202"/>
                </a:lnTo>
                <a:lnTo>
                  <a:pt x="2229" y="1202"/>
                </a:lnTo>
                <a:lnTo>
                  <a:pt x="2252" y="1203"/>
                </a:lnTo>
                <a:lnTo>
                  <a:pt x="2275" y="1204"/>
                </a:lnTo>
                <a:lnTo>
                  <a:pt x="2298" y="1208"/>
                </a:lnTo>
                <a:lnTo>
                  <a:pt x="2320" y="1211"/>
                </a:lnTo>
                <a:lnTo>
                  <a:pt x="2341" y="1217"/>
                </a:lnTo>
                <a:lnTo>
                  <a:pt x="2363" y="1222"/>
                </a:lnTo>
                <a:lnTo>
                  <a:pt x="2383" y="1229"/>
                </a:lnTo>
                <a:lnTo>
                  <a:pt x="2404" y="1237"/>
                </a:lnTo>
                <a:lnTo>
                  <a:pt x="2423" y="1246"/>
                </a:lnTo>
                <a:lnTo>
                  <a:pt x="2443" y="1257"/>
                </a:lnTo>
                <a:lnTo>
                  <a:pt x="2462" y="1267"/>
                </a:lnTo>
                <a:lnTo>
                  <a:pt x="2480" y="1278"/>
                </a:lnTo>
                <a:lnTo>
                  <a:pt x="2498" y="1291"/>
                </a:lnTo>
                <a:lnTo>
                  <a:pt x="2515" y="1305"/>
                </a:lnTo>
                <a:lnTo>
                  <a:pt x="2531" y="1319"/>
                </a:lnTo>
                <a:lnTo>
                  <a:pt x="2547" y="1334"/>
                </a:lnTo>
                <a:lnTo>
                  <a:pt x="2562" y="1349"/>
                </a:lnTo>
                <a:lnTo>
                  <a:pt x="2575" y="1365"/>
                </a:lnTo>
                <a:lnTo>
                  <a:pt x="2589" y="1382"/>
                </a:lnTo>
                <a:lnTo>
                  <a:pt x="2601" y="1400"/>
                </a:lnTo>
                <a:lnTo>
                  <a:pt x="2613" y="1419"/>
                </a:lnTo>
                <a:lnTo>
                  <a:pt x="2624" y="1437"/>
                </a:lnTo>
                <a:lnTo>
                  <a:pt x="2633" y="1456"/>
                </a:lnTo>
                <a:lnTo>
                  <a:pt x="2643" y="1477"/>
                </a:lnTo>
                <a:lnTo>
                  <a:pt x="2651" y="1496"/>
                </a:lnTo>
                <a:lnTo>
                  <a:pt x="2657" y="1518"/>
                </a:lnTo>
                <a:lnTo>
                  <a:pt x="2664" y="1538"/>
                </a:lnTo>
                <a:lnTo>
                  <a:pt x="2669" y="1560"/>
                </a:lnTo>
                <a:lnTo>
                  <a:pt x="2673" y="1583"/>
                </a:lnTo>
                <a:lnTo>
                  <a:pt x="2676" y="1605"/>
                </a:lnTo>
                <a:lnTo>
                  <a:pt x="2678" y="1628"/>
                </a:lnTo>
                <a:lnTo>
                  <a:pt x="2678" y="1650"/>
                </a:lnTo>
                <a:lnTo>
                  <a:pt x="2678" y="1671"/>
                </a:lnTo>
                <a:lnTo>
                  <a:pt x="2677" y="1690"/>
                </a:lnTo>
                <a:lnTo>
                  <a:pt x="2675" y="1710"/>
                </a:lnTo>
                <a:lnTo>
                  <a:pt x="2671" y="1728"/>
                </a:lnTo>
                <a:lnTo>
                  <a:pt x="2668" y="1746"/>
                </a:lnTo>
                <a:lnTo>
                  <a:pt x="2663" y="1764"/>
                </a:lnTo>
                <a:lnTo>
                  <a:pt x="2659" y="1783"/>
                </a:lnTo>
                <a:lnTo>
                  <a:pt x="2653" y="1801"/>
                </a:lnTo>
                <a:lnTo>
                  <a:pt x="3697" y="1801"/>
                </a:lnTo>
                <a:lnTo>
                  <a:pt x="3720" y="1801"/>
                </a:lnTo>
                <a:lnTo>
                  <a:pt x="3743" y="1803"/>
                </a:lnTo>
                <a:lnTo>
                  <a:pt x="3766" y="1806"/>
                </a:lnTo>
                <a:lnTo>
                  <a:pt x="3787" y="1810"/>
                </a:lnTo>
                <a:lnTo>
                  <a:pt x="3809" y="1815"/>
                </a:lnTo>
                <a:lnTo>
                  <a:pt x="3831" y="1822"/>
                </a:lnTo>
                <a:lnTo>
                  <a:pt x="3851" y="1828"/>
                </a:lnTo>
                <a:lnTo>
                  <a:pt x="3872" y="1836"/>
                </a:lnTo>
                <a:lnTo>
                  <a:pt x="3892" y="1846"/>
                </a:lnTo>
                <a:lnTo>
                  <a:pt x="3912" y="1855"/>
                </a:lnTo>
                <a:lnTo>
                  <a:pt x="3930" y="1866"/>
                </a:lnTo>
                <a:lnTo>
                  <a:pt x="3948" y="1877"/>
                </a:lnTo>
                <a:lnTo>
                  <a:pt x="3967" y="1890"/>
                </a:lnTo>
                <a:lnTo>
                  <a:pt x="3983" y="1904"/>
                </a:lnTo>
                <a:lnTo>
                  <a:pt x="4000" y="1917"/>
                </a:lnTo>
                <a:lnTo>
                  <a:pt x="4015" y="1932"/>
                </a:lnTo>
                <a:lnTo>
                  <a:pt x="4029" y="1948"/>
                </a:lnTo>
                <a:lnTo>
                  <a:pt x="4044" y="1964"/>
                </a:lnTo>
                <a:lnTo>
                  <a:pt x="4058" y="1981"/>
                </a:lnTo>
                <a:lnTo>
                  <a:pt x="4069" y="1998"/>
                </a:lnTo>
                <a:lnTo>
                  <a:pt x="4082" y="2017"/>
                </a:lnTo>
                <a:lnTo>
                  <a:pt x="4092" y="2036"/>
                </a:lnTo>
                <a:lnTo>
                  <a:pt x="4102" y="2056"/>
                </a:lnTo>
                <a:lnTo>
                  <a:pt x="4112" y="2075"/>
                </a:lnTo>
                <a:lnTo>
                  <a:pt x="4120" y="2095"/>
                </a:lnTo>
                <a:lnTo>
                  <a:pt x="4126" y="2116"/>
                </a:lnTo>
                <a:lnTo>
                  <a:pt x="4132" y="2138"/>
                </a:lnTo>
                <a:lnTo>
                  <a:pt x="4138" y="2159"/>
                </a:lnTo>
                <a:lnTo>
                  <a:pt x="4141" y="2181"/>
                </a:lnTo>
                <a:lnTo>
                  <a:pt x="4145" y="2204"/>
                </a:lnTo>
                <a:lnTo>
                  <a:pt x="4146" y="2227"/>
                </a:lnTo>
                <a:lnTo>
                  <a:pt x="4147" y="2250"/>
                </a:lnTo>
                <a:lnTo>
                  <a:pt x="4146" y="2269"/>
                </a:lnTo>
                <a:lnTo>
                  <a:pt x="4145" y="2290"/>
                </a:lnTo>
                <a:lnTo>
                  <a:pt x="4142" y="2309"/>
                </a:lnTo>
                <a:lnTo>
                  <a:pt x="4140" y="2328"/>
                </a:lnTo>
                <a:lnTo>
                  <a:pt x="4136" y="2348"/>
                </a:lnTo>
                <a:lnTo>
                  <a:pt x="4131" y="2366"/>
                </a:lnTo>
                <a:lnTo>
                  <a:pt x="4125" y="2385"/>
                </a:lnTo>
                <a:lnTo>
                  <a:pt x="4120" y="2402"/>
                </a:lnTo>
                <a:lnTo>
                  <a:pt x="4140" y="2406"/>
                </a:lnTo>
                <a:lnTo>
                  <a:pt x="4160" y="2410"/>
                </a:lnTo>
                <a:lnTo>
                  <a:pt x="4179" y="2416"/>
                </a:lnTo>
                <a:lnTo>
                  <a:pt x="4198" y="2422"/>
                </a:lnTo>
                <a:lnTo>
                  <a:pt x="4217" y="2429"/>
                </a:lnTo>
                <a:lnTo>
                  <a:pt x="4235" y="2437"/>
                </a:lnTo>
                <a:lnTo>
                  <a:pt x="4253" y="2445"/>
                </a:lnTo>
                <a:lnTo>
                  <a:pt x="4270" y="2454"/>
                </a:lnTo>
                <a:lnTo>
                  <a:pt x="4287" y="2464"/>
                </a:lnTo>
                <a:lnTo>
                  <a:pt x="4305" y="2474"/>
                </a:lnTo>
                <a:lnTo>
                  <a:pt x="4321" y="2486"/>
                </a:lnTo>
                <a:lnTo>
                  <a:pt x="4335" y="2497"/>
                </a:lnTo>
                <a:lnTo>
                  <a:pt x="4350" y="2510"/>
                </a:lnTo>
                <a:lnTo>
                  <a:pt x="4365" y="2523"/>
                </a:lnTo>
                <a:lnTo>
                  <a:pt x="4379" y="2537"/>
                </a:lnTo>
                <a:lnTo>
                  <a:pt x="4392" y="2552"/>
                </a:lnTo>
                <a:lnTo>
                  <a:pt x="4405" y="2567"/>
                </a:lnTo>
                <a:lnTo>
                  <a:pt x="4416" y="2583"/>
                </a:lnTo>
                <a:lnTo>
                  <a:pt x="4428" y="2599"/>
                </a:lnTo>
                <a:lnTo>
                  <a:pt x="4438" y="2615"/>
                </a:lnTo>
                <a:lnTo>
                  <a:pt x="4448" y="2632"/>
                </a:lnTo>
                <a:lnTo>
                  <a:pt x="4457" y="2650"/>
                </a:lnTo>
                <a:lnTo>
                  <a:pt x="4465" y="2668"/>
                </a:lnTo>
                <a:lnTo>
                  <a:pt x="4472" y="2687"/>
                </a:lnTo>
                <a:lnTo>
                  <a:pt x="4479" y="2705"/>
                </a:lnTo>
                <a:lnTo>
                  <a:pt x="4486" y="2724"/>
                </a:lnTo>
                <a:lnTo>
                  <a:pt x="4491" y="2744"/>
                </a:lnTo>
                <a:lnTo>
                  <a:pt x="4495" y="2763"/>
                </a:lnTo>
                <a:lnTo>
                  <a:pt x="4497" y="2784"/>
                </a:lnTo>
                <a:lnTo>
                  <a:pt x="4501" y="2804"/>
                </a:lnTo>
                <a:lnTo>
                  <a:pt x="4502" y="2825"/>
                </a:lnTo>
                <a:lnTo>
                  <a:pt x="4502" y="2846"/>
                </a:lnTo>
                <a:lnTo>
                  <a:pt x="4502" y="2867"/>
                </a:lnTo>
                <a:lnTo>
                  <a:pt x="4501" y="2888"/>
                </a:lnTo>
                <a:lnTo>
                  <a:pt x="4497" y="2908"/>
                </a:lnTo>
                <a:lnTo>
                  <a:pt x="4495" y="2929"/>
                </a:lnTo>
                <a:lnTo>
                  <a:pt x="4491" y="2948"/>
                </a:lnTo>
                <a:lnTo>
                  <a:pt x="4486" y="2967"/>
                </a:lnTo>
                <a:lnTo>
                  <a:pt x="4479" y="2987"/>
                </a:lnTo>
                <a:lnTo>
                  <a:pt x="4473" y="3006"/>
                </a:lnTo>
                <a:lnTo>
                  <a:pt x="4465" y="3025"/>
                </a:lnTo>
                <a:lnTo>
                  <a:pt x="4457" y="3043"/>
                </a:lnTo>
                <a:lnTo>
                  <a:pt x="4448" y="3060"/>
                </a:lnTo>
                <a:lnTo>
                  <a:pt x="4438" y="3077"/>
                </a:lnTo>
                <a:lnTo>
                  <a:pt x="4428" y="3093"/>
                </a:lnTo>
                <a:lnTo>
                  <a:pt x="4416" y="3110"/>
                </a:lnTo>
                <a:lnTo>
                  <a:pt x="4405" y="3125"/>
                </a:lnTo>
                <a:lnTo>
                  <a:pt x="4392" y="3140"/>
                </a:lnTo>
                <a:lnTo>
                  <a:pt x="4379" y="3155"/>
                </a:lnTo>
                <a:lnTo>
                  <a:pt x="4365" y="3168"/>
                </a:lnTo>
                <a:lnTo>
                  <a:pt x="4351" y="3182"/>
                </a:lnTo>
                <a:lnTo>
                  <a:pt x="4336" y="3195"/>
                </a:lnTo>
                <a:lnTo>
                  <a:pt x="4321" y="3207"/>
                </a:lnTo>
                <a:lnTo>
                  <a:pt x="4305" y="3219"/>
                </a:lnTo>
                <a:lnTo>
                  <a:pt x="4289" y="3229"/>
                </a:lnTo>
                <a:lnTo>
                  <a:pt x="4271" y="3239"/>
                </a:lnTo>
                <a:lnTo>
                  <a:pt x="4253" y="3248"/>
                </a:lnTo>
                <a:lnTo>
                  <a:pt x="4236" y="3256"/>
                </a:lnTo>
                <a:lnTo>
                  <a:pt x="4217" y="3264"/>
                </a:lnTo>
                <a:lnTo>
                  <a:pt x="4198" y="3271"/>
                </a:lnTo>
                <a:lnTo>
                  <a:pt x="4179" y="3277"/>
                </a:lnTo>
                <a:lnTo>
                  <a:pt x="4160" y="3282"/>
                </a:lnTo>
                <a:lnTo>
                  <a:pt x="4140" y="3287"/>
                </a:lnTo>
                <a:lnTo>
                  <a:pt x="4120" y="3290"/>
                </a:lnTo>
                <a:lnTo>
                  <a:pt x="4125" y="3308"/>
                </a:lnTo>
                <a:lnTo>
                  <a:pt x="4131" y="3326"/>
                </a:lnTo>
                <a:lnTo>
                  <a:pt x="4136" y="3344"/>
                </a:lnTo>
                <a:lnTo>
                  <a:pt x="4140" y="3364"/>
                </a:lnTo>
                <a:lnTo>
                  <a:pt x="4142" y="3382"/>
                </a:lnTo>
                <a:lnTo>
                  <a:pt x="4145" y="3401"/>
                </a:lnTo>
                <a:lnTo>
                  <a:pt x="4146" y="3422"/>
                </a:lnTo>
                <a:lnTo>
                  <a:pt x="4147" y="3441"/>
                </a:lnTo>
                <a:lnTo>
                  <a:pt x="4146" y="3464"/>
                </a:lnTo>
                <a:lnTo>
                  <a:pt x="4145" y="3487"/>
                </a:lnTo>
                <a:lnTo>
                  <a:pt x="4141" y="3510"/>
                </a:lnTo>
                <a:lnTo>
                  <a:pt x="4138" y="3531"/>
                </a:lnTo>
                <a:lnTo>
                  <a:pt x="4132" y="3553"/>
                </a:lnTo>
                <a:lnTo>
                  <a:pt x="4126" y="3575"/>
                </a:lnTo>
                <a:lnTo>
                  <a:pt x="4120" y="3595"/>
                </a:lnTo>
                <a:lnTo>
                  <a:pt x="4112" y="3616"/>
                </a:lnTo>
                <a:lnTo>
                  <a:pt x="4102" y="3635"/>
                </a:lnTo>
                <a:lnTo>
                  <a:pt x="4092" y="3655"/>
                </a:lnTo>
                <a:lnTo>
                  <a:pt x="4082" y="3674"/>
                </a:lnTo>
                <a:lnTo>
                  <a:pt x="4069" y="3692"/>
                </a:lnTo>
                <a:lnTo>
                  <a:pt x="4058" y="3709"/>
                </a:lnTo>
                <a:lnTo>
                  <a:pt x="4044" y="3726"/>
                </a:lnTo>
                <a:lnTo>
                  <a:pt x="4029" y="3742"/>
                </a:lnTo>
                <a:lnTo>
                  <a:pt x="4015" y="3758"/>
                </a:lnTo>
                <a:lnTo>
                  <a:pt x="4000" y="3773"/>
                </a:lnTo>
                <a:lnTo>
                  <a:pt x="3983" y="3787"/>
                </a:lnTo>
                <a:lnTo>
                  <a:pt x="3967" y="3801"/>
                </a:lnTo>
                <a:lnTo>
                  <a:pt x="3948" y="3813"/>
                </a:lnTo>
                <a:lnTo>
                  <a:pt x="3930" y="3825"/>
                </a:lnTo>
                <a:lnTo>
                  <a:pt x="3912" y="3836"/>
                </a:lnTo>
                <a:lnTo>
                  <a:pt x="3892" y="3845"/>
                </a:lnTo>
                <a:lnTo>
                  <a:pt x="3872" y="3854"/>
                </a:lnTo>
                <a:lnTo>
                  <a:pt x="3851" y="3862"/>
                </a:lnTo>
                <a:lnTo>
                  <a:pt x="3831" y="3869"/>
                </a:lnTo>
                <a:lnTo>
                  <a:pt x="3809" y="3876"/>
                </a:lnTo>
                <a:lnTo>
                  <a:pt x="3787" y="3881"/>
                </a:lnTo>
                <a:lnTo>
                  <a:pt x="3766" y="3885"/>
                </a:lnTo>
                <a:lnTo>
                  <a:pt x="3743" y="3887"/>
                </a:lnTo>
                <a:lnTo>
                  <a:pt x="3720" y="3890"/>
                </a:lnTo>
                <a:lnTo>
                  <a:pt x="3697" y="3890"/>
                </a:lnTo>
                <a:lnTo>
                  <a:pt x="3669" y="3890"/>
                </a:lnTo>
                <a:lnTo>
                  <a:pt x="3676" y="3908"/>
                </a:lnTo>
                <a:lnTo>
                  <a:pt x="3680" y="3925"/>
                </a:lnTo>
                <a:lnTo>
                  <a:pt x="3685" y="3943"/>
                </a:lnTo>
                <a:lnTo>
                  <a:pt x="3688" y="3963"/>
                </a:lnTo>
                <a:lnTo>
                  <a:pt x="3692" y="3981"/>
                </a:lnTo>
                <a:lnTo>
                  <a:pt x="3693" y="3999"/>
                </a:lnTo>
                <a:lnTo>
                  <a:pt x="3694" y="4019"/>
                </a:lnTo>
                <a:lnTo>
                  <a:pt x="3695" y="4038"/>
                </a:lnTo>
                <a:lnTo>
                  <a:pt x="3694" y="4061"/>
                </a:lnTo>
                <a:lnTo>
                  <a:pt x="3693" y="4084"/>
                </a:lnTo>
                <a:lnTo>
                  <a:pt x="3689" y="4107"/>
                </a:lnTo>
                <a:lnTo>
                  <a:pt x="3686" y="4128"/>
                </a:lnTo>
                <a:lnTo>
                  <a:pt x="3680" y="4150"/>
                </a:lnTo>
                <a:lnTo>
                  <a:pt x="3674" y="4172"/>
                </a:lnTo>
                <a:lnTo>
                  <a:pt x="3668" y="4192"/>
                </a:lnTo>
                <a:lnTo>
                  <a:pt x="3660" y="4213"/>
                </a:lnTo>
                <a:lnTo>
                  <a:pt x="3650" y="4232"/>
                </a:lnTo>
                <a:lnTo>
                  <a:pt x="3640" y="4251"/>
                </a:lnTo>
                <a:lnTo>
                  <a:pt x="3630" y="4271"/>
                </a:lnTo>
                <a:lnTo>
                  <a:pt x="3617" y="4289"/>
                </a:lnTo>
                <a:lnTo>
                  <a:pt x="3606" y="4306"/>
                </a:lnTo>
                <a:lnTo>
                  <a:pt x="3592" y="4323"/>
                </a:lnTo>
                <a:lnTo>
                  <a:pt x="3577" y="4341"/>
                </a:lnTo>
                <a:lnTo>
                  <a:pt x="3563" y="4355"/>
                </a:lnTo>
                <a:lnTo>
                  <a:pt x="3548" y="4370"/>
                </a:lnTo>
                <a:lnTo>
                  <a:pt x="3531" y="4385"/>
                </a:lnTo>
                <a:lnTo>
                  <a:pt x="3515" y="4398"/>
                </a:lnTo>
                <a:lnTo>
                  <a:pt x="3496" y="4410"/>
                </a:lnTo>
                <a:lnTo>
                  <a:pt x="3478" y="4423"/>
                </a:lnTo>
                <a:lnTo>
                  <a:pt x="3460" y="4433"/>
                </a:lnTo>
                <a:lnTo>
                  <a:pt x="3440" y="4443"/>
                </a:lnTo>
                <a:lnTo>
                  <a:pt x="3420" y="4452"/>
                </a:lnTo>
                <a:lnTo>
                  <a:pt x="3400" y="4460"/>
                </a:lnTo>
                <a:lnTo>
                  <a:pt x="3379" y="4467"/>
                </a:lnTo>
                <a:lnTo>
                  <a:pt x="3358" y="4473"/>
                </a:lnTo>
                <a:lnTo>
                  <a:pt x="3337" y="4479"/>
                </a:lnTo>
                <a:lnTo>
                  <a:pt x="3314" y="4482"/>
                </a:lnTo>
                <a:lnTo>
                  <a:pt x="3292" y="4485"/>
                </a:lnTo>
                <a:lnTo>
                  <a:pt x="3269" y="4487"/>
                </a:lnTo>
                <a:lnTo>
                  <a:pt x="3246" y="4488"/>
                </a:lnTo>
                <a:lnTo>
                  <a:pt x="1767" y="4488"/>
                </a:lnTo>
                <a:lnTo>
                  <a:pt x="1767" y="5386"/>
                </a:lnTo>
                <a:close/>
                <a:moveTo>
                  <a:pt x="1273" y="1542"/>
                </a:moveTo>
                <a:lnTo>
                  <a:pt x="849" y="1818"/>
                </a:lnTo>
                <a:lnTo>
                  <a:pt x="467" y="2067"/>
                </a:lnTo>
                <a:lnTo>
                  <a:pt x="452" y="2076"/>
                </a:lnTo>
                <a:lnTo>
                  <a:pt x="437" y="2087"/>
                </a:lnTo>
                <a:lnTo>
                  <a:pt x="422" y="2099"/>
                </a:lnTo>
                <a:lnTo>
                  <a:pt x="408" y="2113"/>
                </a:lnTo>
                <a:lnTo>
                  <a:pt x="394" y="2126"/>
                </a:lnTo>
                <a:lnTo>
                  <a:pt x="380" y="2141"/>
                </a:lnTo>
                <a:lnTo>
                  <a:pt x="368" y="2157"/>
                </a:lnTo>
                <a:lnTo>
                  <a:pt x="355" y="2174"/>
                </a:lnTo>
                <a:lnTo>
                  <a:pt x="344" y="2192"/>
                </a:lnTo>
                <a:lnTo>
                  <a:pt x="333" y="2211"/>
                </a:lnTo>
                <a:lnTo>
                  <a:pt x="324" y="2230"/>
                </a:lnTo>
                <a:lnTo>
                  <a:pt x="316" y="2250"/>
                </a:lnTo>
                <a:lnTo>
                  <a:pt x="311" y="2270"/>
                </a:lnTo>
                <a:lnTo>
                  <a:pt x="305" y="2292"/>
                </a:lnTo>
                <a:lnTo>
                  <a:pt x="303" y="2315"/>
                </a:lnTo>
                <a:lnTo>
                  <a:pt x="301" y="2337"/>
                </a:lnTo>
                <a:lnTo>
                  <a:pt x="301" y="3842"/>
                </a:lnTo>
                <a:lnTo>
                  <a:pt x="301" y="3860"/>
                </a:lnTo>
                <a:lnTo>
                  <a:pt x="304" y="3877"/>
                </a:lnTo>
                <a:lnTo>
                  <a:pt x="305" y="3894"/>
                </a:lnTo>
                <a:lnTo>
                  <a:pt x="308" y="3911"/>
                </a:lnTo>
                <a:lnTo>
                  <a:pt x="312" y="3927"/>
                </a:lnTo>
                <a:lnTo>
                  <a:pt x="316" y="3944"/>
                </a:lnTo>
                <a:lnTo>
                  <a:pt x="322" y="3960"/>
                </a:lnTo>
                <a:lnTo>
                  <a:pt x="328" y="3975"/>
                </a:lnTo>
                <a:lnTo>
                  <a:pt x="335" y="3991"/>
                </a:lnTo>
                <a:lnTo>
                  <a:pt x="343" y="4006"/>
                </a:lnTo>
                <a:lnTo>
                  <a:pt x="351" y="4020"/>
                </a:lnTo>
                <a:lnTo>
                  <a:pt x="360" y="4033"/>
                </a:lnTo>
                <a:lnTo>
                  <a:pt x="369" y="4047"/>
                </a:lnTo>
                <a:lnTo>
                  <a:pt x="379" y="4061"/>
                </a:lnTo>
                <a:lnTo>
                  <a:pt x="389" y="4072"/>
                </a:lnTo>
                <a:lnTo>
                  <a:pt x="401" y="4085"/>
                </a:lnTo>
                <a:lnTo>
                  <a:pt x="412" y="4096"/>
                </a:lnTo>
                <a:lnTo>
                  <a:pt x="425" y="4107"/>
                </a:lnTo>
                <a:lnTo>
                  <a:pt x="437" y="4117"/>
                </a:lnTo>
                <a:lnTo>
                  <a:pt x="451" y="4127"/>
                </a:lnTo>
                <a:lnTo>
                  <a:pt x="465" y="4136"/>
                </a:lnTo>
                <a:lnTo>
                  <a:pt x="479" y="4144"/>
                </a:lnTo>
                <a:lnTo>
                  <a:pt x="493" y="4151"/>
                </a:lnTo>
                <a:lnTo>
                  <a:pt x="509" y="4158"/>
                </a:lnTo>
                <a:lnTo>
                  <a:pt x="524" y="4165"/>
                </a:lnTo>
                <a:lnTo>
                  <a:pt x="540" y="4170"/>
                </a:lnTo>
                <a:lnTo>
                  <a:pt x="556" y="4175"/>
                </a:lnTo>
                <a:lnTo>
                  <a:pt x="573" y="4178"/>
                </a:lnTo>
                <a:lnTo>
                  <a:pt x="590" y="4182"/>
                </a:lnTo>
                <a:lnTo>
                  <a:pt x="607" y="4184"/>
                </a:lnTo>
                <a:lnTo>
                  <a:pt x="624" y="4185"/>
                </a:lnTo>
                <a:lnTo>
                  <a:pt x="643" y="4185"/>
                </a:lnTo>
                <a:lnTo>
                  <a:pt x="3246" y="4185"/>
                </a:lnTo>
                <a:lnTo>
                  <a:pt x="3261" y="4184"/>
                </a:lnTo>
                <a:lnTo>
                  <a:pt x="3276" y="4182"/>
                </a:lnTo>
                <a:lnTo>
                  <a:pt x="3290" y="4178"/>
                </a:lnTo>
                <a:lnTo>
                  <a:pt x="3303" y="4174"/>
                </a:lnTo>
                <a:lnTo>
                  <a:pt x="3316" y="4167"/>
                </a:lnTo>
                <a:lnTo>
                  <a:pt x="3329" y="4160"/>
                </a:lnTo>
                <a:lnTo>
                  <a:pt x="3340" y="4152"/>
                </a:lnTo>
                <a:lnTo>
                  <a:pt x="3350" y="4142"/>
                </a:lnTo>
                <a:lnTo>
                  <a:pt x="3359" y="4132"/>
                </a:lnTo>
                <a:lnTo>
                  <a:pt x="3369" y="4120"/>
                </a:lnTo>
                <a:lnTo>
                  <a:pt x="3375" y="4108"/>
                </a:lnTo>
                <a:lnTo>
                  <a:pt x="3382" y="4095"/>
                </a:lnTo>
                <a:lnTo>
                  <a:pt x="3387" y="4081"/>
                </a:lnTo>
                <a:lnTo>
                  <a:pt x="3390" y="4068"/>
                </a:lnTo>
                <a:lnTo>
                  <a:pt x="3393" y="4053"/>
                </a:lnTo>
                <a:lnTo>
                  <a:pt x="3394" y="4038"/>
                </a:lnTo>
                <a:lnTo>
                  <a:pt x="3393" y="4023"/>
                </a:lnTo>
                <a:lnTo>
                  <a:pt x="3390" y="4008"/>
                </a:lnTo>
                <a:lnTo>
                  <a:pt x="3387" y="3994"/>
                </a:lnTo>
                <a:lnTo>
                  <a:pt x="3382" y="3981"/>
                </a:lnTo>
                <a:lnTo>
                  <a:pt x="3375" y="3967"/>
                </a:lnTo>
                <a:lnTo>
                  <a:pt x="3369" y="3956"/>
                </a:lnTo>
                <a:lnTo>
                  <a:pt x="3359" y="3944"/>
                </a:lnTo>
                <a:lnTo>
                  <a:pt x="3350" y="3933"/>
                </a:lnTo>
                <a:lnTo>
                  <a:pt x="3340" y="3924"/>
                </a:lnTo>
                <a:lnTo>
                  <a:pt x="3329" y="3915"/>
                </a:lnTo>
                <a:lnTo>
                  <a:pt x="3316" y="3908"/>
                </a:lnTo>
                <a:lnTo>
                  <a:pt x="3303" y="3901"/>
                </a:lnTo>
                <a:lnTo>
                  <a:pt x="3290" y="3897"/>
                </a:lnTo>
                <a:lnTo>
                  <a:pt x="3276" y="3893"/>
                </a:lnTo>
                <a:lnTo>
                  <a:pt x="3261" y="3891"/>
                </a:lnTo>
                <a:lnTo>
                  <a:pt x="3246" y="3890"/>
                </a:lnTo>
                <a:lnTo>
                  <a:pt x="2207" y="3890"/>
                </a:lnTo>
                <a:lnTo>
                  <a:pt x="2207" y="3588"/>
                </a:lnTo>
                <a:lnTo>
                  <a:pt x="3697" y="3588"/>
                </a:lnTo>
                <a:lnTo>
                  <a:pt x="3712" y="3587"/>
                </a:lnTo>
                <a:lnTo>
                  <a:pt x="3727" y="3586"/>
                </a:lnTo>
                <a:lnTo>
                  <a:pt x="3742" y="3582"/>
                </a:lnTo>
                <a:lnTo>
                  <a:pt x="3755" y="3577"/>
                </a:lnTo>
                <a:lnTo>
                  <a:pt x="3768" y="3571"/>
                </a:lnTo>
                <a:lnTo>
                  <a:pt x="3781" y="3563"/>
                </a:lnTo>
                <a:lnTo>
                  <a:pt x="3792" y="3555"/>
                </a:lnTo>
                <a:lnTo>
                  <a:pt x="3802" y="3545"/>
                </a:lnTo>
                <a:lnTo>
                  <a:pt x="3811" y="3535"/>
                </a:lnTo>
                <a:lnTo>
                  <a:pt x="3821" y="3523"/>
                </a:lnTo>
                <a:lnTo>
                  <a:pt x="3827" y="3512"/>
                </a:lnTo>
                <a:lnTo>
                  <a:pt x="3834" y="3498"/>
                </a:lnTo>
                <a:lnTo>
                  <a:pt x="3839" y="3484"/>
                </a:lnTo>
                <a:lnTo>
                  <a:pt x="3842" y="3471"/>
                </a:lnTo>
                <a:lnTo>
                  <a:pt x="3845" y="3456"/>
                </a:lnTo>
                <a:lnTo>
                  <a:pt x="3846" y="3441"/>
                </a:lnTo>
                <a:lnTo>
                  <a:pt x="3845" y="3427"/>
                </a:lnTo>
                <a:lnTo>
                  <a:pt x="3843" y="3414"/>
                </a:lnTo>
                <a:lnTo>
                  <a:pt x="3840" y="3401"/>
                </a:lnTo>
                <a:lnTo>
                  <a:pt x="3835" y="3389"/>
                </a:lnTo>
                <a:lnTo>
                  <a:pt x="3831" y="3376"/>
                </a:lnTo>
                <a:lnTo>
                  <a:pt x="3824" y="3365"/>
                </a:lnTo>
                <a:lnTo>
                  <a:pt x="3817" y="3354"/>
                </a:lnTo>
                <a:lnTo>
                  <a:pt x="3809" y="3344"/>
                </a:lnTo>
                <a:lnTo>
                  <a:pt x="3800" y="3335"/>
                </a:lnTo>
                <a:lnTo>
                  <a:pt x="3791" y="3326"/>
                </a:lnTo>
                <a:lnTo>
                  <a:pt x="3779" y="3319"/>
                </a:lnTo>
                <a:lnTo>
                  <a:pt x="3769" y="3312"/>
                </a:lnTo>
                <a:lnTo>
                  <a:pt x="3757" y="3306"/>
                </a:lnTo>
                <a:lnTo>
                  <a:pt x="3744" y="3302"/>
                </a:lnTo>
                <a:lnTo>
                  <a:pt x="3732" y="3298"/>
                </a:lnTo>
                <a:lnTo>
                  <a:pt x="3718" y="3295"/>
                </a:lnTo>
                <a:lnTo>
                  <a:pt x="2207" y="3293"/>
                </a:lnTo>
                <a:lnTo>
                  <a:pt x="2207" y="2991"/>
                </a:lnTo>
                <a:lnTo>
                  <a:pt x="4053" y="2995"/>
                </a:lnTo>
                <a:lnTo>
                  <a:pt x="4068" y="2994"/>
                </a:lnTo>
                <a:lnTo>
                  <a:pt x="4083" y="2991"/>
                </a:lnTo>
                <a:lnTo>
                  <a:pt x="4098" y="2988"/>
                </a:lnTo>
                <a:lnTo>
                  <a:pt x="4112" y="2982"/>
                </a:lnTo>
                <a:lnTo>
                  <a:pt x="4124" y="2977"/>
                </a:lnTo>
                <a:lnTo>
                  <a:pt x="4137" y="2969"/>
                </a:lnTo>
                <a:lnTo>
                  <a:pt x="4147" y="2961"/>
                </a:lnTo>
                <a:lnTo>
                  <a:pt x="4158" y="2950"/>
                </a:lnTo>
                <a:lnTo>
                  <a:pt x="4168" y="2940"/>
                </a:lnTo>
                <a:lnTo>
                  <a:pt x="4176" y="2929"/>
                </a:lnTo>
                <a:lnTo>
                  <a:pt x="4184" y="2916"/>
                </a:lnTo>
                <a:lnTo>
                  <a:pt x="4189" y="2904"/>
                </a:lnTo>
                <a:lnTo>
                  <a:pt x="4195" y="2890"/>
                </a:lnTo>
                <a:lnTo>
                  <a:pt x="4198" y="2876"/>
                </a:lnTo>
                <a:lnTo>
                  <a:pt x="4201" y="2861"/>
                </a:lnTo>
                <a:lnTo>
                  <a:pt x="4202" y="2846"/>
                </a:lnTo>
                <a:lnTo>
                  <a:pt x="4201" y="2830"/>
                </a:lnTo>
                <a:lnTo>
                  <a:pt x="4198" y="2817"/>
                </a:lnTo>
                <a:lnTo>
                  <a:pt x="4195" y="2802"/>
                </a:lnTo>
                <a:lnTo>
                  <a:pt x="4189" y="2788"/>
                </a:lnTo>
                <a:lnTo>
                  <a:pt x="4184" y="2776"/>
                </a:lnTo>
                <a:lnTo>
                  <a:pt x="4176" y="2763"/>
                </a:lnTo>
                <a:lnTo>
                  <a:pt x="4168" y="2752"/>
                </a:lnTo>
                <a:lnTo>
                  <a:pt x="4158" y="2741"/>
                </a:lnTo>
                <a:lnTo>
                  <a:pt x="4147" y="2732"/>
                </a:lnTo>
                <a:lnTo>
                  <a:pt x="4137" y="2724"/>
                </a:lnTo>
                <a:lnTo>
                  <a:pt x="4124" y="2716"/>
                </a:lnTo>
                <a:lnTo>
                  <a:pt x="4112" y="2711"/>
                </a:lnTo>
                <a:lnTo>
                  <a:pt x="4098" y="2705"/>
                </a:lnTo>
                <a:lnTo>
                  <a:pt x="4083" y="2702"/>
                </a:lnTo>
                <a:lnTo>
                  <a:pt x="4068" y="2699"/>
                </a:lnTo>
                <a:lnTo>
                  <a:pt x="4053" y="2698"/>
                </a:lnTo>
                <a:lnTo>
                  <a:pt x="2213" y="2698"/>
                </a:lnTo>
                <a:lnTo>
                  <a:pt x="2213" y="2398"/>
                </a:lnTo>
                <a:lnTo>
                  <a:pt x="3697" y="2398"/>
                </a:lnTo>
                <a:lnTo>
                  <a:pt x="3712" y="2397"/>
                </a:lnTo>
                <a:lnTo>
                  <a:pt x="3727" y="2395"/>
                </a:lnTo>
                <a:lnTo>
                  <a:pt x="3742" y="2391"/>
                </a:lnTo>
                <a:lnTo>
                  <a:pt x="3755" y="2385"/>
                </a:lnTo>
                <a:lnTo>
                  <a:pt x="3768" y="2380"/>
                </a:lnTo>
                <a:lnTo>
                  <a:pt x="3781" y="2372"/>
                </a:lnTo>
                <a:lnTo>
                  <a:pt x="3792" y="2364"/>
                </a:lnTo>
                <a:lnTo>
                  <a:pt x="3802" y="2355"/>
                </a:lnTo>
                <a:lnTo>
                  <a:pt x="3811" y="2343"/>
                </a:lnTo>
                <a:lnTo>
                  <a:pt x="3821" y="2332"/>
                </a:lnTo>
                <a:lnTo>
                  <a:pt x="3827" y="2320"/>
                </a:lnTo>
                <a:lnTo>
                  <a:pt x="3834" y="2307"/>
                </a:lnTo>
                <a:lnTo>
                  <a:pt x="3839" y="2293"/>
                </a:lnTo>
                <a:lnTo>
                  <a:pt x="3842" y="2279"/>
                </a:lnTo>
                <a:lnTo>
                  <a:pt x="3845" y="2264"/>
                </a:lnTo>
                <a:lnTo>
                  <a:pt x="3846" y="2250"/>
                </a:lnTo>
                <a:lnTo>
                  <a:pt x="3845" y="2234"/>
                </a:lnTo>
                <a:lnTo>
                  <a:pt x="3842" y="2220"/>
                </a:lnTo>
                <a:lnTo>
                  <a:pt x="3839" y="2205"/>
                </a:lnTo>
                <a:lnTo>
                  <a:pt x="3834" y="2191"/>
                </a:lnTo>
                <a:lnTo>
                  <a:pt x="3827" y="2179"/>
                </a:lnTo>
                <a:lnTo>
                  <a:pt x="3821" y="2166"/>
                </a:lnTo>
                <a:lnTo>
                  <a:pt x="3811" y="2156"/>
                </a:lnTo>
                <a:lnTo>
                  <a:pt x="3802" y="2145"/>
                </a:lnTo>
                <a:lnTo>
                  <a:pt x="3792" y="2135"/>
                </a:lnTo>
                <a:lnTo>
                  <a:pt x="3781" y="2127"/>
                </a:lnTo>
                <a:lnTo>
                  <a:pt x="3768" y="2119"/>
                </a:lnTo>
                <a:lnTo>
                  <a:pt x="3755" y="2114"/>
                </a:lnTo>
                <a:lnTo>
                  <a:pt x="3742" y="2108"/>
                </a:lnTo>
                <a:lnTo>
                  <a:pt x="3727" y="2105"/>
                </a:lnTo>
                <a:lnTo>
                  <a:pt x="3712" y="2102"/>
                </a:lnTo>
                <a:lnTo>
                  <a:pt x="3697" y="2101"/>
                </a:lnTo>
                <a:lnTo>
                  <a:pt x="1791" y="2101"/>
                </a:lnTo>
                <a:lnTo>
                  <a:pt x="1791" y="2100"/>
                </a:lnTo>
                <a:lnTo>
                  <a:pt x="1579" y="2100"/>
                </a:lnTo>
                <a:lnTo>
                  <a:pt x="1579" y="1799"/>
                </a:lnTo>
                <a:lnTo>
                  <a:pt x="2229" y="1799"/>
                </a:lnTo>
                <a:lnTo>
                  <a:pt x="2244" y="1798"/>
                </a:lnTo>
                <a:lnTo>
                  <a:pt x="2259" y="1795"/>
                </a:lnTo>
                <a:lnTo>
                  <a:pt x="2274" y="1792"/>
                </a:lnTo>
                <a:lnTo>
                  <a:pt x="2286" y="1787"/>
                </a:lnTo>
                <a:lnTo>
                  <a:pt x="2300" y="1780"/>
                </a:lnTo>
                <a:lnTo>
                  <a:pt x="2313" y="1774"/>
                </a:lnTo>
                <a:lnTo>
                  <a:pt x="2324" y="1764"/>
                </a:lnTo>
                <a:lnTo>
                  <a:pt x="2334" y="1755"/>
                </a:lnTo>
                <a:lnTo>
                  <a:pt x="2344" y="1745"/>
                </a:lnTo>
                <a:lnTo>
                  <a:pt x="2353" y="1734"/>
                </a:lnTo>
                <a:lnTo>
                  <a:pt x="2359" y="1721"/>
                </a:lnTo>
                <a:lnTo>
                  <a:pt x="2366" y="1709"/>
                </a:lnTo>
                <a:lnTo>
                  <a:pt x="2371" y="1695"/>
                </a:lnTo>
                <a:lnTo>
                  <a:pt x="2374" y="1680"/>
                </a:lnTo>
                <a:lnTo>
                  <a:pt x="2377" y="1665"/>
                </a:lnTo>
                <a:lnTo>
                  <a:pt x="2378" y="1650"/>
                </a:lnTo>
                <a:lnTo>
                  <a:pt x="2377" y="1636"/>
                </a:lnTo>
                <a:lnTo>
                  <a:pt x="2374" y="1621"/>
                </a:lnTo>
                <a:lnTo>
                  <a:pt x="2371" y="1607"/>
                </a:lnTo>
                <a:lnTo>
                  <a:pt x="2366" y="1593"/>
                </a:lnTo>
                <a:lnTo>
                  <a:pt x="2359" y="1581"/>
                </a:lnTo>
                <a:lnTo>
                  <a:pt x="2353" y="1568"/>
                </a:lnTo>
                <a:lnTo>
                  <a:pt x="2344" y="1557"/>
                </a:lnTo>
                <a:lnTo>
                  <a:pt x="2334" y="1546"/>
                </a:lnTo>
                <a:lnTo>
                  <a:pt x="2324" y="1537"/>
                </a:lnTo>
                <a:lnTo>
                  <a:pt x="2313" y="1528"/>
                </a:lnTo>
                <a:lnTo>
                  <a:pt x="2300" y="1521"/>
                </a:lnTo>
                <a:lnTo>
                  <a:pt x="2286" y="1515"/>
                </a:lnTo>
                <a:lnTo>
                  <a:pt x="2274" y="1510"/>
                </a:lnTo>
                <a:lnTo>
                  <a:pt x="2259" y="1507"/>
                </a:lnTo>
                <a:lnTo>
                  <a:pt x="2244" y="1504"/>
                </a:lnTo>
                <a:lnTo>
                  <a:pt x="2229" y="1503"/>
                </a:lnTo>
                <a:lnTo>
                  <a:pt x="1501" y="1503"/>
                </a:lnTo>
                <a:lnTo>
                  <a:pt x="1447" y="1504"/>
                </a:lnTo>
                <a:lnTo>
                  <a:pt x="1404" y="1507"/>
                </a:lnTo>
                <a:lnTo>
                  <a:pt x="1369" y="1510"/>
                </a:lnTo>
                <a:lnTo>
                  <a:pt x="1341" y="1515"/>
                </a:lnTo>
                <a:lnTo>
                  <a:pt x="1318" y="1520"/>
                </a:lnTo>
                <a:lnTo>
                  <a:pt x="1301" y="1527"/>
                </a:lnTo>
                <a:lnTo>
                  <a:pt x="1285" y="1534"/>
                </a:lnTo>
                <a:lnTo>
                  <a:pt x="1273" y="1542"/>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6" name="KSO_Shape"/>
          <p:cNvSpPr/>
          <p:nvPr/>
        </p:nvSpPr>
        <p:spPr bwMode="auto">
          <a:xfrm>
            <a:off x="6717816" y="3684104"/>
            <a:ext cx="511989" cy="525117"/>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0" name="文本框 49"/>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39" name="矩形 38"/>
          <p:cNvSpPr/>
          <p:nvPr/>
        </p:nvSpPr>
        <p:spPr>
          <a:xfrm>
            <a:off x="587848"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ppt_x</p:attrName>
                                        </p:attrNameLst>
                                      </p:cBhvr>
                                      <p:tavLst>
                                        <p:tav tm="0">
                                          <p:val>
                                            <p:strVal val="#ppt_x+#ppt_w*1.125000"/>
                                          </p:val>
                                        </p:tav>
                                        <p:tav tm="100000">
                                          <p:val>
                                            <p:strVal val="#ppt_x"/>
                                          </p:val>
                                        </p:tav>
                                      </p:tavLst>
                                    </p:anim>
                                    <p:animEffect transition="in" filter="wipe(left)">
                                      <p:cBhvr>
                                        <p:cTn id="12" dur="500"/>
                                        <p:tgtEl>
                                          <p:spTgt spid="31"/>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p:tgtEl>
                                          <p:spTgt spid="32"/>
                                        </p:tgtEl>
                                        <p:attrNameLst>
                                          <p:attrName>ppt_x</p:attrName>
                                        </p:attrNameLst>
                                      </p:cBhvr>
                                      <p:tavLst>
                                        <p:tav tm="0">
                                          <p:val>
                                            <p:strVal val="#ppt_x+#ppt_w*1.125000"/>
                                          </p:val>
                                        </p:tav>
                                        <p:tav tm="100000">
                                          <p:val>
                                            <p:strVal val="#ppt_x"/>
                                          </p:val>
                                        </p:tav>
                                      </p:tavLst>
                                    </p:anim>
                                    <p:animEffect transition="in" filter="wipe(left)">
                                      <p:cBhvr>
                                        <p:cTn id="16" dur="500"/>
                                        <p:tgtEl>
                                          <p:spTgt spid="32"/>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p:tgtEl>
                                          <p:spTgt spid="42"/>
                                        </p:tgtEl>
                                        <p:attrNameLst>
                                          <p:attrName>ppt_x</p:attrName>
                                        </p:attrNameLst>
                                      </p:cBhvr>
                                      <p:tavLst>
                                        <p:tav tm="0">
                                          <p:val>
                                            <p:strVal val="#ppt_x+#ppt_w*1.125000"/>
                                          </p:val>
                                        </p:tav>
                                        <p:tav tm="100000">
                                          <p:val>
                                            <p:strVal val="#ppt_x"/>
                                          </p:val>
                                        </p:tav>
                                      </p:tavLst>
                                    </p:anim>
                                    <p:animEffect transition="in" filter="wipe(left)">
                                      <p:cBhvr>
                                        <p:cTn id="20" dur="500"/>
                                        <p:tgtEl>
                                          <p:spTgt spid="4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left)">
                                      <p:cBhvr>
                                        <p:cTn id="24" dur="500"/>
                                        <p:tgtEl>
                                          <p:spTgt spid="25"/>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ppt_x</p:attrName>
                                        </p:attrNameLst>
                                      </p:cBhvr>
                                      <p:tavLst>
                                        <p:tav tm="0">
                                          <p:val>
                                            <p:strVal val="#ppt_x+#ppt_w*1.125000"/>
                                          </p:val>
                                        </p:tav>
                                        <p:tav tm="100000">
                                          <p:val>
                                            <p:strVal val="#ppt_x"/>
                                          </p:val>
                                        </p:tav>
                                      </p:tavLst>
                                    </p:anim>
                                    <p:animEffect transition="in" filter="wipe(left)">
                                      <p:cBhvr>
                                        <p:cTn id="34" dur="500"/>
                                        <p:tgtEl>
                                          <p:spTgt spid="49"/>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p:tgtEl>
                                          <p:spTgt spid="34"/>
                                        </p:tgtEl>
                                        <p:attrNameLst>
                                          <p:attrName>ppt_x</p:attrName>
                                        </p:attrNameLst>
                                      </p:cBhvr>
                                      <p:tavLst>
                                        <p:tav tm="0">
                                          <p:val>
                                            <p:strVal val="#ppt_x+#ppt_w*1.125000"/>
                                          </p:val>
                                        </p:tav>
                                        <p:tav tm="100000">
                                          <p:val>
                                            <p:strVal val="#ppt_x"/>
                                          </p:val>
                                        </p:tav>
                                      </p:tavLst>
                                    </p:anim>
                                    <p:animEffect transition="in" filter="wipe(left)">
                                      <p:cBhvr>
                                        <p:cTn id="38" dur="500"/>
                                        <p:tgtEl>
                                          <p:spTgt spid="34"/>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p:tgtEl>
                                          <p:spTgt spid="35"/>
                                        </p:tgtEl>
                                        <p:attrNameLst>
                                          <p:attrName>ppt_x</p:attrName>
                                        </p:attrNameLst>
                                      </p:cBhvr>
                                      <p:tavLst>
                                        <p:tav tm="0">
                                          <p:val>
                                            <p:strVal val="#ppt_x+#ppt_w*1.125000"/>
                                          </p:val>
                                        </p:tav>
                                        <p:tav tm="100000">
                                          <p:val>
                                            <p:strVal val="#ppt_x"/>
                                          </p:val>
                                        </p:tav>
                                      </p:tavLst>
                                    </p:anim>
                                    <p:animEffect transition="in" filter="wipe(left)">
                                      <p:cBhvr>
                                        <p:cTn id="42" dur="500"/>
                                        <p:tgtEl>
                                          <p:spTgt spid="35"/>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p:tgtEl>
                                          <p:spTgt spid="27"/>
                                        </p:tgtEl>
                                        <p:attrNameLst>
                                          <p:attrName>ppt_x</p:attrName>
                                        </p:attrNameLst>
                                      </p:cBhvr>
                                      <p:tavLst>
                                        <p:tav tm="0">
                                          <p:val>
                                            <p:strVal val="#ppt_x+#ppt_w*1.125000"/>
                                          </p:val>
                                        </p:tav>
                                        <p:tav tm="100000">
                                          <p:val>
                                            <p:strVal val="#ppt_x"/>
                                          </p:val>
                                        </p:tav>
                                      </p:tavLst>
                                    </p:anim>
                                    <p:animEffect transition="in" filter="wipe(left)">
                                      <p:cBhvr>
                                        <p:cTn id="46" dur="500"/>
                                        <p:tgtEl>
                                          <p:spTgt spid="27"/>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ppt_x</p:attrName>
                                        </p:attrNameLst>
                                      </p:cBhvr>
                                      <p:tavLst>
                                        <p:tav tm="0">
                                          <p:val>
                                            <p:strVal val="#ppt_x+#ppt_w*1.125000"/>
                                          </p:val>
                                        </p:tav>
                                        <p:tav tm="100000">
                                          <p:val>
                                            <p:strVal val="#ppt_x"/>
                                          </p:val>
                                        </p:tav>
                                      </p:tavLst>
                                    </p:anim>
                                    <p:animEffect transition="in" filter="wipe(left)">
                                      <p:cBhvr>
                                        <p:cTn id="50" dur="500"/>
                                        <p:tgtEl>
                                          <p:spTgt spid="30"/>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p:tgtEl>
                                          <p:spTgt spid="45"/>
                                        </p:tgtEl>
                                        <p:attrNameLst>
                                          <p:attrName>ppt_x</p:attrName>
                                        </p:attrNameLst>
                                      </p:cBhvr>
                                      <p:tavLst>
                                        <p:tav tm="0">
                                          <p:val>
                                            <p:strVal val="#ppt_x+#ppt_w*1.125000"/>
                                          </p:val>
                                        </p:tav>
                                        <p:tav tm="100000">
                                          <p:val>
                                            <p:strVal val="#ppt_x"/>
                                          </p:val>
                                        </p:tav>
                                      </p:tavLst>
                                    </p:anim>
                                    <p:animEffect transition="in" filter="wipe(left)">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p:tgtEl>
                                          <p:spTgt spid="47"/>
                                        </p:tgtEl>
                                        <p:attrNameLst>
                                          <p:attrName>ppt_x</p:attrName>
                                        </p:attrNameLst>
                                      </p:cBhvr>
                                      <p:tavLst>
                                        <p:tav tm="0">
                                          <p:val>
                                            <p:strVal val="#ppt_x-#ppt_w*1.125000"/>
                                          </p:val>
                                        </p:tav>
                                        <p:tav tm="100000">
                                          <p:val>
                                            <p:strVal val="#ppt_x"/>
                                          </p:val>
                                        </p:tav>
                                      </p:tavLst>
                                    </p:anim>
                                    <p:animEffect transition="in" filter="wipe(right)">
                                      <p:cBhvr>
                                        <p:cTn id="60" dur="500"/>
                                        <p:tgtEl>
                                          <p:spTgt spid="47"/>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ppt_x</p:attrName>
                                        </p:attrNameLst>
                                      </p:cBhvr>
                                      <p:tavLst>
                                        <p:tav tm="0">
                                          <p:val>
                                            <p:strVal val="#ppt_x-#ppt_w*1.125000"/>
                                          </p:val>
                                        </p:tav>
                                        <p:tav tm="100000">
                                          <p:val>
                                            <p:strVal val="#ppt_x"/>
                                          </p:val>
                                        </p:tav>
                                      </p:tavLst>
                                    </p:anim>
                                    <p:animEffect transition="in" filter="wipe(right)">
                                      <p:cBhvr>
                                        <p:cTn id="64" dur="500"/>
                                        <p:tgtEl>
                                          <p:spTgt spid="28"/>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p:tgtEl>
                                          <p:spTgt spid="29"/>
                                        </p:tgtEl>
                                        <p:attrNameLst>
                                          <p:attrName>ppt_x</p:attrName>
                                        </p:attrNameLst>
                                      </p:cBhvr>
                                      <p:tavLst>
                                        <p:tav tm="0">
                                          <p:val>
                                            <p:strVal val="#ppt_x-#ppt_w*1.125000"/>
                                          </p:val>
                                        </p:tav>
                                        <p:tav tm="100000">
                                          <p:val>
                                            <p:strVal val="#ppt_x"/>
                                          </p:val>
                                        </p:tav>
                                      </p:tavLst>
                                    </p:anim>
                                    <p:animEffect transition="in" filter="wipe(right)">
                                      <p:cBhvr>
                                        <p:cTn id="68" dur="500"/>
                                        <p:tgtEl>
                                          <p:spTgt spid="29"/>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p:tgtEl>
                                          <p:spTgt spid="43"/>
                                        </p:tgtEl>
                                        <p:attrNameLst>
                                          <p:attrName>ppt_x</p:attrName>
                                        </p:attrNameLst>
                                      </p:cBhvr>
                                      <p:tavLst>
                                        <p:tav tm="0">
                                          <p:val>
                                            <p:strVal val="#ppt_x-#ppt_w*1.125000"/>
                                          </p:val>
                                        </p:tav>
                                        <p:tav tm="100000">
                                          <p:val>
                                            <p:strVal val="#ppt_x"/>
                                          </p:val>
                                        </p:tav>
                                      </p:tavLst>
                                    </p:anim>
                                    <p:animEffect transition="in" filter="wipe(right)">
                                      <p:cBhvr>
                                        <p:cTn id="72" dur="500"/>
                                        <p:tgtEl>
                                          <p:spTgt spid="43"/>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p:tgtEl>
                                          <p:spTgt spid="44"/>
                                        </p:tgtEl>
                                        <p:attrNameLst>
                                          <p:attrName>ppt_x</p:attrName>
                                        </p:attrNameLst>
                                      </p:cBhvr>
                                      <p:tavLst>
                                        <p:tav tm="0">
                                          <p:val>
                                            <p:strVal val="#ppt_x-#ppt_w*1.125000"/>
                                          </p:val>
                                        </p:tav>
                                        <p:tav tm="100000">
                                          <p:val>
                                            <p:strVal val="#ppt_x"/>
                                          </p:val>
                                        </p:tav>
                                      </p:tavLst>
                                    </p:anim>
                                    <p:animEffect transition="in" filter="wipe(right)">
                                      <p:cBhvr>
                                        <p:cTn id="76" dur="500"/>
                                        <p:tgtEl>
                                          <p:spTgt spid="44"/>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p:tgtEl>
                                          <p:spTgt spid="46"/>
                                        </p:tgtEl>
                                        <p:attrNameLst>
                                          <p:attrName>ppt_x</p:attrName>
                                        </p:attrNameLst>
                                      </p:cBhvr>
                                      <p:tavLst>
                                        <p:tav tm="0">
                                          <p:val>
                                            <p:strVal val="#ppt_x-#ppt_w*1.125000"/>
                                          </p:val>
                                        </p:tav>
                                        <p:tav tm="100000">
                                          <p:val>
                                            <p:strVal val="#ppt_x"/>
                                          </p:val>
                                        </p:tav>
                                      </p:tavLst>
                                    </p:anim>
                                    <p:animEffect transition="in" filter="wipe(right)">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8"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p:tgtEl>
                                          <p:spTgt spid="48"/>
                                        </p:tgtEl>
                                        <p:attrNameLst>
                                          <p:attrName>ppt_x</p:attrName>
                                        </p:attrNameLst>
                                      </p:cBhvr>
                                      <p:tavLst>
                                        <p:tav tm="0">
                                          <p:val>
                                            <p:strVal val="#ppt_x-#ppt_w*1.125000"/>
                                          </p:val>
                                        </p:tav>
                                        <p:tav tm="100000">
                                          <p:val>
                                            <p:strVal val="#ppt_x"/>
                                          </p:val>
                                        </p:tav>
                                      </p:tavLst>
                                    </p:anim>
                                    <p:animEffect transition="in" filter="wipe(right)">
                                      <p:cBhvr>
                                        <p:cTn id="86" dur="500"/>
                                        <p:tgtEl>
                                          <p:spTgt spid="48"/>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p:tgtEl>
                                          <p:spTgt spid="37"/>
                                        </p:tgtEl>
                                        <p:attrNameLst>
                                          <p:attrName>ppt_x</p:attrName>
                                        </p:attrNameLst>
                                      </p:cBhvr>
                                      <p:tavLst>
                                        <p:tav tm="0">
                                          <p:val>
                                            <p:strVal val="#ppt_x-#ppt_w*1.125000"/>
                                          </p:val>
                                        </p:tav>
                                        <p:tav tm="100000">
                                          <p:val>
                                            <p:strVal val="#ppt_x"/>
                                          </p:val>
                                        </p:tav>
                                      </p:tavLst>
                                    </p:anim>
                                    <p:animEffect transition="in" filter="wipe(right)">
                                      <p:cBhvr>
                                        <p:cTn id="90" dur="500"/>
                                        <p:tgtEl>
                                          <p:spTgt spid="37"/>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p:tgtEl>
                                          <p:spTgt spid="38"/>
                                        </p:tgtEl>
                                        <p:attrNameLst>
                                          <p:attrName>ppt_x</p:attrName>
                                        </p:attrNameLst>
                                      </p:cBhvr>
                                      <p:tavLst>
                                        <p:tav tm="0">
                                          <p:val>
                                            <p:strVal val="#ppt_x-#ppt_w*1.125000"/>
                                          </p:val>
                                        </p:tav>
                                        <p:tav tm="100000">
                                          <p:val>
                                            <p:strVal val="#ppt_x"/>
                                          </p:val>
                                        </p:tav>
                                      </p:tavLst>
                                    </p:anim>
                                    <p:animEffect transition="in" filter="wipe(right)">
                                      <p:cBhvr>
                                        <p:cTn id="94" dur="500"/>
                                        <p:tgtEl>
                                          <p:spTgt spid="38"/>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p:tgtEl>
                                          <p:spTgt spid="40"/>
                                        </p:tgtEl>
                                        <p:attrNameLst>
                                          <p:attrName>ppt_x</p:attrName>
                                        </p:attrNameLst>
                                      </p:cBhvr>
                                      <p:tavLst>
                                        <p:tav tm="0">
                                          <p:val>
                                            <p:strVal val="#ppt_x-#ppt_w*1.125000"/>
                                          </p:val>
                                        </p:tav>
                                        <p:tav tm="100000">
                                          <p:val>
                                            <p:strVal val="#ppt_x"/>
                                          </p:val>
                                        </p:tav>
                                      </p:tavLst>
                                    </p:anim>
                                    <p:animEffect transition="in" filter="wipe(right)">
                                      <p:cBhvr>
                                        <p:cTn id="98" dur="500"/>
                                        <p:tgtEl>
                                          <p:spTgt spid="40"/>
                                        </p:tgtEl>
                                      </p:cBhvr>
                                    </p:animEffect>
                                  </p:childTnLst>
                                </p:cTn>
                              </p:par>
                              <p:par>
                                <p:cTn id="99" presetID="12" presetClass="entr" presetSubtype="8"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p:tgtEl>
                                          <p:spTgt spid="33"/>
                                        </p:tgtEl>
                                        <p:attrNameLst>
                                          <p:attrName>ppt_x</p:attrName>
                                        </p:attrNameLst>
                                      </p:cBhvr>
                                      <p:tavLst>
                                        <p:tav tm="0">
                                          <p:val>
                                            <p:strVal val="#ppt_x-#ppt_w*1.125000"/>
                                          </p:val>
                                        </p:tav>
                                        <p:tav tm="100000">
                                          <p:val>
                                            <p:strVal val="#ppt_x"/>
                                          </p:val>
                                        </p:tav>
                                      </p:tavLst>
                                    </p:anim>
                                    <p:animEffect transition="in" filter="wipe(right)">
                                      <p:cBhvr>
                                        <p:cTn id="102" dur="500"/>
                                        <p:tgtEl>
                                          <p:spTgt spid="33"/>
                                        </p:tgtEl>
                                      </p:cBhvr>
                                    </p:animEffect>
                                  </p:childTnLst>
                                </p:cTn>
                              </p:par>
                              <p:par>
                                <p:cTn id="103" presetID="12" presetClass="entr" presetSubtype="8"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additive="base">
                                        <p:cTn id="105" dur="500"/>
                                        <p:tgtEl>
                                          <p:spTgt spid="36"/>
                                        </p:tgtEl>
                                        <p:attrNameLst>
                                          <p:attrName>ppt_x</p:attrName>
                                        </p:attrNameLst>
                                      </p:cBhvr>
                                      <p:tavLst>
                                        <p:tav tm="0">
                                          <p:val>
                                            <p:strVal val="#ppt_x-#ppt_w*1.125000"/>
                                          </p:val>
                                        </p:tav>
                                        <p:tav tm="100000">
                                          <p:val>
                                            <p:strVal val="#ppt_x"/>
                                          </p:val>
                                        </p:tav>
                                      </p:tavLst>
                                    </p:anim>
                                    <p:animEffect transition="in" filter="wipe(right)">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0" nodeType="clickEffect">
                                  <p:stCondLst>
                                    <p:cond delay="1500"/>
                                  </p:stCondLst>
                                  <p:childTnLst>
                                    <p:animEffect transition="out" filter="fade">
                                      <p:cBhvr>
                                        <p:cTn id="110" dur="500"/>
                                        <p:tgtEl>
                                          <p:spTgt spid="50"/>
                                        </p:tgtEl>
                                      </p:cBhvr>
                                    </p:animEffect>
                                    <p:set>
                                      <p:cBhvr>
                                        <p:cTn id="111"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47" grpId="0" animBg="1"/>
      <p:bldP spid="4" grpId="0" animBg="1"/>
      <p:bldP spid="28" grpId="0" animBg="1"/>
      <p:bldP spid="29" grpId="0" animBg="1"/>
      <p:bldP spid="31" grpId="0" animBg="1"/>
      <p:bldP spid="32" grpId="0" animBg="1"/>
      <p:bldP spid="34" grpId="0" animBg="1"/>
      <p:bldP spid="35" grpId="0" animBg="1"/>
      <p:bldP spid="37" grpId="0" animBg="1"/>
      <p:bldP spid="38" grpId="0" animBg="1"/>
      <p:bldP spid="40" grpId="0" animBg="1"/>
      <p:bldP spid="42" grpId="0" animBg="1"/>
      <p:bldP spid="25" grpId="0"/>
      <p:bldP spid="26" grpId="0"/>
      <p:bldP spid="27" grpId="0"/>
      <p:bldP spid="30" grpId="0"/>
      <p:bldP spid="33" grpId="0"/>
      <p:bldP spid="36" grpId="0"/>
      <p:bldP spid="43" grpId="0"/>
      <p:bldP spid="44" grpId="0"/>
      <p:bldP spid="45" grpId="0" animBg="1"/>
      <p:bldP spid="46" grpId="0" animBg="1"/>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KSO_Shape"/>
          <p:cNvSpPr/>
          <p:nvPr/>
        </p:nvSpPr>
        <p:spPr>
          <a:xfrm>
            <a:off x="2797866" y="1897191"/>
            <a:ext cx="611257" cy="611257"/>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1" name="KSO_Shape"/>
          <p:cNvSpPr/>
          <p:nvPr/>
        </p:nvSpPr>
        <p:spPr>
          <a:xfrm rot="10800000">
            <a:off x="5484743" y="4183191"/>
            <a:ext cx="611257" cy="611257"/>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0" name="矩形 49"/>
          <p:cNvSpPr/>
          <p:nvPr/>
        </p:nvSpPr>
        <p:spPr>
          <a:xfrm>
            <a:off x="2949437" y="2067338"/>
            <a:ext cx="2968487" cy="254820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2" name="组合 51"/>
          <p:cNvGrpSpPr/>
          <p:nvPr/>
        </p:nvGrpSpPr>
        <p:grpSpPr>
          <a:xfrm>
            <a:off x="6590192" y="2565750"/>
            <a:ext cx="446400" cy="399600"/>
            <a:chOff x="6373559" y="1886397"/>
            <a:chExt cx="950742" cy="853782"/>
          </a:xfrm>
        </p:grpSpPr>
        <p:sp>
          <p:nvSpPr>
            <p:cNvPr id="53" name="任意多边形 52"/>
            <p:cNvSpPr/>
            <p:nvPr/>
          </p:nvSpPr>
          <p:spPr>
            <a:xfrm>
              <a:off x="6373559" y="1886397"/>
              <a:ext cx="950742" cy="85378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54636A"/>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54" name="KSO_Shape"/>
            <p:cNvSpPr/>
            <p:nvPr/>
          </p:nvSpPr>
          <p:spPr>
            <a:xfrm>
              <a:off x="6644307" y="2115402"/>
              <a:ext cx="443380" cy="424906"/>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590192" y="3684781"/>
            <a:ext cx="446712" cy="401155"/>
            <a:chOff x="8094314" y="1886397"/>
            <a:chExt cx="950742" cy="853782"/>
          </a:xfrm>
        </p:grpSpPr>
        <p:sp>
          <p:nvSpPr>
            <p:cNvPr id="56" name="任意多边形 55"/>
            <p:cNvSpPr/>
            <p:nvPr/>
          </p:nvSpPr>
          <p:spPr>
            <a:xfrm>
              <a:off x="8094314" y="1886397"/>
              <a:ext cx="950742" cy="85378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54636A"/>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57" name="KSO_Shape"/>
            <p:cNvSpPr/>
            <p:nvPr/>
          </p:nvSpPr>
          <p:spPr bwMode="auto">
            <a:xfrm>
              <a:off x="8337078" y="2112659"/>
              <a:ext cx="506673" cy="42729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6590192" y="4805367"/>
            <a:ext cx="446712" cy="401155"/>
            <a:chOff x="9815070" y="1886397"/>
            <a:chExt cx="950742" cy="853782"/>
          </a:xfrm>
        </p:grpSpPr>
        <p:sp>
          <p:nvSpPr>
            <p:cNvPr id="59" name="任意多边形 58"/>
            <p:cNvSpPr/>
            <p:nvPr/>
          </p:nvSpPr>
          <p:spPr>
            <a:xfrm>
              <a:off x="9815070" y="1886397"/>
              <a:ext cx="950742" cy="85378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54636A"/>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60" name="KSO_Shape"/>
            <p:cNvSpPr/>
            <p:nvPr/>
          </p:nvSpPr>
          <p:spPr>
            <a:xfrm>
              <a:off x="10075132" y="2099361"/>
              <a:ext cx="502051" cy="467744"/>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61" name="矩形 60"/>
          <p:cNvSpPr/>
          <p:nvPr/>
        </p:nvSpPr>
        <p:spPr>
          <a:xfrm>
            <a:off x="7218016" y="2464162"/>
            <a:ext cx="3726649" cy="861774"/>
          </a:xfrm>
          <a:prstGeom prst="rect">
            <a:avLst/>
          </a:prstGeom>
        </p:spPr>
        <p:txBody>
          <a:bodyPr wrap="square">
            <a:spAutoFit/>
          </a:bodyPr>
          <a:lstStyle/>
          <a:p>
            <a:pPr marL="107950">
              <a:lnSpc>
                <a:spcPts val="2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62" name="矩形 61"/>
          <p:cNvSpPr/>
          <p:nvPr/>
        </p:nvSpPr>
        <p:spPr>
          <a:xfrm>
            <a:off x="7218016" y="3618048"/>
            <a:ext cx="3726649" cy="861774"/>
          </a:xfrm>
          <a:prstGeom prst="rect">
            <a:avLst/>
          </a:prstGeom>
        </p:spPr>
        <p:txBody>
          <a:bodyPr wrap="square">
            <a:spAutoFit/>
          </a:bodyPr>
          <a:lstStyle/>
          <a:p>
            <a:pPr marL="107950">
              <a:lnSpc>
                <a:spcPts val="2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63" name="矩形 62"/>
          <p:cNvSpPr/>
          <p:nvPr/>
        </p:nvSpPr>
        <p:spPr>
          <a:xfrm>
            <a:off x="7218016" y="4706620"/>
            <a:ext cx="3726649" cy="861774"/>
          </a:xfrm>
          <a:prstGeom prst="rect">
            <a:avLst/>
          </a:prstGeom>
        </p:spPr>
        <p:txBody>
          <a:bodyPr wrap="square">
            <a:spAutoFit/>
          </a:bodyPr>
          <a:lstStyle/>
          <a:p>
            <a:pPr marL="107950">
              <a:lnSpc>
                <a:spcPts val="2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64" name="矩形 63"/>
          <p:cNvSpPr/>
          <p:nvPr/>
        </p:nvSpPr>
        <p:spPr>
          <a:xfrm>
            <a:off x="1451429" y="4966613"/>
            <a:ext cx="4876800" cy="861774"/>
          </a:xfrm>
          <a:prstGeom prst="rect">
            <a:avLst/>
          </a:prstGeom>
        </p:spPr>
        <p:txBody>
          <a:bodyPr wrap="square">
            <a:spAutoFit/>
          </a:bodyPr>
          <a:lstStyle/>
          <a:p>
            <a:pPr marL="107950">
              <a:lnSpc>
                <a:spcPts val="2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68" name="文本框 67"/>
          <p:cNvSpPr txBox="1"/>
          <p:nvPr/>
        </p:nvSpPr>
        <p:spPr>
          <a:xfrm>
            <a:off x="7236352" y="1780841"/>
            <a:ext cx="3617178" cy="369332"/>
          </a:xfrm>
          <a:prstGeom prst="rect">
            <a:avLst/>
          </a:prstGeom>
          <a:solidFill>
            <a:srgbClr val="54636A"/>
          </a:solidFill>
          <a:ln>
            <a:solidFill>
              <a:srgbClr val="04ADC0"/>
            </a:solidFill>
          </a:ln>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sp>
        <p:nvSpPr>
          <p:cNvPr id="69" name="文本框 68"/>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1" name="矩形 20"/>
          <p:cNvSpPr/>
          <p:nvPr/>
        </p:nvSpPr>
        <p:spPr>
          <a:xfrm>
            <a:off x="587848"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项目跟踪监控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left)">
                                      <p:cBhvr>
                                        <p:cTn id="24" dur="500"/>
                                        <p:tgtEl>
                                          <p:spTgt spid="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left)">
                                      <p:cBhvr>
                                        <p:cTn id="42" dur="500"/>
                                        <p:tgtEl>
                                          <p:spTgt spid="5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left)">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1500"/>
                                  </p:stCondLst>
                                  <p:childTnLst>
                                    <p:animEffect transition="out" filter="fade">
                                      <p:cBhvr>
                                        <p:cTn id="57" dur="500"/>
                                        <p:tgtEl>
                                          <p:spTgt spid="69"/>
                                        </p:tgtEl>
                                      </p:cBhvr>
                                    </p:animEffect>
                                    <p:set>
                                      <p:cBhvr>
                                        <p:cTn id="58"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50" grpId="0" animBg="1"/>
      <p:bldP spid="61" grpId="0"/>
      <p:bldP spid="62" grpId="0"/>
      <p:bldP spid="63" grpId="0"/>
      <p:bldP spid="64" grpId="0"/>
      <p:bldP spid="68" grpId="0" animBg="1"/>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5010">
            <a:off x="344099" y="1784880"/>
            <a:ext cx="2993175" cy="2163199"/>
          </a:xfrm>
          <a:prstGeom prst="rect">
            <a:avLst/>
          </a:prstGeom>
        </p:spPr>
      </p:pic>
      <p:sp>
        <p:nvSpPr>
          <p:cNvPr id="17" name="文本框 16"/>
          <p:cNvSpPr txBox="1"/>
          <p:nvPr/>
        </p:nvSpPr>
        <p:spPr>
          <a:xfrm>
            <a:off x="4107989" y="3047013"/>
            <a:ext cx="3981614"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工作评估与总结</a:t>
            </a:r>
          </a:p>
        </p:txBody>
      </p:sp>
      <p:sp>
        <p:nvSpPr>
          <p:cNvPr id="23" name="文本框 2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4" name="矩形 23"/>
          <p:cNvSpPr/>
          <p:nvPr/>
        </p:nvSpPr>
        <p:spPr bwMode="auto">
          <a:xfrm>
            <a:off x="0" y="3841665"/>
            <a:ext cx="12192000" cy="1378226"/>
          </a:xfrm>
          <a:prstGeom prst="rect">
            <a:avLst/>
          </a:prstGeom>
          <a:solidFill>
            <a:srgbClr val="54636A"/>
          </a:solidFill>
          <a:ln>
            <a:noFill/>
          </a:ln>
        </p:spPr>
        <p:txBody>
          <a:bodyPr rtlCol="0" anchor="ctr" anchorCtr="1"/>
          <a:lstStyle/>
          <a:p>
            <a:pPr algn="ctr"/>
            <a:endParaRPr lang="zh-CN" altLang="en-US"/>
          </a:p>
        </p:txBody>
      </p:sp>
      <p:sp>
        <p:nvSpPr>
          <p:cNvPr id="18" name="矩形 17"/>
          <p:cNvSpPr/>
          <p:nvPr/>
        </p:nvSpPr>
        <p:spPr>
          <a:xfrm>
            <a:off x="3567631" y="4110439"/>
            <a:ext cx="5062331" cy="784830"/>
          </a:xfrm>
          <a:prstGeom prst="rect">
            <a:avLst/>
          </a:prstGeom>
        </p:spPr>
        <p:txBody>
          <a:bodyPr wrap="square">
            <a:spAutoFit/>
          </a:bodyPr>
          <a:lstStyle/>
          <a:p>
            <a:pPr algn="ct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试制，制定工艺方法</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grpSp>
        <p:nvGrpSpPr>
          <p:cNvPr id="5" name="组合 4"/>
          <p:cNvGrpSpPr/>
          <p:nvPr/>
        </p:nvGrpSpPr>
        <p:grpSpPr>
          <a:xfrm>
            <a:off x="5352838" y="1475872"/>
            <a:ext cx="1491916" cy="1491916"/>
            <a:chOff x="5662863" y="1026695"/>
            <a:chExt cx="1491916" cy="1491916"/>
          </a:xfrm>
        </p:grpSpPr>
        <p:sp>
          <p:nvSpPr>
            <p:cNvPr id="2" name="椭圆 1"/>
            <p:cNvSpPr/>
            <p:nvPr/>
          </p:nvSpPr>
          <p:spPr bwMode="auto">
            <a:xfrm>
              <a:off x="5662863" y="1026695"/>
              <a:ext cx="1491916" cy="1491916"/>
            </a:xfrm>
            <a:prstGeom prst="ellipse">
              <a:avLst/>
            </a:prstGeom>
            <a:solidFill>
              <a:srgbClr val="54636A"/>
            </a:solidFill>
            <a:ln>
              <a:noFill/>
            </a:ln>
          </p:spPr>
          <p:txBody>
            <a:bodyPr rtlCol="0" anchor="ctr" anchorCtr="1"/>
            <a:lstStyle/>
            <a:p>
              <a:pPr algn="ctr"/>
              <a:endParaRPr lang="zh-CN" altLang="en-US"/>
            </a:p>
          </p:txBody>
        </p:sp>
        <p:sp>
          <p:nvSpPr>
            <p:cNvPr id="26" name="文本框 25"/>
            <p:cNvSpPr txBox="1"/>
            <p:nvPr/>
          </p:nvSpPr>
          <p:spPr>
            <a:xfrm>
              <a:off x="5914135" y="1264822"/>
              <a:ext cx="989373" cy="1015663"/>
            </a:xfrm>
            <a:prstGeom prst="rect">
              <a:avLst/>
            </a:prstGeom>
            <a:noFill/>
          </p:spPr>
          <p:txBody>
            <a:bodyPr wrap="none" rtlCol="0">
              <a:spAutoFit/>
            </a:bodyPr>
            <a:lstStyle/>
            <a:p>
              <a:pPr algn="ctr"/>
              <a:r>
                <a:rPr lang="en-US" altLang="zh-CN" sz="6000" dirty="0">
                  <a:solidFill>
                    <a:schemeClr val="bg1"/>
                  </a:solidFill>
                  <a:latin typeface="Segoe UI Light" panose="020B0502040204020203" pitchFamily="34" charset="0"/>
                  <a:cs typeface="Segoe UI Light" panose="020B0502040204020203" pitchFamily="34" charset="0"/>
                </a:rPr>
                <a:t>04</a:t>
              </a:r>
              <a:endParaRPr lang="zh-CN" altLang="en-US" sz="6000" dirty="0">
                <a:solidFill>
                  <a:schemeClr val="bg1"/>
                </a:solidFill>
                <a:latin typeface="Segoe UI Light" panose="020B0502040204020203" pitchFamily="34" charset="0"/>
                <a:cs typeface="Segoe UI Light" panose="020B0502040204020203" pitchFamily="34" charset="0"/>
              </a:endParaRPr>
            </a:p>
          </p:txBody>
        </p:sp>
      </p:grpSp>
      <p:sp>
        <p:nvSpPr>
          <p:cNvPr id="27" name="矩形 26"/>
          <p:cNvSpPr/>
          <p:nvPr/>
        </p:nvSpPr>
        <p:spPr>
          <a:xfrm>
            <a:off x="4149133" y="5317951"/>
            <a:ext cx="3898375" cy="461665"/>
          </a:xfrm>
          <a:prstGeom prst="rect">
            <a:avLst/>
          </a:prstGeom>
        </p:spPr>
        <p:txBody>
          <a:bodyPr wrap="none">
            <a:spAutoFit/>
          </a:bodyPr>
          <a:lstStyle/>
          <a:p>
            <a:pPr algn="ctr"/>
            <a:r>
              <a:rPr lang="zh-CN" altLang="en-US" sz="2400" dirty="0">
                <a:latin typeface="Segoe UI Light" panose="020B0502040204020203" pitchFamily="34" charset="0"/>
                <a:cs typeface="Segoe UI Light" panose="020B0502040204020203" pitchFamily="34" charset="0"/>
              </a:rPr>
              <a:t>Job evaluation and summary</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150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2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18"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7848" y="399775"/>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
        <p:nvSpPr>
          <p:cNvPr id="3" name="对角圆角矩形 2"/>
          <p:cNvSpPr/>
          <p:nvPr/>
        </p:nvSpPr>
        <p:spPr>
          <a:xfrm>
            <a:off x="5208105" y="1593825"/>
            <a:ext cx="958053" cy="768625"/>
          </a:xfrm>
          <a:prstGeom prst="round2DiagRect">
            <a:avLst>
              <a:gd name="adj1" fmla="val 50000"/>
              <a:gd name="adj2" fmla="val 0"/>
            </a:avLst>
          </a:prstGeom>
          <a:solidFill>
            <a:srgbClr val="788B9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UI Light" panose="020B0502040204020203" pitchFamily="34" charset="0"/>
                <a:cs typeface="Segoe UI Light" panose="020B0502040204020203" pitchFamily="34" charset="0"/>
              </a:rPr>
              <a:t>1</a:t>
            </a:r>
            <a:endParaRPr lang="zh-CN" altLang="en-US" sz="2400" dirty="0">
              <a:latin typeface="Segoe UI Light" panose="020B0502040204020203" pitchFamily="34" charset="0"/>
              <a:cs typeface="Segoe UI Light" panose="020B0502040204020203" pitchFamily="34" charset="0"/>
            </a:endParaRPr>
          </a:p>
        </p:txBody>
      </p:sp>
      <p:sp>
        <p:nvSpPr>
          <p:cNvPr id="4" name="椭圆 3"/>
          <p:cNvSpPr/>
          <p:nvPr/>
        </p:nvSpPr>
        <p:spPr>
          <a:xfrm>
            <a:off x="2829338" y="2773335"/>
            <a:ext cx="1895063" cy="1895063"/>
          </a:xfrm>
          <a:prstGeom prst="ellipse">
            <a:avLst/>
          </a:prstGeom>
          <a:solidFill>
            <a:srgbClr val="54636A"/>
          </a:solidFill>
          <a:ln w="7620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对角圆角矩形 4"/>
          <p:cNvSpPr/>
          <p:nvPr/>
        </p:nvSpPr>
        <p:spPr>
          <a:xfrm>
            <a:off x="5208105" y="2757808"/>
            <a:ext cx="958053" cy="768625"/>
          </a:xfrm>
          <a:prstGeom prst="round2DiagRect">
            <a:avLst>
              <a:gd name="adj1" fmla="val 50000"/>
              <a:gd name="adj2" fmla="val 0"/>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UI Light" panose="020B0502040204020203" pitchFamily="34" charset="0"/>
                <a:cs typeface="Segoe UI Light" panose="020B0502040204020203" pitchFamily="34" charset="0"/>
              </a:rPr>
              <a:t>2</a:t>
            </a:r>
            <a:endParaRPr lang="zh-CN" altLang="en-US" sz="2400" dirty="0">
              <a:latin typeface="Segoe UI Light" panose="020B0502040204020203" pitchFamily="34" charset="0"/>
              <a:cs typeface="Segoe UI Light" panose="020B0502040204020203" pitchFamily="34" charset="0"/>
            </a:endParaRPr>
          </a:p>
        </p:txBody>
      </p:sp>
      <p:sp>
        <p:nvSpPr>
          <p:cNvPr id="6" name="对角圆角矩形 5"/>
          <p:cNvSpPr/>
          <p:nvPr/>
        </p:nvSpPr>
        <p:spPr>
          <a:xfrm>
            <a:off x="5208105" y="3921791"/>
            <a:ext cx="958053" cy="768625"/>
          </a:xfrm>
          <a:prstGeom prst="round2DiagRect">
            <a:avLst>
              <a:gd name="adj1" fmla="val 50000"/>
              <a:gd name="adj2" fmla="val 0"/>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UI Light" panose="020B0502040204020203" pitchFamily="34" charset="0"/>
                <a:cs typeface="Segoe UI Light" panose="020B0502040204020203" pitchFamily="34" charset="0"/>
              </a:rPr>
              <a:t>3</a:t>
            </a:r>
            <a:endParaRPr lang="zh-CN" altLang="en-US" sz="2400" dirty="0">
              <a:latin typeface="Segoe UI Light" panose="020B0502040204020203" pitchFamily="34" charset="0"/>
              <a:cs typeface="Segoe UI Light" panose="020B0502040204020203" pitchFamily="34" charset="0"/>
            </a:endParaRPr>
          </a:p>
        </p:txBody>
      </p:sp>
      <p:sp>
        <p:nvSpPr>
          <p:cNvPr id="7" name="对角圆角矩形 6"/>
          <p:cNvSpPr/>
          <p:nvPr/>
        </p:nvSpPr>
        <p:spPr>
          <a:xfrm>
            <a:off x="5208105" y="5085773"/>
            <a:ext cx="958053" cy="768625"/>
          </a:xfrm>
          <a:prstGeom prst="round2DiagRect">
            <a:avLst>
              <a:gd name="adj1" fmla="val 50000"/>
              <a:gd name="adj2" fmla="val 0"/>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UI Light" panose="020B0502040204020203" pitchFamily="34" charset="0"/>
                <a:cs typeface="Segoe UI Light" panose="020B0502040204020203" pitchFamily="34" charset="0"/>
              </a:rPr>
              <a:t>4</a:t>
            </a:r>
            <a:endParaRPr lang="zh-CN" altLang="en-US" sz="2400" dirty="0">
              <a:latin typeface="Segoe UI Light" panose="020B0502040204020203" pitchFamily="34" charset="0"/>
              <a:cs typeface="Segoe UI Light" panose="020B0502040204020203" pitchFamily="34" charset="0"/>
            </a:endParaRPr>
          </a:p>
        </p:txBody>
      </p:sp>
      <p:sp>
        <p:nvSpPr>
          <p:cNvPr id="8" name="文本框 7"/>
          <p:cNvSpPr txBox="1"/>
          <p:nvPr/>
        </p:nvSpPr>
        <p:spPr>
          <a:xfrm>
            <a:off x="6247766" y="1527568"/>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添加标题内容</a:t>
            </a:r>
          </a:p>
        </p:txBody>
      </p:sp>
      <p:sp>
        <p:nvSpPr>
          <p:cNvPr id="9" name="文本框 8"/>
          <p:cNvSpPr txBox="1"/>
          <p:nvPr/>
        </p:nvSpPr>
        <p:spPr>
          <a:xfrm>
            <a:off x="6228521" y="1800814"/>
            <a:ext cx="4956312"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p>
        </p:txBody>
      </p:sp>
      <p:sp>
        <p:nvSpPr>
          <p:cNvPr id="10" name="文本框 9"/>
          <p:cNvSpPr txBox="1"/>
          <p:nvPr/>
        </p:nvSpPr>
        <p:spPr>
          <a:xfrm>
            <a:off x="6194757" y="2660625"/>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添加标题内容</a:t>
            </a:r>
          </a:p>
        </p:txBody>
      </p:sp>
      <p:sp>
        <p:nvSpPr>
          <p:cNvPr id="11" name="文本框 10"/>
          <p:cNvSpPr txBox="1"/>
          <p:nvPr/>
        </p:nvSpPr>
        <p:spPr>
          <a:xfrm>
            <a:off x="6228521" y="2947124"/>
            <a:ext cx="4956312"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p>
        </p:txBody>
      </p:sp>
      <p:sp>
        <p:nvSpPr>
          <p:cNvPr id="12" name="文本框 11"/>
          <p:cNvSpPr txBox="1"/>
          <p:nvPr/>
        </p:nvSpPr>
        <p:spPr>
          <a:xfrm>
            <a:off x="6208010" y="3833444"/>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添加标题内容</a:t>
            </a:r>
          </a:p>
        </p:txBody>
      </p:sp>
      <p:sp>
        <p:nvSpPr>
          <p:cNvPr id="13" name="文本框 12"/>
          <p:cNvSpPr txBox="1"/>
          <p:nvPr/>
        </p:nvSpPr>
        <p:spPr>
          <a:xfrm>
            <a:off x="6228521" y="4119942"/>
            <a:ext cx="4956312"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p>
        </p:txBody>
      </p:sp>
      <p:sp>
        <p:nvSpPr>
          <p:cNvPr id="14" name="文本框 13"/>
          <p:cNvSpPr txBox="1"/>
          <p:nvPr/>
        </p:nvSpPr>
        <p:spPr>
          <a:xfrm>
            <a:off x="6221263" y="5006261"/>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添加标题内容</a:t>
            </a:r>
          </a:p>
        </p:txBody>
      </p:sp>
      <p:sp>
        <p:nvSpPr>
          <p:cNvPr id="15" name="文本框 14"/>
          <p:cNvSpPr txBox="1"/>
          <p:nvPr/>
        </p:nvSpPr>
        <p:spPr>
          <a:xfrm>
            <a:off x="6228521" y="5292760"/>
            <a:ext cx="4956312"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p>
        </p:txBody>
      </p:sp>
      <p:sp>
        <p:nvSpPr>
          <p:cNvPr id="16" name="文本框 15"/>
          <p:cNvSpPr txBox="1"/>
          <p:nvPr/>
        </p:nvSpPr>
        <p:spPr>
          <a:xfrm>
            <a:off x="2981739" y="3536201"/>
            <a:ext cx="1569660" cy="369332"/>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cxnSp>
        <p:nvCxnSpPr>
          <p:cNvPr id="17" name="直接箭头连接符 16"/>
          <p:cNvCxnSpPr>
            <a:stCxn id="4" idx="7"/>
            <a:endCxn id="3" idx="2"/>
          </p:cNvCxnSpPr>
          <p:nvPr/>
        </p:nvCxnSpPr>
        <p:spPr>
          <a:xfrm flipV="1">
            <a:off x="4446875" y="1978138"/>
            <a:ext cx="761230" cy="1072723"/>
          </a:xfrm>
          <a:prstGeom prst="straightConnector1">
            <a:avLst/>
          </a:prstGeom>
          <a:ln>
            <a:solidFill>
              <a:srgbClr val="54636A"/>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4" idx="6"/>
            <a:endCxn id="5" idx="2"/>
          </p:cNvCxnSpPr>
          <p:nvPr/>
        </p:nvCxnSpPr>
        <p:spPr>
          <a:xfrm flipV="1">
            <a:off x="4724401" y="3142121"/>
            <a:ext cx="483704" cy="57874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4" idx="6"/>
            <a:endCxn id="6" idx="2"/>
          </p:cNvCxnSpPr>
          <p:nvPr/>
        </p:nvCxnSpPr>
        <p:spPr>
          <a:xfrm>
            <a:off x="4724401" y="3720867"/>
            <a:ext cx="483704" cy="58523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4" idx="5"/>
            <a:endCxn id="7" idx="2"/>
          </p:cNvCxnSpPr>
          <p:nvPr/>
        </p:nvCxnSpPr>
        <p:spPr>
          <a:xfrm>
            <a:off x="4446875" y="4390872"/>
            <a:ext cx="761230" cy="1079214"/>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91" y="2736190"/>
            <a:ext cx="3074870" cy="4121810"/>
          </a:xfrm>
          <a:prstGeom prst="rect">
            <a:avLst/>
          </a:prstGeom>
        </p:spPr>
      </p:pic>
      <p:sp>
        <p:nvSpPr>
          <p:cNvPr id="22" name="文本框 21"/>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par>
                                <p:cTn id="70" presetID="22" presetClass="entr" presetSubtype="8"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150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945833" y="4114870"/>
            <a:ext cx="841514" cy="841514"/>
          </a:xfrm>
          <a:prstGeom prst="ellipse">
            <a:avLst/>
          </a:prstGeom>
          <a:solidFill>
            <a:srgbClr val="54636A"/>
          </a:solidFill>
          <a:ln w="76200" cmpd="thinThick">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Light" panose="020B0502040204020203" pitchFamily="34" charset="0"/>
                <a:cs typeface="Segoe UI Light" panose="020B0502040204020203" pitchFamily="34" charset="0"/>
              </a:rPr>
              <a:t>2</a:t>
            </a:r>
            <a:endParaRPr lang="zh-CN" altLang="en-US" sz="2800" dirty="0">
              <a:latin typeface="Segoe UI Light" panose="020B0502040204020203" pitchFamily="34" charset="0"/>
              <a:cs typeface="Segoe UI Light" panose="020B0502040204020203" pitchFamily="34" charset="0"/>
            </a:endParaRPr>
          </a:p>
        </p:txBody>
      </p:sp>
      <p:sp>
        <p:nvSpPr>
          <p:cNvPr id="4" name="椭圆 3"/>
          <p:cNvSpPr/>
          <p:nvPr/>
        </p:nvSpPr>
        <p:spPr>
          <a:xfrm>
            <a:off x="5652051" y="3273356"/>
            <a:ext cx="841514" cy="841514"/>
          </a:xfrm>
          <a:prstGeom prst="ellipse">
            <a:avLst/>
          </a:prstGeom>
          <a:solidFill>
            <a:srgbClr val="54636A"/>
          </a:solidFill>
          <a:ln w="76200" cmpd="thinThick">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Light" panose="020B0502040204020203" pitchFamily="34" charset="0"/>
                <a:cs typeface="Segoe UI Light" panose="020B0502040204020203" pitchFamily="34" charset="0"/>
              </a:rPr>
              <a:t>3</a:t>
            </a:r>
            <a:endParaRPr lang="zh-CN" altLang="en-US" sz="2800" dirty="0">
              <a:latin typeface="Segoe UI Light" panose="020B0502040204020203" pitchFamily="34" charset="0"/>
              <a:cs typeface="Segoe UI Light" panose="020B0502040204020203" pitchFamily="34" charset="0"/>
            </a:endParaRPr>
          </a:p>
        </p:txBody>
      </p:sp>
      <p:sp>
        <p:nvSpPr>
          <p:cNvPr id="5" name="椭圆 4"/>
          <p:cNvSpPr/>
          <p:nvPr/>
        </p:nvSpPr>
        <p:spPr>
          <a:xfrm>
            <a:off x="9064486" y="3273356"/>
            <a:ext cx="841514" cy="841514"/>
          </a:xfrm>
          <a:prstGeom prst="ellipse">
            <a:avLst/>
          </a:prstGeom>
          <a:solidFill>
            <a:srgbClr val="54636A"/>
          </a:solidFill>
          <a:ln w="76200" cmpd="thinThick">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Light" panose="020B0502040204020203" pitchFamily="34" charset="0"/>
                <a:cs typeface="Segoe UI Light" panose="020B0502040204020203" pitchFamily="34" charset="0"/>
              </a:rPr>
              <a:t>5</a:t>
            </a:r>
            <a:endParaRPr lang="zh-CN" altLang="en-US" sz="2800" dirty="0">
              <a:latin typeface="Segoe UI Light" panose="020B0502040204020203" pitchFamily="34" charset="0"/>
              <a:cs typeface="Segoe UI Light" panose="020B0502040204020203" pitchFamily="34" charset="0"/>
            </a:endParaRPr>
          </a:p>
        </p:txBody>
      </p:sp>
      <p:sp>
        <p:nvSpPr>
          <p:cNvPr id="6" name="椭圆 5"/>
          <p:cNvSpPr/>
          <p:nvPr/>
        </p:nvSpPr>
        <p:spPr>
          <a:xfrm>
            <a:off x="7358268" y="4114870"/>
            <a:ext cx="841514" cy="841514"/>
          </a:xfrm>
          <a:prstGeom prst="ellipse">
            <a:avLst/>
          </a:prstGeom>
          <a:solidFill>
            <a:srgbClr val="54636A"/>
          </a:solidFill>
          <a:ln w="76200" cmpd="thinThick">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Light" panose="020B0502040204020203" pitchFamily="34" charset="0"/>
                <a:cs typeface="Segoe UI Light" panose="020B0502040204020203" pitchFamily="34" charset="0"/>
              </a:rPr>
              <a:t>4</a:t>
            </a:r>
            <a:endParaRPr lang="zh-CN" altLang="en-US" sz="2800" dirty="0">
              <a:latin typeface="Segoe UI Light" panose="020B0502040204020203" pitchFamily="34" charset="0"/>
              <a:cs typeface="Segoe UI Light" panose="020B0502040204020203" pitchFamily="34" charset="0"/>
            </a:endParaRPr>
          </a:p>
        </p:txBody>
      </p:sp>
      <p:sp>
        <p:nvSpPr>
          <p:cNvPr id="7" name="椭圆 6"/>
          <p:cNvSpPr/>
          <p:nvPr/>
        </p:nvSpPr>
        <p:spPr>
          <a:xfrm>
            <a:off x="2239616" y="3273356"/>
            <a:ext cx="841514" cy="841514"/>
          </a:xfrm>
          <a:prstGeom prst="ellipse">
            <a:avLst/>
          </a:prstGeom>
          <a:solidFill>
            <a:srgbClr val="54636A"/>
          </a:solidFill>
          <a:ln w="76200" cmpd="thinThick">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Light" panose="020B0502040204020203" pitchFamily="34" charset="0"/>
                <a:cs typeface="Segoe UI Light" panose="020B0502040204020203" pitchFamily="34" charset="0"/>
              </a:rPr>
              <a:t>1</a:t>
            </a:r>
            <a:endParaRPr lang="zh-CN" altLang="en-US" sz="2800" dirty="0">
              <a:latin typeface="Segoe UI Light" panose="020B0502040204020203" pitchFamily="34" charset="0"/>
              <a:cs typeface="Segoe UI Light" panose="020B0502040204020203" pitchFamily="34" charset="0"/>
            </a:endParaRPr>
          </a:p>
        </p:txBody>
      </p:sp>
      <p:sp>
        <p:nvSpPr>
          <p:cNvPr id="8" name="文本框 7"/>
          <p:cNvSpPr txBox="1"/>
          <p:nvPr/>
        </p:nvSpPr>
        <p:spPr>
          <a:xfrm>
            <a:off x="4702622" y="1468047"/>
            <a:ext cx="2786756" cy="480022"/>
          </a:xfrm>
          <a:prstGeom prst="roundRect">
            <a:avLst>
              <a:gd name="adj" fmla="val 50000"/>
            </a:avLst>
          </a:prstGeom>
          <a:solidFill>
            <a:srgbClr val="54636A"/>
          </a:solidFill>
          <a:ln>
            <a:solidFill>
              <a:srgbClr val="54636A"/>
            </a:solidFill>
          </a:ln>
          <a:effectLst/>
        </p:spPr>
        <p:txBody>
          <a:bodyPr wrap="square" rtlCol="0" anchor="ctr">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评估五步分析法</a:t>
            </a:r>
          </a:p>
        </p:txBody>
      </p:sp>
      <p:cxnSp>
        <p:nvCxnSpPr>
          <p:cNvPr id="9" name="直接箭头连接符 8"/>
          <p:cNvCxnSpPr/>
          <p:nvPr/>
        </p:nvCxnSpPr>
        <p:spPr>
          <a:xfrm>
            <a:off x="2994991" y="3856383"/>
            <a:ext cx="967409" cy="543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3" idx="6"/>
          </p:cNvCxnSpPr>
          <p:nvPr/>
        </p:nvCxnSpPr>
        <p:spPr>
          <a:xfrm flipV="1">
            <a:off x="4787347" y="3896140"/>
            <a:ext cx="911088" cy="639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480313" y="3896140"/>
            <a:ext cx="874644" cy="477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6" idx="6"/>
          </p:cNvCxnSpPr>
          <p:nvPr/>
        </p:nvCxnSpPr>
        <p:spPr>
          <a:xfrm flipV="1">
            <a:off x="8199782" y="3869635"/>
            <a:ext cx="917714" cy="665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656522" y="4255528"/>
            <a:ext cx="2001079"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14" name="文本框 13"/>
          <p:cNvSpPr txBox="1"/>
          <p:nvPr/>
        </p:nvSpPr>
        <p:spPr>
          <a:xfrm>
            <a:off x="2120347" y="2782957"/>
            <a:ext cx="1107996" cy="369332"/>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rPr>
              <a:t>提出问题</a:t>
            </a:r>
          </a:p>
        </p:txBody>
      </p:sp>
      <p:sp>
        <p:nvSpPr>
          <p:cNvPr id="15" name="文本框 14"/>
          <p:cNvSpPr txBox="1"/>
          <p:nvPr/>
        </p:nvSpPr>
        <p:spPr>
          <a:xfrm>
            <a:off x="3849759" y="5002696"/>
            <a:ext cx="1107996" cy="646331"/>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rPr>
              <a:t>搜集影响</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元素</a:t>
            </a:r>
          </a:p>
        </p:txBody>
      </p:sp>
      <p:sp>
        <p:nvSpPr>
          <p:cNvPr id="16" name="文本框 15"/>
          <p:cNvSpPr txBox="1"/>
          <p:nvPr/>
        </p:nvSpPr>
        <p:spPr>
          <a:xfrm>
            <a:off x="3452189" y="3215232"/>
            <a:ext cx="2001079"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17" name="文本框 16"/>
          <p:cNvSpPr txBox="1"/>
          <p:nvPr/>
        </p:nvSpPr>
        <p:spPr>
          <a:xfrm>
            <a:off x="5353249" y="2570924"/>
            <a:ext cx="1485502" cy="646331"/>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确定问题</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关键点</a:t>
            </a:r>
          </a:p>
        </p:txBody>
      </p:sp>
      <p:sp>
        <p:nvSpPr>
          <p:cNvPr id="18" name="文本框 17"/>
          <p:cNvSpPr txBox="1"/>
          <p:nvPr/>
        </p:nvSpPr>
        <p:spPr>
          <a:xfrm>
            <a:off x="5088834" y="4268781"/>
            <a:ext cx="2001079"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19" name="文本框 18"/>
          <p:cNvSpPr txBox="1"/>
          <p:nvPr/>
        </p:nvSpPr>
        <p:spPr>
          <a:xfrm>
            <a:off x="7056154" y="5002698"/>
            <a:ext cx="1485502" cy="646331"/>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提出解决</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方案</a:t>
            </a:r>
          </a:p>
        </p:txBody>
      </p:sp>
      <p:sp>
        <p:nvSpPr>
          <p:cNvPr id="20" name="文本框 19"/>
          <p:cNvSpPr txBox="1"/>
          <p:nvPr/>
        </p:nvSpPr>
        <p:spPr>
          <a:xfrm>
            <a:off x="6791740" y="3188728"/>
            <a:ext cx="2001079"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21" name="文本框 20"/>
          <p:cNvSpPr txBox="1"/>
          <p:nvPr/>
        </p:nvSpPr>
        <p:spPr>
          <a:xfrm>
            <a:off x="8613914" y="4242276"/>
            <a:ext cx="2001079"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22" name="文本框 21"/>
          <p:cNvSpPr txBox="1"/>
          <p:nvPr/>
        </p:nvSpPr>
        <p:spPr>
          <a:xfrm>
            <a:off x="8732554" y="2769704"/>
            <a:ext cx="1485502" cy="369332"/>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验证与评估</a:t>
            </a:r>
          </a:p>
        </p:txBody>
      </p:sp>
      <p:sp>
        <p:nvSpPr>
          <p:cNvPr id="23" name="文本框 2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4" name="矩形 23"/>
          <p:cNvSpPr/>
          <p:nvPr/>
        </p:nvSpPr>
        <p:spPr>
          <a:xfrm>
            <a:off x="587848" y="399775"/>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1500"/>
                                  </p:stCondLst>
                                  <p:childTnLst>
                                    <p:animEffect transition="out" filter="fade">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3" grpId="0"/>
      <p:bldP spid="14" grpId="0"/>
      <p:bldP spid="15" grpId="0"/>
      <p:bldP spid="16" grpId="0"/>
      <p:bldP spid="17" grpId="0"/>
      <p:bldP spid="18" grpId="0"/>
      <p:bldP spid="19"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SO_Shape"/>
          <p:cNvSpPr/>
          <p:nvPr/>
        </p:nvSpPr>
        <p:spPr>
          <a:xfrm>
            <a:off x="4611756" y="1724547"/>
            <a:ext cx="3008243" cy="2614338"/>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175">
            <a:solidFill>
              <a:srgbClr val="54636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KSO_Shape"/>
          <p:cNvSpPr/>
          <p:nvPr/>
        </p:nvSpPr>
        <p:spPr>
          <a:xfrm>
            <a:off x="3647312" y="2501070"/>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rgbClr val="54636A"/>
          </a:solidFill>
          <a:ln w="3175">
            <a:solidFill>
              <a:srgbClr val="04AD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rPr>
              <a:t>1</a:t>
            </a:r>
            <a:endParaRPr lang="zh-CN" altLang="en-US"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5" name="KSO_Shape"/>
          <p:cNvSpPr/>
          <p:nvPr/>
        </p:nvSpPr>
        <p:spPr>
          <a:xfrm>
            <a:off x="7709106" y="2501070"/>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rgbClr val="54636A"/>
          </a:solidFill>
          <a:ln w="3175">
            <a:solidFill>
              <a:srgbClr val="04AD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rPr>
              <a:t>5</a:t>
            </a:r>
            <a:endParaRPr lang="zh-CN" altLang="en-US"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8" name="文本框 7"/>
          <p:cNvSpPr txBox="1"/>
          <p:nvPr/>
        </p:nvSpPr>
        <p:spPr>
          <a:xfrm>
            <a:off x="2584967" y="2292625"/>
            <a:ext cx="1005403" cy="338554"/>
          </a:xfrm>
          <a:prstGeom prst="rect">
            <a:avLst/>
          </a:prstGeom>
          <a:noFill/>
        </p:spPr>
        <p:txBody>
          <a:bodyPr wrap="none" rtlCol="0">
            <a:spAutoFit/>
          </a:bodyPr>
          <a:lstStyle/>
          <a:p>
            <a:pPr algn="ctr"/>
            <a:r>
              <a:rPr lang="zh-CN" altLang="en-US" sz="1600" b="1" dirty="0">
                <a:latin typeface="微软雅黑" panose="020B0503020204020204" pitchFamily="34" charset="-122"/>
                <a:ea typeface="微软雅黑" panose="020B0503020204020204" pitchFamily="34" charset="-122"/>
              </a:rPr>
              <a:t>领导能力</a:t>
            </a:r>
          </a:p>
        </p:txBody>
      </p:sp>
      <p:sp>
        <p:nvSpPr>
          <p:cNvPr id="9" name="文本框 8"/>
          <p:cNvSpPr txBox="1"/>
          <p:nvPr/>
        </p:nvSpPr>
        <p:spPr>
          <a:xfrm>
            <a:off x="1696276" y="2599005"/>
            <a:ext cx="2001079"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10" name="文本框 9"/>
          <p:cNvSpPr txBox="1"/>
          <p:nvPr/>
        </p:nvSpPr>
        <p:spPr>
          <a:xfrm>
            <a:off x="3108428" y="3863008"/>
            <a:ext cx="1005403" cy="338554"/>
          </a:xfrm>
          <a:prstGeom prst="rect">
            <a:avLst/>
          </a:prstGeom>
          <a:noFill/>
        </p:spPr>
        <p:txBody>
          <a:bodyPr wrap="none" rtlCol="0">
            <a:spAutoFit/>
          </a:bodyPr>
          <a:lstStyle/>
          <a:p>
            <a:pPr algn="ctr"/>
            <a:r>
              <a:rPr lang="zh-CN" altLang="en-US" sz="1600" b="1" dirty="0">
                <a:latin typeface="微软雅黑" panose="020B0503020204020204" pitchFamily="34" charset="-122"/>
                <a:ea typeface="微软雅黑" panose="020B0503020204020204" pitchFamily="34" charset="-122"/>
              </a:rPr>
              <a:t>执行能力</a:t>
            </a:r>
          </a:p>
        </p:txBody>
      </p:sp>
      <p:sp>
        <p:nvSpPr>
          <p:cNvPr id="11" name="文本框 10"/>
          <p:cNvSpPr txBox="1"/>
          <p:nvPr/>
        </p:nvSpPr>
        <p:spPr>
          <a:xfrm>
            <a:off x="2219737" y="4169388"/>
            <a:ext cx="2001079"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12" name="文本框 11"/>
          <p:cNvSpPr txBox="1"/>
          <p:nvPr/>
        </p:nvSpPr>
        <p:spPr>
          <a:xfrm>
            <a:off x="8670488" y="2261875"/>
            <a:ext cx="1005403" cy="338554"/>
          </a:xfrm>
          <a:prstGeom prst="rect">
            <a:avLst/>
          </a:prstGeom>
          <a:noFill/>
        </p:spPr>
        <p:txBody>
          <a:bodyPr wrap="none" rtlCol="0">
            <a:spAutoFit/>
          </a:bodyPr>
          <a:lstStyle/>
          <a:p>
            <a:pPr algn="ctr"/>
            <a:r>
              <a:rPr lang="zh-CN" altLang="en-US" sz="1600" b="1" dirty="0">
                <a:latin typeface="微软雅黑" panose="020B0503020204020204" pitchFamily="34" charset="-122"/>
                <a:ea typeface="微软雅黑" panose="020B0503020204020204" pitchFamily="34" charset="-122"/>
              </a:rPr>
              <a:t>判断能力</a:t>
            </a:r>
          </a:p>
        </p:txBody>
      </p:sp>
      <p:sp>
        <p:nvSpPr>
          <p:cNvPr id="13" name="文本框 12"/>
          <p:cNvSpPr txBox="1"/>
          <p:nvPr/>
        </p:nvSpPr>
        <p:spPr>
          <a:xfrm>
            <a:off x="8666922" y="2568255"/>
            <a:ext cx="2001079"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14" name="文本框 13"/>
          <p:cNvSpPr txBox="1"/>
          <p:nvPr/>
        </p:nvSpPr>
        <p:spPr>
          <a:xfrm>
            <a:off x="8027757" y="3863008"/>
            <a:ext cx="1005403" cy="338554"/>
          </a:xfrm>
          <a:prstGeom prst="rect">
            <a:avLst/>
          </a:prstGeom>
          <a:noFill/>
        </p:spPr>
        <p:txBody>
          <a:bodyPr wrap="none" rtlCol="0">
            <a:spAutoFit/>
          </a:bodyPr>
          <a:lstStyle/>
          <a:p>
            <a:pPr algn="ctr"/>
            <a:r>
              <a:rPr lang="zh-CN" altLang="en-US" sz="1600" b="1" dirty="0">
                <a:latin typeface="微软雅黑" panose="020B0503020204020204" pitchFamily="34" charset="-122"/>
                <a:ea typeface="微软雅黑" panose="020B0503020204020204" pitchFamily="34" charset="-122"/>
              </a:rPr>
              <a:t>专业技能</a:t>
            </a:r>
          </a:p>
        </p:txBody>
      </p:sp>
      <p:sp>
        <p:nvSpPr>
          <p:cNvPr id="15" name="文本框 14"/>
          <p:cNvSpPr txBox="1"/>
          <p:nvPr/>
        </p:nvSpPr>
        <p:spPr>
          <a:xfrm>
            <a:off x="8024191" y="4169388"/>
            <a:ext cx="2001079"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16" name="文本框 15"/>
          <p:cNvSpPr txBox="1"/>
          <p:nvPr/>
        </p:nvSpPr>
        <p:spPr>
          <a:xfrm>
            <a:off x="5406391" y="5462275"/>
            <a:ext cx="1415772" cy="338554"/>
          </a:xfrm>
          <a:prstGeom prst="rect">
            <a:avLst/>
          </a:prstGeom>
          <a:noFill/>
        </p:spPr>
        <p:txBody>
          <a:bodyPr wrap="none" rtlCol="0">
            <a:spAutoFit/>
          </a:bodyPr>
          <a:lstStyle/>
          <a:p>
            <a:pPr algn="ctr"/>
            <a:r>
              <a:rPr lang="zh-CN" altLang="en-US" sz="1600" b="1" dirty="0">
                <a:latin typeface="微软雅黑" panose="020B0503020204020204" pitchFamily="34" charset="-122"/>
                <a:ea typeface="微软雅黑" panose="020B0503020204020204" pitchFamily="34" charset="-122"/>
              </a:rPr>
              <a:t>团队合作能力</a:t>
            </a:r>
          </a:p>
        </p:txBody>
      </p:sp>
      <p:sp>
        <p:nvSpPr>
          <p:cNvPr id="17" name="文本框 16"/>
          <p:cNvSpPr txBox="1"/>
          <p:nvPr/>
        </p:nvSpPr>
        <p:spPr>
          <a:xfrm>
            <a:off x="4611757" y="5808411"/>
            <a:ext cx="2988365"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19" name="KSO_Shape"/>
          <p:cNvSpPr/>
          <p:nvPr/>
        </p:nvSpPr>
        <p:spPr>
          <a:xfrm rot="10800000">
            <a:off x="3930096" y="569842"/>
            <a:ext cx="4323523" cy="4280451"/>
          </a:xfrm>
          <a:prstGeom prst="blockArc">
            <a:avLst>
              <a:gd name="adj1" fmla="val 10800000"/>
              <a:gd name="adj2" fmla="val 21542758"/>
              <a:gd name="adj3" fmla="val 1418"/>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矩形 19"/>
          <p:cNvSpPr/>
          <p:nvPr/>
        </p:nvSpPr>
        <p:spPr>
          <a:xfrm>
            <a:off x="5542002" y="1150490"/>
            <a:ext cx="1107996"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评估范围</a:t>
            </a:r>
          </a:p>
        </p:txBody>
      </p:sp>
      <p:sp>
        <p:nvSpPr>
          <p:cNvPr id="18" name="KSO_Shape"/>
          <p:cNvSpPr/>
          <p:nvPr/>
        </p:nvSpPr>
        <p:spPr>
          <a:xfrm>
            <a:off x="5680039" y="4522027"/>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rgbClr val="54636A"/>
          </a:solidFill>
          <a:ln w="3175">
            <a:solidFill>
              <a:srgbClr val="04AD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rPr>
              <a:t>3</a:t>
            </a:r>
            <a:endParaRPr lang="zh-CN" altLang="en-US"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7" name="KSO_Shape"/>
          <p:cNvSpPr/>
          <p:nvPr/>
        </p:nvSpPr>
        <p:spPr>
          <a:xfrm>
            <a:off x="4250284" y="3916086"/>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rgbClr val="54636A"/>
          </a:solidFill>
          <a:ln w="3175">
            <a:solidFill>
              <a:srgbClr val="04AD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rPr>
              <a:t>2</a:t>
            </a:r>
            <a:endParaRPr lang="zh-CN" altLang="en-US"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6" name="KSO_Shape"/>
          <p:cNvSpPr/>
          <p:nvPr/>
        </p:nvSpPr>
        <p:spPr>
          <a:xfrm>
            <a:off x="7119384" y="3916086"/>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rgbClr val="54636A"/>
          </a:solidFill>
          <a:ln w="3175">
            <a:solidFill>
              <a:srgbClr val="04AD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rPr>
              <a:t>4</a:t>
            </a:r>
            <a:endParaRPr lang="zh-CN" altLang="en-US" sz="2400" dirty="0">
              <a:solidFill>
                <a:srgbClr val="FFFFFF"/>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21" name="文本框 20"/>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2" name="矩形 21"/>
          <p:cNvSpPr/>
          <p:nvPr/>
        </p:nvSpPr>
        <p:spPr>
          <a:xfrm>
            <a:off x="587848" y="399775"/>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1500"/>
                                  </p:stCondLst>
                                  <p:childTnLst>
                                    <p:animEffect transition="out" filter="fad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P spid="9" grpId="0"/>
      <p:bldP spid="10" grpId="0"/>
      <p:bldP spid="11" grpId="0"/>
      <p:bldP spid="12" grpId="0"/>
      <p:bldP spid="13" grpId="0"/>
      <p:bldP spid="14" grpId="0"/>
      <p:bldP spid="15" grpId="0"/>
      <p:bldP spid="16" grpId="0"/>
      <p:bldP spid="17" grpId="0"/>
      <p:bldP spid="19" grpId="0" animBg="1"/>
      <p:bldP spid="18" grpId="0" animBg="1"/>
      <p:bldP spid="7" grpId="0" animBg="1"/>
      <p:bldP spid="6" grpId="0" animBg="1"/>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Picture_1"/>
          <p:cNvSpPr/>
          <p:nvPr>
            <p:custDataLst>
              <p:tags r:id="rId1"/>
            </p:custDataLst>
          </p:nvPr>
        </p:nvSpPr>
        <p:spPr>
          <a:xfrm>
            <a:off x="1739207" y="1986473"/>
            <a:ext cx="4051993" cy="3407163"/>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6350">
            <a:solidFill>
              <a:srgbClr val="54636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4" name="KSO_Shape"/>
          <p:cNvSpPr/>
          <p:nvPr/>
        </p:nvSpPr>
        <p:spPr>
          <a:xfrm>
            <a:off x="2002733" y="2625933"/>
            <a:ext cx="3165614" cy="2012328"/>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04AD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4"/>
          <p:cNvSpPr txBox="1"/>
          <p:nvPr/>
        </p:nvSpPr>
        <p:spPr>
          <a:xfrm>
            <a:off x="6003236" y="1338473"/>
            <a:ext cx="1250663" cy="369332"/>
          </a:xfrm>
          <a:prstGeom prst="rect">
            <a:avLst/>
          </a:prstGeom>
          <a:noFill/>
        </p:spPr>
        <p:txBody>
          <a:bodyPr vert="horz" wrap="none" rtlCol="0">
            <a:spAutoFit/>
          </a:bodyPr>
          <a:lstStyle/>
          <a:p>
            <a:r>
              <a:rPr lang="zh-CN" altLang="en-US" dirty="0">
                <a:latin typeface="微软雅黑" panose="020B0503020204020204" pitchFamily="34" charset="-122"/>
                <a:ea typeface="微软雅黑" panose="020B0503020204020204" pitchFamily="34" charset="-122"/>
              </a:rPr>
              <a:t>工作业绩</a:t>
            </a: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6" name="圆角矩形 5"/>
          <p:cNvSpPr/>
          <p:nvPr/>
        </p:nvSpPr>
        <p:spPr>
          <a:xfrm>
            <a:off x="6096000" y="1789045"/>
            <a:ext cx="4704522" cy="795130"/>
          </a:xfrm>
          <a:prstGeom prst="roundRect">
            <a:avLst/>
          </a:prstGeom>
          <a:solidFill>
            <a:schemeClr val="bg1">
              <a:lumMod val="95000"/>
            </a:schemeClr>
          </a:solidFill>
          <a:ln>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a:r>
              <a:rPr lang="zh-CN" altLang="en-US" sz="1400" dirty="0">
                <a:solidFill>
                  <a:schemeClr val="tx1"/>
                </a:solidFill>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7" name="文本框 6"/>
          <p:cNvSpPr txBox="1"/>
          <p:nvPr/>
        </p:nvSpPr>
        <p:spPr>
          <a:xfrm>
            <a:off x="6003236" y="2922177"/>
            <a:ext cx="1250663" cy="369332"/>
          </a:xfrm>
          <a:prstGeom prst="rect">
            <a:avLst/>
          </a:prstGeom>
          <a:noFill/>
        </p:spPr>
        <p:txBody>
          <a:bodyPr vert="horz" wrap="none" rtlCol="0">
            <a:spAutoFit/>
          </a:bodyPr>
          <a:lstStyle/>
          <a:p>
            <a:r>
              <a:rPr lang="zh-CN" altLang="en-US" dirty="0">
                <a:latin typeface="微软雅黑" panose="020B0503020204020204" pitchFamily="34" charset="-122"/>
                <a:ea typeface="微软雅黑" panose="020B0503020204020204" pitchFamily="34" charset="-122"/>
              </a:rPr>
              <a:t>工作业绩</a:t>
            </a: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8" name="圆角矩形 7"/>
          <p:cNvSpPr/>
          <p:nvPr/>
        </p:nvSpPr>
        <p:spPr>
          <a:xfrm>
            <a:off x="6096000" y="3372749"/>
            <a:ext cx="4704522" cy="795130"/>
          </a:xfrm>
          <a:prstGeom prst="roundRect">
            <a:avLst/>
          </a:prstGeom>
          <a:solidFill>
            <a:schemeClr val="bg1">
              <a:lumMod val="95000"/>
            </a:schemeClr>
          </a:solidFill>
          <a:ln>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a:r>
              <a:rPr lang="zh-CN" altLang="en-US" sz="1400" dirty="0">
                <a:solidFill>
                  <a:schemeClr val="tx1"/>
                </a:solidFill>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9" name="文本框 8"/>
          <p:cNvSpPr txBox="1"/>
          <p:nvPr/>
        </p:nvSpPr>
        <p:spPr>
          <a:xfrm>
            <a:off x="6003236" y="4505812"/>
            <a:ext cx="1250663" cy="369332"/>
          </a:xfrm>
          <a:prstGeom prst="rect">
            <a:avLst/>
          </a:prstGeom>
          <a:noFill/>
        </p:spPr>
        <p:txBody>
          <a:bodyPr vert="horz" wrap="none" rtlCol="0">
            <a:spAutoFit/>
          </a:bodyPr>
          <a:lstStyle/>
          <a:p>
            <a:r>
              <a:rPr lang="zh-CN" altLang="en-US" dirty="0">
                <a:latin typeface="微软雅黑" panose="020B0503020204020204" pitchFamily="34" charset="-122"/>
                <a:ea typeface="微软雅黑" panose="020B0503020204020204" pitchFamily="34" charset="-122"/>
              </a:rPr>
              <a:t>工作业绩</a:t>
            </a: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10" name="圆角矩形 9"/>
          <p:cNvSpPr/>
          <p:nvPr/>
        </p:nvSpPr>
        <p:spPr>
          <a:xfrm>
            <a:off x="6096000" y="4956384"/>
            <a:ext cx="4704522" cy="795130"/>
          </a:xfrm>
          <a:prstGeom prst="roundRect">
            <a:avLst/>
          </a:prstGeom>
          <a:solidFill>
            <a:schemeClr val="bg1">
              <a:lumMod val="95000"/>
            </a:schemeClr>
          </a:solidFill>
          <a:ln>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a:r>
              <a:rPr lang="zh-CN" altLang="en-US" sz="1400" dirty="0">
                <a:solidFill>
                  <a:schemeClr val="tx1"/>
                </a:solidFill>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694" y="1683025"/>
            <a:ext cx="1647916" cy="4326835"/>
          </a:xfrm>
          <a:prstGeom prst="rect">
            <a:avLst/>
          </a:prstGeom>
        </p:spPr>
      </p:pic>
      <p:sp>
        <p:nvSpPr>
          <p:cNvPr id="12" name="文本框 11"/>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13" name="矩形 12"/>
          <p:cNvSpPr/>
          <p:nvPr/>
        </p:nvSpPr>
        <p:spPr>
          <a:xfrm>
            <a:off x="587848" y="399775"/>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150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8" grpId="0" animBg="1"/>
      <p:bldP spid="9" grpId="0"/>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SO_Shape"/>
          <p:cNvSpPr/>
          <p:nvPr/>
        </p:nvSpPr>
        <p:spPr bwMode="auto">
          <a:xfrm>
            <a:off x="1608729" y="3051390"/>
            <a:ext cx="3754841" cy="2672195"/>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54636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矩形 3"/>
          <p:cNvSpPr/>
          <p:nvPr/>
        </p:nvSpPr>
        <p:spPr>
          <a:xfrm>
            <a:off x="6285806" y="1855328"/>
            <a:ext cx="4467370" cy="861774"/>
          </a:xfrm>
          <a:prstGeom prst="rect">
            <a:avLst/>
          </a:prstGeom>
        </p:spPr>
        <p:txBody>
          <a:bodyPr wrap="square">
            <a:spAutoFit/>
          </a:bodyPr>
          <a:lstStyle/>
          <a:p>
            <a:pPr>
              <a:lnSpc>
                <a:spcPts val="2000"/>
              </a:lnSpc>
            </a:pPr>
            <a:r>
              <a:rPr lang="zh-CN" altLang="en-US" sz="1400" b="0" i="0" dirty="0">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6234299" y="1403128"/>
            <a:ext cx="2492990"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项目进展情况评估总结</a:t>
            </a:r>
          </a:p>
        </p:txBody>
      </p:sp>
      <p:sp>
        <p:nvSpPr>
          <p:cNvPr id="6" name="矩形 5"/>
          <p:cNvSpPr/>
          <p:nvPr/>
        </p:nvSpPr>
        <p:spPr>
          <a:xfrm>
            <a:off x="6321185" y="4360177"/>
            <a:ext cx="4890765" cy="646331"/>
          </a:xfrm>
          <a:prstGeom prst="rect">
            <a:avLst/>
          </a:prstGeom>
        </p:spPr>
        <p:txBody>
          <a:bodyPr wrap="square">
            <a:spAutoFit/>
          </a:bodyPr>
          <a:lstStyle/>
          <a:p>
            <a:pPr marL="171450" indent="-171450">
              <a:buFont typeface="Wingdings" panose="05000000000000000000" pitchFamily="2" charset="2"/>
              <a:buChar char="l"/>
            </a:pPr>
            <a:r>
              <a:rPr lang="zh-CN" altLang="en-US" sz="1200" b="0" i="0" dirty="0">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latin typeface="微软雅黑" panose="020B0503020204020204" pitchFamily="34" charset="-122"/>
              <a:ea typeface="微软雅黑" panose="020B0503020204020204" pitchFamily="34" charset="-122"/>
            </a:endParaRPr>
          </a:p>
        </p:txBody>
      </p:sp>
      <p:sp>
        <p:nvSpPr>
          <p:cNvPr id="7" name="矩形 6"/>
          <p:cNvSpPr/>
          <p:nvPr/>
        </p:nvSpPr>
        <p:spPr>
          <a:xfrm>
            <a:off x="6321185" y="5021325"/>
            <a:ext cx="4890765" cy="646331"/>
          </a:xfrm>
          <a:prstGeom prst="rect">
            <a:avLst/>
          </a:prstGeom>
        </p:spPr>
        <p:txBody>
          <a:bodyPr wrap="square">
            <a:spAutoFit/>
          </a:bodyPr>
          <a:lstStyle/>
          <a:p>
            <a:pPr marL="171450" indent="-171450">
              <a:buFont typeface="Wingdings" panose="05000000000000000000" pitchFamily="2" charset="2"/>
              <a:buChar char="l"/>
            </a:pPr>
            <a:r>
              <a:rPr lang="zh-CN" altLang="en-US" sz="1200" b="0" i="0" dirty="0">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3301526" y="1821966"/>
            <a:ext cx="2135521" cy="1015663"/>
          </a:xfrm>
          <a:prstGeom prst="rect">
            <a:avLst/>
          </a:prstGeom>
          <a:noFill/>
        </p:spPr>
        <p:txBody>
          <a:bodyPr wrap="none" rtlCol="0">
            <a:spAutoFit/>
          </a:bodyPr>
          <a:lstStyle/>
          <a:p>
            <a:pPr algn="ctr"/>
            <a:r>
              <a:rPr lang="en-US" altLang="zh-CN" sz="6000" dirty="0">
                <a:latin typeface="Segoe UI Light" panose="020B0502040204020203" pitchFamily="34" charset="0"/>
                <a:cs typeface="Segoe UI Light" panose="020B0502040204020203" pitchFamily="34" charset="0"/>
              </a:rPr>
              <a:t>83.7%</a:t>
            </a:r>
            <a:endParaRPr lang="zh-CN" altLang="en-US" sz="6000" dirty="0">
              <a:latin typeface="Segoe UI Light" panose="020B0502040204020203" pitchFamily="34" charset="0"/>
              <a:cs typeface="Segoe UI Light" panose="020B0502040204020203" pitchFamily="34" charset="0"/>
            </a:endParaRPr>
          </a:p>
        </p:txBody>
      </p:sp>
      <p:sp>
        <p:nvSpPr>
          <p:cNvPr id="9" name="文本框 8"/>
          <p:cNvSpPr txBox="1"/>
          <p:nvPr/>
        </p:nvSpPr>
        <p:spPr>
          <a:xfrm>
            <a:off x="7980795" y="3850955"/>
            <a:ext cx="1261884"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添加标题内容</a:t>
            </a:r>
          </a:p>
        </p:txBody>
      </p:sp>
      <p:sp>
        <p:nvSpPr>
          <p:cNvPr id="10" name="文本框 9"/>
          <p:cNvSpPr txBox="1"/>
          <p:nvPr/>
        </p:nvSpPr>
        <p:spPr>
          <a:xfrm>
            <a:off x="6249804" y="3850955"/>
            <a:ext cx="1261884"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添加标题内容</a:t>
            </a:r>
          </a:p>
        </p:txBody>
      </p:sp>
      <p:sp>
        <p:nvSpPr>
          <p:cNvPr id="11" name="文本框 10"/>
          <p:cNvSpPr txBox="1"/>
          <p:nvPr/>
        </p:nvSpPr>
        <p:spPr>
          <a:xfrm>
            <a:off x="9700413" y="3850955"/>
            <a:ext cx="1261884"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添加标题内容</a:t>
            </a:r>
          </a:p>
        </p:txBody>
      </p:sp>
      <p:grpSp>
        <p:nvGrpSpPr>
          <p:cNvPr id="12" name="组合 11"/>
          <p:cNvGrpSpPr/>
          <p:nvPr/>
        </p:nvGrpSpPr>
        <p:grpSpPr>
          <a:xfrm>
            <a:off x="6473588" y="2894853"/>
            <a:ext cx="855260" cy="768037"/>
            <a:chOff x="6473588" y="2894853"/>
            <a:chExt cx="855260" cy="768037"/>
          </a:xfrm>
        </p:grpSpPr>
        <p:sp>
          <p:nvSpPr>
            <p:cNvPr id="13" name="任意多边形 12"/>
            <p:cNvSpPr/>
            <p:nvPr/>
          </p:nvSpPr>
          <p:spPr>
            <a:xfrm>
              <a:off x="6473588"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54636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cs typeface="Segoe UI Light" panose="020B0502040204020203" pitchFamily="34" charset="0"/>
                <a:sym typeface="+mn-lt"/>
              </a:endParaRPr>
            </a:p>
          </p:txBody>
        </p:sp>
        <p:sp>
          <p:nvSpPr>
            <p:cNvPr id="14" name="KSO_Shape"/>
            <p:cNvSpPr/>
            <p:nvPr/>
          </p:nvSpPr>
          <p:spPr bwMode="auto">
            <a:xfrm>
              <a:off x="6656198" y="3111690"/>
              <a:ext cx="474200" cy="385549"/>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188657" y="2894853"/>
            <a:ext cx="855260" cy="768037"/>
            <a:chOff x="8188657" y="2894853"/>
            <a:chExt cx="855260" cy="768037"/>
          </a:xfrm>
        </p:grpSpPr>
        <p:sp>
          <p:nvSpPr>
            <p:cNvPr id="16" name="任意多边形 15"/>
            <p:cNvSpPr/>
            <p:nvPr/>
          </p:nvSpPr>
          <p:spPr>
            <a:xfrm>
              <a:off x="8188657"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54636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cs typeface="Segoe UI Light" panose="020B0502040204020203" pitchFamily="34" charset="0"/>
                <a:sym typeface="+mn-lt"/>
              </a:endParaRPr>
            </a:p>
          </p:txBody>
        </p:sp>
        <p:sp>
          <p:nvSpPr>
            <p:cNvPr id="17" name="KSO_Shape"/>
            <p:cNvSpPr/>
            <p:nvPr/>
          </p:nvSpPr>
          <p:spPr bwMode="auto">
            <a:xfrm>
              <a:off x="8446258" y="3111690"/>
              <a:ext cx="330958" cy="330958"/>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903725" y="2894853"/>
            <a:ext cx="855260" cy="768037"/>
            <a:chOff x="9903725" y="2894853"/>
            <a:chExt cx="855260" cy="768037"/>
          </a:xfrm>
        </p:grpSpPr>
        <p:sp>
          <p:nvSpPr>
            <p:cNvPr id="19" name="任意多边形 18"/>
            <p:cNvSpPr/>
            <p:nvPr/>
          </p:nvSpPr>
          <p:spPr>
            <a:xfrm>
              <a:off x="9903725"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54636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微软雅黑" panose="020B0503020204020204" pitchFamily="34" charset="-122"/>
                <a:ea typeface="微软雅黑" panose="020B0503020204020204" pitchFamily="34" charset="-122"/>
                <a:cs typeface="Segoe UI Light" panose="020B0502040204020203" pitchFamily="34" charset="0"/>
                <a:sym typeface="+mn-lt"/>
              </a:endParaRPr>
            </a:p>
          </p:txBody>
        </p:sp>
        <p:sp>
          <p:nvSpPr>
            <p:cNvPr id="20" name="KSO_Shape"/>
            <p:cNvSpPr/>
            <p:nvPr/>
          </p:nvSpPr>
          <p:spPr bwMode="auto">
            <a:xfrm>
              <a:off x="10152228" y="3113967"/>
              <a:ext cx="342900" cy="342329"/>
            </a:xfrm>
            <a:custGeom>
              <a:avLst/>
              <a:gdLst>
                <a:gd name="T0" fmla="*/ 105046 w 3067050"/>
                <a:gd name="T1" fmla="*/ 2947135 h 3062288"/>
                <a:gd name="T2" fmla="*/ 166614 w 3067050"/>
                <a:gd name="T3" fmla="*/ 2976002 h 3062288"/>
                <a:gd name="T4" fmla="*/ 2047606 w 3067050"/>
                <a:gd name="T5" fmla="*/ 2952527 h 3062288"/>
                <a:gd name="T6" fmla="*/ 2070773 w 3067050"/>
                <a:gd name="T7" fmla="*/ 2126150 h 3062288"/>
                <a:gd name="T8" fmla="*/ 110124 w 3067050"/>
                <a:gd name="T9" fmla="*/ 1694086 h 3062288"/>
                <a:gd name="T10" fmla="*/ 86639 w 3067050"/>
                <a:gd name="T11" fmla="*/ 1805750 h 3062288"/>
                <a:gd name="T12" fmla="*/ 2052366 w 3067050"/>
                <a:gd name="T13" fmla="*/ 1699479 h 3062288"/>
                <a:gd name="T14" fmla="*/ 1990798 w 3067050"/>
                <a:gd name="T15" fmla="*/ 1670611 h 3062288"/>
                <a:gd name="T16" fmla="*/ 2032055 w 3067050"/>
                <a:gd name="T17" fmla="*/ 1589401 h 3062288"/>
                <a:gd name="T18" fmla="*/ 2102509 w 3067050"/>
                <a:gd name="T19" fmla="*/ 1627468 h 3062288"/>
                <a:gd name="T20" fmla="*/ 2147257 w 3067050"/>
                <a:gd name="T21" fmla="*/ 1693134 h 3062288"/>
                <a:gd name="T22" fmla="*/ 2156143 w 3067050"/>
                <a:gd name="T23" fmla="*/ 2913191 h 3062288"/>
                <a:gd name="T24" fmla="*/ 2128532 w 3067050"/>
                <a:gd name="T25" fmla="*/ 2989326 h 3062288"/>
                <a:gd name="T26" fmla="*/ 2070138 w 3067050"/>
                <a:gd name="T27" fmla="*/ 3042620 h 3062288"/>
                <a:gd name="T28" fmla="*/ 1990798 w 3067050"/>
                <a:gd name="T29" fmla="*/ 3062288 h 3062288"/>
                <a:gd name="T30" fmla="*/ 94573 w 3067050"/>
                <a:gd name="T31" fmla="*/ 3046110 h 3062288"/>
                <a:gd name="T32" fmla="*/ 33323 w 3067050"/>
                <a:gd name="T33" fmla="*/ 2995670 h 3062288"/>
                <a:gd name="T34" fmla="*/ 2221 w 3067050"/>
                <a:gd name="T35" fmla="*/ 2921439 h 3062288"/>
                <a:gd name="T36" fmla="*/ 7616 w 3067050"/>
                <a:gd name="T37" fmla="*/ 1700748 h 3062288"/>
                <a:gd name="T38" fmla="*/ 48873 w 3067050"/>
                <a:gd name="T39" fmla="*/ 1632861 h 3062288"/>
                <a:gd name="T40" fmla="*/ 117106 w 3067050"/>
                <a:gd name="T41" fmla="*/ 1591621 h 3062288"/>
                <a:gd name="T42" fmla="*/ 1491238 w 3067050"/>
                <a:gd name="T43" fmla="*/ 1165543 h 3062288"/>
                <a:gd name="T44" fmla="*/ 1451532 w 3067050"/>
                <a:gd name="T45" fmla="*/ 1205230 h 3062288"/>
                <a:gd name="T46" fmla="*/ 1590024 w 3067050"/>
                <a:gd name="T47" fmla="*/ 1261745 h 3062288"/>
                <a:gd name="T48" fmla="*/ 1628458 w 3067050"/>
                <a:gd name="T49" fmla="*/ 1214755 h 3062288"/>
                <a:gd name="T50" fmla="*/ 1107846 w 3067050"/>
                <a:gd name="T51" fmla="*/ 1226820 h 3062288"/>
                <a:gd name="T52" fmla="*/ 1154857 w 3067050"/>
                <a:gd name="T53" fmla="*/ 1265555 h 3062288"/>
                <a:gd name="T54" fmla="*/ 1270160 w 3067050"/>
                <a:gd name="T55" fmla="*/ 1200785 h 3062288"/>
                <a:gd name="T56" fmla="*/ 1239031 w 3067050"/>
                <a:gd name="T57" fmla="*/ 1153795 h 3062288"/>
                <a:gd name="T58" fmla="*/ 1102446 w 3067050"/>
                <a:gd name="T59" fmla="*/ 1115060 h 3062288"/>
                <a:gd name="T60" fmla="*/ 1102446 w 3067050"/>
                <a:gd name="T61" fmla="*/ 993775 h 3062288"/>
                <a:gd name="T62" fmla="*/ 1273019 w 3067050"/>
                <a:gd name="T63" fmla="*/ 827723 h 3062288"/>
                <a:gd name="T64" fmla="*/ 1258407 w 3067050"/>
                <a:gd name="T65" fmla="*/ 1147763 h 3062288"/>
                <a:gd name="T66" fmla="*/ 1276195 w 3067050"/>
                <a:gd name="T67" fmla="*/ 1181735 h 3062288"/>
                <a:gd name="T68" fmla="*/ 1445497 w 3067050"/>
                <a:gd name="T69" fmla="*/ 1186498 h 3062288"/>
                <a:gd name="T70" fmla="*/ 1472179 w 3067050"/>
                <a:gd name="T71" fmla="*/ 1159828 h 3062288"/>
                <a:gd name="T72" fmla="*/ 1467097 w 3067050"/>
                <a:gd name="T73" fmla="*/ 836295 h 3062288"/>
                <a:gd name="T74" fmla="*/ 1433109 w 3067050"/>
                <a:gd name="T75" fmla="*/ 818515 h 3062288"/>
                <a:gd name="T76" fmla="*/ 1462332 w 3067050"/>
                <a:gd name="T77" fmla="*/ 806133 h 3062288"/>
                <a:gd name="T78" fmla="*/ 1493461 w 3067050"/>
                <a:gd name="T79" fmla="*/ 853123 h 3062288"/>
                <a:gd name="T80" fmla="*/ 1618929 w 3067050"/>
                <a:gd name="T81" fmla="*/ 768668 h 3062288"/>
                <a:gd name="T82" fmla="*/ 1564295 w 3067050"/>
                <a:gd name="T83" fmla="*/ 739775 h 3062288"/>
                <a:gd name="T84" fmla="*/ 1121822 w 3067050"/>
                <a:gd name="T85" fmla="*/ 758825 h 3062288"/>
                <a:gd name="T86" fmla="*/ 1238714 w 3067050"/>
                <a:gd name="T87" fmla="*/ 872173 h 3062288"/>
                <a:gd name="T88" fmla="*/ 1260631 w 3067050"/>
                <a:gd name="T89" fmla="*/ 812800 h 3062288"/>
                <a:gd name="T90" fmla="*/ 1168198 w 3067050"/>
                <a:gd name="T91" fmla="*/ 739775 h 3062288"/>
                <a:gd name="T92" fmla="*/ 2965088 w 3067050"/>
                <a:gd name="T93" fmla="*/ 13018 h 3062288"/>
                <a:gd name="T94" fmla="*/ 3028933 w 3067050"/>
                <a:gd name="T95" fmla="*/ 60643 h 3062288"/>
                <a:gd name="T96" fmla="*/ 3063874 w 3067050"/>
                <a:gd name="T97" fmla="*/ 133033 h 3062288"/>
                <a:gd name="T98" fmla="*/ 3061650 w 3067050"/>
                <a:gd name="T99" fmla="*/ 1354773 h 3062288"/>
                <a:gd name="T100" fmla="*/ 3023533 w 3067050"/>
                <a:gd name="T101" fmla="*/ 1424940 h 3062288"/>
                <a:gd name="T102" fmla="*/ 2957782 w 3067050"/>
                <a:gd name="T103" fmla="*/ 1469708 h 3062288"/>
                <a:gd name="T104" fmla="*/ 1057976 w 3067050"/>
                <a:gd name="T105" fmla="*/ 1478915 h 3062288"/>
                <a:gd name="T106" fmla="*/ 981743 w 3067050"/>
                <a:gd name="T107" fmla="*/ 1450975 h 3062288"/>
                <a:gd name="T108" fmla="*/ 928379 w 3067050"/>
                <a:gd name="T109" fmla="*/ 1392555 h 3062288"/>
                <a:gd name="T110" fmla="*/ 908050 w 3067050"/>
                <a:gd name="T111" fmla="*/ 1313498 h 3062288"/>
                <a:gd name="T112" fmla="*/ 924568 w 3067050"/>
                <a:gd name="T113" fmla="*/ 94298 h 3062288"/>
                <a:gd name="T114" fmla="*/ 975072 w 3067050"/>
                <a:gd name="T115" fmla="*/ 33020 h 3062288"/>
                <a:gd name="T116" fmla="*/ 1049400 w 3067050"/>
                <a:gd name="T117" fmla="*/ 1905 h 306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7050" h="3062288">
                  <a:moveTo>
                    <a:pt x="86639" y="2126150"/>
                  </a:moveTo>
                  <a:lnTo>
                    <a:pt x="86639" y="2896378"/>
                  </a:lnTo>
                  <a:lnTo>
                    <a:pt x="86956" y="2900502"/>
                  </a:lnTo>
                  <a:lnTo>
                    <a:pt x="86956" y="2904309"/>
                  </a:lnTo>
                  <a:lnTo>
                    <a:pt x="88226" y="2912240"/>
                  </a:lnTo>
                  <a:lnTo>
                    <a:pt x="90447" y="2919853"/>
                  </a:lnTo>
                  <a:lnTo>
                    <a:pt x="92669" y="2927149"/>
                  </a:lnTo>
                  <a:lnTo>
                    <a:pt x="96160" y="2934128"/>
                  </a:lnTo>
                  <a:lnTo>
                    <a:pt x="100603" y="2940790"/>
                  </a:lnTo>
                  <a:lnTo>
                    <a:pt x="105046" y="2947135"/>
                  </a:lnTo>
                  <a:lnTo>
                    <a:pt x="110124" y="2952527"/>
                  </a:lnTo>
                  <a:lnTo>
                    <a:pt x="115836" y="2957920"/>
                  </a:lnTo>
                  <a:lnTo>
                    <a:pt x="122183" y="2962362"/>
                  </a:lnTo>
                  <a:lnTo>
                    <a:pt x="128530" y="2966485"/>
                  </a:lnTo>
                  <a:lnTo>
                    <a:pt x="135512" y="2969658"/>
                  </a:lnTo>
                  <a:lnTo>
                    <a:pt x="143129" y="2972513"/>
                  </a:lnTo>
                  <a:lnTo>
                    <a:pt x="150746" y="2974733"/>
                  </a:lnTo>
                  <a:lnTo>
                    <a:pt x="158680" y="2975685"/>
                  </a:lnTo>
                  <a:lnTo>
                    <a:pt x="162488" y="2976002"/>
                  </a:lnTo>
                  <a:lnTo>
                    <a:pt x="166614" y="2976002"/>
                  </a:lnTo>
                  <a:lnTo>
                    <a:pt x="1990798" y="2976002"/>
                  </a:lnTo>
                  <a:lnTo>
                    <a:pt x="1994924" y="2976002"/>
                  </a:lnTo>
                  <a:lnTo>
                    <a:pt x="1999050" y="2975685"/>
                  </a:lnTo>
                  <a:lnTo>
                    <a:pt x="2006666" y="2974733"/>
                  </a:lnTo>
                  <a:lnTo>
                    <a:pt x="2014283" y="2972513"/>
                  </a:lnTo>
                  <a:lnTo>
                    <a:pt x="2021900" y="2969658"/>
                  </a:lnTo>
                  <a:lnTo>
                    <a:pt x="2028881" y="2966485"/>
                  </a:lnTo>
                  <a:lnTo>
                    <a:pt x="2035546" y="2962362"/>
                  </a:lnTo>
                  <a:lnTo>
                    <a:pt x="2041576" y="2957920"/>
                  </a:lnTo>
                  <a:lnTo>
                    <a:pt x="2047606" y="2952527"/>
                  </a:lnTo>
                  <a:lnTo>
                    <a:pt x="2052366" y="2947135"/>
                  </a:lnTo>
                  <a:lnTo>
                    <a:pt x="2057126" y="2940790"/>
                  </a:lnTo>
                  <a:lnTo>
                    <a:pt x="2060935" y="2934128"/>
                  </a:lnTo>
                  <a:lnTo>
                    <a:pt x="2064426" y="2927149"/>
                  </a:lnTo>
                  <a:lnTo>
                    <a:pt x="2067282" y="2919853"/>
                  </a:lnTo>
                  <a:lnTo>
                    <a:pt x="2069186" y="2912240"/>
                  </a:lnTo>
                  <a:lnTo>
                    <a:pt x="2070456" y="2904309"/>
                  </a:lnTo>
                  <a:lnTo>
                    <a:pt x="2070773" y="2900502"/>
                  </a:lnTo>
                  <a:lnTo>
                    <a:pt x="2070773" y="2896378"/>
                  </a:lnTo>
                  <a:lnTo>
                    <a:pt x="2070773" y="2126150"/>
                  </a:lnTo>
                  <a:lnTo>
                    <a:pt x="86639" y="2126150"/>
                  </a:lnTo>
                  <a:close/>
                  <a:moveTo>
                    <a:pt x="162488" y="1670611"/>
                  </a:moveTo>
                  <a:lnTo>
                    <a:pt x="158680" y="1670928"/>
                  </a:lnTo>
                  <a:lnTo>
                    <a:pt x="150746" y="1671880"/>
                  </a:lnTo>
                  <a:lnTo>
                    <a:pt x="143129" y="1674100"/>
                  </a:lnTo>
                  <a:lnTo>
                    <a:pt x="135512" y="1676956"/>
                  </a:lnTo>
                  <a:lnTo>
                    <a:pt x="128530" y="1680128"/>
                  </a:lnTo>
                  <a:lnTo>
                    <a:pt x="122183" y="1684252"/>
                  </a:lnTo>
                  <a:lnTo>
                    <a:pt x="115836" y="1688693"/>
                  </a:lnTo>
                  <a:lnTo>
                    <a:pt x="110124" y="1694086"/>
                  </a:lnTo>
                  <a:lnTo>
                    <a:pt x="105046" y="1699479"/>
                  </a:lnTo>
                  <a:lnTo>
                    <a:pt x="100603" y="1705823"/>
                  </a:lnTo>
                  <a:lnTo>
                    <a:pt x="96160" y="1712485"/>
                  </a:lnTo>
                  <a:lnTo>
                    <a:pt x="92669" y="1719464"/>
                  </a:lnTo>
                  <a:lnTo>
                    <a:pt x="90447" y="1726760"/>
                  </a:lnTo>
                  <a:lnTo>
                    <a:pt x="88226" y="1734374"/>
                  </a:lnTo>
                  <a:lnTo>
                    <a:pt x="86956" y="1742304"/>
                  </a:lnTo>
                  <a:lnTo>
                    <a:pt x="86956" y="1746428"/>
                  </a:lnTo>
                  <a:lnTo>
                    <a:pt x="86639" y="1750235"/>
                  </a:lnTo>
                  <a:lnTo>
                    <a:pt x="86639" y="1805750"/>
                  </a:lnTo>
                  <a:lnTo>
                    <a:pt x="2070773" y="1805750"/>
                  </a:lnTo>
                  <a:lnTo>
                    <a:pt x="2070773" y="1750235"/>
                  </a:lnTo>
                  <a:lnTo>
                    <a:pt x="2070773" y="1746428"/>
                  </a:lnTo>
                  <a:lnTo>
                    <a:pt x="2070456" y="1742304"/>
                  </a:lnTo>
                  <a:lnTo>
                    <a:pt x="2069186" y="1734374"/>
                  </a:lnTo>
                  <a:lnTo>
                    <a:pt x="2067282" y="1726760"/>
                  </a:lnTo>
                  <a:lnTo>
                    <a:pt x="2064426" y="1719464"/>
                  </a:lnTo>
                  <a:lnTo>
                    <a:pt x="2060935" y="1712485"/>
                  </a:lnTo>
                  <a:lnTo>
                    <a:pt x="2057126" y="1705823"/>
                  </a:lnTo>
                  <a:lnTo>
                    <a:pt x="2052366" y="1699479"/>
                  </a:lnTo>
                  <a:lnTo>
                    <a:pt x="2047606" y="1694086"/>
                  </a:lnTo>
                  <a:lnTo>
                    <a:pt x="2041576" y="1688693"/>
                  </a:lnTo>
                  <a:lnTo>
                    <a:pt x="2035546" y="1684252"/>
                  </a:lnTo>
                  <a:lnTo>
                    <a:pt x="2028881" y="1680128"/>
                  </a:lnTo>
                  <a:lnTo>
                    <a:pt x="2021900" y="1676956"/>
                  </a:lnTo>
                  <a:lnTo>
                    <a:pt x="2014283" y="1674100"/>
                  </a:lnTo>
                  <a:lnTo>
                    <a:pt x="2006666" y="1671880"/>
                  </a:lnTo>
                  <a:lnTo>
                    <a:pt x="1999050" y="1670928"/>
                  </a:lnTo>
                  <a:lnTo>
                    <a:pt x="1994924" y="1670611"/>
                  </a:lnTo>
                  <a:lnTo>
                    <a:pt x="1990798" y="1670611"/>
                  </a:lnTo>
                  <a:lnTo>
                    <a:pt x="166614" y="1670611"/>
                  </a:lnTo>
                  <a:lnTo>
                    <a:pt x="162488" y="1670611"/>
                  </a:lnTo>
                  <a:close/>
                  <a:moveTo>
                    <a:pt x="158045" y="1584325"/>
                  </a:moveTo>
                  <a:lnTo>
                    <a:pt x="166614" y="1584325"/>
                  </a:lnTo>
                  <a:lnTo>
                    <a:pt x="1990798" y="1584325"/>
                  </a:lnTo>
                  <a:lnTo>
                    <a:pt x="1999367" y="1584325"/>
                  </a:lnTo>
                  <a:lnTo>
                    <a:pt x="2007618" y="1584960"/>
                  </a:lnTo>
                  <a:lnTo>
                    <a:pt x="2016187" y="1585911"/>
                  </a:lnTo>
                  <a:lnTo>
                    <a:pt x="2024121" y="1587180"/>
                  </a:lnTo>
                  <a:lnTo>
                    <a:pt x="2032055" y="1589401"/>
                  </a:lnTo>
                  <a:lnTo>
                    <a:pt x="2040306" y="1591621"/>
                  </a:lnTo>
                  <a:lnTo>
                    <a:pt x="2047923" y="1594159"/>
                  </a:lnTo>
                  <a:lnTo>
                    <a:pt x="2055540" y="1597014"/>
                  </a:lnTo>
                  <a:lnTo>
                    <a:pt x="2062839" y="1600504"/>
                  </a:lnTo>
                  <a:lnTo>
                    <a:pt x="2070138" y="1603993"/>
                  </a:lnTo>
                  <a:lnTo>
                    <a:pt x="2077120" y="1608117"/>
                  </a:lnTo>
                  <a:lnTo>
                    <a:pt x="2083785" y="1612558"/>
                  </a:lnTo>
                  <a:lnTo>
                    <a:pt x="2090449" y="1617317"/>
                  </a:lnTo>
                  <a:lnTo>
                    <a:pt x="2096479" y="1622075"/>
                  </a:lnTo>
                  <a:lnTo>
                    <a:pt x="2102509" y="1627468"/>
                  </a:lnTo>
                  <a:lnTo>
                    <a:pt x="2108539" y="1632861"/>
                  </a:lnTo>
                  <a:lnTo>
                    <a:pt x="2113934" y="1638571"/>
                  </a:lnTo>
                  <a:lnTo>
                    <a:pt x="2119329" y="1644916"/>
                  </a:lnTo>
                  <a:lnTo>
                    <a:pt x="2124089" y="1650943"/>
                  </a:lnTo>
                  <a:lnTo>
                    <a:pt x="2128532" y="1657605"/>
                  </a:lnTo>
                  <a:lnTo>
                    <a:pt x="2133293" y="1664266"/>
                  </a:lnTo>
                  <a:lnTo>
                    <a:pt x="2137101" y="1671245"/>
                  </a:lnTo>
                  <a:lnTo>
                    <a:pt x="2140909" y="1678224"/>
                  </a:lnTo>
                  <a:lnTo>
                    <a:pt x="2144083" y="1685838"/>
                  </a:lnTo>
                  <a:lnTo>
                    <a:pt x="2147257" y="1693134"/>
                  </a:lnTo>
                  <a:lnTo>
                    <a:pt x="2149478" y="1700748"/>
                  </a:lnTo>
                  <a:lnTo>
                    <a:pt x="2152017" y="1708995"/>
                  </a:lnTo>
                  <a:lnTo>
                    <a:pt x="2153921" y="1716926"/>
                  </a:lnTo>
                  <a:lnTo>
                    <a:pt x="2155191" y="1725174"/>
                  </a:lnTo>
                  <a:lnTo>
                    <a:pt x="2156143" y="1733739"/>
                  </a:lnTo>
                  <a:lnTo>
                    <a:pt x="2156777" y="1741987"/>
                  </a:lnTo>
                  <a:lnTo>
                    <a:pt x="2157412" y="1750235"/>
                  </a:lnTo>
                  <a:lnTo>
                    <a:pt x="2157412" y="2896378"/>
                  </a:lnTo>
                  <a:lnTo>
                    <a:pt x="2156777" y="2904626"/>
                  </a:lnTo>
                  <a:lnTo>
                    <a:pt x="2156143" y="2913191"/>
                  </a:lnTo>
                  <a:lnTo>
                    <a:pt x="2155191" y="2921439"/>
                  </a:lnTo>
                  <a:lnTo>
                    <a:pt x="2153921" y="2929687"/>
                  </a:lnTo>
                  <a:lnTo>
                    <a:pt x="2152017" y="2937618"/>
                  </a:lnTo>
                  <a:lnTo>
                    <a:pt x="2149478" y="2945548"/>
                  </a:lnTo>
                  <a:lnTo>
                    <a:pt x="2147257" y="2953479"/>
                  </a:lnTo>
                  <a:lnTo>
                    <a:pt x="2144083" y="2961093"/>
                  </a:lnTo>
                  <a:lnTo>
                    <a:pt x="2140909" y="2968389"/>
                  </a:lnTo>
                  <a:lnTo>
                    <a:pt x="2137101" y="2975368"/>
                  </a:lnTo>
                  <a:lnTo>
                    <a:pt x="2133293" y="2982347"/>
                  </a:lnTo>
                  <a:lnTo>
                    <a:pt x="2128532" y="2989326"/>
                  </a:lnTo>
                  <a:lnTo>
                    <a:pt x="2124089" y="2995670"/>
                  </a:lnTo>
                  <a:lnTo>
                    <a:pt x="2119329" y="3001698"/>
                  </a:lnTo>
                  <a:lnTo>
                    <a:pt x="2113934" y="3008042"/>
                  </a:lnTo>
                  <a:lnTo>
                    <a:pt x="2108539" y="3013752"/>
                  </a:lnTo>
                  <a:lnTo>
                    <a:pt x="2102509" y="3019145"/>
                  </a:lnTo>
                  <a:lnTo>
                    <a:pt x="2096479" y="3024538"/>
                  </a:lnTo>
                  <a:lnTo>
                    <a:pt x="2090449" y="3029297"/>
                  </a:lnTo>
                  <a:lnTo>
                    <a:pt x="2083785" y="3034055"/>
                  </a:lnTo>
                  <a:lnTo>
                    <a:pt x="2077120" y="3038496"/>
                  </a:lnTo>
                  <a:lnTo>
                    <a:pt x="2070138" y="3042620"/>
                  </a:lnTo>
                  <a:lnTo>
                    <a:pt x="2062839" y="3046110"/>
                  </a:lnTo>
                  <a:lnTo>
                    <a:pt x="2055540" y="3049599"/>
                  </a:lnTo>
                  <a:lnTo>
                    <a:pt x="2047923" y="3052454"/>
                  </a:lnTo>
                  <a:lnTo>
                    <a:pt x="2040306" y="3054992"/>
                  </a:lnTo>
                  <a:lnTo>
                    <a:pt x="2032055" y="3057213"/>
                  </a:lnTo>
                  <a:lnTo>
                    <a:pt x="2024121" y="3059116"/>
                  </a:lnTo>
                  <a:lnTo>
                    <a:pt x="2016187" y="3060702"/>
                  </a:lnTo>
                  <a:lnTo>
                    <a:pt x="2007618" y="3061654"/>
                  </a:lnTo>
                  <a:lnTo>
                    <a:pt x="1999367" y="3062288"/>
                  </a:lnTo>
                  <a:lnTo>
                    <a:pt x="1990798" y="3062288"/>
                  </a:lnTo>
                  <a:lnTo>
                    <a:pt x="166614" y="3062288"/>
                  </a:lnTo>
                  <a:lnTo>
                    <a:pt x="158045" y="3062288"/>
                  </a:lnTo>
                  <a:lnTo>
                    <a:pt x="149476" y="3061654"/>
                  </a:lnTo>
                  <a:lnTo>
                    <a:pt x="141225" y="3060702"/>
                  </a:lnTo>
                  <a:lnTo>
                    <a:pt x="133291" y="3059116"/>
                  </a:lnTo>
                  <a:lnTo>
                    <a:pt x="125357" y="3057213"/>
                  </a:lnTo>
                  <a:lnTo>
                    <a:pt x="117106" y="3054992"/>
                  </a:lnTo>
                  <a:lnTo>
                    <a:pt x="109489" y="3052454"/>
                  </a:lnTo>
                  <a:lnTo>
                    <a:pt x="101872" y="3049599"/>
                  </a:lnTo>
                  <a:lnTo>
                    <a:pt x="94573" y="3046110"/>
                  </a:lnTo>
                  <a:lnTo>
                    <a:pt x="87274" y="3042620"/>
                  </a:lnTo>
                  <a:lnTo>
                    <a:pt x="80292" y="3038496"/>
                  </a:lnTo>
                  <a:lnTo>
                    <a:pt x="73627" y="3034055"/>
                  </a:lnTo>
                  <a:lnTo>
                    <a:pt x="66963" y="3029297"/>
                  </a:lnTo>
                  <a:lnTo>
                    <a:pt x="60615" y="3024538"/>
                  </a:lnTo>
                  <a:lnTo>
                    <a:pt x="54903" y="3019145"/>
                  </a:lnTo>
                  <a:lnTo>
                    <a:pt x="48873" y="3013752"/>
                  </a:lnTo>
                  <a:lnTo>
                    <a:pt x="43795" y="3008042"/>
                  </a:lnTo>
                  <a:lnTo>
                    <a:pt x="38400" y="3001698"/>
                  </a:lnTo>
                  <a:lnTo>
                    <a:pt x="33323" y="2995670"/>
                  </a:lnTo>
                  <a:lnTo>
                    <a:pt x="28562" y="2989326"/>
                  </a:lnTo>
                  <a:lnTo>
                    <a:pt x="24436" y="2982347"/>
                  </a:lnTo>
                  <a:lnTo>
                    <a:pt x="20311" y="2975368"/>
                  </a:lnTo>
                  <a:lnTo>
                    <a:pt x="16820" y="2968389"/>
                  </a:lnTo>
                  <a:lnTo>
                    <a:pt x="13329" y="2961093"/>
                  </a:lnTo>
                  <a:lnTo>
                    <a:pt x="10155" y="2953479"/>
                  </a:lnTo>
                  <a:lnTo>
                    <a:pt x="7616" y="2945548"/>
                  </a:lnTo>
                  <a:lnTo>
                    <a:pt x="5395" y="2937618"/>
                  </a:lnTo>
                  <a:lnTo>
                    <a:pt x="3491" y="2929687"/>
                  </a:lnTo>
                  <a:lnTo>
                    <a:pt x="2221" y="2921439"/>
                  </a:lnTo>
                  <a:lnTo>
                    <a:pt x="1269" y="2913191"/>
                  </a:lnTo>
                  <a:lnTo>
                    <a:pt x="317" y="2904626"/>
                  </a:lnTo>
                  <a:lnTo>
                    <a:pt x="0" y="2896378"/>
                  </a:lnTo>
                  <a:lnTo>
                    <a:pt x="0" y="1750235"/>
                  </a:lnTo>
                  <a:lnTo>
                    <a:pt x="317" y="1741987"/>
                  </a:lnTo>
                  <a:lnTo>
                    <a:pt x="1269" y="1733739"/>
                  </a:lnTo>
                  <a:lnTo>
                    <a:pt x="2221" y="1725174"/>
                  </a:lnTo>
                  <a:lnTo>
                    <a:pt x="3491" y="1716926"/>
                  </a:lnTo>
                  <a:lnTo>
                    <a:pt x="5395" y="1708995"/>
                  </a:lnTo>
                  <a:lnTo>
                    <a:pt x="7616" y="1700748"/>
                  </a:lnTo>
                  <a:lnTo>
                    <a:pt x="10155" y="1693134"/>
                  </a:lnTo>
                  <a:lnTo>
                    <a:pt x="13329" y="1685838"/>
                  </a:lnTo>
                  <a:lnTo>
                    <a:pt x="16820" y="1678224"/>
                  </a:lnTo>
                  <a:lnTo>
                    <a:pt x="20311" y="1671245"/>
                  </a:lnTo>
                  <a:lnTo>
                    <a:pt x="24436" y="1664266"/>
                  </a:lnTo>
                  <a:lnTo>
                    <a:pt x="28562" y="1657605"/>
                  </a:lnTo>
                  <a:lnTo>
                    <a:pt x="33323" y="1650943"/>
                  </a:lnTo>
                  <a:lnTo>
                    <a:pt x="38400" y="1644916"/>
                  </a:lnTo>
                  <a:lnTo>
                    <a:pt x="43795" y="1638571"/>
                  </a:lnTo>
                  <a:lnTo>
                    <a:pt x="48873" y="1632861"/>
                  </a:lnTo>
                  <a:lnTo>
                    <a:pt x="54903" y="1627468"/>
                  </a:lnTo>
                  <a:lnTo>
                    <a:pt x="60615" y="1622075"/>
                  </a:lnTo>
                  <a:lnTo>
                    <a:pt x="66963" y="1617317"/>
                  </a:lnTo>
                  <a:lnTo>
                    <a:pt x="73627" y="1612558"/>
                  </a:lnTo>
                  <a:lnTo>
                    <a:pt x="80292" y="1608117"/>
                  </a:lnTo>
                  <a:lnTo>
                    <a:pt x="87274" y="1603993"/>
                  </a:lnTo>
                  <a:lnTo>
                    <a:pt x="94573" y="1600504"/>
                  </a:lnTo>
                  <a:lnTo>
                    <a:pt x="101872" y="1597014"/>
                  </a:lnTo>
                  <a:lnTo>
                    <a:pt x="109489" y="1594159"/>
                  </a:lnTo>
                  <a:lnTo>
                    <a:pt x="117106" y="1591621"/>
                  </a:lnTo>
                  <a:lnTo>
                    <a:pt x="125357" y="1589401"/>
                  </a:lnTo>
                  <a:lnTo>
                    <a:pt x="133291" y="1587180"/>
                  </a:lnTo>
                  <a:lnTo>
                    <a:pt x="141225" y="1585911"/>
                  </a:lnTo>
                  <a:lnTo>
                    <a:pt x="149476" y="1584960"/>
                  </a:lnTo>
                  <a:lnTo>
                    <a:pt x="158045" y="1584325"/>
                  </a:lnTo>
                  <a:close/>
                  <a:moveTo>
                    <a:pt x="1493461" y="1134428"/>
                  </a:moveTo>
                  <a:lnTo>
                    <a:pt x="1493461" y="1147763"/>
                  </a:lnTo>
                  <a:lnTo>
                    <a:pt x="1493461" y="1153795"/>
                  </a:lnTo>
                  <a:lnTo>
                    <a:pt x="1492508" y="1159828"/>
                  </a:lnTo>
                  <a:lnTo>
                    <a:pt x="1491238" y="1165543"/>
                  </a:lnTo>
                  <a:lnTo>
                    <a:pt x="1489014" y="1171258"/>
                  </a:lnTo>
                  <a:lnTo>
                    <a:pt x="1486155" y="1176338"/>
                  </a:lnTo>
                  <a:lnTo>
                    <a:pt x="1483614" y="1181735"/>
                  </a:lnTo>
                  <a:lnTo>
                    <a:pt x="1480120" y="1186180"/>
                  </a:lnTo>
                  <a:lnTo>
                    <a:pt x="1475991" y="1190308"/>
                  </a:lnTo>
                  <a:lnTo>
                    <a:pt x="1471544" y="1194118"/>
                  </a:lnTo>
                  <a:lnTo>
                    <a:pt x="1467097" y="1197610"/>
                  </a:lnTo>
                  <a:lnTo>
                    <a:pt x="1462332" y="1200785"/>
                  </a:lnTo>
                  <a:lnTo>
                    <a:pt x="1456932" y="1203325"/>
                  </a:lnTo>
                  <a:lnTo>
                    <a:pt x="1451532" y="1205230"/>
                  </a:lnTo>
                  <a:lnTo>
                    <a:pt x="1445497" y="1206818"/>
                  </a:lnTo>
                  <a:lnTo>
                    <a:pt x="1439462" y="1207770"/>
                  </a:lnTo>
                  <a:lnTo>
                    <a:pt x="1433109" y="1208088"/>
                  </a:lnTo>
                  <a:lnTo>
                    <a:pt x="1375934" y="1208088"/>
                  </a:lnTo>
                  <a:lnTo>
                    <a:pt x="1375934" y="1267143"/>
                  </a:lnTo>
                  <a:lnTo>
                    <a:pt x="1564295" y="1267143"/>
                  </a:lnTo>
                  <a:lnTo>
                    <a:pt x="1570965" y="1266508"/>
                  </a:lnTo>
                  <a:lnTo>
                    <a:pt x="1577636" y="1265555"/>
                  </a:lnTo>
                  <a:lnTo>
                    <a:pt x="1583988" y="1264285"/>
                  </a:lnTo>
                  <a:lnTo>
                    <a:pt x="1590024" y="1261745"/>
                  </a:lnTo>
                  <a:lnTo>
                    <a:pt x="1595741" y="1258888"/>
                  </a:lnTo>
                  <a:lnTo>
                    <a:pt x="1601141" y="1255713"/>
                  </a:lnTo>
                  <a:lnTo>
                    <a:pt x="1605906" y="1251903"/>
                  </a:lnTo>
                  <a:lnTo>
                    <a:pt x="1610670" y="1247775"/>
                  </a:lnTo>
                  <a:lnTo>
                    <a:pt x="1615117" y="1243330"/>
                  </a:lnTo>
                  <a:lnTo>
                    <a:pt x="1618929" y="1237933"/>
                  </a:lnTo>
                  <a:lnTo>
                    <a:pt x="1622105" y="1232853"/>
                  </a:lnTo>
                  <a:lnTo>
                    <a:pt x="1624646" y="1226820"/>
                  </a:lnTo>
                  <a:lnTo>
                    <a:pt x="1626870" y="1221105"/>
                  </a:lnTo>
                  <a:lnTo>
                    <a:pt x="1628458" y="1214755"/>
                  </a:lnTo>
                  <a:lnTo>
                    <a:pt x="1629729" y="1208088"/>
                  </a:lnTo>
                  <a:lnTo>
                    <a:pt x="1630046" y="1201420"/>
                  </a:lnTo>
                  <a:lnTo>
                    <a:pt x="1630046" y="1134428"/>
                  </a:lnTo>
                  <a:lnTo>
                    <a:pt x="1493461" y="1134428"/>
                  </a:lnTo>
                  <a:close/>
                  <a:moveTo>
                    <a:pt x="1102446" y="1134428"/>
                  </a:moveTo>
                  <a:lnTo>
                    <a:pt x="1102446" y="1201420"/>
                  </a:lnTo>
                  <a:lnTo>
                    <a:pt x="1102764" y="1208088"/>
                  </a:lnTo>
                  <a:lnTo>
                    <a:pt x="1104034" y="1214755"/>
                  </a:lnTo>
                  <a:lnTo>
                    <a:pt x="1105305" y="1221105"/>
                  </a:lnTo>
                  <a:lnTo>
                    <a:pt x="1107846" y="1226820"/>
                  </a:lnTo>
                  <a:lnTo>
                    <a:pt x="1110387" y="1232853"/>
                  </a:lnTo>
                  <a:lnTo>
                    <a:pt x="1113563" y="1237933"/>
                  </a:lnTo>
                  <a:lnTo>
                    <a:pt x="1117375" y="1243330"/>
                  </a:lnTo>
                  <a:lnTo>
                    <a:pt x="1121822" y="1247775"/>
                  </a:lnTo>
                  <a:lnTo>
                    <a:pt x="1126269" y="1251903"/>
                  </a:lnTo>
                  <a:lnTo>
                    <a:pt x="1131351" y="1255713"/>
                  </a:lnTo>
                  <a:lnTo>
                    <a:pt x="1136751" y="1258888"/>
                  </a:lnTo>
                  <a:lnTo>
                    <a:pt x="1142786" y="1261745"/>
                  </a:lnTo>
                  <a:lnTo>
                    <a:pt x="1148504" y="1264285"/>
                  </a:lnTo>
                  <a:lnTo>
                    <a:pt x="1154857" y="1265555"/>
                  </a:lnTo>
                  <a:lnTo>
                    <a:pt x="1161527" y="1266508"/>
                  </a:lnTo>
                  <a:lnTo>
                    <a:pt x="1168198" y="1267143"/>
                  </a:lnTo>
                  <a:lnTo>
                    <a:pt x="1356558" y="1267143"/>
                  </a:lnTo>
                  <a:lnTo>
                    <a:pt x="1356558" y="1208088"/>
                  </a:lnTo>
                  <a:lnTo>
                    <a:pt x="1299383" y="1208088"/>
                  </a:lnTo>
                  <a:lnTo>
                    <a:pt x="1293030" y="1207770"/>
                  </a:lnTo>
                  <a:lnTo>
                    <a:pt x="1286995" y="1206818"/>
                  </a:lnTo>
                  <a:lnTo>
                    <a:pt x="1281277" y="1205230"/>
                  </a:lnTo>
                  <a:lnTo>
                    <a:pt x="1275560" y="1203325"/>
                  </a:lnTo>
                  <a:lnTo>
                    <a:pt x="1270160" y="1200785"/>
                  </a:lnTo>
                  <a:lnTo>
                    <a:pt x="1265395" y="1197610"/>
                  </a:lnTo>
                  <a:lnTo>
                    <a:pt x="1260631" y="1194118"/>
                  </a:lnTo>
                  <a:lnTo>
                    <a:pt x="1256501" y="1190308"/>
                  </a:lnTo>
                  <a:lnTo>
                    <a:pt x="1252372" y="1186180"/>
                  </a:lnTo>
                  <a:lnTo>
                    <a:pt x="1248878" y="1181735"/>
                  </a:lnTo>
                  <a:lnTo>
                    <a:pt x="1246019" y="1176338"/>
                  </a:lnTo>
                  <a:lnTo>
                    <a:pt x="1243478" y="1171258"/>
                  </a:lnTo>
                  <a:lnTo>
                    <a:pt x="1241255" y="1165543"/>
                  </a:lnTo>
                  <a:lnTo>
                    <a:pt x="1239984" y="1159828"/>
                  </a:lnTo>
                  <a:lnTo>
                    <a:pt x="1239031" y="1153795"/>
                  </a:lnTo>
                  <a:lnTo>
                    <a:pt x="1238714" y="1147763"/>
                  </a:lnTo>
                  <a:lnTo>
                    <a:pt x="1238714" y="1134428"/>
                  </a:lnTo>
                  <a:lnTo>
                    <a:pt x="1102446" y="1134428"/>
                  </a:lnTo>
                  <a:close/>
                  <a:moveTo>
                    <a:pt x="1493461" y="1013143"/>
                  </a:moveTo>
                  <a:lnTo>
                    <a:pt x="1493461" y="1115060"/>
                  </a:lnTo>
                  <a:lnTo>
                    <a:pt x="1630046" y="1115060"/>
                  </a:lnTo>
                  <a:lnTo>
                    <a:pt x="1630046" y="1013143"/>
                  </a:lnTo>
                  <a:lnTo>
                    <a:pt x="1493461" y="1013143"/>
                  </a:lnTo>
                  <a:close/>
                  <a:moveTo>
                    <a:pt x="1102446" y="1013143"/>
                  </a:moveTo>
                  <a:lnTo>
                    <a:pt x="1102446" y="1115060"/>
                  </a:lnTo>
                  <a:lnTo>
                    <a:pt x="1238714" y="1115060"/>
                  </a:lnTo>
                  <a:lnTo>
                    <a:pt x="1238714" y="1013143"/>
                  </a:lnTo>
                  <a:lnTo>
                    <a:pt x="1102446" y="1013143"/>
                  </a:lnTo>
                  <a:close/>
                  <a:moveTo>
                    <a:pt x="1493461" y="892175"/>
                  </a:moveTo>
                  <a:lnTo>
                    <a:pt x="1493461" y="993775"/>
                  </a:lnTo>
                  <a:lnTo>
                    <a:pt x="1630046" y="993775"/>
                  </a:lnTo>
                  <a:lnTo>
                    <a:pt x="1630046" y="892175"/>
                  </a:lnTo>
                  <a:lnTo>
                    <a:pt x="1493461" y="892175"/>
                  </a:lnTo>
                  <a:close/>
                  <a:moveTo>
                    <a:pt x="1102446" y="892175"/>
                  </a:moveTo>
                  <a:lnTo>
                    <a:pt x="1102446" y="993775"/>
                  </a:lnTo>
                  <a:lnTo>
                    <a:pt x="1238714" y="993775"/>
                  </a:lnTo>
                  <a:lnTo>
                    <a:pt x="1238714" y="892175"/>
                  </a:lnTo>
                  <a:lnTo>
                    <a:pt x="1102446" y="892175"/>
                  </a:lnTo>
                  <a:close/>
                  <a:moveTo>
                    <a:pt x="1294936" y="818515"/>
                  </a:moveTo>
                  <a:lnTo>
                    <a:pt x="1290807" y="819150"/>
                  </a:lnTo>
                  <a:lnTo>
                    <a:pt x="1286995" y="820420"/>
                  </a:lnTo>
                  <a:lnTo>
                    <a:pt x="1283183" y="821690"/>
                  </a:lnTo>
                  <a:lnTo>
                    <a:pt x="1279689" y="823595"/>
                  </a:lnTo>
                  <a:lnTo>
                    <a:pt x="1276195" y="825500"/>
                  </a:lnTo>
                  <a:lnTo>
                    <a:pt x="1273019" y="827723"/>
                  </a:lnTo>
                  <a:lnTo>
                    <a:pt x="1270160" y="830580"/>
                  </a:lnTo>
                  <a:lnTo>
                    <a:pt x="1267619" y="833120"/>
                  </a:lnTo>
                  <a:lnTo>
                    <a:pt x="1265395" y="836295"/>
                  </a:lnTo>
                  <a:lnTo>
                    <a:pt x="1263490" y="839788"/>
                  </a:lnTo>
                  <a:lnTo>
                    <a:pt x="1261584" y="843280"/>
                  </a:lnTo>
                  <a:lnTo>
                    <a:pt x="1260313" y="847090"/>
                  </a:lnTo>
                  <a:lnTo>
                    <a:pt x="1259043" y="850900"/>
                  </a:lnTo>
                  <a:lnTo>
                    <a:pt x="1258407" y="855345"/>
                  </a:lnTo>
                  <a:lnTo>
                    <a:pt x="1258407" y="859473"/>
                  </a:lnTo>
                  <a:lnTo>
                    <a:pt x="1258407" y="1147763"/>
                  </a:lnTo>
                  <a:lnTo>
                    <a:pt x="1258407" y="1151890"/>
                  </a:lnTo>
                  <a:lnTo>
                    <a:pt x="1259043" y="1155700"/>
                  </a:lnTo>
                  <a:lnTo>
                    <a:pt x="1260313" y="1159828"/>
                  </a:lnTo>
                  <a:lnTo>
                    <a:pt x="1261584" y="1163320"/>
                  </a:lnTo>
                  <a:lnTo>
                    <a:pt x="1263490" y="1166813"/>
                  </a:lnTo>
                  <a:lnTo>
                    <a:pt x="1265395" y="1170305"/>
                  </a:lnTo>
                  <a:lnTo>
                    <a:pt x="1267619" y="1173480"/>
                  </a:lnTo>
                  <a:lnTo>
                    <a:pt x="1270160" y="1176338"/>
                  </a:lnTo>
                  <a:lnTo>
                    <a:pt x="1273019" y="1179195"/>
                  </a:lnTo>
                  <a:lnTo>
                    <a:pt x="1276195" y="1181735"/>
                  </a:lnTo>
                  <a:lnTo>
                    <a:pt x="1279689" y="1183640"/>
                  </a:lnTo>
                  <a:lnTo>
                    <a:pt x="1283183" y="1184910"/>
                  </a:lnTo>
                  <a:lnTo>
                    <a:pt x="1286995" y="1186498"/>
                  </a:lnTo>
                  <a:lnTo>
                    <a:pt x="1290807" y="1187450"/>
                  </a:lnTo>
                  <a:lnTo>
                    <a:pt x="1294936" y="1188085"/>
                  </a:lnTo>
                  <a:lnTo>
                    <a:pt x="1299383" y="1188403"/>
                  </a:lnTo>
                  <a:lnTo>
                    <a:pt x="1433109" y="1188403"/>
                  </a:lnTo>
                  <a:lnTo>
                    <a:pt x="1437556" y="1188085"/>
                  </a:lnTo>
                  <a:lnTo>
                    <a:pt x="1441686" y="1187450"/>
                  </a:lnTo>
                  <a:lnTo>
                    <a:pt x="1445497" y="1186498"/>
                  </a:lnTo>
                  <a:lnTo>
                    <a:pt x="1449309" y="1184910"/>
                  </a:lnTo>
                  <a:lnTo>
                    <a:pt x="1452803" y="1183640"/>
                  </a:lnTo>
                  <a:lnTo>
                    <a:pt x="1456297" y="1181735"/>
                  </a:lnTo>
                  <a:lnTo>
                    <a:pt x="1459473" y="1179195"/>
                  </a:lnTo>
                  <a:lnTo>
                    <a:pt x="1462332" y="1176338"/>
                  </a:lnTo>
                  <a:lnTo>
                    <a:pt x="1464556" y="1173480"/>
                  </a:lnTo>
                  <a:lnTo>
                    <a:pt x="1467097" y="1170305"/>
                  </a:lnTo>
                  <a:lnTo>
                    <a:pt x="1469320" y="1166813"/>
                  </a:lnTo>
                  <a:lnTo>
                    <a:pt x="1470909" y="1163320"/>
                  </a:lnTo>
                  <a:lnTo>
                    <a:pt x="1472179" y="1159828"/>
                  </a:lnTo>
                  <a:lnTo>
                    <a:pt x="1473450" y="1155700"/>
                  </a:lnTo>
                  <a:lnTo>
                    <a:pt x="1473767" y="1151890"/>
                  </a:lnTo>
                  <a:lnTo>
                    <a:pt x="1474085" y="1147763"/>
                  </a:lnTo>
                  <a:lnTo>
                    <a:pt x="1474085" y="859473"/>
                  </a:lnTo>
                  <a:lnTo>
                    <a:pt x="1473767" y="855345"/>
                  </a:lnTo>
                  <a:lnTo>
                    <a:pt x="1473450" y="850900"/>
                  </a:lnTo>
                  <a:lnTo>
                    <a:pt x="1472179" y="847090"/>
                  </a:lnTo>
                  <a:lnTo>
                    <a:pt x="1470909" y="843280"/>
                  </a:lnTo>
                  <a:lnTo>
                    <a:pt x="1469320" y="839788"/>
                  </a:lnTo>
                  <a:lnTo>
                    <a:pt x="1467097" y="836295"/>
                  </a:lnTo>
                  <a:lnTo>
                    <a:pt x="1464556" y="833120"/>
                  </a:lnTo>
                  <a:lnTo>
                    <a:pt x="1462332" y="830580"/>
                  </a:lnTo>
                  <a:lnTo>
                    <a:pt x="1459473" y="827723"/>
                  </a:lnTo>
                  <a:lnTo>
                    <a:pt x="1456297" y="825500"/>
                  </a:lnTo>
                  <a:lnTo>
                    <a:pt x="1452803" y="823595"/>
                  </a:lnTo>
                  <a:lnTo>
                    <a:pt x="1449309" y="821690"/>
                  </a:lnTo>
                  <a:lnTo>
                    <a:pt x="1445497" y="820420"/>
                  </a:lnTo>
                  <a:lnTo>
                    <a:pt x="1441686" y="819150"/>
                  </a:lnTo>
                  <a:lnTo>
                    <a:pt x="1437556" y="818515"/>
                  </a:lnTo>
                  <a:lnTo>
                    <a:pt x="1433109" y="818515"/>
                  </a:lnTo>
                  <a:lnTo>
                    <a:pt x="1299383" y="818515"/>
                  </a:lnTo>
                  <a:lnTo>
                    <a:pt x="1294936" y="818515"/>
                  </a:lnTo>
                  <a:close/>
                  <a:moveTo>
                    <a:pt x="1375934" y="739775"/>
                  </a:moveTo>
                  <a:lnTo>
                    <a:pt x="1375934" y="798830"/>
                  </a:lnTo>
                  <a:lnTo>
                    <a:pt x="1433109" y="798830"/>
                  </a:lnTo>
                  <a:lnTo>
                    <a:pt x="1439462" y="799148"/>
                  </a:lnTo>
                  <a:lnTo>
                    <a:pt x="1445497" y="800100"/>
                  </a:lnTo>
                  <a:lnTo>
                    <a:pt x="1451532" y="801370"/>
                  </a:lnTo>
                  <a:lnTo>
                    <a:pt x="1456932" y="803593"/>
                  </a:lnTo>
                  <a:lnTo>
                    <a:pt x="1462332" y="806133"/>
                  </a:lnTo>
                  <a:lnTo>
                    <a:pt x="1467097" y="809308"/>
                  </a:lnTo>
                  <a:lnTo>
                    <a:pt x="1471544" y="812800"/>
                  </a:lnTo>
                  <a:lnTo>
                    <a:pt x="1475991" y="816610"/>
                  </a:lnTo>
                  <a:lnTo>
                    <a:pt x="1480120" y="820738"/>
                  </a:lnTo>
                  <a:lnTo>
                    <a:pt x="1483614" y="825500"/>
                  </a:lnTo>
                  <a:lnTo>
                    <a:pt x="1486155" y="830580"/>
                  </a:lnTo>
                  <a:lnTo>
                    <a:pt x="1489014" y="835660"/>
                  </a:lnTo>
                  <a:lnTo>
                    <a:pt x="1491238" y="841375"/>
                  </a:lnTo>
                  <a:lnTo>
                    <a:pt x="1492508" y="847090"/>
                  </a:lnTo>
                  <a:lnTo>
                    <a:pt x="1493461" y="853123"/>
                  </a:lnTo>
                  <a:lnTo>
                    <a:pt x="1493461" y="859473"/>
                  </a:lnTo>
                  <a:lnTo>
                    <a:pt x="1493461" y="872173"/>
                  </a:lnTo>
                  <a:lnTo>
                    <a:pt x="1630046" y="872173"/>
                  </a:lnTo>
                  <a:lnTo>
                    <a:pt x="1630046" y="805498"/>
                  </a:lnTo>
                  <a:lnTo>
                    <a:pt x="1629729" y="798830"/>
                  </a:lnTo>
                  <a:lnTo>
                    <a:pt x="1628458" y="792163"/>
                  </a:lnTo>
                  <a:lnTo>
                    <a:pt x="1626870" y="785813"/>
                  </a:lnTo>
                  <a:lnTo>
                    <a:pt x="1624646" y="779780"/>
                  </a:lnTo>
                  <a:lnTo>
                    <a:pt x="1622105" y="774065"/>
                  </a:lnTo>
                  <a:lnTo>
                    <a:pt x="1618929" y="768668"/>
                  </a:lnTo>
                  <a:lnTo>
                    <a:pt x="1615117" y="763905"/>
                  </a:lnTo>
                  <a:lnTo>
                    <a:pt x="1610670" y="758825"/>
                  </a:lnTo>
                  <a:lnTo>
                    <a:pt x="1605906" y="754698"/>
                  </a:lnTo>
                  <a:lnTo>
                    <a:pt x="1601141" y="750888"/>
                  </a:lnTo>
                  <a:lnTo>
                    <a:pt x="1595741" y="747713"/>
                  </a:lnTo>
                  <a:lnTo>
                    <a:pt x="1590024" y="745173"/>
                  </a:lnTo>
                  <a:lnTo>
                    <a:pt x="1583988" y="742950"/>
                  </a:lnTo>
                  <a:lnTo>
                    <a:pt x="1577636" y="741045"/>
                  </a:lnTo>
                  <a:lnTo>
                    <a:pt x="1570965" y="740093"/>
                  </a:lnTo>
                  <a:lnTo>
                    <a:pt x="1564295" y="739775"/>
                  </a:lnTo>
                  <a:lnTo>
                    <a:pt x="1375934" y="739775"/>
                  </a:lnTo>
                  <a:close/>
                  <a:moveTo>
                    <a:pt x="1168198" y="739775"/>
                  </a:moveTo>
                  <a:lnTo>
                    <a:pt x="1161527" y="740093"/>
                  </a:lnTo>
                  <a:lnTo>
                    <a:pt x="1154857" y="741045"/>
                  </a:lnTo>
                  <a:lnTo>
                    <a:pt x="1148504" y="742950"/>
                  </a:lnTo>
                  <a:lnTo>
                    <a:pt x="1142786" y="745173"/>
                  </a:lnTo>
                  <a:lnTo>
                    <a:pt x="1136751" y="747713"/>
                  </a:lnTo>
                  <a:lnTo>
                    <a:pt x="1131351" y="750888"/>
                  </a:lnTo>
                  <a:lnTo>
                    <a:pt x="1126269" y="754698"/>
                  </a:lnTo>
                  <a:lnTo>
                    <a:pt x="1121822" y="758825"/>
                  </a:lnTo>
                  <a:lnTo>
                    <a:pt x="1117375" y="763905"/>
                  </a:lnTo>
                  <a:lnTo>
                    <a:pt x="1113563" y="768668"/>
                  </a:lnTo>
                  <a:lnTo>
                    <a:pt x="1110387" y="774065"/>
                  </a:lnTo>
                  <a:lnTo>
                    <a:pt x="1107846" y="779780"/>
                  </a:lnTo>
                  <a:lnTo>
                    <a:pt x="1105305" y="785813"/>
                  </a:lnTo>
                  <a:lnTo>
                    <a:pt x="1104034" y="792163"/>
                  </a:lnTo>
                  <a:lnTo>
                    <a:pt x="1102764" y="798830"/>
                  </a:lnTo>
                  <a:lnTo>
                    <a:pt x="1102446" y="805498"/>
                  </a:lnTo>
                  <a:lnTo>
                    <a:pt x="1102446" y="872173"/>
                  </a:lnTo>
                  <a:lnTo>
                    <a:pt x="1238714" y="872173"/>
                  </a:lnTo>
                  <a:lnTo>
                    <a:pt x="1238714" y="859473"/>
                  </a:lnTo>
                  <a:lnTo>
                    <a:pt x="1239031" y="853123"/>
                  </a:lnTo>
                  <a:lnTo>
                    <a:pt x="1239984" y="847090"/>
                  </a:lnTo>
                  <a:lnTo>
                    <a:pt x="1241255" y="841375"/>
                  </a:lnTo>
                  <a:lnTo>
                    <a:pt x="1243478" y="835660"/>
                  </a:lnTo>
                  <a:lnTo>
                    <a:pt x="1246019" y="830580"/>
                  </a:lnTo>
                  <a:lnTo>
                    <a:pt x="1248878" y="825500"/>
                  </a:lnTo>
                  <a:lnTo>
                    <a:pt x="1252372" y="820738"/>
                  </a:lnTo>
                  <a:lnTo>
                    <a:pt x="1256501" y="816610"/>
                  </a:lnTo>
                  <a:lnTo>
                    <a:pt x="1260631" y="812800"/>
                  </a:lnTo>
                  <a:lnTo>
                    <a:pt x="1265395" y="809308"/>
                  </a:lnTo>
                  <a:lnTo>
                    <a:pt x="1270160" y="806133"/>
                  </a:lnTo>
                  <a:lnTo>
                    <a:pt x="1275560" y="803593"/>
                  </a:lnTo>
                  <a:lnTo>
                    <a:pt x="1281277" y="801370"/>
                  </a:lnTo>
                  <a:lnTo>
                    <a:pt x="1286995" y="800100"/>
                  </a:lnTo>
                  <a:lnTo>
                    <a:pt x="1293030" y="799148"/>
                  </a:lnTo>
                  <a:lnTo>
                    <a:pt x="1299383" y="798830"/>
                  </a:lnTo>
                  <a:lnTo>
                    <a:pt x="1356558" y="798830"/>
                  </a:lnTo>
                  <a:lnTo>
                    <a:pt x="1356558" y="739775"/>
                  </a:lnTo>
                  <a:lnTo>
                    <a:pt x="1168198" y="739775"/>
                  </a:lnTo>
                  <a:close/>
                  <a:moveTo>
                    <a:pt x="1074494" y="0"/>
                  </a:moveTo>
                  <a:lnTo>
                    <a:pt x="2900607" y="0"/>
                  </a:lnTo>
                  <a:lnTo>
                    <a:pt x="2908865" y="318"/>
                  </a:lnTo>
                  <a:lnTo>
                    <a:pt x="2917442" y="953"/>
                  </a:lnTo>
                  <a:lnTo>
                    <a:pt x="2925700" y="1905"/>
                  </a:lnTo>
                  <a:lnTo>
                    <a:pt x="2933959" y="3493"/>
                  </a:lnTo>
                  <a:lnTo>
                    <a:pt x="2941900" y="5080"/>
                  </a:lnTo>
                  <a:lnTo>
                    <a:pt x="2950159" y="7620"/>
                  </a:lnTo>
                  <a:lnTo>
                    <a:pt x="2957782" y="9843"/>
                  </a:lnTo>
                  <a:lnTo>
                    <a:pt x="2965088" y="13018"/>
                  </a:lnTo>
                  <a:lnTo>
                    <a:pt x="2972711" y="16510"/>
                  </a:lnTo>
                  <a:lnTo>
                    <a:pt x="2979699" y="20003"/>
                  </a:lnTo>
                  <a:lnTo>
                    <a:pt x="2986687" y="24130"/>
                  </a:lnTo>
                  <a:lnTo>
                    <a:pt x="2993675" y="28575"/>
                  </a:lnTo>
                  <a:lnTo>
                    <a:pt x="3000028" y="33020"/>
                  </a:lnTo>
                  <a:lnTo>
                    <a:pt x="3006381" y="38100"/>
                  </a:lnTo>
                  <a:lnTo>
                    <a:pt x="3012416" y="43498"/>
                  </a:lnTo>
                  <a:lnTo>
                    <a:pt x="3018134" y="48578"/>
                  </a:lnTo>
                  <a:lnTo>
                    <a:pt x="3023533" y="54610"/>
                  </a:lnTo>
                  <a:lnTo>
                    <a:pt x="3028933" y="60643"/>
                  </a:lnTo>
                  <a:lnTo>
                    <a:pt x="3033698" y="66675"/>
                  </a:lnTo>
                  <a:lnTo>
                    <a:pt x="3038780" y="73343"/>
                  </a:lnTo>
                  <a:lnTo>
                    <a:pt x="3042909" y="80328"/>
                  </a:lnTo>
                  <a:lnTo>
                    <a:pt x="3047039" y="87313"/>
                  </a:lnTo>
                  <a:lnTo>
                    <a:pt x="3050533" y="94298"/>
                  </a:lnTo>
                  <a:lnTo>
                    <a:pt x="3054027" y="101600"/>
                  </a:lnTo>
                  <a:lnTo>
                    <a:pt x="3056886" y="109220"/>
                  </a:lnTo>
                  <a:lnTo>
                    <a:pt x="3059744" y="117158"/>
                  </a:lnTo>
                  <a:lnTo>
                    <a:pt x="3061650" y="125095"/>
                  </a:lnTo>
                  <a:lnTo>
                    <a:pt x="3063874" y="133033"/>
                  </a:lnTo>
                  <a:lnTo>
                    <a:pt x="3065144" y="140970"/>
                  </a:lnTo>
                  <a:lnTo>
                    <a:pt x="3066097" y="149543"/>
                  </a:lnTo>
                  <a:lnTo>
                    <a:pt x="3067050" y="157798"/>
                  </a:lnTo>
                  <a:lnTo>
                    <a:pt x="3067050" y="166688"/>
                  </a:lnTo>
                  <a:lnTo>
                    <a:pt x="3067050" y="1313498"/>
                  </a:lnTo>
                  <a:lnTo>
                    <a:pt x="3067050" y="1321753"/>
                  </a:lnTo>
                  <a:lnTo>
                    <a:pt x="3066097" y="1330008"/>
                  </a:lnTo>
                  <a:lnTo>
                    <a:pt x="3065144" y="1338580"/>
                  </a:lnTo>
                  <a:lnTo>
                    <a:pt x="3063874" y="1346835"/>
                  </a:lnTo>
                  <a:lnTo>
                    <a:pt x="3061650" y="1354773"/>
                  </a:lnTo>
                  <a:lnTo>
                    <a:pt x="3059744" y="1362393"/>
                  </a:lnTo>
                  <a:lnTo>
                    <a:pt x="3056886" y="1370330"/>
                  </a:lnTo>
                  <a:lnTo>
                    <a:pt x="3054027" y="1377950"/>
                  </a:lnTo>
                  <a:lnTo>
                    <a:pt x="3050533" y="1385253"/>
                  </a:lnTo>
                  <a:lnTo>
                    <a:pt x="3047039" y="1392555"/>
                  </a:lnTo>
                  <a:lnTo>
                    <a:pt x="3042909" y="1399540"/>
                  </a:lnTo>
                  <a:lnTo>
                    <a:pt x="3038780" y="1406208"/>
                  </a:lnTo>
                  <a:lnTo>
                    <a:pt x="3033698" y="1412875"/>
                  </a:lnTo>
                  <a:lnTo>
                    <a:pt x="3028933" y="1418908"/>
                  </a:lnTo>
                  <a:lnTo>
                    <a:pt x="3023533" y="1424940"/>
                  </a:lnTo>
                  <a:lnTo>
                    <a:pt x="3018134" y="1430973"/>
                  </a:lnTo>
                  <a:lnTo>
                    <a:pt x="3012416" y="1436370"/>
                  </a:lnTo>
                  <a:lnTo>
                    <a:pt x="3006381" y="1441768"/>
                  </a:lnTo>
                  <a:lnTo>
                    <a:pt x="3000028" y="1446530"/>
                  </a:lnTo>
                  <a:lnTo>
                    <a:pt x="2993675" y="1450975"/>
                  </a:lnTo>
                  <a:lnTo>
                    <a:pt x="2986687" y="1455738"/>
                  </a:lnTo>
                  <a:lnTo>
                    <a:pt x="2979699" y="1459548"/>
                  </a:lnTo>
                  <a:lnTo>
                    <a:pt x="2972711" y="1463358"/>
                  </a:lnTo>
                  <a:lnTo>
                    <a:pt x="2965088" y="1466533"/>
                  </a:lnTo>
                  <a:lnTo>
                    <a:pt x="2957782" y="1469708"/>
                  </a:lnTo>
                  <a:lnTo>
                    <a:pt x="2950159" y="1471930"/>
                  </a:lnTo>
                  <a:lnTo>
                    <a:pt x="2941900" y="1474470"/>
                  </a:lnTo>
                  <a:lnTo>
                    <a:pt x="2933959" y="1476375"/>
                  </a:lnTo>
                  <a:lnTo>
                    <a:pt x="2925700" y="1477645"/>
                  </a:lnTo>
                  <a:lnTo>
                    <a:pt x="2917442" y="1478915"/>
                  </a:lnTo>
                  <a:lnTo>
                    <a:pt x="2908865" y="1479233"/>
                  </a:lnTo>
                  <a:lnTo>
                    <a:pt x="2900607" y="1479550"/>
                  </a:lnTo>
                  <a:lnTo>
                    <a:pt x="1074494" y="1479550"/>
                  </a:lnTo>
                  <a:lnTo>
                    <a:pt x="1066235" y="1479233"/>
                  </a:lnTo>
                  <a:lnTo>
                    <a:pt x="1057976" y="1478915"/>
                  </a:lnTo>
                  <a:lnTo>
                    <a:pt x="1049400" y="1477645"/>
                  </a:lnTo>
                  <a:lnTo>
                    <a:pt x="1041141" y="1476375"/>
                  </a:lnTo>
                  <a:lnTo>
                    <a:pt x="1033200" y="1474470"/>
                  </a:lnTo>
                  <a:lnTo>
                    <a:pt x="1025259" y="1471930"/>
                  </a:lnTo>
                  <a:lnTo>
                    <a:pt x="1017318" y="1469708"/>
                  </a:lnTo>
                  <a:lnTo>
                    <a:pt x="1010013" y="1466533"/>
                  </a:lnTo>
                  <a:lnTo>
                    <a:pt x="1002707" y="1463358"/>
                  </a:lnTo>
                  <a:lnTo>
                    <a:pt x="995401" y="1459548"/>
                  </a:lnTo>
                  <a:lnTo>
                    <a:pt x="988413" y="1455738"/>
                  </a:lnTo>
                  <a:lnTo>
                    <a:pt x="981743" y="1450975"/>
                  </a:lnTo>
                  <a:lnTo>
                    <a:pt x="975072" y="1446530"/>
                  </a:lnTo>
                  <a:lnTo>
                    <a:pt x="969037" y="1441768"/>
                  </a:lnTo>
                  <a:lnTo>
                    <a:pt x="962684" y="1436370"/>
                  </a:lnTo>
                  <a:lnTo>
                    <a:pt x="956967" y="1430973"/>
                  </a:lnTo>
                  <a:lnTo>
                    <a:pt x="951567" y="1424940"/>
                  </a:lnTo>
                  <a:lnTo>
                    <a:pt x="946167" y="1418908"/>
                  </a:lnTo>
                  <a:lnTo>
                    <a:pt x="941402" y="1412875"/>
                  </a:lnTo>
                  <a:lnTo>
                    <a:pt x="936956" y="1406208"/>
                  </a:lnTo>
                  <a:lnTo>
                    <a:pt x="932191" y="1399540"/>
                  </a:lnTo>
                  <a:lnTo>
                    <a:pt x="928379" y="1392555"/>
                  </a:lnTo>
                  <a:lnTo>
                    <a:pt x="924568" y="1385253"/>
                  </a:lnTo>
                  <a:lnTo>
                    <a:pt x="921073" y="1377950"/>
                  </a:lnTo>
                  <a:lnTo>
                    <a:pt x="918215" y="1370330"/>
                  </a:lnTo>
                  <a:lnTo>
                    <a:pt x="915674" y="1362393"/>
                  </a:lnTo>
                  <a:lnTo>
                    <a:pt x="913450" y="1354773"/>
                  </a:lnTo>
                  <a:lnTo>
                    <a:pt x="911544" y="1346835"/>
                  </a:lnTo>
                  <a:lnTo>
                    <a:pt x="909956" y="1338580"/>
                  </a:lnTo>
                  <a:lnTo>
                    <a:pt x="909003" y="1330008"/>
                  </a:lnTo>
                  <a:lnTo>
                    <a:pt x="908050" y="1321753"/>
                  </a:lnTo>
                  <a:lnTo>
                    <a:pt x="908050" y="1313498"/>
                  </a:lnTo>
                  <a:lnTo>
                    <a:pt x="908050" y="166688"/>
                  </a:lnTo>
                  <a:lnTo>
                    <a:pt x="908050" y="157798"/>
                  </a:lnTo>
                  <a:lnTo>
                    <a:pt x="909003" y="149543"/>
                  </a:lnTo>
                  <a:lnTo>
                    <a:pt x="909956" y="140970"/>
                  </a:lnTo>
                  <a:lnTo>
                    <a:pt x="911544" y="133033"/>
                  </a:lnTo>
                  <a:lnTo>
                    <a:pt x="913450" y="125095"/>
                  </a:lnTo>
                  <a:lnTo>
                    <a:pt x="915674" y="117158"/>
                  </a:lnTo>
                  <a:lnTo>
                    <a:pt x="918215" y="109220"/>
                  </a:lnTo>
                  <a:lnTo>
                    <a:pt x="921073" y="101600"/>
                  </a:lnTo>
                  <a:lnTo>
                    <a:pt x="924568" y="94298"/>
                  </a:lnTo>
                  <a:lnTo>
                    <a:pt x="928379" y="87313"/>
                  </a:lnTo>
                  <a:lnTo>
                    <a:pt x="932191" y="80328"/>
                  </a:lnTo>
                  <a:lnTo>
                    <a:pt x="936956" y="73343"/>
                  </a:lnTo>
                  <a:lnTo>
                    <a:pt x="941402" y="66675"/>
                  </a:lnTo>
                  <a:lnTo>
                    <a:pt x="946167" y="60643"/>
                  </a:lnTo>
                  <a:lnTo>
                    <a:pt x="951567" y="54610"/>
                  </a:lnTo>
                  <a:lnTo>
                    <a:pt x="956967" y="48578"/>
                  </a:lnTo>
                  <a:lnTo>
                    <a:pt x="962684" y="43498"/>
                  </a:lnTo>
                  <a:lnTo>
                    <a:pt x="969037" y="38100"/>
                  </a:lnTo>
                  <a:lnTo>
                    <a:pt x="975072" y="33020"/>
                  </a:lnTo>
                  <a:lnTo>
                    <a:pt x="981743" y="28575"/>
                  </a:lnTo>
                  <a:lnTo>
                    <a:pt x="988413" y="24130"/>
                  </a:lnTo>
                  <a:lnTo>
                    <a:pt x="995401" y="20003"/>
                  </a:lnTo>
                  <a:lnTo>
                    <a:pt x="1002707" y="16510"/>
                  </a:lnTo>
                  <a:lnTo>
                    <a:pt x="1010013" y="13018"/>
                  </a:lnTo>
                  <a:lnTo>
                    <a:pt x="1017318" y="9843"/>
                  </a:lnTo>
                  <a:lnTo>
                    <a:pt x="1025259" y="7620"/>
                  </a:lnTo>
                  <a:lnTo>
                    <a:pt x="1033200" y="5080"/>
                  </a:lnTo>
                  <a:lnTo>
                    <a:pt x="1041141" y="3493"/>
                  </a:lnTo>
                  <a:lnTo>
                    <a:pt x="1049400" y="1905"/>
                  </a:lnTo>
                  <a:lnTo>
                    <a:pt x="1057976" y="953"/>
                  </a:lnTo>
                  <a:lnTo>
                    <a:pt x="1066235" y="318"/>
                  </a:lnTo>
                  <a:lnTo>
                    <a:pt x="10744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6321185" y="5667985"/>
            <a:ext cx="4890765" cy="646331"/>
          </a:xfrm>
          <a:prstGeom prst="rect">
            <a:avLst/>
          </a:prstGeom>
        </p:spPr>
        <p:txBody>
          <a:bodyPr wrap="square">
            <a:spAutoFit/>
          </a:bodyPr>
          <a:lstStyle/>
          <a:p>
            <a:pPr marL="171450" indent="-171450">
              <a:buFont typeface="Wingdings" panose="05000000000000000000" pitchFamily="2" charset="2"/>
              <a:buChar char="l"/>
            </a:pPr>
            <a:r>
              <a:rPr lang="zh-CN" altLang="en-US" sz="1200" b="0" i="0" dirty="0">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427037" y="1856432"/>
            <a:ext cx="1944063" cy="954107"/>
          </a:xfrm>
          <a:prstGeom prst="rect">
            <a:avLst/>
          </a:prstGeom>
          <a:noFill/>
        </p:spPr>
        <p:txBody>
          <a:bodyPr wrap="square" rtlCol="0">
            <a:spAutoFit/>
          </a:bodyPr>
          <a:lstStyle/>
          <a:p>
            <a:pPr algn="ctr"/>
            <a:r>
              <a:rPr lang="zh-CN" altLang="en-US" sz="2800" dirty="0">
                <a:latin typeface="微软雅黑" panose="020B0503020204020204" pitchFamily="34" charset="-122"/>
                <a:ea typeface="微软雅黑" panose="020B0503020204020204" pitchFamily="34" charset="-122"/>
              </a:rPr>
              <a:t>目标</a:t>
            </a:r>
            <a:endParaRPr lang="en-US" altLang="zh-CN" sz="2800" dirty="0">
              <a:latin typeface="微软雅黑" panose="020B0503020204020204" pitchFamily="34" charset="-122"/>
              <a:ea typeface="微软雅黑" panose="020B0503020204020204" pitchFamily="34" charset="-122"/>
            </a:endParaRPr>
          </a:p>
          <a:p>
            <a:pPr algn="ctr"/>
            <a:r>
              <a:rPr lang="zh-CN" altLang="en-US" sz="2800" dirty="0">
                <a:latin typeface="微软雅黑" panose="020B0503020204020204" pitchFamily="34" charset="-122"/>
                <a:ea typeface="微软雅黑" panose="020B0503020204020204" pitchFamily="34" charset="-122"/>
              </a:rPr>
              <a:t>完成率</a:t>
            </a:r>
          </a:p>
        </p:txBody>
      </p:sp>
      <p:sp>
        <p:nvSpPr>
          <p:cNvPr id="24" name="文本框 23"/>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5" name="矩形 24"/>
          <p:cNvSpPr/>
          <p:nvPr/>
        </p:nvSpPr>
        <p:spPr>
          <a:xfrm>
            <a:off x="587848" y="399775"/>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500"/>
                                        <p:tgtEl>
                                          <p:spTgt spid="1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500"/>
                                        <p:tgtEl>
                                          <p:spTgt spid="1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150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21" grpId="0"/>
      <p:bldP spid="2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5010">
            <a:off x="344099" y="1784880"/>
            <a:ext cx="2993175" cy="2163199"/>
          </a:xfrm>
          <a:prstGeom prst="rect">
            <a:avLst/>
          </a:prstGeom>
        </p:spPr>
      </p:pic>
      <p:sp>
        <p:nvSpPr>
          <p:cNvPr id="17" name="文本框 16"/>
          <p:cNvSpPr txBox="1"/>
          <p:nvPr/>
        </p:nvSpPr>
        <p:spPr>
          <a:xfrm>
            <a:off x="4107989" y="3047013"/>
            <a:ext cx="3981614"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工作总体描述</a:t>
            </a:r>
          </a:p>
        </p:txBody>
      </p:sp>
      <p:sp>
        <p:nvSpPr>
          <p:cNvPr id="23" name="文本框 22"/>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4" name="矩形 23"/>
          <p:cNvSpPr/>
          <p:nvPr/>
        </p:nvSpPr>
        <p:spPr bwMode="auto">
          <a:xfrm>
            <a:off x="0" y="3841665"/>
            <a:ext cx="12192000" cy="1378226"/>
          </a:xfrm>
          <a:prstGeom prst="rect">
            <a:avLst/>
          </a:prstGeom>
          <a:solidFill>
            <a:srgbClr val="54636A"/>
          </a:solidFill>
          <a:ln>
            <a:noFill/>
          </a:ln>
        </p:spPr>
        <p:txBody>
          <a:bodyPr rtlCol="0" anchor="ctr" anchorCtr="1"/>
          <a:lstStyle/>
          <a:p>
            <a:pPr algn="ctr"/>
            <a:endParaRPr lang="zh-CN" altLang="en-US"/>
          </a:p>
        </p:txBody>
      </p:sp>
      <p:sp>
        <p:nvSpPr>
          <p:cNvPr id="18" name="矩形 17"/>
          <p:cNvSpPr/>
          <p:nvPr/>
        </p:nvSpPr>
        <p:spPr>
          <a:xfrm>
            <a:off x="3567631" y="4110439"/>
            <a:ext cx="5062331" cy="784830"/>
          </a:xfrm>
          <a:prstGeom prst="rect">
            <a:avLst/>
          </a:prstGeom>
        </p:spPr>
        <p:txBody>
          <a:bodyPr wrap="square">
            <a:spAutoFit/>
          </a:bodyPr>
          <a:lstStyle/>
          <a:p>
            <a:pPr algn="ct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试制，制定工艺方法</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质量标准，提供模具和全套技术资料给生产部、技术质量部，并指导生产部顺利实现工艺和生产要求。</a:t>
            </a:r>
          </a:p>
        </p:txBody>
      </p:sp>
      <p:grpSp>
        <p:nvGrpSpPr>
          <p:cNvPr id="5" name="组合 4"/>
          <p:cNvGrpSpPr/>
          <p:nvPr/>
        </p:nvGrpSpPr>
        <p:grpSpPr>
          <a:xfrm>
            <a:off x="5352838" y="1475872"/>
            <a:ext cx="1491916" cy="1491916"/>
            <a:chOff x="5662863" y="1026695"/>
            <a:chExt cx="1491916" cy="1491916"/>
          </a:xfrm>
        </p:grpSpPr>
        <p:sp>
          <p:nvSpPr>
            <p:cNvPr id="2" name="椭圆 1"/>
            <p:cNvSpPr/>
            <p:nvPr/>
          </p:nvSpPr>
          <p:spPr bwMode="auto">
            <a:xfrm>
              <a:off x="5662863" y="1026695"/>
              <a:ext cx="1491916" cy="1491916"/>
            </a:xfrm>
            <a:prstGeom prst="ellipse">
              <a:avLst/>
            </a:prstGeom>
            <a:solidFill>
              <a:srgbClr val="54636A"/>
            </a:solidFill>
            <a:ln>
              <a:noFill/>
            </a:ln>
          </p:spPr>
          <p:txBody>
            <a:bodyPr rtlCol="0" anchor="ctr" anchorCtr="1"/>
            <a:lstStyle/>
            <a:p>
              <a:pPr algn="ctr"/>
              <a:endParaRPr lang="zh-CN" altLang="en-US"/>
            </a:p>
          </p:txBody>
        </p:sp>
        <p:sp>
          <p:nvSpPr>
            <p:cNvPr id="26" name="文本框 25"/>
            <p:cNvSpPr txBox="1"/>
            <p:nvPr/>
          </p:nvSpPr>
          <p:spPr>
            <a:xfrm>
              <a:off x="5981461" y="1264822"/>
              <a:ext cx="854721" cy="1015663"/>
            </a:xfrm>
            <a:prstGeom prst="rect">
              <a:avLst/>
            </a:prstGeom>
            <a:noFill/>
          </p:spPr>
          <p:txBody>
            <a:bodyPr wrap="none" rtlCol="0">
              <a:spAutoFit/>
            </a:bodyPr>
            <a:lstStyle/>
            <a:p>
              <a:pPr algn="ctr"/>
              <a:r>
                <a:rPr lang="en-US" altLang="zh-CN" sz="6000" dirty="0">
                  <a:solidFill>
                    <a:schemeClr val="bg1"/>
                  </a:solidFill>
                  <a:latin typeface="Segoe UI Light" panose="020B0502040204020203" pitchFamily="34" charset="0"/>
                  <a:cs typeface="Segoe UI Light" panose="020B0502040204020203" pitchFamily="34" charset="0"/>
                </a:rPr>
                <a:t>01</a:t>
              </a:r>
              <a:endParaRPr lang="zh-CN" altLang="en-US" sz="6000" dirty="0">
                <a:solidFill>
                  <a:schemeClr val="bg1"/>
                </a:solidFill>
                <a:latin typeface="Segoe UI Light" panose="020B0502040204020203" pitchFamily="34" charset="0"/>
                <a:cs typeface="Segoe UI Light" panose="020B0502040204020203" pitchFamily="34" charset="0"/>
              </a:endParaRPr>
            </a:p>
          </p:txBody>
        </p:sp>
      </p:grpSp>
      <p:sp>
        <p:nvSpPr>
          <p:cNvPr id="27" name="矩形 26"/>
          <p:cNvSpPr/>
          <p:nvPr/>
        </p:nvSpPr>
        <p:spPr>
          <a:xfrm>
            <a:off x="5031445" y="5317951"/>
            <a:ext cx="2129109" cy="461665"/>
          </a:xfrm>
          <a:prstGeom prst="rect">
            <a:avLst/>
          </a:prstGeom>
        </p:spPr>
        <p:txBody>
          <a:bodyPr wrap="none">
            <a:spAutoFit/>
          </a:bodyPr>
          <a:lstStyle/>
          <a:p>
            <a:r>
              <a:rPr lang="en-US" altLang="zh-CN" sz="2400" dirty="0">
                <a:latin typeface="Segoe UI Light" panose="020B0502040204020203" pitchFamily="34" charset="0"/>
                <a:cs typeface="Segoe UI Light" panose="020B0502040204020203" pitchFamily="34" charset="0"/>
              </a:rPr>
              <a:t>Job description</a:t>
            </a:r>
            <a:endParaRPr lang="zh-CN" altLang="en-US" sz="2400" dirty="0">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150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2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18"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846694"/>
            <a:ext cx="12192000" cy="747214"/>
          </a:xfrm>
          <a:prstGeom prst="rect">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5741157" y="4054199"/>
            <a:ext cx="827823" cy="827823"/>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Light" panose="020B0502040204020203" pitchFamily="34" charset="0"/>
                <a:cs typeface="Segoe UI Light" panose="020B0502040204020203" pitchFamily="34" charset="0"/>
              </a:rPr>
              <a:t>01</a:t>
            </a:r>
            <a:endParaRPr lang="zh-CN" altLang="en-US" sz="2800" dirty="0">
              <a:latin typeface="Segoe UI Light" panose="020B0502040204020203" pitchFamily="34" charset="0"/>
              <a:cs typeface="Segoe UI Light" panose="020B0502040204020203" pitchFamily="34" charset="0"/>
            </a:endParaRPr>
          </a:p>
        </p:txBody>
      </p:sp>
      <p:sp>
        <p:nvSpPr>
          <p:cNvPr id="26" name="椭圆 25"/>
          <p:cNvSpPr>
            <a:spLocks noChangeAspect="1"/>
          </p:cNvSpPr>
          <p:nvPr/>
        </p:nvSpPr>
        <p:spPr>
          <a:xfrm>
            <a:off x="5729784" y="5421247"/>
            <a:ext cx="827823" cy="827823"/>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Light" panose="020B0502040204020203" pitchFamily="34" charset="0"/>
                <a:cs typeface="Segoe UI Light" panose="020B0502040204020203" pitchFamily="34" charset="0"/>
              </a:rPr>
              <a:t>02</a:t>
            </a:r>
            <a:endParaRPr lang="zh-CN" altLang="en-US" sz="2800" dirty="0">
              <a:latin typeface="Segoe UI Light" panose="020B0502040204020203" pitchFamily="34" charset="0"/>
              <a:cs typeface="Segoe UI Light" panose="020B0502040204020203" pitchFamily="34" charset="0"/>
            </a:endParaRPr>
          </a:p>
        </p:txBody>
      </p:sp>
      <p:sp>
        <p:nvSpPr>
          <p:cNvPr id="27" name="矩形 26"/>
          <p:cNvSpPr/>
          <p:nvPr/>
        </p:nvSpPr>
        <p:spPr>
          <a:xfrm>
            <a:off x="6737442" y="4379882"/>
            <a:ext cx="4467370" cy="646331"/>
          </a:xfrm>
          <a:prstGeom prst="rect">
            <a:avLst/>
          </a:prstGeom>
        </p:spPr>
        <p:txBody>
          <a:bodyPr wrap="square">
            <a:spAutoFit/>
          </a:bodyPr>
          <a:lstStyle/>
          <a:p>
            <a:r>
              <a:rPr lang="zh-CN" altLang="en-US" sz="1200" b="0" i="0" dirty="0">
                <a:solidFill>
                  <a:schemeClr val="tx1">
                    <a:lumMod val="50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solidFill>
                <a:schemeClr val="tx1">
                  <a:lumMod val="50000"/>
                </a:schemeClr>
              </a:solidFill>
            </a:endParaRPr>
          </a:p>
        </p:txBody>
      </p:sp>
      <p:sp>
        <p:nvSpPr>
          <p:cNvPr id="28" name="文本框 27"/>
          <p:cNvSpPr txBox="1"/>
          <p:nvPr/>
        </p:nvSpPr>
        <p:spPr>
          <a:xfrm>
            <a:off x="6736574" y="4085240"/>
            <a:ext cx="1261884" cy="307777"/>
          </a:xfrm>
          <a:prstGeom prst="rect">
            <a:avLst/>
          </a:prstGeom>
          <a:noFill/>
        </p:spPr>
        <p:txBody>
          <a:bodyPr wrap="none" rtlCol="0">
            <a:spAutoFit/>
          </a:bodyPr>
          <a:lstStyle/>
          <a:p>
            <a:pPr algn="ctr"/>
            <a:r>
              <a:rPr lang="zh-CN" altLang="en-US" sz="1400" dirty="0">
                <a:solidFill>
                  <a:schemeClr val="tx1">
                    <a:lumMod val="50000"/>
                  </a:schemeClr>
                </a:solidFill>
                <a:latin typeface="微软雅黑" panose="020B0503020204020204" pitchFamily="34" charset="-122"/>
                <a:ea typeface="微软雅黑" panose="020B0503020204020204" pitchFamily="34" charset="-122"/>
              </a:rPr>
              <a:t>添加标题内容</a:t>
            </a:r>
          </a:p>
        </p:txBody>
      </p:sp>
      <p:sp>
        <p:nvSpPr>
          <p:cNvPr id="29" name="矩形 28"/>
          <p:cNvSpPr/>
          <p:nvPr/>
        </p:nvSpPr>
        <p:spPr>
          <a:xfrm>
            <a:off x="6780660" y="5733282"/>
            <a:ext cx="4467370" cy="646331"/>
          </a:xfrm>
          <a:prstGeom prst="rect">
            <a:avLst/>
          </a:prstGeom>
        </p:spPr>
        <p:txBody>
          <a:bodyPr wrap="square">
            <a:spAutoFit/>
          </a:bodyPr>
          <a:lstStyle/>
          <a:p>
            <a:r>
              <a:rPr lang="zh-CN" altLang="en-US" sz="1200" b="0" i="0" dirty="0">
                <a:solidFill>
                  <a:schemeClr val="tx1">
                    <a:lumMod val="50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solidFill>
                <a:schemeClr val="tx1">
                  <a:lumMod val="50000"/>
                </a:schemeClr>
              </a:solidFill>
            </a:endParaRPr>
          </a:p>
        </p:txBody>
      </p:sp>
      <p:sp>
        <p:nvSpPr>
          <p:cNvPr id="30" name="文本框 29"/>
          <p:cNvSpPr txBox="1"/>
          <p:nvPr/>
        </p:nvSpPr>
        <p:spPr>
          <a:xfrm>
            <a:off x="6779792" y="5438640"/>
            <a:ext cx="1261884" cy="307777"/>
          </a:xfrm>
          <a:prstGeom prst="rect">
            <a:avLst/>
          </a:prstGeom>
          <a:noFill/>
        </p:spPr>
        <p:txBody>
          <a:bodyPr wrap="none" rtlCol="0">
            <a:spAutoFit/>
          </a:bodyPr>
          <a:lstStyle/>
          <a:p>
            <a:pPr algn="ctr"/>
            <a:r>
              <a:rPr lang="zh-CN" altLang="en-US" sz="1400" dirty="0">
                <a:solidFill>
                  <a:schemeClr val="tx1">
                    <a:lumMod val="50000"/>
                  </a:schemeClr>
                </a:solidFill>
                <a:latin typeface="微软雅黑" panose="020B0503020204020204" pitchFamily="34" charset="-122"/>
                <a:ea typeface="微软雅黑" panose="020B0503020204020204" pitchFamily="34" charset="-122"/>
              </a:rPr>
              <a:t>添加标题内容</a:t>
            </a:r>
          </a:p>
        </p:txBody>
      </p:sp>
      <p:sp>
        <p:nvSpPr>
          <p:cNvPr id="31" name="圆角矩形 30"/>
          <p:cNvSpPr/>
          <p:nvPr/>
        </p:nvSpPr>
        <p:spPr>
          <a:xfrm>
            <a:off x="7096837" y="1838176"/>
            <a:ext cx="2756848" cy="1717310"/>
          </a:xfrm>
          <a:prstGeom prst="roundRect">
            <a:avLst>
              <a:gd name="adj" fmla="val 4955"/>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KSO_Shape"/>
          <p:cNvSpPr/>
          <p:nvPr/>
        </p:nvSpPr>
        <p:spPr bwMode="auto">
          <a:xfrm>
            <a:off x="7040538" y="1767838"/>
            <a:ext cx="2895031" cy="2050366"/>
          </a:xfrm>
          <a:custGeom>
            <a:avLst/>
            <a:gdLst>
              <a:gd name="T0" fmla="*/ 113939 w 6855"/>
              <a:gd name="T1" fmla="*/ 556 h 4342"/>
              <a:gd name="T2" fmla="*/ 83370 w 6855"/>
              <a:gd name="T3" fmla="*/ 7500 h 4342"/>
              <a:gd name="T4" fmla="*/ 56136 w 6855"/>
              <a:gd name="T5" fmla="*/ 21666 h 4342"/>
              <a:gd name="T6" fmla="*/ 33070 w 6855"/>
              <a:gd name="T7" fmla="*/ 41387 h 4342"/>
              <a:gd name="T8" fmla="*/ 15284 w 6855"/>
              <a:gd name="T9" fmla="*/ 66386 h 4342"/>
              <a:gd name="T10" fmla="*/ 3891 w 6855"/>
              <a:gd name="T11" fmla="*/ 95273 h 4342"/>
              <a:gd name="T12" fmla="*/ 0 w 6855"/>
              <a:gd name="T13" fmla="*/ 126939 h 4342"/>
              <a:gd name="T14" fmla="*/ 1389 w 6855"/>
              <a:gd name="T15" fmla="*/ 971345 h 4342"/>
              <a:gd name="T16" fmla="*/ 10004 w 6855"/>
              <a:gd name="T17" fmla="*/ 1001343 h 4342"/>
              <a:gd name="T18" fmla="*/ 25289 w 6855"/>
              <a:gd name="T19" fmla="*/ 1027731 h 4342"/>
              <a:gd name="T20" fmla="*/ 46409 w 6855"/>
              <a:gd name="T21" fmla="*/ 1049674 h 4342"/>
              <a:gd name="T22" fmla="*/ 71976 w 6855"/>
              <a:gd name="T23" fmla="*/ 1066340 h 4342"/>
              <a:gd name="T24" fmla="*/ 101433 w 6855"/>
              <a:gd name="T25" fmla="*/ 1076340 h 4342"/>
              <a:gd name="T26" fmla="*/ 825361 w 6855"/>
              <a:gd name="T27" fmla="*/ 1078840 h 4342"/>
              <a:gd name="T28" fmla="*/ 687245 w 6855"/>
              <a:gd name="T29" fmla="*/ 1143281 h 4342"/>
              <a:gd name="T30" fmla="*/ 665013 w 6855"/>
              <a:gd name="T31" fmla="*/ 1150225 h 4342"/>
              <a:gd name="T32" fmla="*/ 650284 w 6855"/>
              <a:gd name="T33" fmla="*/ 1162447 h 4342"/>
              <a:gd name="T34" fmla="*/ 638057 w 6855"/>
              <a:gd name="T35" fmla="*/ 1185779 h 4342"/>
              <a:gd name="T36" fmla="*/ 635000 w 6855"/>
              <a:gd name="T37" fmla="*/ 1206056 h 4342"/>
              <a:gd name="T38" fmla="*/ 1268333 w 6855"/>
              <a:gd name="T39" fmla="*/ 1189668 h 4342"/>
              <a:gd name="T40" fmla="*/ 1259996 w 6855"/>
              <a:gd name="T41" fmla="*/ 1169113 h 4342"/>
              <a:gd name="T42" fmla="*/ 1246934 w 6855"/>
              <a:gd name="T43" fmla="*/ 1155781 h 4342"/>
              <a:gd name="T44" fmla="*/ 1220812 w 6855"/>
              <a:gd name="T45" fmla="*/ 1144392 h 4342"/>
              <a:gd name="T46" fmla="*/ 1079361 w 6855"/>
              <a:gd name="T47" fmla="*/ 1142448 h 4342"/>
              <a:gd name="T48" fmla="*/ 1790783 w 6855"/>
              <a:gd name="T49" fmla="*/ 1078284 h 4342"/>
              <a:gd name="T50" fmla="*/ 1821352 w 6855"/>
              <a:gd name="T51" fmla="*/ 1071062 h 4342"/>
              <a:gd name="T52" fmla="*/ 1848864 w 6855"/>
              <a:gd name="T53" fmla="*/ 1057174 h 4342"/>
              <a:gd name="T54" fmla="*/ 1871652 w 6855"/>
              <a:gd name="T55" fmla="*/ 1037175 h 4342"/>
              <a:gd name="T56" fmla="*/ 1889438 w 6855"/>
              <a:gd name="T57" fmla="*/ 1012176 h 4342"/>
              <a:gd name="T58" fmla="*/ 1900832 w 6855"/>
              <a:gd name="T59" fmla="*/ 983566 h 4342"/>
              <a:gd name="T60" fmla="*/ 1905000 w 6855"/>
              <a:gd name="T61" fmla="*/ 952179 h 4342"/>
              <a:gd name="T62" fmla="*/ 1903333 w 6855"/>
              <a:gd name="T63" fmla="*/ 107773 h 4342"/>
              <a:gd name="T64" fmla="*/ 1894718 w 6855"/>
              <a:gd name="T65" fmla="*/ 77774 h 4342"/>
              <a:gd name="T66" fmla="*/ 1879711 w 6855"/>
              <a:gd name="T67" fmla="*/ 51109 h 4342"/>
              <a:gd name="T68" fmla="*/ 1858313 w 6855"/>
              <a:gd name="T69" fmla="*/ 29165 h 4342"/>
              <a:gd name="T70" fmla="*/ 1832746 w 6855"/>
              <a:gd name="T71" fmla="*/ 12499 h 4342"/>
              <a:gd name="T72" fmla="*/ 1803289 w 6855"/>
              <a:gd name="T73" fmla="*/ 2500 h 4342"/>
              <a:gd name="T74" fmla="*/ 1841083 w 6855"/>
              <a:gd name="T75" fmla="*/ 952179 h 4342"/>
              <a:gd name="T76" fmla="*/ 1836359 w 6855"/>
              <a:gd name="T77" fmla="*/ 976900 h 4342"/>
              <a:gd name="T78" fmla="*/ 1818018 w 6855"/>
              <a:gd name="T79" fmla="*/ 1001065 h 4342"/>
              <a:gd name="T80" fmla="*/ 1790505 w 6855"/>
              <a:gd name="T81" fmla="*/ 1014120 h 4342"/>
              <a:gd name="T82" fmla="*/ 120330 w 6855"/>
              <a:gd name="T83" fmla="*/ 1015231 h 4342"/>
              <a:gd name="T84" fmla="*/ 91707 w 6855"/>
              <a:gd name="T85" fmla="*/ 1004676 h 4342"/>
              <a:gd name="T86" fmla="*/ 71142 w 6855"/>
              <a:gd name="T87" fmla="*/ 982177 h 4342"/>
              <a:gd name="T88" fmla="*/ 63361 w 6855"/>
              <a:gd name="T89" fmla="*/ 952179 h 4342"/>
              <a:gd name="T90" fmla="*/ 66418 w 6855"/>
              <a:gd name="T91" fmla="*/ 108051 h 4342"/>
              <a:gd name="T92" fmla="*/ 81980 w 6855"/>
              <a:gd name="T93" fmla="*/ 82218 h 4342"/>
              <a:gd name="T94" fmla="*/ 107825 w 6855"/>
              <a:gd name="T95" fmla="*/ 66108 h 4342"/>
              <a:gd name="T96" fmla="*/ 1777722 w 6855"/>
              <a:gd name="T97" fmla="*/ 63330 h 4342"/>
              <a:gd name="T98" fmla="*/ 1808291 w 6855"/>
              <a:gd name="T99" fmla="*/ 70830 h 4342"/>
              <a:gd name="T100" fmla="*/ 1830523 w 6855"/>
              <a:gd name="T101" fmla="*/ 91385 h 4342"/>
              <a:gd name="T102" fmla="*/ 1840805 w 6855"/>
              <a:gd name="T103" fmla="*/ 120272 h 4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55" h="4342">
                <a:moveTo>
                  <a:pt x="6397" y="0"/>
                </a:moveTo>
                <a:lnTo>
                  <a:pt x="456" y="0"/>
                </a:lnTo>
                <a:lnTo>
                  <a:pt x="433" y="1"/>
                </a:lnTo>
                <a:lnTo>
                  <a:pt x="410" y="2"/>
                </a:lnTo>
                <a:lnTo>
                  <a:pt x="387" y="5"/>
                </a:lnTo>
                <a:lnTo>
                  <a:pt x="365" y="9"/>
                </a:lnTo>
                <a:lnTo>
                  <a:pt x="343" y="15"/>
                </a:lnTo>
                <a:lnTo>
                  <a:pt x="322" y="20"/>
                </a:lnTo>
                <a:lnTo>
                  <a:pt x="300" y="27"/>
                </a:lnTo>
                <a:lnTo>
                  <a:pt x="279" y="35"/>
                </a:lnTo>
                <a:lnTo>
                  <a:pt x="259" y="45"/>
                </a:lnTo>
                <a:lnTo>
                  <a:pt x="240" y="55"/>
                </a:lnTo>
                <a:lnTo>
                  <a:pt x="220" y="67"/>
                </a:lnTo>
                <a:lnTo>
                  <a:pt x="202" y="78"/>
                </a:lnTo>
                <a:lnTo>
                  <a:pt x="184" y="91"/>
                </a:lnTo>
                <a:lnTo>
                  <a:pt x="167" y="105"/>
                </a:lnTo>
                <a:lnTo>
                  <a:pt x="150" y="118"/>
                </a:lnTo>
                <a:lnTo>
                  <a:pt x="134" y="134"/>
                </a:lnTo>
                <a:lnTo>
                  <a:pt x="119" y="149"/>
                </a:lnTo>
                <a:lnTo>
                  <a:pt x="105" y="167"/>
                </a:lnTo>
                <a:lnTo>
                  <a:pt x="91" y="184"/>
                </a:lnTo>
                <a:lnTo>
                  <a:pt x="78" y="201"/>
                </a:lnTo>
                <a:lnTo>
                  <a:pt x="66" y="221"/>
                </a:lnTo>
                <a:lnTo>
                  <a:pt x="55" y="239"/>
                </a:lnTo>
                <a:lnTo>
                  <a:pt x="45" y="259"/>
                </a:lnTo>
                <a:lnTo>
                  <a:pt x="36" y="280"/>
                </a:lnTo>
                <a:lnTo>
                  <a:pt x="28" y="300"/>
                </a:lnTo>
                <a:lnTo>
                  <a:pt x="21" y="321"/>
                </a:lnTo>
                <a:lnTo>
                  <a:pt x="14" y="343"/>
                </a:lnTo>
                <a:lnTo>
                  <a:pt x="9" y="365"/>
                </a:lnTo>
                <a:lnTo>
                  <a:pt x="5" y="388"/>
                </a:lnTo>
                <a:lnTo>
                  <a:pt x="2" y="410"/>
                </a:lnTo>
                <a:lnTo>
                  <a:pt x="0" y="433"/>
                </a:lnTo>
                <a:lnTo>
                  <a:pt x="0" y="457"/>
                </a:lnTo>
                <a:lnTo>
                  <a:pt x="0" y="3428"/>
                </a:lnTo>
                <a:lnTo>
                  <a:pt x="0" y="3451"/>
                </a:lnTo>
                <a:lnTo>
                  <a:pt x="2" y="3474"/>
                </a:lnTo>
                <a:lnTo>
                  <a:pt x="5" y="3497"/>
                </a:lnTo>
                <a:lnTo>
                  <a:pt x="9" y="3519"/>
                </a:lnTo>
                <a:lnTo>
                  <a:pt x="14" y="3541"/>
                </a:lnTo>
                <a:lnTo>
                  <a:pt x="21" y="3563"/>
                </a:lnTo>
                <a:lnTo>
                  <a:pt x="28" y="3584"/>
                </a:lnTo>
                <a:lnTo>
                  <a:pt x="36" y="3605"/>
                </a:lnTo>
                <a:lnTo>
                  <a:pt x="45" y="3625"/>
                </a:lnTo>
                <a:lnTo>
                  <a:pt x="55" y="3644"/>
                </a:lnTo>
                <a:lnTo>
                  <a:pt x="66" y="3664"/>
                </a:lnTo>
                <a:lnTo>
                  <a:pt x="78" y="3682"/>
                </a:lnTo>
                <a:lnTo>
                  <a:pt x="91" y="3700"/>
                </a:lnTo>
                <a:lnTo>
                  <a:pt x="105" y="3717"/>
                </a:lnTo>
                <a:lnTo>
                  <a:pt x="119" y="3734"/>
                </a:lnTo>
                <a:lnTo>
                  <a:pt x="134" y="3750"/>
                </a:lnTo>
                <a:lnTo>
                  <a:pt x="150" y="3765"/>
                </a:lnTo>
                <a:lnTo>
                  <a:pt x="167" y="3779"/>
                </a:lnTo>
                <a:lnTo>
                  <a:pt x="184" y="3793"/>
                </a:lnTo>
                <a:lnTo>
                  <a:pt x="202" y="3806"/>
                </a:lnTo>
                <a:lnTo>
                  <a:pt x="220" y="3818"/>
                </a:lnTo>
                <a:lnTo>
                  <a:pt x="240" y="3829"/>
                </a:lnTo>
                <a:lnTo>
                  <a:pt x="259" y="3839"/>
                </a:lnTo>
                <a:lnTo>
                  <a:pt x="279" y="3848"/>
                </a:lnTo>
                <a:lnTo>
                  <a:pt x="300" y="3856"/>
                </a:lnTo>
                <a:lnTo>
                  <a:pt x="322" y="3863"/>
                </a:lnTo>
                <a:lnTo>
                  <a:pt x="343" y="3870"/>
                </a:lnTo>
                <a:lnTo>
                  <a:pt x="365" y="3875"/>
                </a:lnTo>
                <a:lnTo>
                  <a:pt x="387" y="3879"/>
                </a:lnTo>
                <a:lnTo>
                  <a:pt x="410" y="3882"/>
                </a:lnTo>
                <a:lnTo>
                  <a:pt x="433" y="3884"/>
                </a:lnTo>
                <a:lnTo>
                  <a:pt x="456" y="3884"/>
                </a:lnTo>
                <a:lnTo>
                  <a:pt x="2970" y="3884"/>
                </a:lnTo>
                <a:lnTo>
                  <a:pt x="2970" y="4113"/>
                </a:lnTo>
                <a:lnTo>
                  <a:pt x="2513" y="4113"/>
                </a:lnTo>
                <a:lnTo>
                  <a:pt x="2492" y="4113"/>
                </a:lnTo>
                <a:lnTo>
                  <a:pt x="2473" y="4116"/>
                </a:lnTo>
                <a:lnTo>
                  <a:pt x="2454" y="4118"/>
                </a:lnTo>
                <a:lnTo>
                  <a:pt x="2438" y="4123"/>
                </a:lnTo>
                <a:lnTo>
                  <a:pt x="2422" y="4128"/>
                </a:lnTo>
                <a:lnTo>
                  <a:pt x="2407" y="4134"/>
                </a:lnTo>
                <a:lnTo>
                  <a:pt x="2393" y="4141"/>
                </a:lnTo>
                <a:lnTo>
                  <a:pt x="2381" y="4148"/>
                </a:lnTo>
                <a:lnTo>
                  <a:pt x="2369" y="4157"/>
                </a:lnTo>
                <a:lnTo>
                  <a:pt x="2359" y="4166"/>
                </a:lnTo>
                <a:lnTo>
                  <a:pt x="2349" y="4176"/>
                </a:lnTo>
                <a:lnTo>
                  <a:pt x="2340" y="4185"/>
                </a:lnTo>
                <a:lnTo>
                  <a:pt x="2332" y="4195"/>
                </a:lnTo>
                <a:lnTo>
                  <a:pt x="2325" y="4206"/>
                </a:lnTo>
                <a:lnTo>
                  <a:pt x="2314" y="4227"/>
                </a:lnTo>
                <a:lnTo>
                  <a:pt x="2303" y="4248"/>
                </a:lnTo>
                <a:lnTo>
                  <a:pt x="2296" y="4269"/>
                </a:lnTo>
                <a:lnTo>
                  <a:pt x="2292" y="4289"/>
                </a:lnTo>
                <a:lnTo>
                  <a:pt x="2288" y="4306"/>
                </a:lnTo>
                <a:lnTo>
                  <a:pt x="2286" y="4321"/>
                </a:lnTo>
                <a:lnTo>
                  <a:pt x="2285" y="4331"/>
                </a:lnTo>
                <a:lnTo>
                  <a:pt x="2285" y="4342"/>
                </a:lnTo>
                <a:lnTo>
                  <a:pt x="4570" y="4342"/>
                </a:lnTo>
                <a:lnTo>
                  <a:pt x="4569" y="4321"/>
                </a:lnTo>
                <a:lnTo>
                  <a:pt x="4567" y="4301"/>
                </a:lnTo>
                <a:lnTo>
                  <a:pt x="4564" y="4283"/>
                </a:lnTo>
                <a:lnTo>
                  <a:pt x="4559" y="4266"/>
                </a:lnTo>
                <a:lnTo>
                  <a:pt x="4555" y="4251"/>
                </a:lnTo>
                <a:lnTo>
                  <a:pt x="4548" y="4236"/>
                </a:lnTo>
                <a:lnTo>
                  <a:pt x="4541" y="4222"/>
                </a:lnTo>
                <a:lnTo>
                  <a:pt x="4534" y="4209"/>
                </a:lnTo>
                <a:lnTo>
                  <a:pt x="4526" y="4198"/>
                </a:lnTo>
                <a:lnTo>
                  <a:pt x="4517" y="4187"/>
                </a:lnTo>
                <a:lnTo>
                  <a:pt x="4507" y="4178"/>
                </a:lnTo>
                <a:lnTo>
                  <a:pt x="4497" y="4169"/>
                </a:lnTo>
                <a:lnTo>
                  <a:pt x="4487" y="4161"/>
                </a:lnTo>
                <a:lnTo>
                  <a:pt x="4476" y="4154"/>
                </a:lnTo>
                <a:lnTo>
                  <a:pt x="4456" y="4141"/>
                </a:lnTo>
                <a:lnTo>
                  <a:pt x="4434" y="4132"/>
                </a:lnTo>
                <a:lnTo>
                  <a:pt x="4413" y="4125"/>
                </a:lnTo>
                <a:lnTo>
                  <a:pt x="4393" y="4120"/>
                </a:lnTo>
                <a:lnTo>
                  <a:pt x="4376" y="4117"/>
                </a:lnTo>
                <a:lnTo>
                  <a:pt x="4362" y="4115"/>
                </a:lnTo>
                <a:lnTo>
                  <a:pt x="4351" y="4113"/>
                </a:lnTo>
                <a:lnTo>
                  <a:pt x="4340" y="4113"/>
                </a:lnTo>
                <a:lnTo>
                  <a:pt x="3884" y="4113"/>
                </a:lnTo>
                <a:lnTo>
                  <a:pt x="3884" y="3884"/>
                </a:lnTo>
                <a:lnTo>
                  <a:pt x="6397" y="3884"/>
                </a:lnTo>
                <a:lnTo>
                  <a:pt x="6421" y="3884"/>
                </a:lnTo>
                <a:lnTo>
                  <a:pt x="6444" y="3882"/>
                </a:lnTo>
                <a:lnTo>
                  <a:pt x="6466" y="3879"/>
                </a:lnTo>
                <a:lnTo>
                  <a:pt x="6489" y="3875"/>
                </a:lnTo>
                <a:lnTo>
                  <a:pt x="6511" y="3870"/>
                </a:lnTo>
                <a:lnTo>
                  <a:pt x="6533" y="3863"/>
                </a:lnTo>
                <a:lnTo>
                  <a:pt x="6554" y="3856"/>
                </a:lnTo>
                <a:lnTo>
                  <a:pt x="6575" y="3848"/>
                </a:lnTo>
                <a:lnTo>
                  <a:pt x="6595" y="3839"/>
                </a:lnTo>
                <a:lnTo>
                  <a:pt x="6615" y="3829"/>
                </a:lnTo>
                <a:lnTo>
                  <a:pt x="6633" y="3818"/>
                </a:lnTo>
                <a:lnTo>
                  <a:pt x="6653" y="3806"/>
                </a:lnTo>
                <a:lnTo>
                  <a:pt x="6670" y="3793"/>
                </a:lnTo>
                <a:lnTo>
                  <a:pt x="6687" y="3779"/>
                </a:lnTo>
                <a:lnTo>
                  <a:pt x="6705" y="3765"/>
                </a:lnTo>
                <a:lnTo>
                  <a:pt x="6720" y="3750"/>
                </a:lnTo>
                <a:lnTo>
                  <a:pt x="6735" y="3734"/>
                </a:lnTo>
                <a:lnTo>
                  <a:pt x="6750" y="3717"/>
                </a:lnTo>
                <a:lnTo>
                  <a:pt x="6764" y="3700"/>
                </a:lnTo>
                <a:lnTo>
                  <a:pt x="6776" y="3682"/>
                </a:lnTo>
                <a:lnTo>
                  <a:pt x="6788" y="3664"/>
                </a:lnTo>
                <a:lnTo>
                  <a:pt x="6799" y="3644"/>
                </a:lnTo>
                <a:lnTo>
                  <a:pt x="6810" y="3625"/>
                </a:lnTo>
                <a:lnTo>
                  <a:pt x="6818" y="3605"/>
                </a:lnTo>
                <a:lnTo>
                  <a:pt x="6827" y="3584"/>
                </a:lnTo>
                <a:lnTo>
                  <a:pt x="6834" y="3563"/>
                </a:lnTo>
                <a:lnTo>
                  <a:pt x="6840" y="3541"/>
                </a:lnTo>
                <a:lnTo>
                  <a:pt x="6845" y="3519"/>
                </a:lnTo>
                <a:lnTo>
                  <a:pt x="6849" y="3497"/>
                </a:lnTo>
                <a:lnTo>
                  <a:pt x="6852" y="3474"/>
                </a:lnTo>
                <a:lnTo>
                  <a:pt x="6853" y="3451"/>
                </a:lnTo>
                <a:lnTo>
                  <a:pt x="6855" y="3428"/>
                </a:lnTo>
                <a:lnTo>
                  <a:pt x="6855" y="457"/>
                </a:lnTo>
                <a:lnTo>
                  <a:pt x="6853" y="433"/>
                </a:lnTo>
                <a:lnTo>
                  <a:pt x="6852" y="410"/>
                </a:lnTo>
                <a:lnTo>
                  <a:pt x="6849" y="388"/>
                </a:lnTo>
                <a:lnTo>
                  <a:pt x="6845" y="365"/>
                </a:lnTo>
                <a:lnTo>
                  <a:pt x="6840" y="343"/>
                </a:lnTo>
                <a:lnTo>
                  <a:pt x="6834" y="321"/>
                </a:lnTo>
                <a:lnTo>
                  <a:pt x="6827" y="300"/>
                </a:lnTo>
                <a:lnTo>
                  <a:pt x="6818" y="280"/>
                </a:lnTo>
                <a:lnTo>
                  <a:pt x="6810" y="259"/>
                </a:lnTo>
                <a:lnTo>
                  <a:pt x="6799" y="239"/>
                </a:lnTo>
                <a:lnTo>
                  <a:pt x="6788" y="221"/>
                </a:lnTo>
                <a:lnTo>
                  <a:pt x="6776" y="201"/>
                </a:lnTo>
                <a:lnTo>
                  <a:pt x="6764" y="184"/>
                </a:lnTo>
                <a:lnTo>
                  <a:pt x="6750" y="167"/>
                </a:lnTo>
                <a:lnTo>
                  <a:pt x="6735" y="149"/>
                </a:lnTo>
                <a:lnTo>
                  <a:pt x="6720" y="134"/>
                </a:lnTo>
                <a:lnTo>
                  <a:pt x="6705" y="118"/>
                </a:lnTo>
                <a:lnTo>
                  <a:pt x="6687" y="105"/>
                </a:lnTo>
                <a:lnTo>
                  <a:pt x="6670" y="91"/>
                </a:lnTo>
                <a:lnTo>
                  <a:pt x="6653" y="78"/>
                </a:lnTo>
                <a:lnTo>
                  <a:pt x="6633" y="67"/>
                </a:lnTo>
                <a:lnTo>
                  <a:pt x="6615" y="55"/>
                </a:lnTo>
                <a:lnTo>
                  <a:pt x="6595" y="45"/>
                </a:lnTo>
                <a:lnTo>
                  <a:pt x="6575" y="35"/>
                </a:lnTo>
                <a:lnTo>
                  <a:pt x="6554" y="27"/>
                </a:lnTo>
                <a:lnTo>
                  <a:pt x="6533" y="20"/>
                </a:lnTo>
                <a:lnTo>
                  <a:pt x="6511" y="15"/>
                </a:lnTo>
                <a:lnTo>
                  <a:pt x="6489" y="9"/>
                </a:lnTo>
                <a:lnTo>
                  <a:pt x="6466" y="5"/>
                </a:lnTo>
                <a:lnTo>
                  <a:pt x="6444" y="2"/>
                </a:lnTo>
                <a:lnTo>
                  <a:pt x="6421" y="1"/>
                </a:lnTo>
                <a:lnTo>
                  <a:pt x="6397" y="0"/>
                </a:lnTo>
                <a:close/>
                <a:moveTo>
                  <a:pt x="6625" y="3428"/>
                </a:moveTo>
                <a:lnTo>
                  <a:pt x="6625" y="3428"/>
                </a:lnTo>
                <a:lnTo>
                  <a:pt x="6624" y="3451"/>
                </a:lnTo>
                <a:lnTo>
                  <a:pt x="6621" y="3474"/>
                </a:lnTo>
                <a:lnTo>
                  <a:pt x="6616" y="3496"/>
                </a:lnTo>
                <a:lnTo>
                  <a:pt x="6608" y="3517"/>
                </a:lnTo>
                <a:lnTo>
                  <a:pt x="6599" y="3536"/>
                </a:lnTo>
                <a:lnTo>
                  <a:pt x="6587" y="3555"/>
                </a:lnTo>
                <a:lnTo>
                  <a:pt x="6573" y="3573"/>
                </a:lnTo>
                <a:lnTo>
                  <a:pt x="6558" y="3589"/>
                </a:lnTo>
                <a:lnTo>
                  <a:pt x="6542" y="3604"/>
                </a:lnTo>
                <a:lnTo>
                  <a:pt x="6525" y="3617"/>
                </a:lnTo>
                <a:lnTo>
                  <a:pt x="6507" y="3628"/>
                </a:lnTo>
                <a:lnTo>
                  <a:pt x="6486" y="3638"/>
                </a:lnTo>
                <a:lnTo>
                  <a:pt x="6465" y="3646"/>
                </a:lnTo>
                <a:lnTo>
                  <a:pt x="6443" y="3651"/>
                </a:lnTo>
                <a:lnTo>
                  <a:pt x="6420" y="3655"/>
                </a:lnTo>
                <a:lnTo>
                  <a:pt x="6397" y="3656"/>
                </a:lnTo>
                <a:lnTo>
                  <a:pt x="456" y="3656"/>
                </a:lnTo>
                <a:lnTo>
                  <a:pt x="433" y="3655"/>
                </a:lnTo>
                <a:lnTo>
                  <a:pt x="410" y="3651"/>
                </a:lnTo>
                <a:lnTo>
                  <a:pt x="388" y="3646"/>
                </a:lnTo>
                <a:lnTo>
                  <a:pt x="368" y="3638"/>
                </a:lnTo>
                <a:lnTo>
                  <a:pt x="348" y="3628"/>
                </a:lnTo>
                <a:lnTo>
                  <a:pt x="330" y="3617"/>
                </a:lnTo>
                <a:lnTo>
                  <a:pt x="311" y="3604"/>
                </a:lnTo>
                <a:lnTo>
                  <a:pt x="295" y="3589"/>
                </a:lnTo>
                <a:lnTo>
                  <a:pt x="280" y="3573"/>
                </a:lnTo>
                <a:lnTo>
                  <a:pt x="267" y="3555"/>
                </a:lnTo>
                <a:lnTo>
                  <a:pt x="256" y="3536"/>
                </a:lnTo>
                <a:lnTo>
                  <a:pt x="247" y="3517"/>
                </a:lnTo>
                <a:lnTo>
                  <a:pt x="239" y="3496"/>
                </a:lnTo>
                <a:lnTo>
                  <a:pt x="233" y="3474"/>
                </a:lnTo>
                <a:lnTo>
                  <a:pt x="229" y="3451"/>
                </a:lnTo>
                <a:lnTo>
                  <a:pt x="228" y="3428"/>
                </a:lnTo>
                <a:lnTo>
                  <a:pt x="228" y="457"/>
                </a:lnTo>
                <a:lnTo>
                  <a:pt x="229" y="433"/>
                </a:lnTo>
                <a:lnTo>
                  <a:pt x="233" y="411"/>
                </a:lnTo>
                <a:lnTo>
                  <a:pt x="239" y="389"/>
                </a:lnTo>
                <a:lnTo>
                  <a:pt x="247" y="368"/>
                </a:lnTo>
                <a:lnTo>
                  <a:pt x="256" y="348"/>
                </a:lnTo>
                <a:lnTo>
                  <a:pt x="267" y="329"/>
                </a:lnTo>
                <a:lnTo>
                  <a:pt x="280" y="312"/>
                </a:lnTo>
                <a:lnTo>
                  <a:pt x="295" y="296"/>
                </a:lnTo>
                <a:lnTo>
                  <a:pt x="311" y="281"/>
                </a:lnTo>
                <a:lnTo>
                  <a:pt x="330" y="267"/>
                </a:lnTo>
                <a:lnTo>
                  <a:pt x="348" y="255"/>
                </a:lnTo>
                <a:lnTo>
                  <a:pt x="368" y="246"/>
                </a:lnTo>
                <a:lnTo>
                  <a:pt x="388" y="238"/>
                </a:lnTo>
                <a:lnTo>
                  <a:pt x="410" y="232"/>
                </a:lnTo>
                <a:lnTo>
                  <a:pt x="433" y="229"/>
                </a:lnTo>
                <a:lnTo>
                  <a:pt x="456" y="228"/>
                </a:lnTo>
                <a:lnTo>
                  <a:pt x="6397" y="228"/>
                </a:lnTo>
                <a:lnTo>
                  <a:pt x="6420" y="229"/>
                </a:lnTo>
                <a:lnTo>
                  <a:pt x="6443" y="232"/>
                </a:lnTo>
                <a:lnTo>
                  <a:pt x="6465" y="238"/>
                </a:lnTo>
                <a:lnTo>
                  <a:pt x="6486" y="246"/>
                </a:lnTo>
                <a:lnTo>
                  <a:pt x="6507" y="255"/>
                </a:lnTo>
                <a:lnTo>
                  <a:pt x="6525" y="267"/>
                </a:lnTo>
                <a:lnTo>
                  <a:pt x="6542" y="281"/>
                </a:lnTo>
                <a:lnTo>
                  <a:pt x="6558" y="296"/>
                </a:lnTo>
                <a:lnTo>
                  <a:pt x="6573" y="312"/>
                </a:lnTo>
                <a:lnTo>
                  <a:pt x="6587" y="329"/>
                </a:lnTo>
                <a:lnTo>
                  <a:pt x="6599" y="348"/>
                </a:lnTo>
                <a:lnTo>
                  <a:pt x="6608" y="368"/>
                </a:lnTo>
                <a:lnTo>
                  <a:pt x="6616" y="389"/>
                </a:lnTo>
                <a:lnTo>
                  <a:pt x="6621" y="411"/>
                </a:lnTo>
                <a:lnTo>
                  <a:pt x="6624" y="433"/>
                </a:lnTo>
                <a:lnTo>
                  <a:pt x="6625" y="457"/>
                </a:lnTo>
                <a:lnTo>
                  <a:pt x="6625" y="3428"/>
                </a:lnTo>
                <a:close/>
              </a:path>
            </a:pathLst>
          </a:custGeom>
          <a:solidFill>
            <a:schemeClr val="bg1">
              <a:lumMod val="75000"/>
            </a:schemeClr>
          </a:solidFill>
          <a:ln>
            <a:noFill/>
          </a:ln>
        </p:spPr>
        <p:txBody>
          <a:bodyPr bIns="144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3" name="矩形 32"/>
          <p:cNvSpPr/>
          <p:nvPr/>
        </p:nvSpPr>
        <p:spPr>
          <a:xfrm>
            <a:off x="872121" y="4219111"/>
            <a:ext cx="4220485" cy="861774"/>
          </a:xfrm>
          <a:prstGeom prst="rect">
            <a:avLst/>
          </a:prstGeom>
        </p:spPr>
        <p:txBody>
          <a:bodyPr wrap="square">
            <a:spAutoFit/>
          </a:bodyPr>
          <a:lstStyle/>
          <a:p>
            <a:pPr marL="107950">
              <a:lnSpc>
                <a:spcPts val="2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34" name="矩形 33"/>
          <p:cNvSpPr/>
          <p:nvPr/>
        </p:nvSpPr>
        <p:spPr>
          <a:xfrm>
            <a:off x="978138" y="5242688"/>
            <a:ext cx="4220485" cy="938719"/>
          </a:xfrm>
          <a:prstGeom prst="rect">
            <a:avLst/>
          </a:prstGeom>
        </p:spPr>
        <p:txBody>
          <a:bodyPr wrap="square">
            <a:spAutoFit/>
          </a:bodyPr>
          <a:lstStyle/>
          <a:p>
            <a:pPr>
              <a:lnSpc>
                <a:spcPts val="2200"/>
              </a:lnSpc>
            </a:pPr>
            <a:r>
              <a:rPr lang="zh-CN" altLang="en-US" sz="1400" b="0" i="0" dirty="0">
                <a:solidFill>
                  <a:schemeClr val="tx1">
                    <a:lumMod val="50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0511"/>
            <a:ext cx="6569612" cy="3127135"/>
          </a:xfrm>
          <a:prstGeom prst="rect">
            <a:avLst/>
          </a:prstGeom>
          <a:ln w="57150">
            <a:noFill/>
          </a:ln>
        </p:spPr>
      </p:pic>
      <p:sp>
        <p:nvSpPr>
          <p:cNvPr id="36" name="文本框 35"/>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16" name="矩形 15"/>
          <p:cNvSpPr/>
          <p:nvPr/>
        </p:nvSpPr>
        <p:spPr>
          <a:xfrm>
            <a:off x="587848" y="399775"/>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工作评估与总结</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150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8" grpId="0"/>
      <p:bldP spid="29" grpId="0"/>
      <p:bldP spid="30" grpId="0"/>
      <p:bldP spid="31" grpId="0" animBg="1"/>
      <p:bldP spid="32" grpId="0" animBg="1"/>
      <p:bldP spid="33" grpId="0"/>
      <p:bldP spid="34"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0" y="0"/>
            <a:ext cx="12192000" cy="1378226"/>
          </a:xfrm>
          <a:prstGeom prst="rect">
            <a:avLst/>
          </a:prstGeom>
          <a:solidFill>
            <a:srgbClr val="54636A"/>
          </a:solidFill>
          <a:ln>
            <a:noFill/>
          </a:ln>
        </p:spPr>
        <p:txBody>
          <a:bodyPr rtlCol="0" anchor="ctr" anchorCtr="1"/>
          <a:lstStyle/>
          <a:p>
            <a:pPr algn="ctr"/>
            <a:endParaRPr lang="zh-CN" altLang="en-US"/>
          </a:p>
        </p:txBody>
      </p:sp>
      <p:sp>
        <p:nvSpPr>
          <p:cNvPr id="3" name="矩形 2"/>
          <p:cNvSpPr/>
          <p:nvPr/>
        </p:nvSpPr>
        <p:spPr>
          <a:xfrm>
            <a:off x="0" y="1258958"/>
            <a:ext cx="12192000" cy="5652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12" name="文本框 11"/>
          <p:cNvSpPr txBox="1"/>
          <p:nvPr/>
        </p:nvSpPr>
        <p:spPr>
          <a:xfrm>
            <a:off x="4512072" y="2730768"/>
            <a:ext cx="3167855" cy="1323439"/>
          </a:xfrm>
          <a:prstGeom prst="rect">
            <a:avLst/>
          </a:prstGeom>
          <a:noFill/>
        </p:spPr>
        <p:txBody>
          <a:bodyPr wrap="none" rtlCol="0">
            <a:spAutoFit/>
          </a:bodyPr>
          <a:lstStyle/>
          <a:p>
            <a:r>
              <a:rPr lang="en-US" altLang="zh-CN" sz="8000" dirty="0">
                <a:solidFill>
                  <a:schemeClr val="bg1"/>
                </a:solidFill>
                <a:latin typeface="Segoe UI Light" panose="020B0502040204020203" pitchFamily="34" charset="0"/>
                <a:cs typeface="Segoe UI Light" panose="020B0502040204020203" pitchFamily="34" charset="0"/>
              </a:rPr>
              <a:t>Thanks</a:t>
            </a:r>
            <a:endParaRPr lang="zh-CN" altLang="en-US" sz="8000" dirty="0">
              <a:solidFill>
                <a:schemeClr val="bg1"/>
              </a:solidFill>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400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SO_Shape"/>
          <p:cNvSpPr/>
          <p:nvPr/>
        </p:nvSpPr>
        <p:spPr bwMode="auto">
          <a:xfrm>
            <a:off x="4756392" y="1890612"/>
            <a:ext cx="2679216" cy="2679216"/>
          </a:xfrm>
          <a:custGeom>
            <a:avLst/>
            <a:gdLst>
              <a:gd name="T0" fmla="*/ 1619882 w 3951"/>
              <a:gd name="T1" fmla="*/ 1800397 h 3950"/>
              <a:gd name="T2" fmla="*/ 179936 w 3951"/>
              <a:gd name="T3" fmla="*/ 1800397 h 3950"/>
              <a:gd name="T4" fmla="*/ 0 w 3951"/>
              <a:gd name="T5" fmla="*/ 1620357 h 3950"/>
              <a:gd name="T6" fmla="*/ 0 w 3951"/>
              <a:gd name="T7" fmla="*/ 180040 h 3950"/>
              <a:gd name="T8" fmla="*/ 179936 w 3951"/>
              <a:gd name="T9" fmla="*/ 0 h 3950"/>
              <a:gd name="T10" fmla="*/ 1619882 w 3951"/>
              <a:gd name="T11" fmla="*/ 0 h 3950"/>
              <a:gd name="T12" fmla="*/ 1799818 w 3951"/>
              <a:gd name="T13" fmla="*/ 180040 h 3950"/>
              <a:gd name="T14" fmla="*/ 1799818 w 3951"/>
              <a:gd name="T15" fmla="*/ 1620357 h 3950"/>
              <a:gd name="T16" fmla="*/ 1619882 w 3951"/>
              <a:gd name="T17" fmla="*/ 1800397 h 3950"/>
              <a:gd name="T18" fmla="*/ 72430 w 3951"/>
              <a:gd name="T19" fmla="*/ 252056 h 3950"/>
              <a:gd name="T20" fmla="*/ 72430 w 3951"/>
              <a:gd name="T21" fmla="*/ 900199 h 3950"/>
              <a:gd name="T22" fmla="*/ 900137 w 3951"/>
              <a:gd name="T23" fmla="*/ 900199 h 3950"/>
              <a:gd name="T24" fmla="*/ 900137 w 3951"/>
              <a:gd name="T25" fmla="*/ 1728381 h 3950"/>
              <a:gd name="T26" fmla="*/ 1547907 w 3951"/>
              <a:gd name="T27" fmla="*/ 1728381 h 3950"/>
              <a:gd name="T28" fmla="*/ 1727844 w 3951"/>
              <a:gd name="T29" fmla="*/ 1548341 h 3950"/>
              <a:gd name="T30" fmla="*/ 1727844 w 3951"/>
              <a:gd name="T31" fmla="*/ 900199 h 3950"/>
              <a:gd name="T32" fmla="*/ 900137 w 3951"/>
              <a:gd name="T33" fmla="*/ 900199 h 3950"/>
              <a:gd name="T34" fmla="*/ 900137 w 3951"/>
              <a:gd name="T35" fmla="*/ 72016 h 3950"/>
              <a:gd name="T36" fmla="*/ 251911 w 3951"/>
              <a:gd name="T37" fmla="*/ 72016 h 3950"/>
              <a:gd name="T38" fmla="*/ 72430 w 3951"/>
              <a:gd name="T39" fmla="*/ 252056 h 39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51" h="3950">
                <a:moveTo>
                  <a:pt x="3556" y="3950"/>
                </a:moveTo>
                <a:cubicBezTo>
                  <a:pt x="395" y="3950"/>
                  <a:pt x="395" y="3950"/>
                  <a:pt x="395" y="3950"/>
                </a:cubicBezTo>
                <a:cubicBezTo>
                  <a:pt x="177" y="3950"/>
                  <a:pt x="0" y="3774"/>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4"/>
                  <a:pt x="3774" y="3950"/>
                  <a:pt x="3556" y="3950"/>
                </a:cubicBezTo>
                <a:close/>
                <a:moveTo>
                  <a:pt x="159" y="553"/>
                </a:moveTo>
                <a:cubicBezTo>
                  <a:pt x="159" y="1975"/>
                  <a:pt x="159" y="1975"/>
                  <a:pt x="159" y="1975"/>
                </a:cubicBezTo>
                <a:cubicBezTo>
                  <a:pt x="1976" y="1975"/>
                  <a:pt x="1976" y="1975"/>
                  <a:pt x="1976" y="1975"/>
                </a:cubicBezTo>
                <a:cubicBezTo>
                  <a:pt x="1976" y="3792"/>
                  <a:pt x="1976" y="3792"/>
                  <a:pt x="1976" y="3792"/>
                </a:cubicBezTo>
                <a:cubicBezTo>
                  <a:pt x="3398" y="3792"/>
                  <a:pt x="3398" y="3792"/>
                  <a:pt x="3398" y="3792"/>
                </a:cubicBezTo>
                <a:cubicBezTo>
                  <a:pt x="3616" y="3792"/>
                  <a:pt x="3793" y="3616"/>
                  <a:pt x="3793" y="3397"/>
                </a:cubicBezTo>
                <a:cubicBezTo>
                  <a:pt x="3793" y="1975"/>
                  <a:pt x="3793" y="1975"/>
                  <a:pt x="3793" y="1975"/>
                </a:cubicBezTo>
                <a:cubicBezTo>
                  <a:pt x="1976" y="1975"/>
                  <a:pt x="1976" y="1975"/>
                  <a:pt x="1976" y="1975"/>
                </a:cubicBezTo>
                <a:cubicBezTo>
                  <a:pt x="1976" y="158"/>
                  <a:pt x="1976" y="158"/>
                  <a:pt x="1976" y="158"/>
                </a:cubicBezTo>
                <a:cubicBezTo>
                  <a:pt x="553" y="158"/>
                  <a:pt x="553" y="158"/>
                  <a:pt x="553" y="158"/>
                </a:cubicBezTo>
                <a:cubicBezTo>
                  <a:pt x="335" y="158"/>
                  <a:pt x="159" y="335"/>
                  <a:pt x="159" y="553"/>
                </a:cubicBezTo>
                <a:close/>
              </a:path>
            </a:pathLst>
          </a:custGeom>
          <a:solidFill>
            <a:srgbClr val="54636A"/>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 name="KSO_Shape"/>
          <p:cNvSpPr/>
          <p:nvPr/>
        </p:nvSpPr>
        <p:spPr bwMode="auto">
          <a:xfrm>
            <a:off x="5182636" y="3578089"/>
            <a:ext cx="629368" cy="623818"/>
          </a:xfrm>
          <a:custGeom>
            <a:avLst/>
            <a:gdLst>
              <a:gd name="T0" fmla="*/ 1613206 w 3424"/>
              <a:gd name="T1" fmla="*/ 1446681 h 3394"/>
              <a:gd name="T2" fmla="*/ 1635290 w 3424"/>
              <a:gd name="T3" fmla="*/ 1784818 h 3394"/>
              <a:gd name="T4" fmla="*/ 1328213 w 3424"/>
              <a:gd name="T5" fmla="*/ 1572365 h 3394"/>
              <a:gd name="T6" fmla="*/ 1262486 w 3424"/>
              <a:gd name="T7" fmla="*/ 1577098 h 3394"/>
              <a:gd name="T8" fmla="*/ 725101 w 3424"/>
              <a:gd name="T9" fmla="*/ 1039128 h 3394"/>
              <a:gd name="T10" fmla="*/ 1262486 w 3424"/>
              <a:gd name="T11" fmla="*/ 501684 h 3394"/>
              <a:gd name="T12" fmla="*/ 1800397 w 3424"/>
              <a:gd name="T13" fmla="*/ 1039128 h 3394"/>
              <a:gd name="T14" fmla="*/ 1613206 w 3424"/>
              <a:gd name="T15" fmla="*/ 1446681 h 3394"/>
              <a:gd name="T16" fmla="*/ 1262486 w 3424"/>
              <a:gd name="T17" fmla="*/ 634205 h 3394"/>
              <a:gd name="T18" fmla="*/ 866546 w 3424"/>
              <a:gd name="T19" fmla="*/ 1030714 h 3394"/>
              <a:gd name="T20" fmla="*/ 1262486 w 3424"/>
              <a:gd name="T21" fmla="*/ 1426697 h 3394"/>
              <a:gd name="T22" fmla="*/ 1311387 w 3424"/>
              <a:gd name="T23" fmla="*/ 1423542 h 3394"/>
              <a:gd name="T24" fmla="*/ 1516456 w 3424"/>
              <a:gd name="T25" fmla="*/ 1559218 h 3394"/>
              <a:gd name="T26" fmla="*/ 1521188 w 3424"/>
              <a:gd name="T27" fmla="*/ 1330462 h 3394"/>
              <a:gd name="T28" fmla="*/ 1658952 w 3424"/>
              <a:gd name="T29" fmla="*/ 1030714 h 3394"/>
              <a:gd name="T30" fmla="*/ 1262486 w 3424"/>
              <a:gd name="T31" fmla="*/ 634205 h 3394"/>
              <a:gd name="T32" fmla="*/ 616257 w 3424"/>
              <a:gd name="T33" fmla="*/ 1075413 h 3394"/>
              <a:gd name="T34" fmla="*/ 710379 w 3424"/>
              <a:gd name="T35" fmla="*/ 1414602 h 3394"/>
              <a:gd name="T36" fmla="*/ 707224 w 3424"/>
              <a:gd name="T37" fmla="*/ 1415128 h 3394"/>
              <a:gd name="T38" fmla="*/ 620464 w 3424"/>
              <a:gd name="T39" fmla="*/ 1408818 h 3394"/>
              <a:gd name="T40" fmla="*/ 217162 w 3424"/>
              <a:gd name="T41" fmla="*/ 1688583 h 3394"/>
              <a:gd name="T42" fmla="*/ 246082 w 3424"/>
              <a:gd name="T43" fmla="*/ 1243167 h 3394"/>
              <a:gd name="T44" fmla="*/ 0 w 3424"/>
              <a:gd name="T45" fmla="*/ 707301 h 3394"/>
              <a:gd name="T46" fmla="*/ 707224 w 3424"/>
              <a:gd name="T47" fmla="*/ 0 h 3394"/>
              <a:gd name="T48" fmla="*/ 1350298 w 3424"/>
              <a:gd name="T49" fmla="*/ 414389 h 3394"/>
              <a:gd name="T50" fmla="*/ 1280890 w 3424"/>
              <a:gd name="T51" fmla="*/ 411234 h 3394"/>
              <a:gd name="T52" fmla="*/ 616257 w 3424"/>
              <a:gd name="T53" fmla="*/ 1075413 h 33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24" h="3394">
                <a:moveTo>
                  <a:pt x="3068" y="2751"/>
                </a:moveTo>
                <a:cubicBezTo>
                  <a:pt x="3110" y="3394"/>
                  <a:pt x="3110" y="3394"/>
                  <a:pt x="3110" y="3394"/>
                </a:cubicBezTo>
                <a:cubicBezTo>
                  <a:pt x="2526" y="2990"/>
                  <a:pt x="2526" y="2990"/>
                  <a:pt x="2526" y="2990"/>
                </a:cubicBezTo>
                <a:cubicBezTo>
                  <a:pt x="2486" y="2995"/>
                  <a:pt x="2444" y="2999"/>
                  <a:pt x="2401" y="2999"/>
                </a:cubicBezTo>
                <a:cubicBezTo>
                  <a:pt x="1837" y="2999"/>
                  <a:pt x="1379" y="2541"/>
                  <a:pt x="1379" y="1976"/>
                </a:cubicBezTo>
                <a:cubicBezTo>
                  <a:pt x="1379" y="1412"/>
                  <a:pt x="1837" y="954"/>
                  <a:pt x="2401" y="954"/>
                </a:cubicBezTo>
                <a:cubicBezTo>
                  <a:pt x="2966" y="954"/>
                  <a:pt x="3424" y="1412"/>
                  <a:pt x="3424" y="1976"/>
                </a:cubicBezTo>
                <a:cubicBezTo>
                  <a:pt x="3424" y="2286"/>
                  <a:pt x="3285" y="2563"/>
                  <a:pt x="3068" y="2751"/>
                </a:cubicBezTo>
                <a:close/>
                <a:moveTo>
                  <a:pt x="2401" y="1206"/>
                </a:moveTo>
                <a:cubicBezTo>
                  <a:pt x="1985" y="1206"/>
                  <a:pt x="1648" y="1544"/>
                  <a:pt x="1648" y="1960"/>
                </a:cubicBezTo>
                <a:cubicBezTo>
                  <a:pt x="1648" y="2376"/>
                  <a:pt x="1985" y="2713"/>
                  <a:pt x="2401" y="2713"/>
                </a:cubicBezTo>
                <a:cubicBezTo>
                  <a:pt x="2433" y="2713"/>
                  <a:pt x="2463" y="2711"/>
                  <a:pt x="2494" y="2707"/>
                </a:cubicBezTo>
                <a:cubicBezTo>
                  <a:pt x="2884" y="2965"/>
                  <a:pt x="2884" y="2965"/>
                  <a:pt x="2884" y="2965"/>
                </a:cubicBezTo>
                <a:cubicBezTo>
                  <a:pt x="2893" y="2530"/>
                  <a:pt x="2893" y="2530"/>
                  <a:pt x="2893" y="2530"/>
                </a:cubicBezTo>
                <a:cubicBezTo>
                  <a:pt x="3053" y="2392"/>
                  <a:pt x="3155" y="2188"/>
                  <a:pt x="3155" y="1960"/>
                </a:cubicBezTo>
                <a:cubicBezTo>
                  <a:pt x="3155" y="1544"/>
                  <a:pt x="2818" y="1206"/>
                  <a:pt x="2401" y="1206"/>
                </a:cubicBezTo>
                <a:close/>
                <a:moveTo>
                  <a:pt x="1172" y="2045"/>
                </a:moveTo>
                <a:cubicBezTo>
                  <a:pt x="1172" y="2281"/>
                  <a:pt x="1238" y="2501"/>
                  <a:pt x="1351" y="2690"/>
                </a:cubicBezTo>
                <a:cubicBezTo>
                  <a:pt x="1349" y="2690"/>
                  <a:pt x="1347" y="2691"/>
                  <a:pt x="1345" y="2691"/>
                </a:cubicBezTo>
                <a:cubicBezTo>
                  <a:pt x="1289" y="2691"/>
                  <a:pt x="1234" y="2686"/>
                  <a:pt x="1180" y="2679"/>
                </a:cubicBezTo>
                <a:cubicBezTo>
                  <a:pt x="413" y="3211"/>
                  <a:pt x="413" y="3211"/>
                  <a:pt x="413" y="3211"/>
                </a:cubicBezTo>
                <a:cubicBezTo>
                  <a:pt x="468" y="2364"/>
                  <a:pt x="468" y="2364"/>
                  <a:pt x="468" y="2364"/>
                </a:cubicBezTo>
                <a:cubicBezTo>
                  <a:pt x="182" y="2117"/>
                  <a:pt x="0" y="1753"/>
                  <a:pt x="0" y="1345"/>
                </a:cubicBezTo>
                <a:cubicBezTo>
                  <a:pt x="0" y="602"/>
                  <a:pt x="602" y="0"/>
                  <a:pt x="1345" y="0"/>
                </a:cubicBezTo>
                <a:cubicBezTo>
                  <a:pt x="1889" y="0"/>
                  <a:pt x="2356" y="324"/>
                  <a:pt x="2568" y="788"/>
                </a:cubicBezTo>
                <a:cubicBezTo>
                  <a:pt x="2525" y="784"/>
                  <a:pt x="2481" y="782"/>
                  <a:pt x="2436" y="782"/>
                </a:cubicBezTo>
                <a:cubicBezTo>
                  <a:pt x="1738" y="782"/>
                  <a:pt x="1172" y="1347"/>
                  <a:pt x="1172" y="2045"/>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KSO_Shape"/>
          <p:cNvSpPr/>
          <p:nvPr/>
        </p:nvSpPr>
        <p:spPr bwMode="auto">
          <a:xfrm>
            <a:off x="6494600" y="2292629"/>
            <a:ext cx="552243" cy="552243"/>
          </a:xfrm>
          <a:custGeom>
            <a:avLst/>
            <a:gdLst>
              <a:gd name="T0" fmla="*/ 1619390 w 3280"/>
              <a:gd name="T1" fmla="*/ 1800397 h 3279"/>
              <a:gd name="T2" fmla="*/ 179993 w 3280"/>
              <a:gd name="T3" fmla="*/ 1800397 h 3279"/>
              <a:gd name="T4" fmla="*/ 0 w 3280"/>
              <a:gd name="T5" fmla="*/ 1620302 h 3279"/>
              <a:gd name="T6" fmla="*/ 0 w 3280"/>
              <a:gd name="T7" fmla="*/ 179546 h 3279"/>
              <a:gd name="T8" fmla="*/ 179993 w 3280"/>
              <a:gd name="T9" fmla="*/ 0 h 3279"/>
              <a:gd name="T10" fmla="*/ 502115 w 3280"/>
              <a:gd name="T11" fmla="*/ 0 h 3279"/>
              <a:gd name="T12" fmla="*/ 164628 w 3280"/>
              <a:gd name="T13" fmla="*/ 542480 h 3279"/>
              <a:gd name="T14" fmla="*/ 458763 w 3280"/>
              <a:gd name="T15" fmla="*/ 1062997 h 3279"/>
              <a:gd name="T16" fmla="*/ 388522 w 3280"/>
              <a:gd name="T17" fmla="*/ 1506645 h 3279"/>
              <a:gd name="T18" fmla="*/ 817103 w 3280"/>
              <a:gd name="T19" fmla="*/ 1224424 h 3279"/>
              <a:gd name="T20" fmla="*/ 1099715 w 3280"/>
              <a:gd name="T21" fmla="*/ 1257917 h 3279"/>
              <a:gd name="T22" fmla="*/ 1799932 w 3280"/>
              <a:gd name="T23" fmla="*/ 1018523 h 3279"/>
              <a:gd name="T24" fmla="*/ 1799383 w 3280"/>
              <a:gd name="T25" fmla="*/ 1620302 h 3279"/>
              <a:gd name="T26" fmla="*/ 1619390 w 3280"/>
              <a:gd name="T27" fmla="*/ 1800397 h 3279"/>
              <a:gd name="T28" fmla="*/ 1664937 w 3280"/>
              <a:gd name="T29" fmla="*/ 542480 h 3279"/>
              <a:gd name="T30" fmla="*/ 1099715 w 3280"/>
              <a:gd name="T31" fmla="*/ 975146 h 3279"/>
              <a:gd name="T32" fmla="*/ 533943 w 3280"/>
              <a:gd name="T33" fmla="*/ 542480 h 3279"/>
              <a:gd name="T34" fmla="*/ 1099715 w 3280"/>
              <a:gd name="T35" fmla="*/ 110363 h 3279"/>
              <a:gd name="T36" fmla="*/ 1664937 w 3280"/>
              <a:gd name="T37" fmla="*/ 542480 h 3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80" h="3279">
                <a:moveTo>
                  <a:pt x="2951" y="3279"/>
                </a:moveTo>
                <a:cubicBezTo>
                  <a:pt x="328" y="3279"/>
                  <a:pt x="328" y="3279"/>
                  <a:pt x="328" y="3279"/>
                </a:cubicBezTo>
                <a:cubicBezTo>
                  <a:pt x="146" y="3279"/>
                  <a:pt x="0" y="3132"/>
                  <a:pt x="0" y="2951"/>
                </a:cubicBezTo>
                <a:cubicBezTo>
                  <a:pt x="0" y="327"/>
                  <a:pt x="0" y="327"/>
                  <a:pt x="0" y="327"/>
                </a:cubicBezTo>
                <a:cubicBezTo>
                  <a:pt x="0" y="146"/>
                  <a:pt x="146" y="0"/>
                  <a:pt x="328" y="0"/>
                </a:cubicBezTo>
                <a:cubicBezTo>
                  <a:pt x="915" y="0"/>
                  <a:pt x="915" y="0"/>
                  <a:pt x="915" y="0"/>
                </a:cubicBezTo>
                <a:cubicBezTo>
                  <a:pt x="539" y="238"/>
                  <a:pt x="300" y="585"/>
                  <a:pt x="300" y="988"/>
                </a:cubicBezTo>
                <a:cubicBezTo>
                  <a:pt x="300" y="1362"/>
                  <a:pt x="506" y="1699"/>
                  <a:pt x="836" y="1936"/>
                </a:cubicBezTo>
                <a:cubicBezTo>
                  <a:pt x="708" y="2744"/>
                  <a:pt x="708" y="2744"/>
                  <a:pt x="708" y="2744"/>
                </a:cubicBezTo>
                <a:cubicBezTo>
                  <a:pt x="1489" y="2230"/>
                  <a:pt x="1489" y="2230"/>
                  <a:pt x="1489" y="2230"/>
                </a:cubicBezTo>
                <a:cubicBezTo>
                  <a:pt x="1651" y="2269"/>
                  <a:pt x="1824" y="2291"/>
                  <a:pt x="2004" y="2291"/>
                </a:cubicBezTo>
                <a:cubicBezTo>
                  <a:pt x="2510" y="2291"/>
                  <a:pt x="2968" y="2122"/>
                  <a:pt x="3280" y="1855"/>
                </a:cubicBezTo>
                <a:cubicBezTo>
                  <a:pt x="3279" y="2951"/>
                  <a:pt x="3279" y="2951"/>
                  <a:pt x="3279" y="2951"/>
                </a:cubicBezTo>
                <a:cubicBezTo>
                  <a:pt x="3279" y="3132"/>
                  <a:pt x="3133" y="3279"/>
                  <a:pt x="2951" y="3279"/>
                </a:cubicBezTo>
                <a:close/>
                <a:moveTo>
                  <a:pt x="3034" y="988"/>
                </a:moveTo>
                <a:cubicBezTo>
                  <a:pt x="3034" y="1423"/>
                  <a:pt x="2573" y="1776"/>
                  <a:pt x="2004" y="1776"/>
                </a:cubicBezTo>
                <a:cubicBezTo>
                  <a:pt x="1435" y="1776"/>
                  <a:pt x="973" y="1423"/>
                  <a:pt x="973" y="988"/>
                </a:cubicBezTo>
                <a:cubicBezTo>
                  <a:pt x="973" y="554"/>
                  <a:pt x="1435" y="201"/>
                  <a:pt x="2004" y="201"/>
                </a:cubicBezTo>
                <a:cubicBezTo>
                  <a:pt x="2573" y="201"/>
                  <a:pt x="3034" y="554"/>
                  <a:pt x="3034" y="988"/>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 name="文本框 5"/>
          <p:cNvSpPr txBox="1"/>
          <p:nvPr/>
        </p:nvSpPr>
        <p:spPr>
          <a:xfrm>
            <a:off x="6360495" y="3482010"/>
            <a:ext cx="713657" cy="707886"/>
          </a:xfrm>
          <a:prstGeom prst="rect">
            <a:avLst/>
          </a:prstGeom>
          <a:noFill/>
        </p:spPr>
        <p:txBody>
          <a:bodyPr wrap="none" rtlCol="0">
            <a:spAutoFit/>
          </a:bodyPr>
          <a:lstStyle/>
          <a:p>
            <a:pPr algn="ctr"/>
            <a:r>
              <a:rPr lang="en-US" altLang="zh-CN" sz="4000" dirty="0">
                <a:latin typeface="Segoe UI Light" panose="020B0502040204020203" pitchFamily="34" charset="0"/>
                <a:cs typeface="Segoe UI Light" panose="020B0502040204020203" pitchFamily="34" charset="0"/>
              </a:rPr>
              <a:t>02</a:t>
            </a:r>
            <a:endParaRPr lang="zh-CN" altLang="en-US" sz="4000" dirty="0">
              <a:latin typeface="Segoe UI Light" panose="020B0502040204020203" pitchFamily="34" charset="0"/>
              <a:cs typeface="Segoe UI Light" panose="020B0502040204020203" pitchFamily="34" charset="0"/>
            </a:endParaRPr>
          </a:p>
        </p:txBody>
      </p:sp>
      <p:sp>
        <p:nvSpPr>
          <p:cNvPr id="7" name="文本框 6"/>
          <p:cNvSpPr txBox="1"/>
          <p:nvPr/>
        </p:nvSpPr>
        <p:spPr>
          <a:xfrm>
            <a:off x="5162294" y="2256184"/>
            <a:ext cx="631903" cy="707886"/>
          </a:xfrm>
          <a:prstGeom prst="rect">
            <a:avLst/>
          </a:prstGeom>
          <a:noFill/>
        </p:spPr>
        <p:txBody>
          <a:bodyPr wrap="none" rtlCol="0">
            <a:spAutoFit/>
          </a:bodyPr>
          <a:lstStyle/>
          <a:p>
            <a:pPr algn="ctr"/>
            <a:r>
              <a:rPr lang="en-US" altLang="zh-CN" sz="4000" dirty="0">
                <a:latin typeface="Segoe UI Light" panose="020B0502040204020203" pitchFamily="34" charset="0"/>
                <a:cs typeface="Segoe UI Light" panose="020B0502040204020203" pitchFamily="34" charset="0"/>
              </a:rPr>
              <a:t>01</a:t>
            </a:r>
            <a:endParaRPr lang="zh-CN" altLang="en-US" sz="4000" dirty="0">
              <a:latin typeface="Segoe UI Light" panose="020B0502040204020203" pitchFamily="34" charset="0"/>
              <a:cs typeface="Segoe UI Light" panose="020B0502040204020203" pitchFamily="34" charset="0"/>
            </a:endParaRPr>
          </a:p>
        </p:txBody>
      </p:sp>
      <p:sp>
        <p:nvSpPr>
          <p:cNvPr id="8" name="矩形 7"/>
          <p:cNvSpPr/>
          <p:nvPr/>
        </p:nvSpPr>
        <p:spPr>
          <a:xfrm>
            <a:off x="7587532" y="3837301"/>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7494768" y="3417479"/>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10" name="矩形 9"/>
          <p:cNvSpPr/>
          <p:nvPr/>
        </p:nvSpPr>
        <p:spPr>
          <a:xfrm>
            <a:off x="7587532" y="4665562"/>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1" name="矩形 10"/>
          <p:cNvSpPr/>
          <p:nvPr/>
        </p:nvSpPr>
        <p:spPr>
          <a:xfrm>
            <a:off x="1140350" y="2240415"/>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047586" y="1820593"/>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13" name="矩形 12"/>
          <p:cNvSpPr/>
          <p:nvPr/>
        </p:nvSpPr>
        <p:spPr>
          <a:xfrm>
            <a:off x="1140350" y="3068676"/>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497" y="4171282"/>
            <a:ext cx="3341249" cy="1876592"/>
          </a:xfrm>
          <a:prstGeom prst="rect">
            <a:avLst/>
          </a:prstGeom>
        </p:spPr>
      </p:pic>
      <p:sp>
        <p:nvSpPr>
          <p:cNvPr id="18" name="圆角矩形 17"/>
          <p:cNvSpPr/>
          <p:nvPr/>
        </p:nvSpPr>
        <p:spPr>
          <a:xfrm>
            <a:off x="7679637" y="1928192"/>
            <a:ext cx="569843" cy="596348"/>
          </a:xfrm>
          <a:prstGeom prst="roundRect">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KSO_Shape"/>
          <p:cNvSpPr>
            <a:spLocks noChangeAspect="1"/>
          </p:cNvSpPr>
          <p:nvPr/>
        </p:nvSpPr>
        <p:spPr bwMode="auto">
          <a:xfrm>
            <a:off x="7808153" y="2065103"/>
            <a:ext cx="359366" cy="360000"/>
          </a:xfrm>
          <a:custGeom>
            <a:avLst/>
            <a:gdLst/>
            <a:ahLst/>
            <a:cxnLst/>
            <a:rect l="0" t="0" r="r" b="b"/>
            <a:pathLst>
              <a:path w="11316632" h="11327810">
                <a:moveTo>
                  <a:pt x="9851561" y="3907555"/>
                </a:moveTo>
                <a:cubicBezTo>
                  <a:pt x="10012569" y="3901911"/>
                  <a:pt x="10172296" y="3961139"/>
                  <a:pt x="10289527" y="4076079"/>
                </a:cubicBezTo>
                <a:cubicBezTo>
                  <a:pt x="10289527" y="4076079"/>
                  <a:pt x="10289527" y="4076079"/>
                  <a:pt x="10390814" y="4177413"/>
                </a:cubicBezTo>
                <a:cubicBezTo>
                  <a:pt x="10390814" y="4177413"/>
                  <a:pt x="10420825" y="4203685"/>
                  <a:pt x="10477095" y="4259983"/>
                </a:cubicBezTo>
                <a:cubicBezTo>
                  <a:pt x="10529615" y="4312527"/>
                  <a:pt x="10612145" y="4395095"/>
                  <a:pt x="10705929" y="4515195"/>
                </a:cubicBezTo>
                <a:cubicBezTo>
                  <a:pt x="10882244" y="4751643"/>
                  <a:pt x="11122332" y="5126957"/>
                  <a:pt x="11253630" y="5663657"/>
                </a:cubicBezTo>
                <a:cubicBezTo>
                  <a:pt x="11366171" y="6196603"/>
                  <a:pt x="11347414" y="6890933"/>
                  <a:pt x="11036050" y="7581511"/>
                </a:cubicBezTo>
                <a:cubicBezTo>
                  <a:pt x="10889746" y="7926799"/>
                  <a:pt x="10649659" y="8249569"/>
                  <a:pt x="10360803" y="8534807"/>
                </a:cubicBezTo>
                <a:cubicBezTo>
                  <a:pt x="10068196" y="8827553"/>
                  <a:pt x="9715566" y="9067753"/>
                  <a:pt x="9332926" y="9236645"/>
                </a:cubicBezTo>
                <a:cubicBezTo>
                  <a:pt x="8950286" y="9413043"/>
                  <a:pt x="8541386" y="9525637"/>
                  <a:pt x="8139989" y="9585687"/>
                </a:cubicBezTo>
                <a:cubicBezTo>
                  <a:pt x="7798614" y="9619465"/>
                  <a:pt x="7460990" y="9653243"/>
                  <a:pt x="7138372" y="9687021"/>
                </a:cubicBezTo>
                <a:cubicBezTo>
                  <a:pt x="6530649" y="9735811"/>
                  <a:pt x="5967943" y="9758331"/>
                  <a:pt x="5484016" y="9765837"/>
                </a:cubicBezTo>
                <a:cubicBezTo>
                  <a:pt x="5337712" y="9769591"/>
                  <a:pt x="5202663" y="9765837"/>
                  <a:pt x="5071365" y="9762083"/>
                </a:cubicBezTo>
                <a:cubicBezTo>
                  <a:pt x="5071365" y="9762083"/>
                  <a:pt x="5071365" y="9762083"/>
                  <a:pt x="5071365" y="10981855"/>
                </a:cubicBezTo>
                <a:cubicBezTo>
                  <a:pt x="5071365" y="11120721"/>
                  <a:pt x="4992586" y="11244575"/>
                  <a:pt x="4865039" y="11297119"/>
                </a:cubicBezTo>
                <a:cubicBezTo>
                  <a:pt x="4741244" y="11353415"/>
                  <a:pt x="4594940" y="11330895"/>
                  <a:pt x="4493653" y="11240821"/>
                </a:cubicBezTo>
                <a:cubicBezTo>
                  <a:pt x="3424511" y="10291277"/>
                  <a:pt x="2471662" y="8947653"/>
                  <a:pt x="2374126" y="8741231"/>
                </a:cubicBezTo>
                <a:cubicBezTo>
                  <a:pt x="2325358" y="8647401"/>
                  <a:pt x="2329110" y="8534807"/>
                  <a:pt x="2374126" y="8440979"/>
                </a:cubicBezTo>
                <a:cubicBezTo>
                  <a:pt x="2475413" y="8238309"/>
                  <a:pt x="3428262" y="6898439"/>
                  <a:pt x="4493653" y="5948895"/>
                </a:cubicBezTo>
                <a:cubicBezTo>
                  <a:pt x="4557426" y="5892597"/>
                  <a:pt x="4639957" y="5862573"/>
                  <a:pt x="4722487" y="5862573"/>
                </a:cubicBezTo>
                <a:cubicBezTo>
                  <a:pt x="4771255" y="5862573"/>
                  <a:pt x="4820023" y="5870079"/>
                  <a:pt x="4865039" y="5892597"/>
                </a:cubicBezTo>
                <a:cubicBezTo>
                  <a:pt x="4992586" y="5945141"/>
                  <a:pt x="5071365" y="6068995"/>
                  <a:pt x="5071365" y="6207861"/>
                </a:cubicBezTo>
                <a:cubicBezTo>
                  <a:pt x="5071365" y="6207861"/>
                  <a:pt x="5071365" y="6207861"/>
                  <a:pt x="5071365" y="7461409"/>
                </a:cubicBezTo>
                <a:cubicBezTo>
                  <a:pt x="5202663" y="7461409"/>
                  <a:pt x="5337712" y="7461409"/>
                  <a:pt x="5484016" y="7461409"/>
                </a:cubicBezTo>
                <a:cubicBezTo>
                  <a:pt x="5967943" y="7461409"/>
                  <a:pt x="6530649" y="7461409"/>
                  <a:pt x="7138372" y="7461409"/>
                </a:cubicBezTo>
                <a:cubicBezTo>
                  <a:pt x="7288427" y="7461409"/>
                  <a:pt x="7442233" y="7461409"/>
                  <a:pt x="7599791" y="7461409"/>
                </a:cubicBezTo>
                <a:cubicBezTo>
                  <a:pt x="7599791" y="7461409"/>
                  <a:pt x="7599791" y="7461409"/>
                  <a:pt x="7824874" y="7461409"/>
                </a:cubicBezTo>
                <a:cubicBezTo>
                  <a:pt x="7824874" y="7461409"/>
                  <a:pt x="7824874" y="7461409"/>
                  <a:pt x="7993685" y="7453903"/>
                </a:cubicBezTo>
                <a:cubicBezTo>
                  <a:pt x="8215017" y="7438891"/>
                  <a:pt x="8428845" y="7397607"/>
                  <a:pt x="8620165" y="7330051"/>
                </a:cubicBezTo>
                <a:cubicBezTo>
                  <a:pt x="9002805" y="7194937"/>
                  <a:pt x="9302915" y="6947229"/>
                  <a:pt x="9482981" y="6654485"/>
                </a:cubicBezTo>
                <a:cubicBezTo>
                  <a:pt x="9666799" y="6357987"/>
                  <a:pt x="9730572" y="6027711"/>
                  <a:pt x="9711815" y="5746225"/>
                </a:cubicBezTo>
                <a:cubicBezTo>
                  <a:pt x="9696810" y="5460987"/>
                  <a:pt x="9606777" y="5220785"/>
                  <a:pt x="9531749" y="5059401"/>
                </a:cubicBezTo>
                <a:cubicBezTo>
                  <a:pt x="9516744" y="5029375"/>
                  <a:pt x="9501738" y="5003103"/>
                  <a:pt x="9490484" y="4976831"/>
                </a:cubicBezTo>
                <a:cubicBezTo>
                  <a:pt x="9482981" y="4961819"/>
                  <a:pt x="9445467" y="4901769"/>
                  <a:pt x="9430462" y="4875497"/>
                </a:cubicBezTo>
                <a:cubicBezTo>
                  <a:pt x="9389197" y="4811693"/>
                  <a:pt x="9370440" y="4777915"/>
                  <a:pt x="9370440" y="4777915"/>
                </a:cubicBezTo>
                <a:cubicBezTo>
                  <a:pt x="9201628" y="4507689"/>
                  <a:pt x="9291661" y="4151141"/>
                  <a:pt x="9569263" y="3989757"/>
                </a:cubicBezTo>
                <a:cubicBezTo>
                  <a:pt x="9657889" y="3937683"/>
                  <a:pt x="9754956" y="3910941"/>
                  <a:pt x="9851561" y="3907555"/>
                </a:cubicBezTo>
                <a:close/>
                <a:moveTo>
                  <a:pt x="6546440" y="2947"/>
                </a:moveTo>
                <a:cubicBezTo>
                  <a:pt x="6646151" y="-10071"/>
                  <a:pt x="6747445" y="20187"/>
                  <a:pt x="6823415" y="90553"/>
                </a:cubicBezTo>
                <a:cubicBezTo>
                  <a:pt x="7892625" y="1040023"/>
                  <a:pt x="8841783" y="2383543"/>
                  <a:pt x="8943077" y="2586197"/>
                </a:cubicBezTo>
                <a:cubicBezTo>
                  <a:pt x="8988096" y="2683771"/>
                  <a:pt x="8988096" y="2792605"/>
                  <a:pt x="8943077" y="2890179"/>
                </a:cubicBezTo>
                <a:cubicBezTo>
                  <a:pt x="8841783" y="3092833"/>
                  <a:pt x="7888873" y="4432599"/>
                  <a:pt x="6823415" y="5382071"/>
                </a:cubicBezTo>
                <a:cubicBezTo>
                  <a:pt x="6759638" y="5438363"/>
                  <a:pt x="6677102" y="5468387"/>
                  <a:pt x="6590815" y="5468387"/>
                </a:cubicBezTo>
                <a:cubicBezTo>
                  <a:pt x="6542044" y="5468387"/>
                  <a:pt x="6493273" y="5460881"/>
                  <a:pt x="6448254" y="5438363"/>
                </a:cubicBezTo>
                <a:cubicBezTo>
                  <a:pt x="6324450" y="5385823"/>
                  <a:pt x="6245666" y="5258227"/>
                  <a:pt x="6245666" y="5123123"/>
                </a:cubicBezTo>
                <a:cubicBezTo>
                  <a:pt x="6245666" y="5123123"/>
                  <a:pt x="6245666" y="5123123"/>
                  <a:pt x="6245666" y="3869673"/>
                </a:cubicBezTo>
                <a:cubicBezTo>
                  <a:pt x="6114360" y="3869673"/>
                  <a:pt x="5979302" y="3869673"/>
                  <a:pt x="5832989" y="3869673"/>
                </a:cubicBezTo>
                <a:cubicBezTo>
                  <a:pt x="5349031" y="3869673"/>
                  <a:pt x="4782537" y="3869673"/>
                  <a:pt x="4178527" y="3869673"/>
                </a:cubicBezTo>
                <a:cubicBezTo>
                  <a:pt x="4028463" y="3869673"/>
                  <a:pt x="3874647" y="3869673"/>
                  <a:pt x="3717079" y="3869673"/>
                </a:cubicBezTo>
                <a:cubicBezTo>
                  <a:pt x="3717079" y="3869673"/>
                  <a:pt x="3717079" y="3869673"/>
                  <a:pt x="3488230" y="3869673"/>
                </a:cubicBezTo>
                <a:cubicBezTo>
                  <a:pt x="3488230" y="3869673"/>
                  <a:pt x="3488230" y="3869673"/>
                  <a:pt x="3319407" y="3873425"/>
                </a:cubicBezTo>
                <a:cubicBezTo>
                  <a:pt x="3098062" y="3888437"/>
                  <a:pt x="2887972" y="3933471"/>
                  <a:pt x="2696640" y="4001023"/>
                </a:cubicBezTo>
                <a:cubicBezTo>
                  <a:pt x="2310223" y="4136125"/>
                  <a:pt x="2013845" y="4383813"/>
                  <a:pt x="1830016" y="4676535"/>
                </a:cubicBezTo>
                <a:cubicBezTo>
                  <a:pt x="1646187" y="4969257"/>
                  <a:pt x="1582410" y="5299507"/>
                  <a:pt x="1601168" y="5584725"/>
                </a:cubicBezTo>
                <a:cubicBezTo>
                  <a:pt x="1616174" y="5869941"/>
                  <a:pt x="1706213" y="6110123"/>
                  <a:pt x="1784997" y="6271497"/>
                </a:cubicBezTo>
                <a:cubicBezTo>
                  <a:pt x="1800003" y="6301519"/>
                  <a:pt x="1815010" y="6327789"/>
                  <a:pt x="1826265" y="6354059"/>
                </a:cubicBezTo>
                <a:cubicBezTo>
                  <a:pt x="1830016" y="6369071"/>
                  <a:pt x="1871284" y="6429115"/>
                  <a:pt x="1886291" y="6455387"/>
                </a:cubicBezTo>
                <a:cubicBezTo>
                  <a:pt x="1923807" y="6519185"/>
                  <a:pt x="1946316" y="6552959"/>
                  <a:pt x="1946316" y="6552959"/>
                </a:cubicBezTo>
                <a:cubicBezTo>
                  <a:pt x="2111388" y="6823165"/>
                  <a:pt x="2021349" y="7175933"/>
                  <a:pt x="1743729" y="7341059"/>
                </a:cubicBezTo>
                <a:cubicBezTo>
                  <a:pt x="1507378" y="7479915"/>
                  <a:pt x="1214752" y="7438633"/>
                  <a:pt x="1027171" y="7254743"/>
                </a:cubicBezTo>
                <a:cubicBezTo>
                  <a:pt x="1027171" y="7254743"/>
                  <a:pt x="1027171" y="7254743"/>
                  <a:pt x="925877" y="7153415"/>
                </a:cubicBezTo>
                <a:cubicBezTo>
                  <a:pt x="925877" y="7153415"/>
                  <a:pt x="895864" y="7123393"/>
                  <a:pt x="839590" y="7070853"/>
                </a:cubicBezTo>
                <a:cubicBezTo>
                  <a:pt x="783316" y="7018313"/>
                  <a:pt x="704532" y="6931999"/>
                  <a:pt x="606990" y="6815659"/>
                </a:cubicBezTo>
                <a:cubicBezTo>
                  <a:pt x="430664" y="6579231"/>
                  <a:pt x="194313" y="6203945"/>
                  <a:pt x="63006" y="5667287"/>
                </a:cubicBezTo>
                <a:cubicBezTo>
                  <a:pt x="-49542" y="5134383"/>
                  <a:pt x="-30784" y="4440105"/>
                  <a:pt x="280600" y="3749581"/>
                </a:cubicBezTo>
                <a:cubicBezTo>
                  <a:pt x="426913" y="3404319"/>
                  <a:pt x="667016" y="3081573"/>
                  <a:pt x="955890" y="2792605"/>
                </a:cubicBezTo>
                <a:cubicBezTo>
                  <a:pt x="1244765" y="2503635"/>
                  <a:pt x="1601168" y="2263453"/>
                  <a:pt x="1983833" y="2090821"/>
                </a:cubicBezTo>
                <a:cubicBezTo>
                  <a:pt x="2366498" y="1918191"/>
                  <a:pt x="2775423" y="1805605"/>
                  <a:pt x="3176846" y="1741807"/>
                </a:cubicBezTo>
                <a:cubicBezTo>
                  <a:pt x="3518243" y="1708031"/>
                  <a:pt x="3852137" y="1678007"/>
                  <a:pt x="4178527" y="1644233"/>
                </a:cubicBezTo>
                <a:cubicBezTo>
                  <a:pt x="4782537" y="1595445"/>
                  <a:pt x="5349031" y="1572929"/>
                  <a:pt x="5832989" y="1565423"/>
                </a:cubicBezTo>
                <a:cubicBezTo>
                  <a:pt x="5979302" y="1561669"/>
                  <a:pt x="6114360" y="1565423"/>
                  <a:pt x="6245666" y="1565423"/>
                </a:cubicBezTo>
                <a:cubicBezTo>
                  <a:pt x="6245666" y="1565423"/>
                  <a:pt x="6245666" y="1565423"/>
                  <a:pt x="6245666" y="345747"/>
                </a:cubicBezTo>
                <a:cubicBezTo>
                  <a:pt x="6245666" y="210643"/>
                  <a:pt x="6324450" y="86799"/>
                  <a:pt x="6448254" y="30507"/>
                </a:cubicBezTo>
                <a:cubicBezTo>
                  <a:pt x="6480142" y="16435"/>
                  <a:pt x="6513203" y="7287"/>
                  <a:pt x="6546440" y="2947"/>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矩形 19"/>
          <p:cNvSpPr/>
          <p:nvPr/>
        </p:nvSpPr>
        <p:spPr>
          <a:xfrm>
            <a:off x="8389288" y="1889232"/>
            <a:ext cx="2570259"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2" name="矩形 21"/>
          <p:cNvSpPr/>
          <p:nvPr/>
        </p:nvSpPr>
        <p:spPr>
          <a:xfrm>
            <a:off x="635974"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工作总体描述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150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P spid="10" grpId="0"/>
      <p:bldP spid="11" grpId="0"/>
      <p:bldP spid="12" grpId="0"/>
      <p:bldP spid="13" grpId="0"/>
      <p:bldP spid="18" grpId="0" animBg="1"/>
      <p:bldP spid="19" grpId="0" animBg="1"/>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bwMode="auto">
          <a:xfrm>
            <a:off x="6096000" y="2054084"/>
            <a:ext cx="1789044" cy="3286539"/>
          </a:xfrm>
          <a:prstGeom prst="roundRect">
            <a:avLst>
              <a:gd name="adj" fmla="val 14591"/>
            </a:avLst>
          </a:prstGeom>
          <a:noFill/>
          <a:ln w="38100">
            <a:solidFill>
              <a:schemeClr val="bg1">
                <a:lumMod val="75000"/>
              </a:schemeClr>
            </a:solidFill>
          </a:ln>
        </p:spPr>
        <p:txBody>
          <a:bodyPr rtlCol="0" anchor="ctr" anchorCtr="1"/>
          <a:lstStyle/>
          <a:p>
            <a:pPr algn="ctr"/>
            <a:endParaRPr lang="zh-CN" altLang="en-US"/>
          </a:p>
        </p:txBody>
      </p:sp>
      <p:sp>
        <p:nvSpPr>
          <p:cNvPr id="12" name="矩形 11"/>
          <p:cNvSpPr/>
          <p:nvPr/>
        </p:nvSpPr>
        <p:spPr>
          <a:xfrm>
            <a:off x="1789706" y="2001877"/>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703568" y="1615183"/>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14" name="矩形 13"/>
          <p:cNvSpPr/>
          <p:nvPr/>
        </p:nvSpPr>
        <p:spPr>
          <a:xfrm>
            <a:off x="1783080" y="3293964"/>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696942" y="2907270"/>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16" name="矩形 15"/>
          <p:cNvSpPr/>
          <p:nvPr/>
        </p:nvSpPr>
        <p:spPr>
          <a:xfrm>
            <a:off x="1829463" y="4692068"/>
            <a:ext cx="3485322" cy="7848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1743325" y="4305374"/>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18" name="矩形 17"/>
          <p:cNvSpPr/>
          <p:nvPr/>
        </p:nvSpPr>
        <p:spPr>
          <a:xfrm>
            <a:off x="8547650" y="3076341"/>
            <a:ext cx="2676941"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5" name="椭圆 4"/>
          <p:cNvSpPr/>
          <p:nvPr/>
        </p:nvSpPr>
        <p:spPr bwMode="auto">
          <a:xfrm>
            <a:off x="7345044" y="3048023"/>
            <a:ext cx="1080000" cy="1080000"/>
          </a:xfrm>
          <a:prstGeom prst="ellipse">
            <a:avLst/>
          </a:prstGeom>
          <a:solidFill>
            <a:schemeClr val="accent2">
              <a:lumMod val="50000"/>
            </a:schemeClr>
          </a:solidFill>
          <a:ln>
            <a:noFill/>
          </a:ln>
        </p:spPr>
        <p:txBody>
          <a:bodyPr rtlCol="0" anchor="ctr" anchorCtr="1"/>
          <a:lstStyle/>
          <a:p>
            <a:pPr algn="ctr"/>
            <a:endParaRPr lang="zh-CN" altLang="en-US"/>
          </a:p>
        </p:txBody>
      </p:sp>
      <p:sp>
        <p:nvSpPr>
          <p:cNvPr id="11" name="KSO_Shape"/>
          <p:cNvSpPr/>
          <p:nvPr/>
        </p:nvSpPr>
        <p:spPr bwMode="auto">
          <a:xfrm>
            <a:off x="7633185" y="3308815"/>
            <a:ext cx="516904" cy="531914"/>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 name="椭圆 2"/>
          <p:cNvSpPr/>
          <p:nvPr/>
        </p:nvSpPr>
        <p:spPr bwMode="auto">
          <a:xfrm>
            <a:off x="5572537" y="3048023"/>
            <a:ext cx="1080000" cy="1080000"/>
          </a:xfrm>
          <a:prstGeom prst="ellipse">
            <a:avLst/>
          </a:prstGeom>
          <a:solidFill>
            <a:schemeClr val="bg1">
              <a:lumMod val="65000"/>
            </a:schemeClr>
          </a:solidFill>
          <a:ln>
            <a:noFill/>
          </a:ln>
        </p:spPr>
        <p:txBody>
          <a:bodyPr rtlCol="0" anchor="ctr" anchorCtr="1"/>
          <a:lstStyle/>
          <a:p>
            <a:pPr algn="ctr"/>
            <a:endParaRPr lang="zh-CN" altLang="en-US"/>
          </a:p>
        </p:txBody>
      </p:sp>
      <p:sp>
        <p:nvSpPr>
          <p:cNvPr id="9" name="KSO_Shape"/>
          <p:cNvSpPr/>
          <p:nvPr/>
        </p:nvSpPr>
        <p:spPr bwMode="auto">
          <a:xfrm>
            <a:off x="5871541" y="3399383"/>
            <a:ext cx="501926" cy="377281"/>
          </a:xfrm>
          <a:custGeom>
            <a:avLst/>
            <a:gdLst>
              <a:gd name="T0" fmla="*/ 2147483646 w 108"/>
              <a:gd name="T1" fmla="*/ 2147483646 h 81"/>
              <a:gd name="T2" fmla="*/ 2147483646 w 108"/>
              <a:gd name="T3" fmla="*/ 2147483646 h 81"/>
              <a:gd name="T4" fmla="*/ 2147483646 w 108"/>
              <a:gd name="T5" fmla="*/ 2147483646 h 81"/>
              <a:gd name="T6" fmla="*/ 2147483646 w 108"/>
              <a:gd name="T7" fmla="*/ 2147483646 h 81"/>
              <a:gd name="T8" fmla="*/ 2147483646 w 108"/>
              <a:gd name="T9" fmla="*/ 2147483646 h 81"/>
              <a:gd name="T10" fmla="*/ 2147483646 w 108"/>
              <a:gd name="T11" fmla="*/ 2147483646 h 81"/>
              <a:gd name="T12" fmla="*/ 2147483646 w 108"/>
              <a:gd name="T13" fmla="*/ 2147483646 h 81"/>
              <a:gd name="T14" fmla="*/ 2147483646 w 108"/>
              <a:gd name="T15" fmla="*/ 2147483646 h 81"/>
              <a:gd name="T16" fmla="*/ 2147483646 w 108"/>
              <a:gd name="T17" fmla="*/ 2147483646 h 81"/>
              <a:gd name="T18" fmla="*/ 2147483646 w 108"/>
              <a:gd name="T19" fmla="*/ 2147483646 h 81"/>
              <a:gd name="T20" fmla="*/ 2147483646 w 108"/>
              <a:gd name="T21" fmla="*/ 2147483646 h 81"/>
              <a:gd name="T22" fmla="*/ 2147483646 w 108"/>
              <a:gd name="T23" fmla="*/ 2147483646 h 81"/>
              <a:gd name="T24" fmla="*/ 2147483646 w 108"/>
              <a:gd name="T25" fmla="*/ 2147483646 h 81"/>
              <a:gd name="T26" fmla="*/ 2147483646 w 108"/>
              <a:gd name="T27" fmla="*/ 2147483646 h 81"/>
              <a:gd name="T28" fmla="*/ 2147483646 w 108"/>
              <a:gd name="T29" fmla="*/ 2147483646 h 81"/>
              <a:gd name="T30" fmla="*/ 0 w 108"/>
              <a:gd name="T31" fmla="*/ 2147483646 h 81"/>
              <a:gd name="T32" fmla="*/ 2147483646 w 108"/>
              <a:gd name="T33" fmla="*/ 2147483646 h 81"/>
              <a:gd name="T34" fmla="*/ 2147483646 w 108"/>
              <a:gd name="T35" fmla="*/ 2147483646 h 81"/>
              <a:gd name="T36" fmla="*/ 2147483646 w 108"/>
              <a:gd name="T37" fmla="*/ 2147483646 h 81"/>
              <a:gd name="T38" fmla="*/ 2147483646 w 108"/>
              <a:gd name="T39" fmla="*/ 2147483646 h 81"/>
              <a:gd name="T40" fmla="*/ 2147483646 w 108"/>
              <a:gd name="T41" fmla="*/ 2147483646 h 81"/>
              <a:gd name="T42" fmla="*/ 2147483646 w 108"/>
              <a:gd name="T43" fmla="*/ 2147483646 h 81"/>
              <a:gd name="T44" fmla="*/ 2147483646 w 108"/>
              <a:gd name="T45" fmla="*/ 2147483646 h 81"/>
              <a:gd name="T46" fmla="*/ 2147483646 w 108"/>
              <a:gd name="T47" fmla="*/ 2147483646 h 81"/>
              <a:gd name="T48" fmla="*/ 2147483646 w 108"/>
              <a:gd name="T49" fmla="*/ 2147483646 h 81"/>
              <a:gd name="T50" fmla="*/ 2147483646 w 108"/>
              <a:gd name="T51" fmla="*/ 2147483646 h 81"/>
              <a:gd name="T52" fmla="*/ 2147483646 w 108"/>
              <a:gd name="T53" fmla="*/ 2147483646 h 81"/>
              <a:gd name="T54" fmla="*/ 2147483646 w 108"/>
              <a:gd name="T55" fmla="*/ 2147483646 h 81"/>
              <a:gd name="T56" fmla="*/ 2147483646 w 108"/>
              <a:gd name="T57" fmla="*/ 2147483646 h 81"/>
              <a:gd name="T58" fmla="*/ 2147483646 w 108"/>
              <a:gd name="T59" fmla="*/ 2147483646 h 81"/>
              <a:gd name="T60" fmla="*/ 2147483646 w 108"/>
              <a:gd name="T61" fmla="*/ 2147483646 h 81"/>
              <a:gd name="T62" fmla="*/ 2147483646 w 108"/>
              <a:gd name="T63" fmla="*/ 2147483646 h 81"/>
              <a:gd name="T64" fmla="*/ 2147483646 w 108"/>
              <a:gd name="T65" fmla="*/ 2147483646 h 81"/>
              <a:gd name="T66" fmla="*/ 2147483646 w 108"/>
              <a:gd name="T67" fmla="*/ 2147483646 h 81"/>
              <a:gd name="T68" fmla="*/ 2147483646 w 108"/>
              <a:gd name="T69" fmla="*/ 2147483646 h 81"/>
              <a:gd name="T70" fmla="*/ 2147483646 w 108"/>
              <a:gd name="T71" fmla="*/ 2147483646 h 81"/>
              <a:gd name="T72" fmla="*/ 2147483646 w 108"/>
              <a:gd name="T73" fmla="*/ 2147483646 h 81"/>
              <a:gd name="T74" fmla="*/ 2147483646 w 108"/>
              <a:gd name="T75" fmla="*/ 2147483646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 name="椭圆 3"/>
          <p:cNvSpPr/>
          <p:nvPr/>
        </p:nvSpPr>
        <p:spPr bwMode="auto">
          <a:xfrm>
            <a:off x="5572537" y="1593597"/>
            <a:ext cx="1080000" cy="1080000"/>
          </a:xfrm>
          <a:prstGeom prst="ellipse">
            <a:avLst/>
          </a:prstGeom>
          <a:solidFill>
            <a:srgbClr val="54636A"/>
          </a:solidFill>
          <a:ln>
            <a:noFill/>
          </a:ln>
        </p:spPr>
        <p:txBody>
          <a:bodyPr rtlCol="0" anchor="ctr" anchorCtr="1"/>
          <a:lstStyle/>
          <a:p>
            <a:pPr algn="ctr"/>
            <a:endParaRPr lang="zh-CN" altLang="en-US"/>
          </a:p>
        </p:txBody>
      </p:sp>
      <p:sp>
        <p:nvSpPr>
          <p:cNvPr id="8" name="KSO_Shape"/>
          <p:cNvSpPr/>
          <p:nvPr/>
        </p:nvSpPr>
        <p:spPr bwMode="auto">
          <a:xfrm>
            <a:off x="5825158" y="1983185"/>
            <a:ext cx="594691" cy="416284"/>
          </a:xfrm>
          <a:custGeom>
            <a:avLst/>
            <a:gdLst/>
            <a:ahLst/>
            <a:cxnLst/>
            <a:rect l="0" t="0" r="r" b="b"/>
            <a:pathLst>
              <a:path w="5226050" h="3657600">
                <a:moveTo>
                  <a:pt x="3327400" y="1387475"/>
                </a:moveTo>
                <a:lnTo>
                  <a:pt x="3327400" y="1631950"/>
                </a:lnTo>
                <a:lnTo>
                  <a:pt x="3092450" y="1631950"/>
                </a:lnTo>
                <a:lnTo>
                  <a:pt x="3092450" y="1622425"/>
                </a:lnTo>
                <a:lnTo>
                  <a:pt x="3327400" y="1387475"/>
                </a:lnTo>
                <a:close/>
                <a:moveTo>
                  <a:pt x="3648075" y="1212850"/>
                </a:moveTo>
                <a:lnTo>
                  <a:pt x="3886200" y="1212850"/>
                </a:lnTo>
                <a:lnTo>
                  <a:pt x="3886200" y="1631950"/>
                </a:lnTo>
                <a:lnTo>
                  <a:pt x="3648075" y="1631950"/>
                </a:lnTo>
                <a:lnTo>
                  <a:pt x="3648075" y="1212850"/>
                </a:lnTo>
                <a:close/>
                <a:moveTo>
                  <a:pt x="3498850" y="1212850"/>
                </a:moveTo>
                <a:lnTo>
                  <a:pt x="3606800" y="1212850"/>
                </a:lnTo>
                <a:lnTo>
                  <a:pt x="3606800" y="1631950"/>
                </a:lnTo>
                <a:lnTo>
                  <a:pt x="3368675" y="1631950"/>
                </a:lnTo>
                <a:lnTo>
                  <a:pt x="3368675" y="1343025"/>
                </a:lnTo>
                <a:lnTo>
                  <a:pt x="3498850" y="1212850"/>
                </a:lnTo>
                <a:close/>
                <a:moveTo>
                  <a:pt x="2470150" y="1060450"/>
                </a:moveTo>
                <a:lnTo>
                  <a:pt x="2489200" y="1060450"/>
                </a:lnTo>
                <a:lnTo>
                  <a:pt x="2511425" y="1060450"/>
                </a:lnTo>
                <a:lnTo>
                  <a:pt x="2530475" y="1066800"/>
                </a:lnTo>
                <a:lnTo>
                  <a:pt x="2549525" y="1076325"/>
                </a:lnTo>
                <a:lnTo>
                  <a:pt x="2565400" y="1089025"/>
                </a:lnTo>
                <a:lnTo>
                  <a:pt x="2578100" y="1104900"/>
                </a:lnTo>
                <a:lnTo>
                  <a:pt x="2590800" y="1123950"/>
                </a:lnTo>
                <a:lnTo>
                  <a:pt x="2597150" y="1143000"/>
                </a:lnTo>
                <a:lnTo>
                  <a:pt x="2600325" y="1165225"/>
                </a:lnTo>
                <a:lnTo>
                  <a:pt x="2597150" y="1187450"/>
                </a:lnTo>
                <a:lnTo>
                  <a:pt x="2590800" y="1206500"/>
                </a:lnTo>
                <a:lnTo>
                  <a:pt x="2581275" y="1225550"/>
                </a:lnTo>
                <a:lnTo>
                  <a:pt x="2568575" y="1241425"/>
                </a:lnTo>
                <a:lnTo>
                  <a:pt x="2552700" y="1254125"/>
                </a:lnTo>
                <a:lnTo>
                  <a:pt x="2533650" y="1266825"/>
                </a:lnTo>
                <a:lnTo>
                  <a:pt x="2514600" y="1273175"/>
                </a:lnTo>
                <a:lnTo>
                  <a:pt x="1568371" y="1588585"/>
                </a:lnTo>
                <a:lnTo>
                  <a:pt x="1470025" y="2333625"/>
                </a:lnTo>
                <a:lnTo>
                  <a:pt x="1463675" y="2362200"/>
                </a:lnTo>
                <a:lnTo>
                  <a:pt x="1457325" y="2387600"/>
                </a:lnTo>
                <a:lnTo>
                  <a:pt x="1444625" y="2409825"/>
                </a:lnTo>
                <a:lnTo>
                  <a:pt x="1441450" y="2414588"/>
                </a:lnTo>
                <a:lnTo>
                  <a:pt x="1441450" y="3508375"/>
                </a:lnTo>
                <a:lnTo>
                  <a:pt x="1438275" y="3536950"/>
                </a:lnTo>
                <a:lnTo>
                  <a:pt x="1431925" y="3565525"/>
                </a:lnTo>
                <a:lnTo>
                  <a:pt x="1416050" y="3590925"/>
                </a:lnTo>
                <a:lnTo>
                  <a:pt x="1400175" y="3613150"/>
                </a:lnTo>
                <a:lnTo>
                  <a:pt x="1377950" y="3632200"/>
                </a:lnTo>
                <a:lnTo>
                  <a:pt x="1352550" y="3644900"/>
                </a:lnTo>
                <a:lnTo>
                  <a:pt x="1323975" y="3654425"/>
                </a:lnTo>
                <a:lnTo>
                  <a:pt x="1292225" y="3657600"/>
                </a:lnTo>
                <a:lnTo>
                  <a:pt x="1263650" y="3654425"/>
                </a:lnTo>
                <a:lnTo>
                  <a:pt x="1235075" y="3644900"/>
                </a:lnTo>
                <a:lnTo>
                  <a:pt x="1209675" y="3632200"/>
                </a:lnTo>
                <a:lnTo>
                  <a:pt x="1187450" y="3613150"/>
                </a:lnTo>
                <a:lnTo>
                  <a:pt x="1168400" y="3590925"/>
                </a:lnTo>
                <a:lnTo>
                  <a:pt x="1155700" y="3565525"/>
                </a:lnTo>
                <a:lnTo>
                  <a:pt x="1146175" y="3536950"/>
                </a:lnTo>
                <a:lnTo>
                  <a:pt x="1143000" y="3508375"/>
                </a:lnTo>
                <a:lnTo>
                  <a:pt x="1143000" y="2473801"/>
                </a:lnTo>
                <a:lnTo>
                  <a:pt x="1139825" y="2473325"/>
                </a:lnTo>
                <a:lnTo>
                  <a:pt x="1031875" y="2459831"/>
                </a:lnTo>
                <a:lnTo>
                  <a:pt x="1031875" y="3508375"/>
                </a:lnTo>
                <a:lnTo>
                  <a:pt x="1028700" y="3536950"/>
                </a:lnTo>
                <a:lnTo>
                  <a:pt x="1019175" y="3565525"/>
                </a:lnTo>
                <a:lnTo>
                  <a:pt x="1006475" y="3590925"/>
                </a:lnTo>
                <a:lnTo>
                  <a:pt x="987425" y="3613150"/>
                </a:lnTo>
                <a:lnTo>
                  <a:pt x="965200" y="3632200"/>
                </a:lnTo>
                <a:lnTo>
                  <a:pt x="939800" y="3644900"/>
                </a:lnTo>
                <a:lnTo>
                  <a:pt x="911225" y="3654425"/>
                </a:lnTo>
                <a:lnTo>
                  <a:pt x="882650" y="3657600"/>
                </a:lnTo>
                <a:lnTo>
                  <a:pt x="850900" y="3654425"/>
                </a:lnTo>
                <a:lnTo>
                  <a:pt x="822325" y="3644900"/>
                </a:lnTo>
                <a:lnTo>
                  <a:pt x="796925" y="3632200"/>
                </a:lnTo>
                <a:lnTo>
                  <a:pt x="774700" y="3613150"/>
                </a:lnTo>
                <a:lnTo>
                  <a:pt x="755650" y="3590925"/>
                </a:lnTo>
                <a:lnTo>
                  <a:pt x="742950" y="3565525"/>
                </a:lnTo>
                <a:lnTo>
                  <a:pt x="733425" y="3536950"/>
                </a:lnTo>
                <a:lnTo>
                  <a:pt x="730250" y="3508375"/>
                </a:lnTo>
                <a:lnTo>
                  <a:pt x="730250" y="2397125"/>
                </a:lnTo>
                <a:lnTo>
                  <a:pt x="733425" y="2368550"/>
                </a:lnTo>
                <a:lnTo>
                  <a:pt x="742950" y="2339975"/>
                </a:lnTo>
                <a:lnTo>
                  <a:pt x="743744" y="2338388"/>
                </a:lnTo>
                <a:lnTo>
                  <a:pt x="742950" y="2336800"/>
                </a:lnTo>
                <a:lnTo>
                  <a:pt x="736600" y="2314575"/>
                </a:lnTo>
                <a:lnTo>
                  <a:pt x="730250" y="2292350"/>
                </a:lnTo>
                <a:lnTo>
                  <a:pt x="730250" y="2263775"/>
                </a:lnTo>
                <a:lnTo>
                  <a:pt x="733425" y="2235200"/>
                </a:lnTo>
                <a:lnTo>
                  <a:pt x="825831" y="1545236"/>
                </a:lnTo>
                <a:lnTo>
                  <a:pt x="679450" y="1892300"/>
                </a:lnTo>
                <a:lnTo>
                  <a:pt x="669925" y="1911350"/>
                </a:lnTo>
                <a:lnTo>
                  <a:pt x="669217" y="1912766"/>
                </a:lnTo>
                <a:lnTo>
                  <a:pt x="666750" y="1917700"/>
                </a:lnTo>
                <a:lnTo>
                  <a:pt x="657225" y="1936750"/>
                </a:lnTo>
                <a:lnTo>
                  <a:pt x="641350" y="1952625"/>
                </a:lnTo>
                <a:lnTo>
                  <a:pt x="625475" y="1962150"/>
                </a:lnTo>
                <a:lnTo>
                  <a:pt x="606425" y="1971675"/>
                </a:lnTo>
                <a:lnTo>
                  <a:pt x="584200" y="1974850"/>
                </a:lnTo>
                <a:lnTo>
                  <a:pt x="561975" y="1974850"/>
                </a:lnTo>
                <a:lnTo>
                  <a:pt x="542925" y="1971675"/>
                </a:lnTo>
                <a:lnTo>
                  <a:pt x="76200" y="1774825"/>
                </a:lnTo>
                <a:lnTo>
                  <a:pt x="57150" y="1765300"/>
                </a:lnTo>
                <a:lnTo>
                  <a:pt x="38100" y="1752600"/>
                </a:lnTo>
                <a:lnTo>
                  <a:pt x="25400" y="1739900"/>
                </a:lnTo>
                <a:lnTo>
                  <a:pt x="12700" y="1720850"/>
                </a:lnTo>
                <a:lnTo>
                  <a:pt x="3175" y="1704975"/>
                </a:lnTo>
                <a:lnTo>
                  <a:pt x="0" y="1682750"/>
                </a:lnTo>
                <a:lnTo>
                  <a:pt x="0" y="1660525"/>
                </a:lnTo>
                <a:lnTo>
                  <a:pt x="3175" y="1641475"/>
                </a:lnTo>
                <a:lnTo>
                  <a:pt x="12700" y="1619250"/>
                </a:lnTo>
                <a:lnTo>
                  <a:pt x="22225" y="1603375"/>
                </a:lnTo>
                <a:lnTo>
                  <a:pt x="38100" y="1587500"/>
                </a:lnTo>
                <a:lnTo>
                  <a:pt x="53975" y="1574800"/>
                </a:lnTo>
                <a:lnTo>
                  <a:pt x="73025" y="1568450"/>
                </a:lnTo>
                <a:lnTo>
                  <a:pt x="95250" y="1562100"/>
                </a:lnTo>
                <a:lnTo>
                  <a:pt x="114300" y="1562100"/>
                </a:lnTo>
                <a:lnTo>
                  <a:pt x="136525" y="1568450"/>
                </a:lnTo>
                <a:lnTo>
                  <a:pt x="516862" y="1728864"/>
                </a:lnTo>
                <a:lnTo>
                  <a:pt x="669925" y="1368425"/>
                </a:lnTo>
                <a:lnTo>
                  <a:pt x="679450" y="1346200"/>
                </a:lnTo>
                <a:lnTo>
                  <a:pt x="688975" y="1330325"/>
                </a:lnTo>
                <a:lnTo>
                  <a:pt x="704850" y="1314450"/>
                </a:lnTo>
                <a:lnTo>
                  <a:pt x="714375" y="1304925"/>
                </a:lnTo>
                <a:lnTo>
                  <a:pt x="730250" y="1295400"/>
                </a:lnTo>
                <a:lnTo>
                  <a:pt x="746125" y="1285875"/>
                </a:lnTo>
                <a:lnTo>
                  <a:pt x="787400" y="1273175"/>
                </a:lnTo>
                <a:lnTo>
                  <a:pt x="831850" y="1260475"/>
                </a:lnTo>
                <a:lnTo>
                  <a:pt x="882650" y="1254125"/>
                </a:lnTo>
                <a:lnTo>
                  <a:pt x="936625" y="1250950"/>
                </a:lnTo>
                <a:lnTo>
                  <a:pt x="990600" y="1250950"/>
                </a:lnTo>
                <a:lnTo>
                  <a:pt x="1092200" y="1250950"/>
                </a:lnTo>
                <a:lnTo>
                  <a:pt x="1171575" y="1260475"/>
                </a:lnTo>
                <a:lnTo>
                  <a:pt x="1301750" y="1276350"/>
                </a:lnTo>
                <a:lnTo>
                  <a:pt x="1377950" y="1289050"/>
                </a:lnTo>
                <a:lnTo>
                  <a:pt x="1473200" y="1311275"/>
                </a:lnTo>
                <a:lnTo>
                  <a:pt x="1524000" y="1323975"/>
                </a:lnTo>
                <a:lnTo>
                  <a:pt x="1571625" y="1339850"/>
                </a:lnTo>
                <a:lnTo>
                  <a:pt x="1604727" y="1351672"/>
                </a:lnTo>
                <a:lnTo>
                  <a:pt x="2470150" y="1060450"/>
                </a:lnTo>
                <a:close/>
                <a:moveTo>
                  <a:pt x="4162425" y="914400"/>
                </a:moveTo>
                <a:lnTo>
                  <a:pt x="4162425" y="1631950"/>
                </a:lnTo>
                <a:lnTo>
                  <a:pt x="3924300" y="1631950"/>
                </a:lnTo>
                <a:lnTo>
                  <a:pt x="3924300" y="1168400"/>
                </a:lnTo>
                <a:lnTo>
                  <a:pt x="4162425" y="914400"/>
                </a:lnTo>
                <a:close/>
                <a:moveTo>
                  <a:pt x="1193800" y="593725"/>
                </a:moveTo>
                <a:lnTo>
                  <a:pt x="1228725" y="596900"/>
                </a:lnTo>
                <a:lnTo>
                  <a:pt x="1260475" y="603250"/>
                </a:lnTo>
                <a:lnTo>
                  <a:pt x="1289050" y="612775"/>
                </a:lnTo>
                <a:lnTo>
                  <a:pt x="1317625" y="625475"/>
                </a:lnTo>
                <a:lnTo>
                  <a:pt x="1346200" y="638175"/>
                </a:lnTo>
                <a:lnTo>
                  <a:pt x="1371600" y="657225"/>
                </a:lnTo>
                <a:lnTo>
                  <a:pt x="1397000" y="676275"/>
                </a:lnTo>
                <a:lnTo>
                  <a:pt x="1419225" y="698500"/>
                </a:lnTo>
                <a:lnTo>
                  <a:pt x="1438275" y="720725"/>
                </a:lnTo>
                <a:lnTo>
                  <a:pt x="1454150" y="746125"/>
                </a:lnTo>
                <a:lnTo>
                  <a:pt x="1470025" y="771525"/>
                </a:lnTo>
                <a:lnTo>
                  <a:pt x="1482725" y="800100"/>
                </a:lnTo>
                <a:lnTo>
                  <a:pt x="1492250" y="828675"/>
                </a:lnTo>
                <a:lnTo>
                  <a:pt x="1498600" y="860425"/>
                </a:lnTo>
                <a:lnTo>
                  <a:pt x="1501775" y="892175"/>
                </a:lnTo>
                <a:lnTo>
                  <a:pt x="1501775" y="923925"/>
                </a:lnTo>
                <a:lnTo>
                  <a:pt x="1498600" y="955675"/>
                </a:lnTo>
                <a:lnTo>
                  <a:pt x="1495425" y="987425"/>
                </a:lnTo>
                <a:lnTo>
                  <a:pt x="1485900" y="1019175"/>
                </a:lnTo>
                <a:lnTo>
                  <a:pt x="1473200" y="1047750"/>
                </a:lnTo>
                <a:lnTo>
                  <a:pt x="1457325" y="1073150"/>
                </a:lnTo>
                <a:lnTo>
                  <a:pt x="1441450" y="1101725"/>
                </a:lnTo>
                <a:lnTo>
                  <a:pt x="1422400" y="1123950"/>
                </a:lnTo>
                <a:lnTo>
                  <a:pt x="1400175" y="1146175"/>
                </a:lnTo>
                <a:lnTo>
                  <a:pt x="1377950" y="1165225"/>
                </a:lnTo>
                <a:lnTo>
                  <a:pt x="1352550" y="1184275"/>
                </a:lnTo>
                <a:lnTo>
                  <a:pt x="1327150" y="1196975"/>
                </a:lnTo>
                <a:lnTo>
                  <a:pt x="1298575" y="1209675"/>
                </a:lnTo>
                <a:lnTo>
                  <a:pt x="1270000" y="1219200"/>
                </a:lnTo>
                <a:lnTo>
                  <a:pt x="1238250" y="1225550"/>
                </a:lnTo>
                <a:lnTo>
                  <a:pt x="1206500" y="1228725"/>
                </a:lnTo>
                <a:lnTo>
                  <a:pt x="1174750" y="1231900"/>
                </a:lnTo>
                <a:lnTo>
                  <a:pt x="1143000" y="1228725"/>
                </a:lnTo>
                <a:lnTo>
                  <a:pt x="1111250" y="1222375"/>
                </a:lnTo>
                <a:lnTo>
                  <a:pt x="1079500" y="1212850"/>
                </a:lnTo>
                <a:lnTo>
                  <a:pt x="1050925" y="1200150"/>
                </a:lnTo>
                <a:lnTo>
                  <a:pt x="1022350" y="1187450"/>
                </a:lnTo>
                <a:lnTo>
                  <a:pt x="996950" y="1168400"/>
                </a:lnTo>
                <a:lnTo>
                  <a:pt x="974725" y="1149350"/>
                </a:lnTo>
                <a:lnTo>
                  <a:pt x="952500" y="1130300"/>
                </a:lnTo>
                <a:lnTo>
                  <a:pt x="933450" y="1104900"/>
                </a:lnTo>
                <a:lnTo>
                  <a:pt x="914400" y="1079500"/>
                </a:lnTo>
                <a:lnTo>
                  <a:pt x="901700" y="1054100"/>
                </a:lnTo>
                <a:lnTo>
                  <a:pt x="889000" y="1025525"/>
                </a:lnTo>
                <a:lnTo>
                  <a:pt x="879475" y="996950"/>
                </a:lnTo>
                <a:lnTo>
                  <a:pt x="873125" y="965200"/>
                </a:lnTo>
                <a:lnTo>
                  <a:pt x="866775" y="936625"/>
                </a:lnTo>
                <a:lnTo>
                  <a:pt x="866775" y="904875"/>
                </a:lnTo>
                <a:lnTo>
                  <a:pt x="869950" y="869950"/>
                </a:lnTo>
                <a:lnTo>
                  <a:pt x="876300" y="838200"/>
                </a:lnTo>
                <a:lnTo>
                  <a:pt x="885825" y="809625"/>
                </a:lnTo>
                <a:lnTo>
                  <a:pt x="895350" y="777875"/>
                </a:lnTo>
                <a:lnTo>
                  <a:pt x="911225" y="752475"/>
                </a:lnTo>
                <a:lnTo>
                  <a:pt x="927100" y="727075"/>
                </a:lnTo>
                <a:lnTo>
                  <a:pt x="946150" y="701675"/>
                </a:lnTo>
                <a:lnTo>
                  <a:pt x="968375" y="679450"/>
                </a:lnTo>
                <a:lnTo>
                  <a:pt x="990600" y="660400"/>
                </a:lnTo>
                <a:lnTo>
                  <a:pt x="1016000" y="644525"/>
                </a:lnTo>
                <a:lnTo>
                  <a:pt x="1044575" y="628650"/>
                </a:lnTo>
                <a:lnTo>
                  <a:pt x="1073150" y="615950"/>
                </a:lnTo>
                <a:lnTo>
                  <a:pt x="1101725" y="606425"/>
                </a:lnTo>
                <a:lnTo>
                  <a:pt x="1130300" y="600075"/>
                </a:lnTo>
                <a:lnTo>
                  <a:pt x="1162050" y="596900"/>
                </a:lnTo>
                <a:lnTo>
                  <a:pt x="1193800" y="593725"/>
                </a:lnTo>
                <a:close/>
                <a:moveTo>
                  <a:pt x="3930650" y="523875"/>
                </a:moveTo>
                <a:lnTo>
                  <a:pt x="4273550" y="523875"/>
                </a:lnTo>
                <a:lnTo>
                  <a:pt x="4289425" y="527050"/>
                </a:lnTo>
                <a:lnTo>
                  <a:pt x="4295775" y="527050"/>
                </a:lnTo>
                <a:lnTo>
                  <a:pt x="4302125" y="530225"/>
                </a:lnTo>
                <a:lnTo>
                  <a:pt x="4311650" y="533400"/>
                </a:lnTo>
                <a:lnTo>
                  <a:pt x="4318000" y="536575"/>
                </a:lnTo>
                <a:lnTo>
                  <a:pt x="4327525" y="546100"/>
                </a:lnTo>
                <a:lnTo>
                  <a:pt x="4337050" y="558800"/>
                </a:lnTo>
                <a:lnTo>
                  <a:pt x="4340225" y="565150"/>
                </a:lnTo>
                <a:lnTo>
                  <a:pt x="4343400" y="571500"/>
                </a:lnTo>
                <a:lnTo>
                  <a:pt x="4346575" y="581025"/>
                </a:lnTo>
                <a:lnTo>
                  <a:pt x="4349750" y="587375"/>
                </a:lnTo>
                <a:lnTo>
                  <a:pt x="4349750" y="603250"/>
                </a:lnTo>
                <a:lnTo>
                  <a:pt x="4349750" y="908050"/>
                </a:lnTo>
                <a:lnTo>
                  <a:pt x="4349750" y="920750"/>
                </a:lnTo>
                <a:lnTo>
                  <a:pt x="4343400" y="936625"/>
                </a:lnTo>
                <a:lnTo>
                  <a:pt x="4337050" y="949325"/>
                </a:lnTo>
                <a:lnTo>
                  <a:pt x="4327525" y="962025"/>
                </a:lnTo>
                <a:lnTo>
                  <a:pt x="4318000" y="971550"/>
                </a:lnTo>
                <a:lnTo>
                  <a:pt x="4305300" y="977900"/>
                </a:lnTo>
                <a:lnTo>
                  <a:pt x="4289425" y="981075"/>
                </a:lnTo>
                <a:lnTo>
                  <a:pt x="4273550" y="984250"/>
                </a:lnTo>
                <a:lnTo>
                  <a:pt x="4257675" y="981075"/>
                </a:lnTo>
                <a:lnTo>
                  <a:pt x="4244975" y="977900"/>
                </a:lnTo>
                <a:lnTo>
                  <a:pt x="4229100" y="971550"/>
                </a:lnTo>
                <a:lnTo>
                  <a:pt x="4219575" y="962025"/>
                </a:lnTo>
                <a:lnTo>
                  <a:pt x="4210050" y="949325"/>
                </a:lnTo>
                <a:lnTo>
                  <a:pt x="4203700" y="936625"/>
                </a:lnTo>
                <a:lnTo>
                  <a:pt x="4197350" y="920750"/>
                </a:lnTo>
                <a:lnTo>
                  <a:pt x="4197350" y="908050"/>
                </a:lnTo>
                <a:lnTo>
                  <a:pt x="4197350" y="787400"/>
                </a:lnTo>
                <a:lnTo>
                  <a:pt x="3873500" y="1127125"/>
                </a:lnTo>
                <a:lnTo>
                  <a:pt x="3863975" y="1136650"/>
                </a:lnTo>
                <a:lnTo>
                  <a:pt x="3851275" y="1146175"/>
                </a:lnTo>
                <a:lnTo>
                  <a:pt x="3838575" y="1152525"/>
                </a:lnTo>
                <a:lnTo>
                  <a:pt x="3825875" y="1158875"/>
                </a:lnTo>
                <a:lnTo>
                  <a:pt x="3813175" y="1158875"/>
                </a:lnTo>
                <a:lnTo>
                  <a:pt x="3810000" y="1158875"/>
                </a:lnTo>
                <a:lnTo>
                  <a:pt x="3806825" y="1158875"/>
                </a:lnTo>
                <a:lnTo>
                  <a:pt x="3473450" y="1162050"/>
                </a:lnTo>
                <a:lnTo>
                  <a:pt x="3022600" y="1612900"/>
                </a:lnTo>
                <a:lnTo>
                  <a:pt x="3009900" y="1622425"/>
                </a:lnTo>
                <a:lnTo>
                  <a:pt x="2997200" y="1628775"/>
                </a:lnTo>
                <a:lnTo>
                  <a:pt x="2981325" y="1631950"/>
                </a:lnTo>
                <a:lnTo>
                  <a:pt x="2968625" y="1635125"/>
                </a:lnTo>
                <a:lnTo>
                  <a:pt x="2952750" y="1631950"/>
                </a:lnTo>
                <a:lnTo>
                  <a:pt x="2940050" y="1628775"/>
                </a:lnTo>
                <a:lnTo>
                  <a:pt x="2924175" y="1622425"/>
                </a:lnTo>
                <a:lnTo>
                  <a:pt x="2914650" y="1612900"/>
                </a:lnTo>
                <a:lnTo>
                  <a:pt x="2901950" y="1600200"/>
                </a:lnTo>
                <a:lnTo>
                  <a:pt x="2895600" y="1587500"/>
                </a:lnTo>
                <a:lnTo>
                  <a:pt x="2892425" y="1571625"/>
                </a:lnTo>
                <a:lnTo>
                  <a:pt x="2889250" y="1555750"/>
                </a:lnTo>
                <a:lnTo>
                  <a:pt x="2892425" y="1543050"/>
                </a:lnTo>
                <a:lnTo>
                  <a:pt x="2895600" y="1527175"/>
                </a:lnTo>
                <a:lnTo>
                  <a:pt x="2901950" y="1514475"/>
                </a:lnTo>
                <a:lnTo>
                  <a:pt x="2914650" y="1501775"/>
                </a:lnTo>
                <a:lnTo>
                  <a:pt x="3371850" y="1044575"/>
                </a:lnTo>
                <a:lnTo>
                  <a:pt x="3381375" y="1031875"/>
                </a:lnTo>
                <a:lnTo>
                  <a:pt x="3394075" y="1019175"/>
                </a:lnTo>
                <a:lnTo>
                  <a:pt x="3409950" y="1012825"/>
                </a:lnTo>
                <a:lnTo>
                  <a:pt x="3425825" y="1009650"/>
                </a:lnTo>
                <a:lnTo>
                  <a:pt x="3435350" y="1006475"/>
                </a:lnTo>
                <a:lnTo>
                  <a:pt x="3438525" y="1006475"/>
                </a:lnTo>
                <a:lnTo>
                  <a:pt x="3441700" y="1006475"/>
                </a:lnTo>
                <a:lnTo>
                  <a:pt x="3775075" y="1006475"/>
                </a:lnTo>
                <a:lnTo>
                  <a:pt x="4086225" y="679450"/>
                </a:lnTo>
                <a:lnTo>
                  <a:pt x="3930650" y="679450"/>
                </a:lnTo>
                <a:lnTo>
                  <a:pt x="3914775" y="676275"/>
                </a:lnTo>
                <a:lnTo>
                  <a:pt x="3902075" y="673100"/>
                </a:lnTo>
                <a:lnTo>
                  <a:pt x="3886200" y="666750"/>
                </a:lnTo>
                <a:lnTo>
                  <a:pt x="3876675" y="657225"/>
                </a:lnTo>
                <a:lnTo>
                  <a:pt x="3867150" y="644525"/>
                </a:lnTo>
                <a:lnTo>
                  <a:pt x="3860800" y="631825"/>
                </a:lnTo>
                <a:lnTo>
                  <a:pt x="3854450" y="615950"/>
                </a:lnTo>
                <a:lnTo>
                  <a:pt x="3854450" y="603250"/>
                </a:lnTo>
                <a:lnTo>
                  <a:pt x="3854450" y="587375"/>
                </a:lnTo>
                <a:lnTo>
                  <a:pt x="3860800" y="571500"/>
                </a:lnTo>
                <a:lnTo>
                  <a:pt x="3867150" y="558800"/>
                </a:lnTo>
                <a:lnTo>
                  <a:pt x="3876675" y="546100"/>
                </a:lnTo>
                <a:lnTo>
                  <a:pt x="3886200" y="536575"/>
                </a:lnTo>
                <a:lnTo>
                  <a:pt x="3902075" y="530225"/>
                </a:lnTo>
                <a:lnTo>
                  <a:pt x="3914775" y="527050"/>
                </a:lnTo>
                <a:lnTo>
                  <a:pt x="3930650" y="523875"/>
                </a:lnTo>
                <a:close/>
                <a:moveTo>
                  <a:pt x="3302000" y="285750"/>
                </a:moveTo>
                <a:lnTo>
                  <a:pt x="3333750" y="317500"/>
                </a:lnTo>
                <a:lnTo>
                  <a:pt x="2622550" y="1104900"/>
                </a:lnTo>
                <a:lnTo>
                  <a:pt x="2543175" y="1028700"/>
                </a:lnTo>
                <a:lnTo>
                  <a:pt x="3302000" y="285750"/>
                </a:lnTo>
                <a:close/>
                <a:moveTo>
                  <a:pt x="2543175" y="0"/>
                </a:moveTo>
                <a:lnTo>
                  <a:pt x="4841875" y="0"/>
                </a:lnTo>
                <a:lnTo>
                  <a:pt x="4879975" y="3175"/>
                </a:lnTo>
                <a:lnTo>
                  <a:pt x="4918075" y="6350"/>
                </a:lnTo>
                <a:lnTo>
                  <a:pt x="4956175" y="15875"/>
                </a:lnTo>
                <a:lnTo>
                  <a:pt x="4991100" y="28575"/>
                </a:lnTo>
                <a:lnTo>
                  <a:pt x="5026025" y="47625"/>
                </a:lnTo>
                <a:lnTo>
                  <a:pt x="5057775" y="66675"/>
                </a:lnTo>
                <a:lnTo>
                  <a:pt x="5086350" y="88900"/>
                </a:lnTo>
                <a:lnTo>
                  <a:pt x="5111750" y="111125"/>
                </a:lnTo>
                <a:lnTo>
                  <a:pt x="5137150" y="139700"/>
                </a:lnTo>
                <a:lnTo>
                  <a:pt x="5159375" y="168275"/>
                </a:lnTo>
                <a:lnTo>
                  <a:pt x="5178425" y="200025"/>
                </a:lnTo>
                <a:lnTo>
                  <a:pt x="5194300" y="234950"/>
                </a:lnTo>
                <a:lnTo>
                  <a:pt x="5207000" y="269875"/>
                </a:lnTo>
                <a:lnTo>
                  <a:pt x="5216525" y="304800"/>
                </a:lnTo>
                <a:lnTo>
                  <a:pt x="5222875" y="342900"/>
                </a:lnTo>
                <a:lnTo>
                  <a:pt x="5226050" y="384175"/>
                </a:lnTo>
                <a:lnTo>
                  <a:pt x="5226050" y="1739900"/>
                </a:lnTo>
                <a:lnTo>
                  <a:pt x="5222875" y="1778000"/>
                </a:lnTo>
                <a:lnTo>
                  <a:pt x="5216525" y="1816100"/>
                </a:lnTo>
                <a:lnTo>
                  <a:pt x="5207000" y="1854200"/>
                </a:lnTo>
                <a:lnTo>
                  <a:pt x="5194300" y="1889125"/>
                </a:lnTo>
                <a:lnTo>
                  <a:pt x="5178425" y="1920875"/>
                </a:lnTo>
                <a:lnTo>
                  <a:pt x="5159375" y="1952625"/>
                </a:lnTo>
                <a:lnTo>
                  <a:pt x="5137150" y="1984375"/>
                </a:lnTo>
                <a:lnTo>
                  <a:pt x="5111750" y="2009775"/>
                </a:lnTo>
                <a:lnTo>
                  <a:pt x="5086350" y="2035175"/>
                </a:lnTo>
                <a:lnTo>
                  <a:pt x="5057775" y="2057400"/>
                </a:lnTo>
                <a:lnTo>
                  <a:pt x="5026025" y="2076450"/>
                </a:lnTo>
                <a:lnTo>
                  <a:pt x="4991100" y="2092325"/>
                </a:lnTo>
                <a:lnTo>
                  <a:pt x="4956175" y="2105025"/>
                </a:lnTo>
                <a:lnTo>
                  <a:pt x="4918075" y="2114550"/>
                </a:lnTo>
                <a:lnTo>
                  <a:pt x="4879975" y="2120900"/>
                </a:lnTo>
                <a:lnTo>
                  <a:pt x="4841875" y="2120900"/>
                </a:lnTo>
                <a:lnTo>
                  <a:pt x="2543175" y="2120900"/>
                </a:lnTo>
                <a:lnTo>
                  <a:pt x="2505075" y="2120900"/>
                </a:lnTo>
                <a:lnTo>
                  <a:pt x="2466975" y="2114550"/>
                </a:lnTo>
                <a:lnTo>
                  <a:pt x="2428875" y="2105025"/>
                </a:lnTo>
                <a:lnTo>
                  <a:pt x="2393950" y="2092325"/>
                </a:lnTo>
                <a:lnTo>
                  <a:pt x="2362200" y="2076450"/>
                </a:lnTo>
                <a:lnTo>
                  <a:pt x="2330450" y="2057400"/>
                </a:lnTo>
                <a:lnTo>
                  <a:pt x="2298700" y="2035175"/>
                </a:lnTo>
                <a:lnTo>
                  <a:pt x="2273300" y="2009775"/>
                </a:lnTo>
                <a:lnTo>
                  <a:pt x="2247900" y="1984375"/>
                </a:lnTo>
                <a:lnTo>
                  <a:pt x="2225675" y="1952625"/>
                </a:lnTo>
                <a:lnTo>
                  <a:pt x="2206625" y="1920875"/>
                </a:lnTo>
                <a:lnTo>
                  <a:pt x="2190750" y="1889125"/>
                </a:lnTo>
                <a:lnTo>
                  <a:pt x="2178050" y="1854200"/>
                </a:lnTo>
                <a:lnTo>
                  <a:pt x="2168525" y="1816100"/>
                </a:lnTo>
                <a:lnTo>
                  <a:pt x="2162175" y="1778000"/>
                </a:lnTo>
                <a:lnTo>
                  <a:pt x="2159000" y="1739900"/>
                </a:lnTo>
                <a:lnTo>
                  <a:pt x="2159000" y="1435100"/>
                </a:lnTo>
                <a:lnTo>
                  <a:pt x="2241550" y="1406525"/>
                </a:lnTo>
                <a:lnTo>
                  <a:pt x="2324100" y="1374775"/>
                </a:lnTo>
                <a:lnTo>
                  <a:pt x="2324100" y="1739900"/>
                </a:lnTo>
                <a:lnTo>
                  <a:pt x="2324100" y="1762125"/>
                </a:lnTo>
                <a:lnTo>
                  <a:pt x="2327275" y="1784350"/>
                </a:lnTo>
                <a:lnTo>
                  <a:pt x="2333625" y="1803400"/>
                </a:lnTo>
                <a:lnTo>
                  <a:pt x="2339975" y="1825625"/>
                </a:lnTo>
                <a:lnTo>
                  <a:pt x="2349500" y="1844675"/>
                </a:lnTo>
                <a:lnTo>
                  <a:pt x="2362200" y="1863725"/>
                </a:lnTo>
                <a:lnTo>
                  <a:pt x="2374900" y="1879600"/>
                </a:lnTo>
                <a:lnTo>
                  <a:pt x="2387600" y="1895475"/>
                </a:lnTo>
                <a:lnTo>
                  <a:pt x="2403475" y="1908175"/>
                </a:lnTo>
                <a:lnTo>
                  <a:pt x="2419350" y="1920875"/>
                </a:lnTo>
                <a:lnTo>
                  <a:pt x="2438400" y="1933575"/>
                </a:lnTo>
                <a:lnTo>
                  <a:pt x="2457450" y="1943100"/>
                </a:lnTo>
                <a:lnTo>
                  <a:pt x="2476500" y="1949450"/>
                </a:lnTo>
                <a:lnTo>
                  <a:pt x="2498725" y="1955800"/>
                </a:lnTo>
                <a:lnTo>
                  <a:pt x="2520950" y="1958975"/>
                </a:lnTo>
                <a:lnTo>
                  <a:pt x="2543175" y="1958975"/>
                </a:lnTo>
                <a:lnTo>
                  <a:pt x="4841875" y="1958975"/>
                </a:lnTo>
                <a:lnTo>
                  <a:pt x="4864100" y="1958975"/>
                </a:lnTo>
                <a:lnTo>
                  <a:pt x="4886325" y="1955800"/>
                </a:lnTo>
                <a:lnTo>
                  <a:pt x="4908550" y="1949450"/>
                </a:lnTo>
                <a:lnTo>
                  <a:pt x="4927600" y="1943100"/>
                </a:lnTo>
                <a:lnTo>
                  <a:pt x="4946650" y="1933575"/>
                </a:lnTo>
                <a:lnTo>
                  <a:pt x="4965700" y="1920875"/>
                </a:lnTo>
                <a:lnTo>
                  <a:pt x="4981575" y="1908175"/>
                </a:lnTo>
                <a:lnTo>
                  <a:pt x="4997450" y="1895475"/>
                </a:lnTo>
                <a:lnTo>
                  <a:pt x="5013325" y="1879600"/>
                </a:lnTo>
                <a:lnTo>
                  <a:pt x="5026025" y="1863725"/>
                </a:lnTo>
                <a:lnTo>
                  <a:pt x="5035550" y="1844675"/>
                </a:lnTo>
                <a:lnTo>
                  <a:pt x="5045075" y="1825625"/>
                </a:lnTo>
                <a:lnTo>
                  <a:pt x="5051425" y="1803400"/>
                </a:lnTo>
                <a:lnTo>
                  <a:pt x="5057775" y="1784350"/>
                </a:lnTo>
                <a:lnTo>
                  <a:pt x="5060950" y="1762125"/>
                </a:lnTo>
                <a:lnTo>
                  <a:pt x="5060950" y="1739900"/>
                </a:lnTo>
                <a:lnTo>
                  <a:pt x="5060950" y="384175"/>
                </a:lnTo>
                <a:lnTo>
                  <a:pt x="5060950" y="361950"/>
                </a:lnTo>
                <a:lnTo>
                  <a:pt x="5057775" y="339725"/>
                </a:lnTo>
                <a:lnTo>
                  <a:pt x="5051425" y="317500"/>
                </a:lnTo>
                <a:lnTo>
                  <a:pt x="5045075" y="298450"/>
                </a:lnTo>
                <a:lnTo>
                  <a:pt x="5035550" y="279400"/>
                </a:lnTo>
                <a:lnTo>
                  <a:pt x="5026025" y="260350"/>
                </a:lnTo>
                <a:lnTo>
                  <a:pt x="5013325" y="244475"/>
                </a:lnTo>
                <a:lnTo>
                  <a:pt x="4997450" y="228600"/>
                </a:lnTo>
                <a:lnTo>
                  <a:pt x="4981575" y="212725"/>
                </a:lnTo>
                <a:lnTo>
                  <a:pt x="4965700" y="200025"/>
                </a:lnTo>
                <a:lnTo>
                  <a:pt x="4946650" y="190500"/>
                </a:lnTo>
                <a:lnTo>
                  <a:pt x="4927600" y="180975"/>
                </a:lnTo>
                <a:lnTo>
                  <a:pt x="4908550" y="171450"/>
                </a:lnTo>
                <a:lnTo>
                  <a:pt x="4886325" y="168275"/>
                </a:lnTo>
                <a:lnTo>
                  <a:pt x="4864100" y="165100"/>
                </a:lnTo>
                <a:lnTo>
                  <a:pt x="4841875" y="161925"/>
                </a:lnTo>
                <a:lnTo>
                  <a:pt x="2543175" y="161925"/>
                </a:lnTo>
                <a:lnTo>
                  <a:pt x="2520950" y="165100"/>
                </a:lnTo>
                <a:lnTo>
                  <a:pt x="2498725" y="168275"/>
                </a:lnTo>
                <a:lnTo>
                  <a:pt x="2476500" y="171450"/>
                </a:lnTo>
                <a:lnTo>
                  <a:pt x="2457450" y="180975"/>
                </a:lnTo>
                <a:lnTo>
                  <a:pt x="2438400" y="190500"/>
                </a:lnTo>
                <a:lnTo>
                  <a:pt x="2419350" y="200025"/>
                </a:lnTo>
                <a:lnTo>
                  <a:pt x="2403475" y="212725"/>
                </a:lnTo>
                <a:lnTo>
                  <a:pt x="2387600" y="228600"/>
                </a:lnTo>
                <a:lnTo>
                  <a:pt x="2374900" y="244475"/>
                </a:lnTo>
                <a:lnTo>
                  <a:pt x="2362200" y="260350"/>
                </a:lnTo>
                <a:lnTo>
                  <a:pt x="2349500" y="279400"/>
                </a:lnTo>
                <a:lnTo>
                  <a:pt x="2339975" y="298450"/>
                </a:lnTo>
                <a:lnTo>
                  <a:pt x="2333625" y="317500"/>
                </a:lnTo>
                <a:lnTo>
                  <a:pt x="2327275" y="339725"/>
                </a:lnTo>
                <a:lnTo>
                  <a:pt x="2324100" y="361950"/>
                </a:lnTo>
                <a:lnTo>
                  <a:pt x="2324100" y="384175"/>
                </a:lnTo>
                <a:lnTo>
                  <a:pt x="2324100" y="1066800"/>
                </a:lnTo>
                <a:lnTo>
                  <a:pt x="2241550" y="1089025"/>
                </a:lnTo>
                <a:lnTo>
                  <a:pt x="2159000" y="1117600"/>
                </a:lnTo>
                <a:lnTo>
                  <a:pt x="2159000" y="384175"/>
                </a:lnTo>
                <a:lnTo>
                  <a:pt x="2162175" y="342900"/>
                </a:lnTo>
                <a:lnTo>
                  <a:pt x="2168525" y="304800"/>
                </a:lnTo>
                <a:lnTo>
                  <a:pt x="2178050" y="269875"/>
                </a:lnTo>
                <a:lnTo>
                  <a:pt x="2190750" y="234950"/>
                </a:lnTo>
                <a:lnTo>
                  <a:pt x="2206625" y="200025"/>
                </a:lnTo>
                <a:lnTo>
                  <a:pt x="2225675" y="168275"/>
                </a:lnTo>
                <a:lnTo>
                  <a:pt x="2247900" y="139700"/>
                </a:lnTo>
                <a:lnTo>
                  <a:pt x="2273300" y="111125"/>
                </a:lnTo>
                <a:lnTo>
                  <a:pt x="2298700" y="88900"/>
                </a:lnTo>
                <a:lnTo>
                  <a:pt x="2330450" y="66675"/>
                </a:lnTo>
                <a:lnTo>
                  <a:pt x="2362200" y="47625"/>
                </a:lnTo>
                <a:lnTo>
                  <a:pt x="2393950" y="28575"/>
                </a:lnTo>
                <a:lnTo>
                  <a:pt x="2428875" y="15875"/>
                </a:lnTo>
                <a:lnTo>
                  <a:pt x="2466975" y="6350"/>
                </a:lnTo>
                <a:lnTo>
                  <a:pt x="2505075" y="3175"/>
                </a:lnTo>
                <a:lnTo>
                  <a:pt x="25431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椭圆 5"/>
          <p:cNvSpPr/>
          <p:nvPr/>
        </p:nvSpPr>
        <p:spPr bwMode="auto">
          <a:xfrm>
            <a:off x="5572537" y="4502450"/>
            <a:ext cx="1080000" cy="1080000"/>
          </a:xfrm>
          <a:prstGeom prst="ellipse">
            <a:avLst/>
          </a:prstGeom>
          <a:solidFill>
            <a:schemeClr val="accent4">
              <a:lumMod val="50000"/>
            </a:schemeClr>
          </a:solidFill>
          <a:ln>
            <a:noFill/>
          </a:ln>
        </p:spPr>
        <p:txBody>
          <a:bodyPr rtlCol="0" anchor="ctr" anchorCtr="1"/>
          <a:lstStyle/>
          <a:p>
            <a:pPr algn="ctr"/>
            <a:endParaRPr lang="zh-CN" altLang="en-US"/>
          </a:p>
        </p:txBody>
      </p:sp>
      <p:sp>
        <p:nvSpPr>
          <p:cNvPr id="10" name="KSO_Shape"/>
          <p:cNvSpPr/>
          <p:nvPr/>
        </p:nvSpPr>
        <p:spPr bwMode="auto">
          <a:xfrm>
            <a:off x="5891735" y="4863546"/>
            <a:ext cx="461538" cy="393976"/>
          </a:xfrm>
          <a:custGeom>
            <a:avLst/>
            <a:gdLst>
              <a:gd name="T0" fmla="*/ 175713297 w 4097"/>
              <a:gd name="T1" fmla="*/ 71089403 h 3497"/>
              <a:gd name="T2" fmla="*/ 33597902 w 4097"/>
              <a:gd name="T3" fmla="*/ 71089403 h 3497"/>
              <a:gd name="T4" fmla="*/ 423256757 w 4097"/>
              <a:gd name="T5" fmla="*/ 139474091 h 3497"/>
              <a:gd name="T6" fmla="*/ 372859684 w 4097"/>
              <a:gd name="T7" fmla="*/ 216358747 h 3497"/>
              <a:gd name="T8" fmla="*/ 297747197 w 4097"/>
              <a:gd name="T9" fmla="*/ 139474091 h 3497"/>
              <a:gd name="T10" fmla="*/ 502231138 w 4097"/>
              <a:gd name="T11" fmla="*/ 428853992 h 3497"/>
              <a:gd name="T12" fmla="*/ 423256757 w 4097"/>
              <a:gd name="T13" fmla="*/ 139474091 h 3497"/>
              <a:gd name="T14" fmla="*/ 254687678 w 4097"/>
              <a:gd name="T15" fmla="*/ 98906881 h 3497"/>
              <a:gd name="T16" fmla="*/ 254687678 w 4097"/>
              <a:gd name="T17" fmla="*/ 327242836 h 3497"/>
              <a:gd name="T18" fmla="*/ 184402447 w 4097"/>
              <a:gd name="T19" fmla="*/ 160916703 h 3497"/>
              <a:gd name="T20" fmla="*/ 0 w 4097"/>
              <a:gd name="T21" fmla="*/ 369934708 h 3497"/>
              <a:gd name="T22" fmla="*/ 19116131 w 4097"/>
              <a:gd name="T23" fmla="*/ 675348230 h 3497"/>
              <a:gd name="T24" fmla="*/ 90752959 w 4097"/>
              <a:gd name="T25" fmla="*/ 548044259 h 3497"/>
              <a:gd name="T26" fmla="*/ 143080758 w 4097"/>
              <a:gd name="T27" fmla="*/ 528147135 h 3497"/>
              <a:gd name="T28" fmla="*/ 194249858 w 4097"/>
              <a:gd name="T29" fmla="*/ 674961968 h 3497"/>
              <a:gd name="T30" fmla="*/ 135936541 w 4097"/>
              <a:gd name="T31" fmla="*/ 385582067 h 3497"/>
              <a:gd name="T32" fmla="*/ 165865446 w 4097"/>
              <a:gd name="T33" fmla="*/ 356992065 h 3497"/>
              <a:gd name="T34" fmla="*/ 254687678 w 4097"/>
              <a:gd name="T35" fmla="*/ 455319332 h 3497"/>
              <a:gd name="T36" fmla="*/ 271293512 w 4097"/>
              <a:gd name="T37" fmla="*/ 471739216 h 3497"/>
              <a:gd name="T38" fmla="*/ 542780360 w 4097"/>
              <a:gd name="T39" fmla="*/ 471739216 h 3497"/>
              <a:gd name="T40" fmla="*/ 542780360 w 4097"/>
              <a:gd name="T41" fmla="*/ 379980165 h 3497"/>
              <a:gd name="T42" fmla="*/ 631988386 w 4097"/>
              <a:gd name="T43" fmla="*/ 286096012 h 3497"/>
              <a:gd name="T44" fmla="*/ 566337515 w 4097"/>
              <a:gd name="T45" fmla="*/ 506124911 h 3497"/>
              <a:gd name="T46" fmla="*/ 646277260 w 4097"/>
              <a:gd name="T47" fmla="*/ 668973364 h 3497"/>
              <a:gd name="T48" fmla="*/ 703239419 w 4097"/>
              <a:gd name="T49" fmla="*/ 468648678 h 3497"/>
              <a:gd name="T50" fmla="*/ 791095848 w 4097"/>
              <a:gd name="T51" fmla="*/ 669166715 h 3497"/>
              <a:gd name="T52" fmla="*/ 763483903 w 4097"/>
              <a:gd name="T53" fmla="*/ 170189195 h 3497"/>
              <a:gd name="T54" fmla="*/ 577536523 w 4097"/>
              <a:gd name="T55" fmla="*/ 289572813 h 3497"/>
              <a:gd name="T56" fmla="*/ 542780360 w 4097"/>
              <a:gd name="T57" fmla="*/ 115520115 h 3497"/>
              <a:gd name="T58" fmla="*/ 526367423 w 4097"/>
              <a:gd name="T59" fmla="*/ 98906881 h 3497"/>
              <a:gd name="T60" fmla="*/ 674082541 w 4097"/>
              <a:gd name="T61" fmla="*/ 15261096 h 3497"/>
              <a:gd name="T62" fmla="*/ 674082541 w 4097"/>
              <a:gd name="T63" fmla="*/ 153383050 h 3497"/>
              <a:gd name="T64" fmla="*/ 674082541 w 4097"/>
              <a:gd name="T65" fmla="*/ 15261096 h 3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97" h="3497">
                <a:moveTo>
                  <a:pt x="542" y="0"/>
                </a:moveTo>
                <a:cubicBezTo>
                  <a:pt x="745" y="0"/>
                  <a:pt x="910" y="165"/>
                  <a:pt x="910" y="368"/>
                </a:cubicBezTo>
                <a:cubicBezTo>
                  <a:pt x="910" y="571"/>
                  <a:pt x="745" y="736"/>
                  <a:pt x="542" y="736"/>
                </a:cubicBezTo>
                <a:cubicBezTo>
                  <a:pt x="339" y="736"/>
                  <a:pt x="174" y="571"/>
                  <a:pt x="174" y="368"/>
                </a:cubicBezTo>
                <a:cubicBezTo>
                  <a:pt x="174" y="165"/>
                  <a:pt x="339" y="0"/>
                  <a:pt x="542" y="0"/>
                </a:cubicBezTo>
                <a:close/>
                <a:moveTo>
                  <a:pt x="2192" y="722"/>
                </a:moveTo>
                <a:cubicBezTo>
                  <a:pt x="2192" y="1120"/>
                  <a:pt x="2192" y="1120"/>
                  <a:pt x="2192" y="1120"/>
                </a:cubicBezTo>
                <a:cubicBezTo>
                  <a:pt x="1931" y="1120"/>
                  <a:pt x="1931" y="1120"/>
                  <a:pt x="1931" y="1120"/>
                </a:cubicBezTo>
                <a:cubicBezTo>
                  <a:pt x="1931" y="722"/>
                  <a:pt x="1931" y="722"/>
                  <a:pt x="1931" y="722"/>
                </a:cubicBezTo>
                <a:cubicBezTo>
                  <a:pt x="1542" y="722"/>
                  <a:pt x="1542" y="722"/>
                  <a:pt x="1542" y="722"/>
                </a:cubicBezTo>
                <a:cubicBezTo>
                  <a:pt x="1542" y="2220"/>
                  <a:pt x="1542" y="2220"/>
                  <a:pt x="1542" y="2220"/>
                </a:cubicBezTo>
                <a:cubicBezTo>
                  <a:pt x="2601" y="2220"/>
                  <a:pt x="2601" y="2220"/>
                  <a:pt x="2601" y="2220"/>
                </a:cubicBezTo>
                <a:cubicBezTo>
                  <a:pt x="2601" y="722"/>
                  <a:pt x="2601" y="722"/>
                  <a:pt x="2601" y="722"/>
                </a:cubicBezTo>
                <a:cubicBezTo>
                  <a:pt x="2192" y="722"/>
                  <a:pt x="2192" y="722"/>
                  <a:pt x="2192" y="722"/>
                </a:cubicBezTo>
                <a:close/>
                <a:moveTo>
                  <a:pt x="1405" y="512"/>
                </a:moveTo>
                <a:cubicBezTo>
                  <a:pt x="1319" y="512"/>
                  <a:pt x="1319" y="512"/>
                  <a:pt x="1319" y="512"/>
                </a:cubicBezTo>
                <a:cubicBezTo>
                  <a:pt x="1319" y="598"/>
                  <a:pt x="1319" y="598"/>
                  <a:pt x="1319" y="598"/>
                </a:cubicBezTo>
                <a:cubicBezTo>
                  <a:pt x="1319" y="1694"/>
                  <a:pt x="1319" y="1694"/>
                  <a:pt x="1319" y="1694"/>
                </a:cubicBezTo>
                <a:cubicBezTo>
                  <a:pt x="1107" y="1550"/>
                  <a:pt x="1107" y="1550"/>
                  <a:pt x="1107" y="1550"/>
                </a:cubicBezTo>
                <a:cubicBezTo>
                  <a:pt x="955" y="833"/>
                  <a:pt x="955" y="833"/>
                  <a:pt x="955" y="833"/>
                </a:cubicBezTo>
                <a:cubicBezTo>
                  <a:pt x="67" y="825"/>
                  <a:pt x="67" y="825"/>
                  <a:pt x="67" y="825"/>
                </a:cubicBezTo>
                <a:cubicBezTo>
                  <a:pt x="0" y="1915"/>
                  <a:pt x="0" y="1915"/>
                  <a:pt x="0" y="1915"/>
                </a:cubicBezTo>
                <a:cubicBezTo>
                  <a:pt x="89" y="2707"/>
                  <a:pt x="89" y="2707"/>
                  <a:pt x="89" y="2707"/>
                </a:cubicBezTo>
                <a:cubicBezTo>
                  <a:pt x="99" y="3496"/>
                  <a:pt x="99" y="3496"/>
                  <a:pt x="99" y="3496"/>
                </a:cubicBezTo>
                <a:cubicBezTo>
                  <a:pt x="314" y="3494"/>
                  <a:pt x="314" y="3494"/>
                  <a:pt x="314" y="3494"/>
                </a:cubicBezTo>
                <a:cubicBezTo>
                  <a:pt x="470" y="2837"/>
                  <a:pt x="470" y="2837"/>
                  <a:pt x="470" y="2837"/>
                </a:cubicBezTo>
                <a:cubicBezTo>
                  <a:pt x="455" y="2345"/>
                  <a:pt x="455" y="2345"/>
                  <a:pt x="455" y="2345"/>
                </a:cubicBezTo>
                <a:cubicBezTo>
                  <a:pt x="741" y="2734"/>
                  <a:pt x="741" y="2734"/>
                  <a:pt x="741" y="2734"/>
                </a:cubicBezTo>
                <a:cubicBezTo>
                  <a:pt x="782" y="3497"/>
                  <a:pt x="782" y="3497"/>
                  <a:pt x="782" y="3497"/>
                </a:cubicBezTo>
                <a:cubicBezTo>
                  <a:pt x="1006" y="3494"/>
                  <a:pt x="1006" y="3494"/>
                  <a:pt x="1006" y="3494"/>
                </a:cubicBezTo>
                <a:cubicBezTo>
                  <a:pt x="1116" y="2612"/>
                  <a:pt x="1116" y="2612"/>
                  <a:pt x="1116" y="2612"/>
                </a:cubicBezTo>
                <a:cubicBezTo>
                  <a:pt x="704" y="1996"/>
                  <a:pt x="704" y="1996"/>
                  <a:pt x="704" y="1996"/>
                </a:cubicBezTo>
                <a:cubicBezTo>
                  <a:pt x="767" y="1441"/>
                  <a:pt x="767" y="1441"/>
                  <a:pt x="767" y="1441"/>
                </a:cubicBezTo>
                <a:cubicBezTo>
                  <a:pt x="859" y="1848"/>
                  <a:pt x="859" y="1848"/>
                  <a:pt x="859" y="1848"/>
                </a:cubicBezTo>
                <a:cubicBezTo>
                  <a:pt x="1319" y="1954"/>
                  <a:pt x="1319" y="1954"/>
                  <a:pt x="1319" y="1954"/>
                </a:cubicBezTo>
                <a:cubicBezTo>
                  <a:pt x="1319" y="2357"/>
                  <a:pt x="1319" y="2357"/>
                  <a:pt x="1319" y="2357"/>
                </a:cubicBezTo>
                <a:cubicBezTo>
                  <a:pt x="1319" y="2442"/>
                  <a:pt x="1319" y="2442"/>
                  <a:pt x="1319" y="2442"/>
                </a:cubicBezTo>
                <a:cubicBezTo>
                  <a:pt x="1405" y="2442"/>
                  <a:pt x="1405" y="2442"/>
                  <a:pt x="1405" y="2442"/>
                </a:cubicBezTo>
                <a:cubicBezTo>
                  <a:pt x="2726" y="2442"/>
                  <a:pt x="2726" y="2442"/>
                  <a:pt x="2726" y="2442"/>
                </a:cubicBezTo>
                <a:cubicBezTo>
                  <a:pt x="2811" y="2442"/>
                  <a:pt x="2811" y="2442"/>
                  <a:pt x="2811" y="2442"/>
                </a:cubicBezTo>
                <a:cubicBezTo>
                  <a:pt x="2811" y="2357"/>
                  <a:pt x="2811" y="2357"/>
                  <a:pt x="2811" y="2357"/>
                </a:cubicBezTo>
                <a:cubicBezTo>
                  <a:pt x="2811" y="1967"/>
                  <a:pt x="2811" y="1967"/>
                  <a:pt x="2811" y="1967"/>
                </a:cubicBezTo>
                <a:cubicBezTo>
                  <a:pt x="3165" y="1735"/>
                  <a:pt x="3165" y="1735"/>
                  <a:pt x="3165" y="1735"/>
                </a:cubicBezTo>
                <a:cubicBezTo>
                  <a:pt x="3273" y="1481"/>
                  <a:pt x="3273" y="1481"/>
                  <a:pt x="3273" y="1481"/>
                </a:cubicBezTo>
                <a:cubicBezTo>
                  <a:pt x="3392" y="2054"/>
                  <a:pt x="3392" y="2054"/>
                  <a:pt x="3392" y="2054"/>
                </a:cubicBezTo>
                <a:cubicBezTo>
                  <a:pt x="2933" y="2620"/>
                  <a:pt x="2933" y="2620"/>
                  <a:pt x="2933" y="2620"/>
                </a:cubicBezTo>
                <a:cubicBezTo>
                  <a:pt x="3130" y="3459"/>
                  <a:pt x="3130" y="3459"/>
                  <a:pt x="3130" y="3459"/>
                </a:cubicBezTo>
                <a:cubicBezTo>
                  <a:pt x="3347" y="3463"/>
                  <a:pt x="3347" y="3463"/>
                  <a:pt x="3347" y="3463"/>
                </a:cubicBezTo>
                <a:cubicBezTo>
                  <a:pt x="3298" y="2738"/>
                  <a:pt x="3298" y="2738"/>
                  <a:pt x="3298" y="2738"/>
                </a:cubicBezTo>
                <a:cubicBezTo>
                  <a:pt x="3642" y="2426"/>
                  <a:pt x="3642" y="2426"/>
                  <a:pt x="3642" y="2426"/>
                </a:cubicBezTo>
                <a:cubicBezTo>
                  <a:pt x="3816" y="3461"/>
                  <a:pt x="3816" y="3461"/>
                  <a:pt x="3816" y="3461"/>
                </a:cubicBezTo>
                <a:cubicBezTo>
                  <a:pt x="4097" y="3464"/>
                  <a:pt x="4097" y="3464"/>
                  <a:pt x="4097" y="3464"/>
                </a:cubicBezTo>
                <a:cubicBezTo>
                  <a:pt x="4048" y="2263"/>
                  <a:pt x="4048" y="2263"/>
                  <a:pt x="4048" y="2263"/>
                </a:cubicBezTo>
                <a:cubicBezTo>
                  <a:pt x="3954" y="881"/>
                  <a:pt x="3954" y="881"/>
                  <a:pt x="3954" y="881"/>
                </a:cubicBezTo>
                <a:cubicBezTo>
                  <a:pt x="3090" y="888"/>
                  <a:pt x="3090" y="888"/>
                  <a:pt x="3090" y="888"/>
                </a:cubicBezTo>
                <a:cubicBezTo>
                  <a:pt x="2991" y="1499"/>
                  <a:pt x="2991" y="1499"/>
                  <a:pt x="2991" y="1499"/>
                </a:cubicBezTo>
                <a:cubicBezTo>
                  <a:pt x="2811" y="1700"/>
                  <a:pt x="2811" y="1700"/>
                  <a:pt x="2811" y="1700"/>
                </a:cubicBezTo>
                <a:cubicBezTo>
                  <a:pt x="2811" y="598"/>
                  <a:pt x="2811" y="598"/>
                  <a:pt x="2811" y="598"/>
                </a:cubicBezTo>
                <a:cubicBezTo>
                  <a:pt x="2811" y="512"/>
                  <a:pt x="2811" y="512"/>
                  <a:pt x="2811" y="512"/>
                </a:cubicBezTo>
                <a:cubicBezTo>
                  <a:pt x="2726" y="512"/>
                  <a:pt x="2726" y="512"/>
                  <a:pt x="2726" y="512"/>
                </a:cubicBezTo>
                <a:cubicBezTo>
                  <a:pt x="1405" y="512"/>
                  <a:pt x="1405" y="512"/>
                  <a:pt x="1405" y="512"/>
                </a:cubicBezTo>
                <a:close/>
                <a:moveTo>
                  <a:pt x="3491" y="79"/>
                </a:moveTo>
                <a:cubicBezTo>
                  <a:pt x="3689" y="79"/>
                  <a:pt x="3849" y="239"/>
                  <a:pt x="3849" y="437"/>
                </a:cubicBezTo>
                <a:cubicBezTo>
                  <a:pt x="3849" y="634"/>
                  <a:pt x="3689" y="794"/>
                  <a:pt x="3491" y="794"/>
                </a:cubicBezTo>
                <a:cubicBezTo>
                  <a:pt x="3294" y="794"/>
                  <a:pt x="3134" y="634"/>
                  <a:pt x="3134" y="437"/>
                </a:cubicBezTo>
                <a:cubicBezTo>
                  <a:pt x="3134" y="239"/>
                  <a:pt x="3294" y="79"/>
                  <a:pt x="3491" y="79"/>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0660" y="1860526"/>
            <a:ext cx="2504661" cy="1011883"/>
          </a:xfrm>
          <a:prstGeom prst="rect">
            <a:avLst/>
          </a:prstGeom>
        </p:spPr>
      </p:pic>
      <p:sp>
        <p:nvSpPr>
          <p:cNvPr id="20" name="矩形 19"/>
          <p:cNvSpPr/>
          <p:nvPr/>
        </p:nvSpPr>
        <p:spPr>
          <a:xfrm>
            <a:off x="8554276" y="4129889"/>
            <a:ext cx="2676941"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3" name="矩形 22"/>
          <p:cNvSpPr/>
          <p:nvPr/>
        </p:nvSpPr>
        <p:spPr>
          <a:xfrm>
            <a:off x="635974"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工作总体描述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150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P spid="15" grpId="0"/>
      <p:bldP spid="16" grpId="0"/>
      <p:bldP spid="17" grpId="0"/>
      <p:bldP spid="18" grpId="0"/>
      <p:bldP spid="5" grpId="0" animBg="1"/>
      <p:bldP spid="11" grpId="0" animBg="1"/>
      <p:bldP spid="3" grpId="0" animBg="1"/>
      <p:bldP spid="9" grpId="0" animBg="1"/>
      <p:bldP spid="4" grpId="0" animBg="1"/>
      <p:bldP spid="8" grpId="0" animBg="1"/>
      <p:bldP spid="6" grpId="0" animBg="1"/>
      <p:bldP spid="10" grpId="0" animBg="1"/>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SO_Shape"/>
          <p:cNvSpPr/>
          <p:nvPr/>
        </p:nvSpPr>
        <p:spPr bwMode="auto">
          <a:xfrm>
            <a:off x="6218645" y="1913016"/>
            <a:ext cx="3986416" cy="2464934"/>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54636A"/>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7" name="KSO_Shape"/>
          <p:cNvSpPr/>
          <p:nvPr/>
        </p:nvSpPr>
        <p:spPr bwMode="auto">
          <a:xfrm flipH="1">
            <a:off x="3240471" y="3720045"/>
            <a:ext cx="4001431" cy="2464934"/>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5463A0"/>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8" name="文本框 27"/>
          <p:cNvSpPr txBox="1"/>
          <p:nvPr/>
        </p:nvSpPr>
        <p:spPr>
          <a:xfrm>
            <a:off x="3568620" y="5157623"/>
            <a:ext cx="1005403" cy="338554"/>
          </a:xfrm>
          <a:prstGeom prst="rect">
            <a:avLst/>
          </a:prstGeom>
          <a:noFill/>
        </p:spPr>
        <p:txBody>
          <a:bodyPr vert="horz" wrap="none" rtlCol="0">
            <a:spAutoFit/>
          </a:bodyPr>
          <a:lstStyle/>
          <a:p>
            <a:pPr algn="ctr"/>
            <a:r>
              <a:rPr lang="zh-CN" altLang="en-US" sz="1600" dirty="0">
                <a:latin typeface="微软雅黑" panose="020B0503020204020204" pitchFamily="34" charset="-122"/>
                <a:ea typeface="微软雅黑" panose="020B0503020204020204" pitchFamily="34" charset="-122"/>
              </a:rPr>
              <a:t>添加标题</a:t>
            </a:r>
          </a:p>
        </p:txBody>
      </p:sp>
      <p:sp>
        <p:nvSpPr>
          <p:cNvPr id="29" name="文本框 28"/>
          <p:cNvSpPr txBox="1"/>
          <p:nvPr/>
        </p:nvSpPr>
        <p:spPr>
          <a:xfrm>
            <a:off x="5286579" y="4743967"/>
            <a:ext cx="1415772" cy="461665"/>
          </a:xfrm>
          <a:prstGeom prst="rect">
            <a:avLst/>
          </a:prstGeom>
          <a:noFill/>
        </p:spPr>
        <p:txBody>
          <a:bodyPr vert="horz" wrap="none" rtlCol="0">
            <a:spAutoFit/>
          </a:bodyPr>
          <a:lstStyle/>
          <a:p>
            <a:pPr algn="ctr"/>
            <a:r>
              <a:rPr lang="zh-CN" altLang="en-US" sz="2400" dirty="0">
                <a:latin typeface="微软雅黑" panose="020B0503020204020204" pitchFamily="34" charset="-122"/>
                <a:ea typeface="微软雅黑" panose="020B0503020204020204" pitchFamily="34" charset="-122"/>
              </a:rPr>
              <a:t>添加标题</a:t>
            </a:r>
          </a:p>
        </p:txBody>
      </p:sp>
      <p:sp>
        <p:nvSpPr>
          <p:cNvPr id="30" name="文本框 29"/>
          <p:cNvSpPr txBox="1"/>
          <p:nvPr/>
        </p:nvSpPr>
        <p:spPr>
          <a:xfrm>
            <a:off x="6774295" y="2922424"/>
            <a:ext cx="1415772" cy="461665"/>
          </a:xfrm>
          <a:prstGeom prst="rect">
            <a:avLst/>
          </a:prstGeom>
          <a:noFill/>
        </p:spPr>
        <p:txBody>
          <a:bodyPr vert="horz" wrap="none" rtlCol="0">
            <a:spAutoFit/>
          </a:bodyPr>
          <a:lstStyle/>
          <a:p>
            <a:pPr algn="ctr"/>
            <a:r>
              <a:rPr lang="zh-CN" altLang="en-US" sz="2400" dirty="0">
                <a:latin typeface="微软雅黑" panose="020B0503020204020204" pitchFamily="34" charset="-122"/>
                <a:ea typeface="微软雅黑" panose="020B0503020204020204" pitchFamily="34" charset="-122"/>
              </a:rPr>
              <a:t>添加标题</a:t>
            </a:r>
          </a:p>
        </p:txBody>
      </p:sp>
      <p:sp>
        <p:nvSpPr>
          <p:cNvPr id="31" name="文本框 30"/>
          <p:cNvSpPr txBox="1"/>
          <p:nvPr/>
        </p:nvSpPr>
        <p:spPr>
          <a:xfrm>
            <a:off x="8873592" y="3350594"/>
            <a:ext cx="1005403" cy="338554"/>
          </a:xfrm>
          <a:prstGeom prst="rect">
            <a:avLst/>
          </a:prstGeom>
          <a:noFill/>
        </p:spPr>
        <p:txBody>
          <a:bodyPr vert="horz" wrap="none" rtlCol="0">
            <a:spAutoFit/>
          </a:bodyPr>
          <a:lstStyle/>
          <a:p>
            <a:pPr algn="ctr"/>
            <a:r>
              <a:rPr lang="zh-CN" altLang="en-US" sz="1600" dirty="0">
                <a:latin typeface="微软雅黑" panose="020B0503020204020204" pitchFamily="34" charset="-122"/>
                <a:ea typeface="微软雅黑" panose="020B0503020204020204" pitchFamily="34" charset="-122"/>
              </a:rPr>
              <a:t>添加标题</a:t>
            </a:r>
          </a:p>
        </p:txBody>
      </p:sp>
      <p:sp>
        <p:nvSpPr>
          <p:cNvPr id="32" name="文本框 31"/>
          <p:cNvSpPr txBox="1"/>
          <p:nvPr/>
        </p:nvSpPr>
        <p:spPr>
          <a:xfrm>
            <a:off x="1226772" y="4632967"/>
            <a:ext cx="1872343" cy="138499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p>
        </p:txBody>
      </p:sp>
      <p:sp>
        <p:nvSpPr>
          <p:cNvPr id="33" name="文本框 32"/>
          <p:cNvSpPr txBox="1"/>
          <p:nvPr/>
        </p:nvSpPr>
        <p:spPr>
          <a:xfrm>
            <a:off x="2941982" y="2998813"/>
            <a:ext cx="2478788" cy="1015663"/>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p>
        </p:txBody>
      </p:sp>
      <p:sp>
        <p:nvSpPr>
          <p:cNvPr id="34" name="文本框 33"/>
          <p:cNvSpPr txBox="1"/>
          <p:nvPr/>
        </p:nvSpPr>
        <p:spPr>
          <a:xfrm>
            <a:off x="8490228" y="1347059"/>
            <a:ext cx="2257285" cy="120032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p>
        </p:txBody>
      </p:sp>
      <p:sp>
        <p:nvSpPr>
          <p:cNvPr id="35" name="文本框 34"/>
          <p:cNvSpPr txBox="1"/>
          <p:nvPr/>
        </p:nvSpPr>
        <p:spPr>
          <a:xfrm>
            <a:off x="8180692" y="4417460"/>
            <a:ext cx="2474686" cy="1015663"/>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p>
        </p:txBody>
      </p:sp>
      <p:sp>
        <p:nvSpPr>
          <p:cNvPr id="3" name="文本框 2"/>
          <p:cNvSpPr txBox="1"/>
          <p:nvPr/>
        </p:nvSpPr>
        <p:spPr>
          <a:xfrm>
            <a:off x="1338473" y="1484243"/>
            <a:ext cx="1221809" cy="923330"/>
          </a:xfrm>
          <a:prstGeom prst="rect">
            <a:avLst/>
          </a:prstGeom>
          <a:noFill/>
        </p:spPr>
        <p:txBody>
          <a:bodyPr wrap="none" rtlCol="0">
            <a:spAutoFit/>
          </a:bodyPr>
          <a:lstStyle/>
          <a:p>
            <a:r>
              <a:rPr lang="en-US" altLang="zh-CN" sz="5400" dirty="0">
                <a:latin typeface="Segoe UI Light" panose="020B0502040204020203" pitchFamily="34" charset="0"/>
                <a:cs typeface="Segoe UI Light" panose="020B0502040204020203" pitchFamily="34" charset="0"/>
              </a:rPr>
              <a:t>85</a:t>
            </a:r>
            <a:r>
              <a:rPr lang="en-US" altLang="zh-CN" sz="3200" dirty="0">
                <a:latin typeface="Segoe UI Light" panose="020B0502040204020203" pitchFamily="34" charset="0"/>
                <a:cs typeface="Segoe UI Light" panose="020B0502040204020203" pitchFamily="34" charset="0"/>
              </a:rPr>
              <a:t>%</a:t>
            </a:r>
            <a:endParaRPr lang="zh-CN" altLang="en-US" sz="3200" dirty="0">
              <a:latin typeface="Segoe UI Light" panose="020B0502040204020203" pitchFamily="34" charset="0"/>
              <a:cs typeface="Segoe UI Light" panose="020B0502040204020203" pitchFamily="34" charset="0"/>
            </a:endParaRPr>
          </a:p>
        </p:txBody>
      </p:sp>
      <p:sp>
        <p:nvSpPr>
          <p:cNvPr id="36" name="文本框 35"/>
          <p:cNvSpPr txBox="1"/>
          <p:nvPr/>
        </p:nvSpPr>
        <p:spPr>
          <a:xfrm>
            <a:off x="2564297" y="1600708"/>
            <a:ext cx="3253409"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p>
        </p:txBody>
      </p:sp>
      <p:sp>
        <p:nvSpPr>
          <p:cNvPr id="4" name="矩形 3"/>
          <p:cNvSpPr/>
          <p:nvPr/>
        </p:nvSpPr>
        <p:spPr bwMode="auto">
          <a:xfrm>
            <a:off x="1073427" y="1351721"/>
            <a:ext cx="4916557" cy="1258957"/>
          </a:xfrm>
          <a:prstGeom prst="rect">
            <a:avLst/>
          </a:prstGeom>
          <a:noFill/>
          <a:ln>
            <a:solidFill>
              <a:schemeClr val="tx1"/>
            </a:solidFill>
          </a:ln>
        </p:spPr>
        <p:txBody>
          <a:bodyPr rtlCol="0" anchor="ctr" anchorCtr="1"/>
          <a:lstStyle/>
          <a:p>
            <a:pPr algn="ctr"/>
            <a:endParaRPr lang="zh-CN" altLang="en-US"/>
          </a:p>
        </p:txBody>
      </p:sp>
      <p:sp>
        <p:nvSpPr>
          <p:cNvPr id="37" name="文本框 36"/>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18" name="矩形 17"/>
          <p:cNvSpPr/>
          <p:nvPr/>
        </p:nvSpPr>
        <p:spPr>
          <a:xfrm>
            <a:off x="635974"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工作总体描述</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anim calcmode="lin" valueType="num">
                                      <p:cBhvr>
                                        <p:cTn id="11" dur="1000" fill="hold"/>
                                        <p:tgtEl>
                                          <p:spTgt spid="36"/>
                                        </p:tgtEl>
                                        <p:attrNameLst>
                                          <p:attrName>ppt_x</p:attrName>
                                        </p:attrNameLst>
                                      </p:cBhvr>
                                      <p:tavLst>
                                        <p:tav tm="0">
                                          <p:val>
                                            <p:strVal val="#ppt_x"/>
                                          </p:val>
                                        </p:tav>
                                        <p:tav tm="100000">
                                          <p:val>
                                            <p:strVal val="#ppt_x"/>
                                          </p:val>
                                        </p:tav>
                                      </p:tavLst>
                                    </p:anim>
                                    <p:anim calcmode="lin" valueType="num">
                                      <p:cBhvr>
                                        <p:cTn id="12" dur="1000" fill="hold"/>
                                        <p:tgtEl>
                                          <p:spTgt spid="36"/>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1500"/>
                                  </p:stCondLst>
                                  <p:childTnLst>
                                    <p:animEffect transition="out" filter="fade">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8" grpId="0"/>
      <p:bldP spid="29" grpId="0"/>
      <p:bldP spid="30" grpId="0"/>
      <p:bldP spid="31" grpId="0"/>
      <p:bldP spid="32" grpId="0"/>
      <p:bldP spid="33" grpId="0"/>
      <p:bldP spid="34" grpId="0"/>
      <p:bldP spid="35" grpId="0"/>
      <p:bldP spid="3" grpId="0"/>
      <p:bldP spid="36" grpId="0"/>
      <p:bldP spid="36" grpId="1"/>
      <p:bldP spid="4"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MH_Other_1"/>
          <p:cNvCxnSpPr/>
          <p:nvPr>
            <p:custDataLst>
              <p:tags r:id="rId2"/>
            </p:custDataLst>
          </p:nvPr>
        </p:nvCxnSpPr>
        <p:spPr>
          <a:xfrm>
            <a:off x="3220787" y="2289937"/>
            <a:ext cx="0" cy="518746"/>
          </a:xfrm>
          <a:prstGeom prst="line">
            <a:avLst/>
          </a:prstGeom>
          <a:ln>
            <a:solidFill>
              <a:srgbClr val="54636A"/>
            </a:solidFill>
            <a:prstDash val="sysDash"/>
          </a:ln>
        </p:spPr>
        <p:style>
          <a:lnRef idx="1">
            <a:schemeClr val="accent1"/>
          </a:lnRef>
          <a:fillRef idx="0">
            <a:schemeClr val="accent1"/>
          </a:fillRef>
          <a:effectRef idx="0">
            <a:schemeClr val="accent1"/>
          </a:effectRef>
          <a:fontRef idx="minor">
            <a:schemeClr val="tx1"/>
          </a:fontRef>
        </p:style>
      </p:cxnSp>
      <p:sp>
        <p:nvSpPr>
          <p:cNvPr id="5" name="MH_Other_2"/>
          <p:cNvSpPr/>
          <p:nvPr>
            <p:custDataLst>
              <p:tags r:id="rId3"/>
            </p:custDataLst>
          </p:nvPr>
        </p:nvSpPr>
        <p:spPr>
          <a:xfrm>
            <a:off x="2347672" y="2907323"/>
            <a:ext cx="1746230" cy="1494476"/>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MH_SubTitle_1"/>
          <p:cNvSpPr/>
          <p:nvPr>
            <p:custDataLst>
              <p:tags r:id="rId4"/>
            </p:custDataLst>
          </p:nvPr>
        </p:nvSpPr>
        <p:spPr>
          <a:xfrm>
            <a:off x="2500787" y="2808683"/>
            <a:ext cx="1440000" cy="1440000"/>
          </a:xfrm>
          <a:prstGeom prst="ellipse">
            <a:avLst/>
          </a:prstGeom>
          <a:solidFill>
            <a:srgbClr val="FEFFFF"/>
          </a:solidFill>
          <a:ln>
            <a:solidFill>
              <a:srgbClr val="54636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6" name="MH_Other_3"/>
          <p:cNvSpPr/>
          <p:nvPr>
            <p:custDataLst>
              <p:tags r:id="rId5"/>
            </p:custDataLst>
          </p:nvPr>
        </p:nvSpPr>
        <p:spPr>
          <a:xfrm>
            <a:off x="2895569" y="1727811"/>
            <a:ext cx="657034" cy="657034"/>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A</a:t>
            </a:r>
            <a:endParaRPr lang="zh-CN" altLang="en-US" dirty="0">
              <a:solidFill>
                <a:srgbClr val="FEFFFF"/>
              </a:solidFill>
            </a:endParaRPr>
          </a:p>
        </p:txBody>
      </p:sp>
      <p:cxnSp>
        <p:nvCxnSpPr>
          <p:cNvPr id="17" name="MH_Other_4"/>
          <p:cNvCxnSpPr/>
          <p:nvPr>
            <p:custDataLst>
              <p:tags r:id="rId6"/>
            </p:custDataLst>
          </p:nvPr>
        </p:nvCxnSpPr>
        <p:spPr>
          <a:xfrm>
            <a:off x="6082244" y="2289937"/>
            <a:ext cx="0" cy="518746"/>
          </a:xfrm>
          <a:prstGeom prst="line">
            <a:avLst/>
          </a:prstGeom>
          <a:ln>
            <a:solidFill>
              <a:srgbClr val="5463A0"/>
            </a:solidFill>
            <a:prstDash val="sysDash"/>
          </a:ln>
        </p:spPr>
        <p:style>
          <a:lnRef idx="1">
            <a:schemeClr val="accent1"/>
          </a:lnRef>
          <a:fillRef idx="0">
            <a:schemeClr val="accent1"/>
          </a:fillRef>
          <a:effectRef idx="0">
            <a:schemeClr val="accent1"/>
          </a:effectRef>
          <a:fontRef idx="minor">
            <a:schemeClr val="tx1"/>
          </a:fontRef>
        </p:style>
      </p:cxnSp>
      <p:sp>
        <p:nvSpPr>
          <p:cNvPr id="18" name="MH_Other_5"/>
          <p:cNvSpPr/>
          <p:nvPr>
            <p:custDataLst>
              <p:tags r:id="rId7"/>
            </p:custDataLst>
          </p:nvPr>
        </p:nvSpPr>
        <p:spPr>
          <a:xfrm>
            <a:off x="5209129" y="2907323"/>
            <a:ext cx="1746230" cy="1494476"/>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rgbClr val="54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MH_SubTitle_2"/>
          <p:cNvSpPr/>
          <p:nvPr>
            <p:custDataLst>
              <p:tags r:id="rId8"/>
            </p:custDataLst>
          </p:nvPr>
        </p:nvSpPr>
        <p:spPr>
          <a:xfrm>
            <a:off x="5362244" y="2808683"/>
            <a:ext cx="1440000" cy="1440000"/>
          </a:xfrm>
          <a:prstGeom prst="ellipse">
            <a:avLst/>
          </a:prstGeom>
          <a:solidFill>
            <a:srgbClr val="FEFFFF"/>
          </a:solidFill>
          <a:ln>
            <a:solidFill>
              <a:srgbClr val="5463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0" name="MH_Other_6"/>
          <p:cNvSpPr/>
          <p:nvPr>
            <p:custDataLst>
              <p:tags r:id="rId9"/>
            </p:custDataLst>
          </p:nvPr>
        </p:nvSpPr>
        <p:spPr>
          <a:xfrm>
            <a:off x="5757026" y="1727811"/>
            <a:ext cx="657034" cy="657034"/>
          </a:xfrm>
          <a:prstGeom prst="ellipse">
            <a:avLst/>
          </a:prstGeom>
          <a:solidFill>
            <a:srgbClr val="54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B</a:t>
            </a:r>
            <a:endParaRPr lang="zh-CN" altLang="en-US" dirty="0">
              <a:solidFill>
                <a:srgbClr val="FEFFFF"/>
              </a:solidFill>
            </a:endParaRPr>
          </a:p>
        </p:txBody>
      </p:sp>
      <p:sp>
        <p:nvSpPr>
          <p:cNvPr id="15" name="矩形 14"/>
          <p:cNvSpPr/>
          <p:nvPr/>
        </p:nvSpPr>
        <p:spPr>
          <a:xfrm>
            <a:off x="1961318" y="4481072"/>
            <a:ext cx="2676941"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a:xfrm>
            <a:off x="4737654" y="4540707"/>
            <a:ext cx="2676941"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cxnSp>
        <p:nvCxnSpPr>
          <p:cNvPr id="22" name="MH_Other_4"/>
          <p:cNvCxnSpPr/>
          <p:nvPr>
            <p:custDataLst>
              <p:tags r:id="rId10"/>
            </p:custDataLst>
          </p:nvPr>
        </p:nvCxnSpPr>
        <p:spPr>
          <a:xfrm>
            <a:off x="8924838" y="2283312"/>
            <a:ext cx="0" cy="518746"/>
          </a:xfrm>
          <a:prstGeom prst="line">
            <a:avLst/>
          </a:prstGeom>
          <a:ln>
            <a:solidFill>
              <a:srgbClr val="97C777"/>
            </a:solidFill>
            <a:prstDash val="sysDash"/>
          </a:ln>
        </p:spPr>
        <p:style>
          <a:lnRef idx="1">
            <a:schemeClr val="accent1"/>
          </a:lnRef>
          <a:fillRef idx="0">
            <a:schemeClr val="accent1"/>
          </a:fillRef>
          <a:effectRef idx="0">
            <a:schemeClr val="accent1"/>
          </a:effectRef>
          <a:fontRef idx="minor">
            <a:schemeClr val="tx1"/>
          </a:fontRef>
        </p:style>
      </p:cxnSp>
      <p:sp>
        <p:nvSpPr>
          <p:cNvPr id="23" name="MH_Other_5"/>
          <p:cNvSpPr/>
          <p:nvPr>
            <p:custDataLst>
              <p:tags r:id="rId11"/>
            </p:custDataLst>
          </p:nvPr>
        </p:nvSpPr>
        <p:spPr>
          <a:xfrm>
            <a:off x="8051723" y="2900698"/>
            <a:ext cx="1746230" cy="1494476"/>
          </a:xfrm>
          <a:custGeom>
            <a:avLst/>
            <a:gdLst>
              <a:gd name="connsiteX0" fmla="*/ 1485682 w 1746230"/>
              <a:gd name="connsiteY0" fmla="*/ 0 h 1494476"/>
              <a:gd name="connsiteX1" fmla="*/ 1490501 w 1746230"/>
              <a:gd name="connsiteY1" fmla="*/ 3976 h 1494476"/>
              <a:gd name="connsiteX2" fmla="*/ 1746230 w 1746230"/>
              <a:gd name="connsiteY2" fmla="*/ 621361 h 1494476"/>
              <a:gd name="connsiteX3" fmla="*/ 873115 w 1746230"/>
              <a:gd name="connsiteY3" fmla="*/ 1494476 h 1494476"/>
              <a:gd name="connsiteX4" fmla="*/ 0 w 1746230"/>
              <a:gd name="connsiteY4" fmla="*/ 621361 h 1494476"/>
              <a:gd name="connsiteX5" fmla="*/ 255730 w 1746230"/>
              <a:gd name="connsiteY5" fmla="*/ 3976 h 1494476"/>
              <a:gd name="connsiteX6" fmla="*/ 260547 w 1746230"/>
              <a:gd name="connsiteY6" fmla="*/ 1 h 1494476"/>
              <a:gd name="connsiteX7" fmla="*/ 873114 w 1746230"/>
              <a:gd name="connsiteY7" fmla="*/ 612568 h 14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30" h="1494476">
                <a:moveTo>
                  <a:pt x="1485682" y="0"/>
                </a:moveTo>
                <a:lnTo>
                  <a:pt x="1490501" y="3976"/>
                </a:lnTo>
                <a:cubicBezTo>
                  <a:pt x="1648504" y="161978"/>
                  <a:pt x="1746230" y="380257"/>
                  <a:pt x="1746230" y="621361"/>
                </a:cubicBezTo>
                <a:cubicBezTo>
                  <a:pt x="1746230" y="1103569"/>
                  <a:pt x="1355323" y="1494476"/>
                  <a:pt x="873115" y="1494476"/>
                </a:cubicBezTo>
                <a:cubicBezTo>
                  <a:pt x="390907" y="1494476"/>
                  <a:pt x="0" y="1103569"/>
                  <a:pt x="0" y="621361"/>
                </a:cubicBezTo>
                <a:cubicBezTo>
                  <a:pt x="0" y="380257"/>
                  <a:pt x="97727" y="161978"/>
                  <a:pt x="255730" y="3976"/>
                </a:cubicBezTo>
                <a:lnTo>
                  <a:pt x="260547" y="1"/>
                </a:lnTo>
                <a:lnTo>
                  <a:pt x="873114" y="61256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MH_SubTitle_2"/>
          <p:cNvSpPr/>
          <p:nvPr>
            <p:custDataLst>
              <p:tags r:id="rId12"/>
            </p:custDataLst>
          </p:nvPr>
        </p:nvSpPr>
        <p:spPr>
          <a:xfrm>
            <a:off x="8204838" y="2802058"/>
            <a:ext cx="1440000" cy="1440000"/>
          </a:xfrm>
          <a:prstGeom prst="ellipse">
            <a:avLst/>
          </a:prstGeom>
          <a:solidFill>
            <a:srgbClr val="FEFFFF"/>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添加标题</a:t>
            </a:r>
          </a:p>
        </p:txBody>
      </p:sp>
      <p:sp>
        <p:nvSpPr>
          <p:cNvPr id="25" name="MH_Other_6"/>
          <p:cNvSpPr/>
          <p:nvPr>
            <p:custDataLst>
              <p:tags r:id="rId13"/>
            </p:custDataLst>
          </p:nvPr>
        </p:nvSpPr>
        <p:spPr>
          <a:xfrm>
            <a:off x="8599620" y="1721186"/>
            <a:ext cx="657034" cy="65703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C</a:t>
            </a:r>
            <a:endParaRPr lang="zh-CN" altLang="en-US" dirty="0">
              <a:solidFill>
                <a:srgbClr val="FEFFFF"/>
              </a:solidFill>
            </a:endParaRPr>
          </a:p>
        </p:txBody>
      </p:sp>
      <p:sp>
        <p:nvSpPr>
          <p:cNvPr id="26" name="矩形 25"/>
          <p:cNvSpPr/>
          <p:nvPr/>
        </p:nvSpPr>
        <p:spPr>
          <a:xfrm>
            <a:off x="7580248" y="4534082"/>
            <a:ext cx="2676941"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根据总经理的指示和经营事业部转来的产品开发要求，组织下属各专业部门开发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试制，制定工艺方法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质量标准</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28" name="矩形 27"/>
          <p:cNvSpPr/>
          <p:nvPr/>
        </p:nvSpPr>
        <p:spPr>
          <a:xfrm>
            <a:off x="635974"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工作总体描述</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1500"/>
                                  </p:stCondLst>
                                  <p:childTnLst>
                                    <p:animEffect transition="out" filter="fade">
                                      <p:cBhvr>
                                        <p:cTn id="72" dur="500"/>
                                        <p:tgtEl>
                                          <p:spTgt spid="27"/>
                                        </p:tgtEl>
                                      </p:cBhvr>
                                    </p:animEffect>
                                    <p:set>
                                      <p:cBhvr>
                                        <p:cTn id="7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18" grpId="0" animBg="1"/>
      <p:bldP spid="19" grpId="0" animBg="1"/>
      <p:bldP spid="20" grpId="0" animBg="1"/>
      <p:bldP spid="15" grpId="0"/>
      <p:bldP spid="16" grpId="0"/>
      <p:bldP spid="23" grpId="0" animBg="1"/>
      <p:bldP spid="24" grpId="0" animBg="1"/>
      <p:bldP spid="25" grpId="0" animBg="1"/>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圆角矩形 13"/>
          <p:cNvSpPr/>
          <p:nvPr/>
        </p:nvSpPr>
        <p:spPr bwMode="auto">
          <a:xfrm>
            <a:off x="4306957" y="1563756"/>
            <a:ext cx="3604591" cy="3737113"/>
          </a:xfrm>
          <a:prstGeom prst="roundRect">
            <a:avLst>
              <a:gd name="adj" fmla="val 8579"/>
            </a:avLst>
          </a:prstGeom>
          <a:solidFill>
            <a:schemeClr val="bg1">
              <a:lumMod val="95000"/>
            </a:schemeClr>
          </a:solidFill>
          <a:ln w="38100">
            <a:solidFill>
              <a:schemeClr val="bg1">
                <a:lumMod val="85000"/>
              </a:schemeClr>
            </a:solidFill>
          </a:ln>
        </p:spPr>
        <p:txBody>
          <a:bodyPr rtlCol="0" anchor="ctr" anchorCtr="1"/>
          <a:lstStyle/>
          <a:p>
            <a:pPr algn="ctr"/>
            <a:endParaRPr lang="zh-CN" altLang="en-US"/>
          </a:p>
        </p:txBody>
      </p:sp>
      <p:sp>
        <p:nvSpPr>
          <p:cNvPr id="4" name="MH_Other_1"/>
          <p:cNvSpPr/>
          <p:nvPr>
            <p:custDataLst>
              <p:tags r:id="rId2"/>
            </p:custDataLst>
          </p:nvPr>
        </p:nvSpPr>
        <p:spPr>
          <a:xfrm>
            <a:off x="5200652" y="2530129"/>
            <a:ext cx="1790700" cy="1789510"/>
          </a:xfrm>
          <a:prstGeom prst="ellipse">
            <a:avLst/>
          </a:prstGeom>
          <a:solidFill>
            <a:srgbClr val="5463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latin typeface="微软雅黑" panose="020B0503020204020204" pitchFamily="34" charset="-122"/>
              <a:ea typeface="微软雅黑" panose="020B0503020204020204" pitchFamily="34" charset="-122"/>
            </a:endParaRPr>
          </a:p>
        </p:txBody>
      </p:sp>
      <p:sp>
        <p:nvSpPr>
          <p:cNvPr id="5" name="MH_Other_2"/>
          <p:cNvSpPr/>
          <p:nvPr>
            <p:custDataLst>
              <p:tags r:id="rId3"/>
            </p:custDataLst>
          </p:nvPr>
        </p:nvSpPr>
        <p:spPr>
          <a:xfrm>
            <a:off x="7448554" y="2340819"/>
            <a:ext cx="775097" cy="776288"/>
          </a:xfrm>
          <a:prstGeom prst="ellipse">
            <a:avLst/>
          </a:pr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latin typeface="微软雅黑" panose="020B0503020204020204" pitchFamily="34" charset="-122"/>
              <a:ea typeface="微软雅黑" panose="020B0503020204020204" pitchFamily="34" charset="-122"/>
            </a:endParaRPr>
          </a:p>
        </p:txBody>
      </p:sp>
      <p:sp>
        <p:nvSpPr>
          <p:cNvPr id="6" name="MH_Other_3"/>
          <p:cNvSpPr/>
          <p:nvPr>
            <p:custDataLst>
              <p:tags r:id="rId4"/>
            </p:custDataLst>
          </p:nvPr>
        </p:nvSpPr>
        <p:spPr>
          <a:xfrm>
            <a:off x="7448554" y="3732660"/>
            <a:ext cx="775097" cy="776288"/>
          </a:xfrm>
          <a:prstGeom prst="ellipse">
            <a:avLst/>
          </a:prstGeom>
          <a:solidFill>
            <a:schemeClr val="accent4">
              <a:lumMod val="75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latin typeface="微软雅黑" panose="020B0503020204020204" pitchFamily="34" charset="-122"/>
              <a:ea typeface="微软雅黑" panose="020B0503020204020204" pitchFamily="34" charset="-122"/>
            </a:endParaRPr>
          </a:p>
        </p:txBody>
      </p:sp>
      <p:sp>
        <p:nvSpPr>
          <p:cNvPr id="7" name="MH_Other_4"/>
          <p:cNvSpPr/>
          <p:nvPr>
            <p:custDataLst>
              <p:tags r:id="rId5"/>
            </p:custDataLst>
          </p:nvPr>
        </p:nvSpPr>
        <p:spPr>
          <a:xfrm>
            <a:off x="3968356" y="2340819"/>
            <a:ext cx="775097" cy="776288"/>
          </a:xfrm>
          <a:prstGeom prst="ellipse">
            <a:avLst/>
          </a:prstGeom>
          <a:solidFill>
            <a:srgbClr val="54636A"/>
          </a:solidFill>
          <a:ln w="19050">
            <a:solidFill>
              <a:srgbClr val="5463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latin typeface="微软雅黑" panose="020B0503020204020204" pitchFamily="34" charset="-122"/>
              <a:ea typeface="微软雅黑" panose="020B0503020204020204" pitchFamily="34" charset="-122"/>
            </a:endParaRPr>
          </a:p>
        </p:txBody>
      </p:sp>
      <p:sp>
        <p:nvSpPr>
          <p:cNvPr id="8" name="MH_Other_5"/>
          <p:cNvSpPr/>
          <p:nvPr>
            <p:custDataLst>
              <p:tags r:id="rId6"/>
            </p:custDataLst>
          </p:nvPr>
        </p:nvSpPr>
        <p:spPr>
          <a:xfrm>
            <a:off x="3968356" y="3732660"/>
            <a:ext cx="775097" cy="776288"/>
          </a:xfrm>
          <a:prstGeom prst="ellipse">
            <a:avLst/>
          </a:prstGeom>
          <a:solidFill>
            <a:srgbClr val="5463A0"/>
          </a:solidFill>
          <a:ln w="19050">
            <a:solidFill>
              <a:srgbClr val="5463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latin typeface="微软雅黑" panose="020B0503020204020204" pitchFamily="34" charset="-122"/>
              <a:ea typeface="微软雅黑" panose="020B0503020204020204" pitchFamily="34" charset="-122"/>
            </a:endParaRPr>
          </a:p>
        </p:txBody>
      </p:sp>
      <p:cxnSp>
        <p:nvCxnSpPr>
          <p:cNvPr id="9" name="MH_Other_6"/>
          <p:cNvCxnSpPr/>
          <p:nvPr>
            <p:custDataLst>
              <p:tags r:id="rId7"/>
            </p:custDataLst>
          </p:nvPr>
        </p:nvCxnSpPr>
        <p:spPr>
          <a:xfrm>
            <a:off x="4726784" y="2857551"/>
            <a:ext cx="545306" cy="19764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MH_Other_7"/>
          <p:cNvCxnSpPr/>
          <p:nvPr>
            <p:custDataLst>
              <p:tags r:id="rId8"/>
            </p:custDataLst>
          </p:nvPr>
        </p:nvCxnSpPr>
        <p:spPr>
          <a:xfrm flipV="1">
            <a:off x="4725594" y="3800526"/>
            <a:ext cx="550069" cy="20478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MH_Other_8"/>
          <p:cNvCxnSpPr/>
          <p:nvPr>
            <p:custDataLst>
              <p:tags r:id="rId9"/>
            </p:custDataLst>
          </p:nvPr>
        </p:nvCxnSpPr>
        <p:spPr>
          <a:xfrm flipH="1">
            <a:off x="6916344" y="2846836"/>
            <a:ext cx="557213" cy="19883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MH_Other_9"/>
          <p:cNvCxnSpPr/>
          <p:nvPr>
            <p:custDataLst>
              <p:tags r:id="rId10"/>
            </p:custDataLst>
          </p:nvPr>
        </p:nvCxnSpPr>
        <p:spPr>
          <a:xfrm>
            <a:off x="6929440" y="3777905"/>
            <a:ext cx="545306" cy="20359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MH_Text_3"/>
          <p:cNvSpPr txBox="1">
            <a:spLocks noChangeArrowheads="1"/>
          </p:cNvSpPr>
          <p:nvPr>
            <p:custDataLst>
              <p:tags r:id="rId11"/>
            </p:custDataLst>
          </p:nvPr>
        </p:nvSpPr>
        <p:spPr bwMode="auto">
          <a:xfrm>
            <a:off x="8434390" y="2400249"/>
            <a:ext cx="1797844"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p:txBody>
      </p:sp>
      <p:sp>
        <p:nvSpPr>
          <p:cNvPr id="18" name="MH_SubTitle_3"/>
          <p:cNvSpPr txBox="1">
            <a:spLocks noChangeArrowheads="1"/>
          </p:cNvSpPr>
          <p:nvPr>
            <p:custDataLst>
              <p:tags r:id="rId12"/>
            </p:custDataLst>
          </p:nvPr>
        </p:nvSpPr>
        <p:spPr bwMode="auto">
          <a:xfrm>
            <a:off x="8434390" y="1903758"/>
            <a:ext cx="1677020" cy="43100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defRPr/>
            </a:pPr>
            <a:r>
              <a:rPr lang="zh-CN" altLang="en-US" sz="1600" b="1" dirty="0">
                <a:latin typeface="微软雅黑" panose="020B0503020204020204" pitchFamily="34" charset="-122"/>
                <a:ea typeface="微软雅黑" panose="020B0503020204020204" pitchFamily="34" charset="-122"/>
              </a:rPr>
              <a:t>点击添加描述</a:t>
            </a:r>
            <a:endParaRPr lang="en-US" altLang="zh-CN" sz="1600" b="1" dirty="0">
              <a:latin typeface="微软雅黑" panose="020B0503020204020204" pitchFamily="34" charset="-122"/>
              <a:ea typeface="微软雅黑" panose="020B0503020204020204" pitchFamily="34" charset="-122"/>
            </a:endParaRPr>
          </a:p>
        </p:txBody>
      </p:sp>
      <p:sp>
        <p:nvSpPr>
          <p:cNvPr id="19" name="MH_Text_4"/>
          <p:cNvSpPr txBox="1">
            <a:spLocks noChangeArrowheads="1"/>
          </p:cNvSpPr>
          <p:nvPr>
            <p:custDataLst>
              <p:tags r:id="rId13"/>
            </p:custDataLst>
          </p:nvPr>
        </p:nvSpPr>
        <p:spPr bwMode="auto">
          <a:xfrm>
            <a:off x="8434390" y="4336619"/>
            <a:ext cx="1797844" cy="753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p:txBody>
      </p:sp>
      <p:sp>
        <p:nvSpPr>
          <p:cNvPr id="20" name="MH_SubTitle_4"/>
          <p:cNvSpPr txBox="1">
            <a:spLocks noChangeArrowheads="1"/>
          </p:cNvSpPr>
          <p:nvPr>
            <p:custDataLst>
              <p:tags r:id="rId14"/>
            </p:custDataLst>
          </p:nvPr>
        </p:nvSpPr>
        <p:spPr bwMode="auto">
          <a:xfrm>
            <a:off x="8434390" y="3838937"/>
            <a:ext cx="1491488" cy="43100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defRPr/>
            </a:pPr>
            <a:r>
              <a:rPr lang="zh-CN" altLang="en-US" sz="1600" b="1" dirty="0">
                <a:latin typeface="微软雅黑" panose="020B0503020204020204" pitchFamily="34" charset="-122"/>
                <a:ea typeface="微软雅黑" panose="020B0503020204020204" pitchFamily="34" charset="-122"/>
              </a:rPr>
              <a:t>点击添加描述</a:t>
            </a:r>
            <a:endParaRPr lang="en-US" altLang="zh-CN" sz="1600" b="1" dirty="0">
              <a:latin typeface="微软雅黑" panose="020B0503020204020204" pitchFamily="34" charset="-122"/>
              <a:ea typeface="微软雅黑" panose="020B0503020204020204" pitchFamily="34" charset="-122"/>
            </a:endParaRPr>
          </a:p>
        </p:txBody>
      </p:sp>
      <p:sp>
        <p:nvSpPr>
          <p:cNvPr id="21" name="MH_Text_1"/>
          <p:cNvSpPr txBox="1">
            <a:spLocks noChangeArrowheads="1"/>
          </p:cNvSpPr>
          <p:nvPr>
            <p:custDataLst>
              <p:tags r:id="rId15"/>
            </p:custDataLst>
          </p:nvPr>
        </p:nvSpPr>
        <p:spPr bwMode="auto">
          <a:xfrm>
            <a:off x="1959771" y="2307484"/>
            <a:ext cx="1797844"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lnSpc>
                <a:spcPct val="110000"/>
              </a:lnSpc>
              <a:defRPr/>
            </a:pPr>
            <a:r>
              <a:rPr lang="zh-CN" altLang="en-US" sz="1050" dirty="0">
                <a:latin typeface="微软雅黑" panose="020B0503020204020204" pitchFamily="34" charset="-122"/>
                <a:ea typeface="微软雅黑" panose="020B0503020204020204" pitchFamily="34" charset="-122"/>
              </a:rPr>
              <a:t>单击添加描述单击添加描述</a:t>
            </a:r>
            <a:endParaRPr lang="en-US" altLang="zh-CN" sz="1050" dirty="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dirty="0">
                <a:latin typeface="微软雅黑" panose="020B0503020204020204" pitchFamily="34" charset="-122"/>
                <a:ea typeface="微软雅黑" panose="020B0503020204020204" pitchFamily="34" charset="-122"/>
              </a:rPr>
              <a:t>单击添加描述单击添加描述</a:t>
            </a:r>
            <a:endParaRPr lang="en-US" altLang="zh-CN" sz="1050" dirty="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dirty="0">
                <a:latin typeface="微软雅黑" panose="020B0503020204020204" pitchFamily="34" charset="-122"/>
                <a:ea typeface="微软雅黑" panose="020B0503020204020204" pitchFamily="34" charset="-122"/>
              </a:rPr>
              <a:t>单击添加描述单击添加描述</a:t>
            </a:r>
            <a:endParaRPr lang="en-US" altLang="zh-CN" sz="1050" dirty="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dirty="0">
                <a:latin typeface="微软雅黑" panose="020B0503020204020204" pitchFamily="34" charset="-122"/>
                <a:ea typeface="微软雅黑" panose="020B0503020204020204" pitchFamily="34" charset="-122"/>
              </a:rPr>
              <a:t>单击添加描述单击添加描述</a:t>
            </a:r>
            <a:endParaRPr lang="en-US" altLang="zh-CN" sz="1050" dirty="0">
              <a:latin typeface="微软雅黑" panose="020B0503020204020204" pitchFamily="34" charset="-122"/>
              <a:ea typeface="微软雅黑" panose="020B0503020204020204" pitchFamily="34" charset="-122"/>
            </a:endParaRPr>
          </a:p>
        </p:txBody>
      </p:sp>
      <p:sp>
        <p:nvSpPr>
          <p:cNvPr id="22" name="MH_SubTitle_1"/>
          <p:cNvSpPr txBox="1">
            <a:spLocks noChangeArrowheads="1"/>
          </p:cNvSpPr>
          <p:nvPr>
            <p:custDataLst>
              <p:tags r:id="rId16"/>
            </p:custDataLst>
          </p:nvPr>
        </p:nvSpPr>
        <p:spPr bwMode="auto">
          <a:xfrm>
            <a:off x="1577011" y="1850749"/>
            <a:ext cx="2199861" cy="43100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defRPr/>
            </a:pPr>
            <a:r>
              <a:rPr lang="zh-CN" altLang="en-US" sz="1600" b="1" dirty="0">
                <a:latin typeface="微软雅黑" panose="020B0503020204020204" pitchFamily="34" charset="-122"/>
                <a:ea typeface="微软雅黑" panose="020B0503020204020204" pitchFamily="34" charset="-122"/>
              </a:rPr>
              <a:t>点击添加描述</a:t>
            </a:r>
            <a:endParaRPr lang="en-US" altLang="zh-CN" sz="1600" b="1" dirty="0">
              <a:latin typeface="微软雅黑" panose="020B0503020204020204" pitchFamily="34" charset="-122"/>
              <a:ea typeface="微软雅黑" panose="020B0503020204020204" pitchFamily="34" charset="-122"/>
            </a:endParaRPr>
          </a:p>
        </p:txBody>
      </p:sp>
      <p:sp>
        <p:nvSpPr>
          <p:cNvPr id="23" name="MH_Text_2"/>
          <p:cNvSpPr txBox="1">
            <a:spLocks noChangeArrowheads="1"/>
          </p:cNvSpPr>
          <p:nvPr>
            <p:custDataLst>
              <p:tags r:id="rId17"/>
            </p:custDataLst>
          </p:nvPr>
        </p:nvSpPr>
        <p:spPr bwMode="auto">
          <a:xfrm>
            <a:off x="1959771" y="4336619"/>
            <a:ext cx="1797844" cy="753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a:p>
            <a:pPr algn="r" eaLnBrk="1" hangingPunct="1">
              <a:lnSpc>
                <a:spcPct val="110000"/>
              </a:lnSpc>
              <a:defRPr/>
            </a:pPr>
            <a:r>
              <a:rPr lang="zh-CN" altLang="en-US" sz="1050">
                <a:latin typeface="微软雅黑" panose="020B0503020204020204" pitchFamily="34" charset="-122"/>
                <a:ea typeface="微软雅黑" panose="020B0503020204020204" pitchFamily="34" charset="-122"/>
              </a:rPr>
              <a:t>单击添加描述单击添加描述</a:t>
            </a:r>
            <a:endParaRPr lang="en-US" altLang="zh-CN" sz="1050">
              <a:latin typeface="微软雅黑" panose="020B0503020204020204" pitchFamily="34" charset="-122"/>
              <a:ea typeface="微软雅黑" panose="020B0503020204020204" pitchFamily="34" charset="-122"/>
            </a:endParaRPr>
          </a:p>
        </p:txBody>
      </p:sp>
      <p:sp>
        <p:nvSpPr>
          <p:cNvPr id="24" name="MH_SubTitle_2"/>
          <p:cNvSpPr txBox="1">
            <a:spLocks noChangeArrowheads="1"/>
          </p:cNvSpPr>
          <p:nvPr>
            <p:custDataLst>
              <p:tags r:id="rId18"/>
            </p:custDataLst>
          </p:nvPr>
        </p:nvSpPr>
        <p:spPr bwMode="auto">
          <a:xfrm>
            <a:off x="1510750" y="3698442"/>
            <a:ext cx="2246865" cy="5715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ctr">
            <a:noAutofit/>
          </a:bodyPr>
          <a:lstStyle>
            <a:defPPr>
              <a:defRPr lang="zh-CN"/>
            </a:defPPr>
            <a:lvl1pPr algn="r" eaLnBrk="1" hangingPunct="1">
              <a:defRPr>
                <a:solidFill>
                  <a:schemeClr val="tx1">
                    <a:lumMod val="50000"/>
                    <a:lumOff val="50000"/>
                  </a:schemeClr>
                </a:solidFill>
                <a:latin typeface="+mn-lt"/>
                <a:ea typeface="+mn-ea"/>
                <a:cs typeface="Arial" panose="020B0604020202020204" pitchFamily="34" charset="0"/>
              </a:defRPr>
            </a:lvl1pPr>
            <a:lvl2pPr>
              <a:defRPr>
                <a:latin typeface="Calibri" panose="020F0502020204030204" pitchFamily="34" charset="0"/>
                <a:ea typeface="+mn-ea"/>
                <a:cs typeface="Arial" panose="020B0604020202020204" pitchFamily="34" charset="0"/>
              </a:defRPr>
            </a:lvl2pPr>
            <a:lvl3pPr>
              <a:defRPr>
                <a:latin typeface="Calibri" panose="020F0502020204030204" pitchFamily="34" charset="0"/>
                <a:ea typeface="+mn-ea"/>
                <a:cs typeface="Arial" panose="020B0604020202020204" pitchFamily="34" charset="0"/>
              </a:defRPr>
            </a:lvl3pPr>
            <a:lvl4pPr>
              <a:defRPr>
                <a:latin typeface="Calibri" panose="020F0502020204030204" pitchFamily="34" charset="0"/>
                <a:ea typeface="+mn-ea"/>
                <a:cs typeface="Arial" panose="020B0604020202020204" pitchFamily="34" charset="0"/>
              </a:defRPr>
            </a:lvl4pPr>
            <a:lvl5pPr>
              <a:defRPr>
                <a:latin typeface="Calibri" panose="020F0502020204030204" pitchFamily="34" charset="0"/>
                <a:ea typeface="+mn-ea"/>
                <a:cs typeface="Arial" panose="020B0604020202020204" pitchFamily="34" charset="0"/>
              </a:defRPr>
            </a:lvl5pPr>
            <a:lvl6pPr>
              <a:defRPr>
                <a:latin typeface="Calibri" panose="020F0502020204030204" pitchFamily="34" charset="0"/>
                <a:ea typeface="+mn-ea"/>
                <a:cs typeface="Arial" panose="020B0604020202020204" pitchFamily="34" charset="0"/>
              </a:defRPr>
            </a:lvl6pPr>
            <a:lvl7pPr>
              <a:defRPr>
                <a:latin typeface="Calibri" panose="020F0502020204030204" pitchFamily="34" charset="0"/>
                <a:ea typeface="+mn-ea"/>
                <a:cs typeface="Arial" panose="020B0604020202020204" pitchFamily="34" charset="0"/>
              </a:defRPr>
            </a:lvl7pPr>
            <a:lvl8pPr>
              <a:defRPr>
                <a:latin typeface="Calibri" panose="020F0502020204030204" pitchFamily="34" charset="0"/>
                <a:ea typeface="+mn-ea"/>
                <a:cs typeface="Arial" panose="020B0604020202020204" pitchFamily="34" charset="0"/>
              </a:defRPr>
            </a:lvl8pPr>
            <a:lvl9pPr>
              <a:defRPr>
                <a:latin typeface="Calibri" panose="020F0502020204030204" pitchFamily="34" charset="0"/>
                <a:ea typeface="+mn-ea"/>
                <a:cs typeface="Arial" panose="020B0604020202020204" pitchFamily="34" charset="0"/>
              </a:defRPr>
            </a:lvl9pPr>
          </a:lstStyle>
          <a:p>
            <a:r>
              <a:rPr lang="zh-CN" altLang="en-US" sz="1600" b="1" dirty="0">
                <a:solidFill>
                  <a:schemeClr val="tx1"/>
                </a:solidFill>
                <a:latin typeface="微软雅黑" panose="020B0503020204020204" pitchFamily="34" charset="-122"/>
                <a:ea typeface="微软雅黑" panose="020B0503020204020204" pitchFamily="34" charset="-122"/>
              </a:rPr>
              <a:t>点击添加描述</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26" name="MH_Other_11"/>
          <p:cNvSpPr>
            <a:spLocks noChangeAspect="1"/>
          </p:cNvSpPr>
          <p:nvPr>
            <p:custDataLst>
              <p:tags r:id="rId19"/>
            </p:custDataLst>
          </p:nvPr>
        </p:nvSpPr>
        <p:spPr>
          <a:xfrm>
            <a:off x="4166001" y="2556323"/>
            <a:ext cx="386953" cy="36076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MH_Other_12"/>
          <p:cNvSpPr>
            <a:spLocks noChangeAspect="1"/>
          </p:cNvSpPr>
          <p:nvPr>
            <p:custDataLst>
              <p:tags r:id="rId20"/>
            </p:custDataLst>
          </p:nvPr>
        </p:nvSpPr>
        <p:spPr>
          <a:xfrm>
            <a:off x="7662864" y="2571492"/>
            <a:ext cx="386954" cy="31551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8" name="MH_Other_13"/>
          <p:cNvSpPr>
            <a:spLocks noChangeAspect="1"/>
          </p:cNvSpPr>
          <p:nvPr>
            <p:custDataLst>
              <p:tags r:id="rId21"/>
            </p:custDataLst>
          </p:nvPr>
        </p:nvSpPr>
        <p:spPr>
          <a:xfrm>
            <a:off x="4162427" y="3982692"/>
            <a:ext cx="386954" cy="352425"/>
          </a:xfrm>
          <a:custGeom>
            <a:avLst/>
            <a:gdLst/>
            <a:ahLst/>
            <a:cxnLst/>
            <a:rect l="l" t="t" r="r" b="b"/>
            <a:pathLst>
              <a:path w="2284089" h="2079602">
                <a:moveTo>
                  <a:pt x="86815" y="1071782"/>
                </a:moveTo>
                <a:lnTo>
                  <a:pt x="88113" y="1072322"/>
                </a:lnTo>
                <a:lnTo>
                  <a:pt x="87547" y="1073116"/>
                </a:lnTo>
                <a:close/>
                <a:moveTo>
                  <a:pt x="1788507" y="635242"/>
                </a:moveTo>
                <a:lnTo>
                  <a:pt x="1788786" y="635715"/>
                </a:lnTo>
                <a:lnTo>
                  <a:pt x="1787932" y="635786"/>
                </a:lnTo>
                <a:close/>
                <a:moveTo>
                  <a:pt x="569538" y="592800"/>
                </a:moveTo>
                <a:cubicBezTo>
                  <a:pt x="668960" y="592800"/>
                  <a:pt x="749558" y="673398"/>
                  <a:pt x="749558" y="772820"/>
                </a:cubicBezTo>
                <a:cubicBezTo>
                  <a:pt x="749558" y="872242"/>
                  <a:pt x="668960" y="952840"/>
                  <a:pt x="569538" y="952840"/>
                </a:cubicBezTo>
                <a:cubicBezTo>
                  <a:pt x="527872" y="952840"/>
                  <a:pt x="489512" y="938685"/>
                  <a:pt x="460796" y="912621"/>
                </a:cubicBezTo>
                <a:cubicBezTo>
                  <a:pt x="160953" y="1199491"/>
                  <a:pt x="32382" y="1622905"/>
                  <a:pt x="123061" y="2029688"/>
                </a:cubicBezTo>
                <a:lnTo>
                  <a:pt x="122792" y="2030674"/>
                </a:lnTo>
                <a:lnTo>
                  <a:pt x="122422" y="2030846"/>
                </a:lnTo>
                <a:cubicBezTo>
                  <a:pt x="128206" y="2047921"/>
                  <a:pt x="121912" y="2063921"/>
                  <a:pt x="108319" y="2072242"/>
                </a:cubicBezTo>
                <a:lnTo>
                  <a:pt x="93617" y="2078368"/>
                </a:lnTo>
                <a:cubicBezTo>
                  <a:pt x="78806" y="2082076"/>
                  <a:pt x="61999" y="2077403"/>
                  <a:pt x="49824" y="2064742"/>
                </a:cubicBezTo>
                <a:lnTo>
                  <a:pt x="48258" y="2065474"/>
                </a:lnTo>
                <a:cubicBezTo>
                  <a:pt x="46175" y="2062722"/>
                  <a:pt x="43765" y="2060412"/>
                  <a:pt x="41206" y="2058388"/>
                </a:cubicBezTo>
                <a:lnTo>
                  <a:pt x="34720" y="2047096"/>
                </a:lnTo>
                <a:lnTo>
                  <a:pt x="29758" y="2036793"/>
                </a:lnTo>
                <a:lnTo>
                  <a:pt x="31015" y="2036666"/>
                </a:lnTo>
                <a:cubicBezTo>
                  <a:pt x="-62810" y="1599721"/>
                  <a:pt x="78484" y="1146303"/>
                  <a:pt x="402804" y="840118"/>
                </a:cubicBezTo>
                <a:cubicBezTo>
                  <a:pt x="394149" y="819400"/>
                  <a:pt x="389518" y="796651"/>
                  <a:pt x="389518" y="772820"/>
                </a:cubicBezTo>
                <a:cubicBezTo>
                  <a:pt x="389518" y="673398"/>
                  <a:pt x="470116" y="592800"/>
                  <a:pt x="569538" y="592800"/>
                </a:cubicBezTo>
                <a:close/>
                <a:moveTo>
                  <a:pt x="568738" y="204473"/>
                </a:moveTo>
                <a:cubicBezTo>
                  <a:pt x="882635" y="204683"/>
                  <a:pt x="1136929" y="459316"/>
                  <a:pt x="1136718" y="773212"/>
                </a:cubicBezTo>
                <a:cubicBezTo>
                  <a:pt x="1136509" y="1087108"/>
                  <a:pt x="881877" y="1341401"/>
                  <a:pt x="567981" y="1341192"/>
                </a:cubicBezTo>
                <a:cubicBezTo>
                  <a:pt x="515830" y="1341157"/>
                  <a:pt x="465323" y="1334100"/>
                  <a:pt x="418388" y="1317655"/>
                </a:cubicBezTo>
                <a:lnTo>
                  <a:pt x="417956" y="1319386"/>
                </a:lnTo>
                <a:cubicBezTo>
                  <a:pt x="417638" y="1319460"/>
                  <a:pt x="417352" y="1319392"/>
                  <a:pt x="417065" y="1319320"/>
                </a:cubicBezTo>
                <a:lnTo>
                  <a:pt x="411259" y="1315754"/>
                </a:lnTo>
                <a:lnTo>
                  <a:pt x="403881" y="1313786"/>
                </a:lnTo>
                <a:lnTo>
                  <a:pt x="397389" y="1307474"/>
                </a:lnTo>
                <a:lnTo>
                  <a:pt x="397466" y="1307280"/>
                </a:lnTo>
                <a:cubicBezTo>
                  <a:pt x="386426" y="1300408"/>
                  <a:pt x="380901" y="1288764"/>
                  <a:pt x="382056" y="1276919"/>
                </a:cubicBezTo>
                <a:lnTo>
                  <a:pt x="385152" y="1264503"/>
                </a:lnTo>
                <a:cubicBezTo>
                  <a:pt x="392324" y="1247126"/>
                  <a:pt x="413982" y="1238019"/>
                  <a:pt x="435969" y="1243501"/>
                </a:cubicBezTo>
                <a:lnTo>
                  <a:pt x="436787" y="1243861"/>
                </a:lnTo>
                <a:lnTo>
                  <a:pt x="436371" y="1245530"/>
                </a:lnTo>
                <a:cubicBezTo>
                  <a:pt x="438704" y="1243635"/>
                  <a:pt x="440910" y="1244132"/>
                  <a:pt x="443287" y="1244881"/>
                </a:cubicBezTo>
                <a:cubicBezTo>
                  <a:pt x="482765" y="1257317"/>
                  <a:pt x="524743" y="1262958"/>
                  <a:pt x="568032" y="1262985"/>
                </a:cubicBezTo>
                <a:cubicBezTo>
                  <a:pt x="838737" y="1263167"/>
                  <a:pt x="1058333" y="1043864"/>
                  <a:pt x="1058513" y="773160"/>
                </a:cubicBezTo>
                <a:cubicBezTo>
                  <a:pt x="1058694" y="502455"/>
                  <a:pt x="839390" y="282860"/>
                  <a:pt x="568686" y="282679"/>
                </a:cubicBezTo>
                <a:cubicBezTo>
                  <a:pt x="297982" y="282499"/>
                  <a:pt x="78387" y="501802"/>
                  <a:pt x="78206" y="772506"/>
                </a:cubicBezTo>
                <a:cubicBezTo>
                  <a:pt x="78151" y="855495"/>
                  <a:pt x="98723" y="933681"/>
                  <a:pt x="137242" y="1001052"/>
                </a:cubicBezTo>
                <a:lnTo>
                  <a:pt x="136711" y="1001518"/>
                </a:lnTo>
                <a:cubicBezTo>
                  <a:pt x="151076" y="1018274"/>
                  <a:pt x="152475" y="1041066"/>
                  <a:pt x="140479" y="1055055"/>
                </a:cubicBezTo>
                <a:lnTo>
                  <a:pt x="130816" y="1063444"/>
                </a:lnTo>
                <a:cubicBezTo>
                  <a:pt x="115403" y="1073277"/>
                  <a:pt x="93261" y="1068839"/>
                  <a:pt x="78796" y="1052472"/>
                </a:cubicBezTo>
                <a:lnTo>
                  <a:pt x="77048" y="1054008"/>
                </a:lnTo>
                <a:cubicBezTo>
                  <a:pt x="27228" y="971942"/>
                  <a:pt x="-68" y="875382"/>
                  <a:pt x="0" y="772454"/>
                </a:cubicBezTo>
                <a:cubicBezTo>
                  <a:pt x="209" y="458557"/>
                  <a:pt x="254842" y="204264"/>
                  <a:pt x="568738" y="204473"/>
                </a:cubicBezTo>
                <a:close/>
                <a:moveTo>
                  <a:pt x="1744110" y="193576"/>
                </a:moveTo>
                <a:cubicBezTo>
                  <a:pt x="1813698" y="193576"/>
                  <a:pt x="1870110" y="249988"/>
                  <a:pt x="1870110" y="319576"/>
                </a:cubicBezTo>
                <a:cubicBezTo>
                  <a:pt x="1870110" y="364088"/>
                  <a:pt x="1847030" y="403208"/>
                  <a:pt x="1810937" y="423685"/>
                </a:cubicBezTo>
                <a:cubicBezTo>
                  <a:pt x="1876006" y="638245"/>
                  <a:pt x="2050455" y="802592"/>
                  <a:pt x="2267371" y="853783"/>
                </a:cubicBezTo>
                <a:lnTo>
                  <a:pt x="2267774" y="854132"/>
                </a:lnTo>
                <a:lnTo>
                  <a:pt x="2267775" y="854344"/>
                </a:lnTo>
                <a:cubicBezTo>
                  <a:pt x="2277024" y="855501"/>
                  <a:pt x="2283147" y="862058"/>
                  <a:pt x="2284089" y="870289"/>
                </a:cubicBezTo>
                <a:lnTo>
                  <a:pt x="2283762" y="878542"/>
                </a:lnTo>
                <a:cubicBezTo>
                  <a:pt x="2282280" y="886298"/>
                  <a:pt x="2276441" y="893093"/>
                  <a:pt x="2267869" y="895919"/>
                </a:cubicBezTo>
                <a:lnTo>
                  <a:pt x="2267872" y="896816"/>
                </a:lnTo>
                <a:cubicBezTo>
                  <a:pt x="2266131" y="897167"/>
                  <a:pt x="2264526" y="897771"/>
                  <a:pt x="2263022" y="898508"/>
                </a:cubicBezTo>
                <a:lnTo>
                  <a:pt x="2256327" y="898986"/>
                </a:lnTo>
                <a:lnTo>
                  <a:pt x="2250426" y="898975"/>
                </a:lnTo>
                <a:lnTo>
                  <a:pt x="2250640" y="898359"/>
                </a:lnTo>
                <a:cubicBezTo>
                  <a:pt x="2021208" y="842323"/>
                  <a:pt x="1836902" y="668133"/>
                  <a:pt x="1766709" y="441014"/>
                </a:cubicBezTo>
                <a:cubicBezTo>
                  <a:pt x="1759690" y="444854"/>
                  <a:pt x="1751984" y="445576"/>
                  <a:pt x="1744110" y="445576"/>
                </a:cubicBezTo>
                <a:cubicBezTo>
                  <a:pt x="1674522" y="445576"/>
                  <a:pt x="1618110" y="389164"/>
                  <a:pt x="1618110" y="319576"/>
                </a:cubicBezTo>
                <a:cubicBezTo>
                  <a:pt x="1618110" y="249988"/>
                  <a:pt x="1674522" y="193576"/>
                  <a:pt x="1744110" y="193576"/>
                </a:cubicBezTo>
                <a:close/>
                <a:moveTo>
                  <a:pt x="1750820" y="59"/>
                </a:moveTo>
                <a:cubicBezTo>
                  <a:pt x="1792352" y="864"/>
                  <a:pt x="1834412" y="9826"/>
                  <a:pt x="1874735" y="27812"/>
                </a:cubicBezTo>
                <a:cubicBezTo>
                  <a:pt x="2036029" y="99753"/>
                  <a:pt x="2108463" y="288828"/>
                  <a:pt x="2036521" y="450121"/>
                </a:cubicBezTo>
                <a:cubicBezTo>
                  <a:pt x="2024569" y="476919"/>
                  <a:pt x="2009383" y="501264"/>
                  <a:pt x="1990190" y="521625"/>
                </a:cubicBezTo>
                <a:lnTo>
                  <a:pt x="1990981" y="522243"/>
                </a:lnTo>
                <a:cubicBezTo>
                  <a:pt x="1990946" y="522424"/>
                  <a:pt x="1990845" y="522555"/>
                  <a:pt x="1990743" y="522686"/>
                </a:cubicBezTo>
                <a:lnTo>
                  <a:pt x="1987581" y="524854"/>
                </a:lnTo>
                <a:lnTo>
                  <a:pt x="1984881" y="528197"/>
                </a:lnTo>
                <a:lnTo>
                  <a:pt x="1980151" y="530089"/>
                </a:lnTo>
                <a:lnTo>
                  <a:pt x="1980069" y="530005"/>
                </a:lnTo>
                <a:cubicBezTo>
                  <a:pt x="1974010" y="534107"/>
                  <a:pt x="1966761" y="534282"/>
                  <a:pt x="1960937" y="530978"/>
                </a:cubicBezTo>
                <a:lnTo>
                  <a:pt x="1955264" y="526545"/>
                </a:lnTo>
                <a:cubicBezTo>
                  <a:pt x="1947973" y="518882"/>
                  <a:pt x="1948249" y="505665"/>
                  <a:pt x="1956098" y="495619"/>
                </a:cubicBezTo>
                <a:lnTo>
                  <a:pt x="1956471" y="495281"/>
                </a:lnTo>
                <a:lnTo>
                  <a:pt x="1957233" y="495877"/>
                </a:lnTo>
                <a:cubicBezTo>
                  <a:pt x="1956793" y="494244"/>
                  <a:pt x="1957553" y="493224"/>
                  <a:pt x="1958482" y="492173"/>
                </a:cubicBezTo>
                <a:cubicBezTo>
                  <a:pt x="1973908" y="474728"/>
                  <a:pt x="1986414" y="454442"/>
                  <a:pt x="1996335" y="432198"/>
                </a:cubicBezTo>
                <a:cubicBezTo>
                  <a:pt x="2058378" y="293098"/>
                  <a:pt x="1995911" y="130039"/>
                  <a:pt x="1856811" y="67997"/>
                </a:cubicBezTo>
                <a:cubicBezTo>
                  <a:pt x="1717711" y="5955"/>
                  <a:pt x="1554653" y="68422"/>
                  <a:pt x="1492610" y="207522"/>
                </a:cubicBezTo>
                <a:cubicBezTo>
                  <a:pt x="1430568" y="346622"/>
                  <a:pt x="1493036" y="509680"/>
                  <a:pt x="1632135" y="571722"/>
                </a:cubicBezTo>
                <a:cubicBezTo>
                  <a:pt x="1674779" y="590742"/>
                  <a:pt x="1719674" y="598061"/>
                  <a:pt x="1763118" y="593680"/>
                </a:cubicBezTo>
                <a:lnTo>
                  <a:pt x="1763235" y="594059"/>
                </a:lnTo>
                <a:cubicBezTo>
                  <a:pt x="1775135" y="590511"/>
                  <a:pt x="1787171" y="595008"/>
                  <a:pt x="1791616" y="604375"/>
                </a:cubicBezTo>
                <a:lnTo>
                  <a:pt x="1793716" y="611261"/>
                </a:lnTo>
                <a:cubicBezTo>
                  <a:pt x="1795243" y="621434"/>
                  <a:pt x="1787895" y="631799"/>
                  <a:pt x="1776172" y="635489"/>
                </a:cubicBezTo>
                <a:lnTo>
                  <a:pt x="1776562" y="636738"/>
                </a:lnTo>
                <a:cubicBezTo>
                  <a:pt x="1722979" y="643565"/>
                  <a:pt x="1667101" y="635498"/>
                  <a:pt x="1614211" y="611908"/>
                </a:cubicBezTo>
                <a:cubicBezTo>
                  <a:pt x="1452917" y="539967"/>
                  <a:pt x="1380483" y="350892"/>
                  <a:pt x="1452425" y="189598"/>
                </a:cubicBezTo>
                <a:cubicBezTo>
                  <a:pt x="1506381" y="68628"/>
                  <a:pt x="1626225" y="-2359"/>
                  <a:pt x="1750820" y="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MH_Other_14"/>
          <p:cNvSpPr>
            <a:spLocks noChangeAspect="1"/>
          </p:cNvSpPr>
          <p:nvPr>
            <p:custDataLst>
              <p:tags r:id="rId22"/>
            </p:custDataLst>
          </p:nvPr>
        </p:nvSpPr>
        <p:spPr>
          <a:xfrm>
            <a:off x="7655878" y="4014683"/>
            <a:ext cx="386953" cy="258366"/>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en-US">
              <a:solidFill>
                <a:srgbClr val="FFFFFF"/>
              </a:solidFill>
              <a:latin typeface="微软雅黑" panose="020B0503020204020204" pitchFamily="34" charset="-122"/>
              <a:ea typeface="微软雅黑" panose="020B0503020204020204" pitchFamily="34" charset="-122"/>
            </a:endParaRPr>
          </a:p>
        </p:txBody>
      </p:sp>
      <p:sp>
        <p:nvSpPr>
          <p:cNvPr id="13" name="椭圆 12"/>
          <p:cNvSpPr/>
          <p:nvPr/>
        </p:nvSpPr>
        <p:spPr bwMode="auto">
          <a:xfrm>
            <a:off x="5342582" y="2663687"/>
            <a:ext cx="1506835" cy="1506835"/>
          </a:xfrm>
          <a:prstGeom prst="ellipse">
            <a:avLst/>
          </a:prstGeom>
          <a:blipFill dpi="0" rotWithShape="1">
            <a:blip r:embed="rId25" cstate="print">
              <a:extLst>
                <a:ext uri="{28A0092B-C50C-407E-A947-70E740481C1C}">
                  <a14:useLocalDpi xmlns:a14="http://schemas.microsoft.com/office/drawing/2010/main" val="0"/>
                </a:ext>
              </a:extLst>
            </a:blip>
            <a:srcRect/>
            <a:stretch>
              <a:fillRect/>
            </a:stretch>
          </a:blipFill>
          <a:ln>
            <a:noFill/>
          </a:ln>
        </p:spPr>
        <p:txBody>
          <a:bodyPr rtlCol="0" anchor="ctr" anchorCtr="1"/>
          <a:lstStyle/>
          <a:p>
            <a:pPr algn="ctr"/>
            <a:endParaRPr lang="zh-CN" altLang="en-US"/>
          </a:p>
        </p:txBody>
      </p:sp>
      <p:sp>
        <p:nvSpPr>
          <p:cNvPr id="15" name="矩形 14"/>
          <p:cNvSpPr/>
          <p:nvPr/>
        </p:nvSpPr>
        <p:spPr>
          <a:xfrm>
            <a:off x="1186463" y="1654073"/>
            <a:ext cx="1257075" cy="707886"/>
          </a:xfrm>
          <a:prstGeom prst="rect">
            <a:avLst/>
          </a:prstGeom>
        </p:spPr>
        <p:txBody>
          <a:bodyPr wrap="none">
            <a:spAutoFit/>
          </a:bodyPr>
          <a:lstStyle/>
          <a:p>
            <a:r>
              <a:rPr lang="en-US" altLang="zh-CN" sz="4000" dirty="0">
                <a:latin typeface="Segoe UI Light" panose="020B0502040204020203" pitchFamily="34" charset="0"/>
                <a:ea typeface="微软雅黑" panose="020B0503020204020204" pitchFamily="34" charset="-122"/>
                <a:cs typeface="Segoe UI Light" panose="020B0502040204020203" pitchFamily="34" charset="0"/>
              </a:rPr>
              <a:t>95% </a:t>
            </a:r>
            <a:endParaRPr lang="zh-CN" altLang="en-US" sz="4000" dirty="0">
              <a:latin typeface="Segoe UI Light" panose="020B0502040204020203" pitchFamily="34" charset="0"/>
              <a:cs typeface="Segoe UI Light" panose="020B0502040204020203" pitchFamily="34" charset="0"/>
            </a:endParaRPr>
          </a:p>
        </p:txBody>
      </p:sp>
      <p:sp>
        <p:nvSpPr>
          <p:cNvPr id="16" name="矩形 15"/>
          <p:cNvSpPr/>
          <p:nvPr/>
        </p:nvSpPr>
        <p:spPr>
          <a:xfrm>
            <a:off x="1212967" y="3602142"/>
            <a:ext cx="1257075" cy="707886"/>
          </a:xfrm>
          <a:prstGeom prst="rect">
            <a:avLst/>
          </a:prstGeom>
        </p:spPr>
        <p:txBody>
          <a:bodyPr wrap="none">
            <a:spAutoFit/>
          </a:bodyPr>
          <a:lstStyle/>
          <a:p>
            <a:r>
              <a:rPr lang="en-US" altLang="zh-CN" sz="4000" dirty="0">
                <a:latin typeface="Segoe UI Light" panose="020B0502040204020203" pitchFamily="34" charset="0"/>
                <a:ea typeface="微软雅黑" panose="020B0503020204020204" pitchFamily="34" charset="-122"/>
                <a:cs typeface="Segoe UI Light" panose="020B0502040204020203" pitchFamily="34" charset="0"/>
              </a:rPr>
              <a:t>85% </a:t>
            </a:r>
            <a:endParaRPr lang="zh-CN" altLang="en-US" sz="4000" dirty="0">
              <a:latin typeface="Segoe UI Light" panose="020B0502040204020203" pitchFamily="34" charset="0"/>
              <a:cs typeface="Segoe UI Light" panose="020B0502040204020203" pitchFamily="34" charset="0"/>
            </a:endParaRPr>
          </a:p>
        </p:txBody>
      </p:sp>
      <p:sp>
        <p:nvSpPr>
          <p:cNvPr id="25" name="矩形 24"/>
          <p:cNvSpPr/>
          <p:nvPr/>
        </p:nvSpPr>
        <p:spPr>
          <a:xfrm>
            <a:off x="9919645" y="1707081"/>
            <a:ext cx="1257075" cy="707886"/>
          </a:xfrm>
          <a:prstGeom prst="rect">
            <a:avLst/>
          </a:prstGeom>
        </p:spPr>
        <p:txBody>
          <a:bodyPr wrap="none">
            <a:spAutoFit/>
          </a:bodyPr>
          <a:lstStyle/>
          <a:p>
            <a:r>
              <a:rPr lang="en-US" altLang="zh-CN" sz="4000" dirty="0">
                <a:latin typeface="Segoe UI Light" panose="020B0502040204020203" pitchFamily="34" charset="0"/>
                <a:ea typeface="微软雅黑" panose="020B0503020204020204" pitchFamily="34" charset="-122"/>
                <a:cs typeface="Segoe UI Light" panose="020B0502040204020203" pitchFamily="34" charset="0"/>
              </a:rPr>
              <a:t>53% </a:t>
            </a:r>
            <a:endParaRPr lang="zh-CN" altLang="en-US" sz="4000" dirty="0">
              <a:latin typeface="Segoe UI Light" panose="020B0502040204020203" pitchFamily="34" charset="0"/>
              <a:cs typeface="Segoe UI Light" panose="020B0502040204020203" pitchFamily="34" charset="0"/>
            </a:endParaRPr>
          </a:p>
        </p:txBody>
      </p:sp>
      <p:sp>
        <p:nvSpPr>
          <p:cNvPr id="33" name="矩形 32"/>
          <p:cNvSpPr/>
          <p:nvPr/>
        </p:nvSpPr>
        <p:spPr>
          <a:xfrm>
            <a:off x="9899767" y="3635514"/>
            <a:ext cx="1257075" cy="707886"/>
          </a:xfrm>
          <a:prstGeom prst="rect">
            <a:avLst/>
          </a:prstGeom>
        </p:spPr>
        <p:txBody>
          <a:bodyPr wrap="none">
            <a:spAutoFit/>
          </a:bodyPr>
          <a:lstStyle/>
          <a:p>
            <a:r>
              <a:rPr lang="en-US" altLang="zh-CN" sz="4000" dirty="0">
                <a:latin typeface="Segoe UI Light" panose="020B0502040204020203" pitchFamily="34" charset="0"/>
                <a:ea typeface="微软雅黑" panose="020B0503020204020204" pitchFamily="34" charset="-122"/>
                <a:cs typeface="Segoe UI Light" panose="020B0502040204020203" pitchFamily="34" charset="0"/>
              </a:rPr>
              <a:t>99% </a:t>
            </a:r>
            <a:endParaRPr lang="zh-CN" altLang="en-US" sz="4000" dirty="0">
              <a:latin typeface="Segoe UI Light" panose="020B0502040204020203" pitchFamily="34" charset="0"/>
              <a:cs typeface="Segoe UI Light" panose="020B0502040204020203" pitchFamily="34" charset="0"/>
            </a:endParaRPr>
          </a:p>
        </p:txBody>
      </p:sp>
      <p:sp>
        <p:nvSpPr>
          <p:cNvPr id="31" name="圆角矩形 30"/>
          <p:cNvSpPr/>
          <p:nvPr/>
        </p:nvSpPr>
        <p:spPr bwMode="auto">
          <a:xfrm>
            <a:off x="4810539" y="1351721"/>
            <a:ext cx="2570922" cy="424070"/>
          </a:xfrm>
          <a:prstGeom prst="roundRect">
            <a:avLst>
              <a:gd name="adj" fmla="val 29167"/>
            </a:avLst>
          </a:prstGeom>
          <a:solidFill>
            <a:srgbClr val="54636A"/>
          </a:solidFill>
          <a:ln>
            <a:solidFill>
              <a:srgbClr val="54636A"/>
            </a:solidFill>
          </a:ln>
        </p:spPr>
        <p:txBody>
          <a:bodyPr rtlCol="0" anchor="ctr" anchorCtr="1"/>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pic>
        <p:nvPicPr>
          <p:cNvPr id="35" name="图片 3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860752" y="4026371"/>
            <a:ext cx="2470496" cy="2548363"/>
          </a:xfrm>
          <a:prstGeom prst="rect">
            <a:avLst/>
          </a:prstGeom>
        </p:spPr>
      </p:pic>
      <p:sp>
        <p:nvSpPr>
          <p:cNvPr id="38" name="文本框 37"/>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36" name="矩形 35"/>
          <p:cNvSpPr/>
          <p:nvPr/>
        </p:nvSpPr>
        <p:spPr>
          <a:xfrm>
            <a:off x="635974"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工作总体描述</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Effect transition="in" filter="fade">
                                      <p:cBhvr>
                                        <p:cTn id="74" dur="500"/>
                                        <p:tgtEl>
                                          <p:spTgt spid="2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2" presetClass="entr" presetSubtype="4"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left)">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left)">
                                      <p:cBhvr>
                                        <p:cTn id="104" dur="500"/>
                                        <p:tgtEl>
                                          <p:spTgt spid="2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left)">
                                      <p:cBhvr>
                                        <p:cTn id="110" dur="5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left)">
                                      <p:cBhvr>
                                        <p:cTn id="115" dur="500"/>
                                        <p:tgtEl>
                                          <p:spTgt spid="17"/>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wipe(left)">
                                      <p:cBhvr>
                                        <p:cTn id="118" dur="500"/>
                                        <p:tgtEl>
                                          <p:spTgt spid="18"/>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wipe(left)">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wipe(left)">
                                      <p:cBhvr>
                                        <p:cTn id="126" dur="500"/>
                                        <p:tgtEl>
                                          <p:spTgt spid="19"/>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wipe(left)">
                                      <p:cBhvr>
                                        <p:cTn id="129" dur="500"/>
                                        <p:tgtEl>
                                          <p:spTgt spid="20"/>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wipe(left)">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0" nodeType="clickEffect">
                                  <p:stCondLst>
                                    <p:cond delay="1500"/>
                                  </p:stCondLst>
                                  <p:childTnLst>
                                    <p:animEffect transition="out" filter="fade">
                                      <p:cBhvr>
                                        <p:cTn id="136" dur="500"/>
                                        <p:tgtEl>
                                          <p:spTgt spid="38"/>
                                        </p:tgtEl>
                                      </p:cBhvr>
                                    </p:animEffect>
                                    <p:set>
                                      <p:cBhvr>
                                        <p:cTn id="137"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5" grpId="0" animBg="1"/>
      <p:bldP spid="6" grpId="0" animBg="1"/>
      <p:bldP spid="7" grpId="0" animBg="1"/>
      <p:bldP spid="8" grpId="0" animBg="1"/>
      <p:bldP spid="17" grpId="0"/>
      <p:bldP spid="18" grpId="0"/>
      <p:bldP spid="19" grpId="0"/>
      <p:bldP spid="20" grpId="0"/>
      <p:bldP spid="21" grpId="0"/>
      <p:bldP spid="22" grpId="0"/>
      <p:bldP spid="23" grpId="0"/>
      <p:bldP spid="24" grpId="0"/>
      <p:bldP spid="26" grpId="0" animBg="1"/>
      <p:bldP spid="27" grpId="0" animBg="1"/>
      <p:bldP spid="28" grpId="0" animBg="1"/>
      <p:bldP spid="29" grpId="0" animBg="1"/>
      <p:bldP spid="13" grpId="0" animBg="1"/>
      <p:bldP spid="15" grpId="0"/>
      <p:bldP spid="16" grpId="0"/>
      <p:bldP spid="25" grpId="0"/>
      <p:bldP spid="33" grpId="0"/>
      <p:bldP spid="31"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Picture_1"/>
          <p:cNvSpPr/>
          <p:nvPr>
            <p:custDataLst>
              <p:tags r:id="rId1"/>
            </p:custDataLst>
          </p:nvPr>
        </p:nvSpPr>
        <p:spPr>
          <a:xfrm>
            <a:off x="4999486" y="1756088"/>
            <a:ext cx="2193028" cy="246468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19050">
            <a:solidFill>
              <a:srgbClr val="54636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ea typeface="微软雅黑" panose="020B0503020204020204" pitchFamily="34" charset="-122"/>
            </a:endParaRPr>
          </a:p>
        </p:txBody>
      </p:sp>
      <p:sp>
        <p:nvSpPr>
          <p:cNvPr id="6" name="椭圆 5"/>
          <p:cNvSpPr/>
          <p:nvPr/>
        </p:nvSpPr>
        <p:spPr>
          <a:xfrm>
            <a:off x="2279374" y="2372137"/>
            <a:ext cx="993913" cy="980661"/>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56522" y="3460397"/>
            <a:ext cx="2252870"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9" name="文本框 8"/>
          <p:cNvSpPr txBox="1"/>
          <p:nvPr/>
        </p:nvSpPr>
        <p:spPr>
          <a:xfrm>
            <a:off x="1623391" y="4288658"/>
            <a:ext cx="2252870"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11" name="椭圆 10"/>
          <p:cNvSpPr/>
          <p:nvPr/>
        </p:nvSpPr>
        <p:spPr>
          <a:xfrm>
            <a:off x="5599043" y="3783563"/>
            <a:ext cx="993913" cy="980661"/>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969565" y="5329023"/>
            <a:ext cx="2252870"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16" name="椭圆 15"/>
          <p:cNvSpPr/>
          <p:nvPr/>
        </p:nvSpPr>
        <p:spPr>
          <a:xfrm>
            <a:off x="8938589" y="2372137"/>
            <a:ext cx="993913" cy="980661"/>
          </a:xfrm>
          <a:prstGeom prst="ellipse">
            <a:avLst/>
          </a:prstGeom>
          <a:solidFill>
            <a:srgbClr val="5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315737" y="3460397"/>
            <a:ext cx="2252870"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sp>
        <p:nvSpPr>
          <p:cNvPr id="19" name="文本框 18"/>
          <p:cNvSpPr txBox="1"/>
          <p:nvPr/>
        </p:nvSpPr>
        <p:spPr>
          <a:xfrm>
            <a:off x="8282606" y="4288658"/>
            <a:ext cx="2252870"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点击此处添加内容，点击此处添加内容，点击此处添加内容，点击此处添加内容，</a:t>
            </a:r>
          </a:p>
        </p:txBody>
      </p:sp>
      <p:cxnSp>
        <p:nvCxnSpPr>
          <p:cNvPr id="20" name="直接连接符 19"/>
          <p:cNvCxnSpPr>
            <a:stCxn id="6" idx="6"/>
          </p:cNvCxnSpPr>
          <p:nvPr/>
        </p:nvCxnSpPr>
        <p:spPr>
          <a:xfrm>
            <a:off x="3273287" y="2862468"/>
            <a:ext cx="1736035" cy="0"/>
          </a:xfrm>
          <a:prstGeom prst="line">
            <a:avLst/>
          </a:prstGeom>
          <a:ln w="38100">
            <a:solidFill>
              <a:srgbClr val="54636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02556" y="2842590"/>
            <a:ext cx="1736035" cy="0"/>
          </a:xfrm>
          <a:prstGeom prst="line">
            <a:avLst/>
          </a:prstGeom>
          <a:ln w="38100">
            <a:solidFill>
              <a:srgbClr val="54636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869220" y="1886853"/>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23" name="文本框 22"/>
          <p:cNvSpPr txBox="1"/>
          <p:nvPr/>
        </p:nvSpPr>
        <p:spPr>
          <a:xfrm>
            <a:off x="8508558" y="1886853"/>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24" name="文本框 23"/>
          <p:cNvSpPr txBox="1"/>
          <p:nvPr/>
        </p:nvSpPr>
        <p:spPr>
          <a:xfrm>
            <a:off x="5231627" y="4868594"/>
            <a:ext cx="172874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添加标题内容</a:t>
            </a:r>
          </a:p>
        </p:txBody>
      </p:sp>
      <p:sp>
        <p:nvSpPr>
          <p:cNvPr id="25" name="KSO_Shape"/>
          <p:cNvSpPr/>
          <p:nvPr/>
        </p:nvSpPr>
        <p:spPr bwMode="auto">
          <a:xfrm>
            <a:off x="2588662" y="2557669"/>
            <a:ext cx="455756" cy="5781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KSO_Shape"/>
          <p:cNvSpPr/>
          <p:nvPr/>
        </p:nvSpPr>
        <p:spPr bwMode="auto">
          <a:xfrm>
            <a:off x="5896044" y="4041550"/>
            <a:ext cx="399912" cy="485723"/>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KSO_Shape"/>
          <p:cNvSpPr/>
          <p:nvPr/>
        </p:nvSpPr>
        <p:spPr bwMode="auto">
          <a:xfrm>
            <a:off x="9158909" y="2597426"/>
            <a:ext cx="580533" cy="480875"/>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文本框 29"/>
          <p:cNvSpPr txBox="1"/>
          <p:nvPr/>
        </p:nvSpPr>
        <p:spPr>
          <a:xfrm>
            <a:off x="11678653" y="7090610"/>
            <a:ext cx="242374" cy="369332"/>
          </a:xfrm>
          <a:prstGeom prst="rect">
            <a:avLst/>
          </a:prstGeom>
          <a:noFill/>
        </p:spPr>
        <p:txBody>
          <a:bodyPr wrap="none" rtlCol="0">
            <a:spAutoFit/>
          </a:bodyPr>
          <a:lstStyle/>
          <a:p>
            <a:r>
              <a:rPr lang="en-US" altLang="zh-CN" dirty="0"/>
              <a:t>.</a:t>
            </a:r>
            <a:endParaRPr lang="zh-CN" altLang="en-US" dirty="0"/>
          </a:p>
        </p:txBody>
      </p:sp>
      <p:sp>
        <p:nvSpPr>
          <p:cNvPr id="31" name="矩形 30"/>
          <p:cNvSpPr/>
          <p:nvPr/>
        </p:nvSpPr>
        <p:spPr>
          <a:xfrm>
            <a:off x="635974" y="399775"/>
            <a:ext cx="2339102"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工作总体描述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2"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2" presetClass="entr" presetSubtype="2"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1500"/>
                                  </p:stCondLst>
                                  <p:childTnLst>
                                    <p:animEffect transition="out" filter="fade">
                                      <p:cBhvr>
                                        <p:cTn id="80" dur="500"/>
                                        <p:tgtEl>
                                          <p:spTgt spid="30"/>
                                        </p:tgtEl>
                                      </p:cBhvr>
                                    </p:animEffect>
                                    <p:set>
                                      <p:cBhvr>
                                        <p:cTn id="81"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9" grpId="0"/>
      <p:bldP spid="11" grpId="0" animBg="1"/>
      <p:bldP spid="14" grpId="0"/>
      <p:bldP spid="16" grpId="0" animBg="1"/>
      <p:bldP spid="18" grpId="0"/>
      <p:bldP spid="19" grpId="0"/>
      <p:bldP spid="22" grpId="0"/>
      <p:bldP spid="23" grpId="0"/>
      <p:bldP spid="25" grpId="0" animBg="1"/>
      <p:bldP spid="26" grpId="0" animBg="1"/>
      <p:bldP spid="28" grpId="0" animBg="1"/>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60"/>
  <p:tag name="MH_SECTIONID" val="261,262,"/>
  <p:tag name="ISPRING_PRESENTATION_TITLE" val="扁平化工作计划总结报告PPT模板1Flash"/>
</p:tagLst>
</file>

<file path=ppt/tags/tag10.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SubTitle"/>
  <p:tag name="MH_ORDER" val="2"/>
</p:tagLst>
</file>

<file path=ppt/tags/tag100.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6"/>
</p:tagLst>
</file>

<file path=ppt/tags/tag101.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3"/>
</p:tagLst>
</file>

<file path=ppt/tags/tag102.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0"/>
</p:tagLst>
</file>

<file path=ppt/tags/tag103.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5"/>
</p:tagLst>
</file>

<file path=ppt/tags/tag104.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2"/>
</p:tagLst>
</file>

<file path=ppt/tags/tag105.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8"/>
</p:tagLst>
</file>

<file path=ppt/tags/tag106.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4"/>
</p:tagLst>
</file>

<file path=ppt/tags/tag107.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6"/>
</p:tagLst>
</file>

<file path=ppt/tags/tag109.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3"/>
</p:tagLst>
</file>

<file path=ppt/tags/tag11.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6"/>
</p:tagLst>
</file>

<file path=ppt/tags/tag110.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2"/>
</p:tagLst>
</file>

<file path=ppt/tags/tag112.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3"/>
</p:tagLst>
</file>

<file path=ppt/tags/tag113.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4"/>
</p:tagLst>
</file>

<file path=ppt/tags/tag114.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5"/>
</p:tagLst>
</file>

<file path=ppt/tags/tag115.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6"/>
</p:tagLst>
</file>

<file path=ppt/tags/tag116.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7"/>
</p:tagLst>
</file>

<file path=ppt/tags/tag117.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8"/>
</p:tagLst>
</file>

<file path=ppt/tags/tag118.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9"/>
</p:tagLst>
</file>

<file path=ppt/tags/tag119.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4"/>
</p:tagLst>
</file>

<file path=ppt/tags/tag120.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1"/>
</p:tagLst>
</file>

<file path=ppt/tags/tag121.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2"/>
</p:tagLst>
</file>

<file path=ppt/tags/tag122.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3"/>
</p:tagLst>
</file>

<file path=ppt/tags/tag123.xml><?xml version="1.0" encoding="utf-8"?>
<p:tagLst xmlns:a="http://schemas.openxmlformats.org/drawingml/2006/main" xmlns:r="http://schemas.openxmlformats.org/officeDocument/2006/relationships" xmlns:p="http://schemas.openxmlformats.org/presentationml/2006/main">
  <p:tag name="MH" val="20161217222807"/>
  <p:tag name="MH_LIBRARY" val="GRAPHIC"/>
  <p:tag name="MH_TYPE" val="Other"/>
  <p:tag name="MH_ORDER" val="14"/>
</p:tagLst>
</file>

<file path=ppt/tags/tag12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2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27.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28.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29.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5"/>
</p:tagLst>
</file>

<file path=ppt/tags/tag13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217221338"/>
  <p:tag name="MH_LIBRARY" val="GRAPHIC"/>
</p:tagLst>
</file>

<file path=ppt/tags/tag131.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1"/>
</p:tagLst>
</file>

<file path=ppt/tags/tag132.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2"/>
</p:tagLst>
</file>

<file path=ppt/tags/tag133.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3"/>
</p:tagLst>
</file>

<file path=ppt/tags/tag134.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4"/>
</p:tagLst>
</file>

<file path=ppt/tags/tag135.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5"/>
</p:tagLst>
</file>

<file path=ppt/tags/tag136.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6"/>
</p:tagLst>
</file>

<file path=ppt/tags/tag137.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7"/>
</p:tagLst>
</file>

<file path=ppt/tags/tag138.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8"/>
</p:tagLst>
</file>

<file path=ppt/tags/tag139.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10"/>
</p:tagLst>
</file>

<file path=ppt/tags/tag14.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SubTitle"/>
  <p:tag name="MH_ORDER" val="2"/>
</p:tagLst>
</file>

<file path=ppt/tags/tag140.xml><?xml version="1.0" encoding="utf-8"?>
<p:tagLst xmlns:a="http://schemas.openxmlformats.org/drawingml/2006/main" xmlns:r="http://schemas.openxmlformats.org/officeDocument/2006/relationships" xmlns:p="http://schemas.openxmlformats.org/presentationml/2006/main">
  <p:tag name="MH" val="20161217221338"/>
  <p:tag name="MH_LIBRARY" val="GRAPHIC"/>
  <p:tag name="MH_TYPE" val="Other"/>
  <p:tag name="MH_ORDER" val="12"/>
</p:tagLst>
</file>

<file path=ppt/tags/tag14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42.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4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4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14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217221338"/>
  <p:tag name="MH_LIBRARY" val="GRAPHIC"/>
</p:tagLst>
</file>

<file path=ppt/tags/tag146.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SubTitleText"/>
  <p:tag name="MH" val="20161217205029"/>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61217204635"/>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6"/>
</p:tagLst>
</file>

<file path=ppt/tags/tag23.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7"/>
</p:tagLst>
</file>

<file path=ppt/tags/tag24.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8"/>
</p:tagLst>
</file>

<file path=ppt/tags/tag25.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9"/>
</p:tagLst>
</file>

<file path=ppt/tags/tag26.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61217204635"/>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Text"/>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1"/>
</p:tagLst>
</file>

<file path=ppt/tags/tag35.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2"/>
</p:tagLst>
</file>

<file path=ppt/tags/tag36.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3"/>
</p:tagLst>
</file>

<file path=ppt/tags/tag37.xml><?xml version="1.0" encoding="utf-8"?>
<p:tagLst xmlns:a="http://schemas.openxmlformats.org/drawingml/2006/main" xmlns:r="http://schemas.openxmlformats.org/officeDocument/2006/relationships" xmlns:p="http://schemas.openxmlformats.org/presentationml/2006/main">
  <p:tag name="MH" val="20161217205029"/>
  <p:tag name="MH_LIBRARY" val="GRAPHIC"/>
  <p:tag name="MH_TYPE" val="Other"/>
  <p:tag name="MH_ORDER" val="14"/>
</p:tagLst>
</file>

<file path=ppt/tags/tag38.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217214347"/>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7"/>
</p:tagLst>
</file>

<file path=ppt/tags/tag48.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8"/>
</p:tagLst>
</file>

<file path=ppt/tags/tag49.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9"/>
</p:tagLst>
</file>

<file path=ppt/tags/tag5.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0"/>
</p:tagLst>
</file>

<file path=ppt/tags/tag51.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1"/>
</p:tagLst>
</file>

<file path=ppt/tags/tag52.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2"/>
</p:tagLst>
</file>

<file path=ppt/tags/tag53.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3"/>
</p:tagLst>
</file>

<file path=ppt/tags/tag54.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5"/>
</p:tagLst>
</file>

<file path=ppt/tags/tag55.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16"/>
</p:tagLst>
</file>

<file path=ppt/tags/tag56.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Text"/>
  <p:tag name="MH_ORDER" val="2"/>
</p:tagLst>
</file>

<file path=ppt/tags/tag57.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Text"/>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Text"/>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217213141"/>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SubTitle"/>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8"/>
</p:tagLst>
</file>

<file path=ppt/tags/tag62.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9"/>
</p:tagLst>
</file>

<file path=ppt/tags/tag6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6"/>
</p:tagLst>
</file>

<file path=ppt/tags/tag6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0"/>
</p:tagLst>
</file>

<file path=ppt/tags/tag6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2"/>
</p:tagLst>
</file>

<file path=ppt/tags/tag68.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3"/>
</p:tagLst>
</file>

<file path=ppt/tags/tag69.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6"/>
</p:tagLst>
</file>

<file path=ppt/tags/tag7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7"/>
</p:tagLst>
</file>

<file path=ppt/tags/tag72.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9"/>
</p:tagLst>
</file>

<file path=ppt/tags/tag7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0"/>
</p:tagLst>
</file>

<file path=ppt/tags/tag7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1"/>
</p:tagLst>
</file>

<file path=ppt/tags/tag7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3"/>
</p:tagLst>
</file>

<file path=ppt/tags/tag7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5"/>
</p:tagLst>
</file>

<file path=ppt/tags/tag77.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6"/>
</p:tagLst>
</file>

<file path=ppt/tags/tag78.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8"/>
</p:tagLst>
</file>

<file path=ppt/tags/tag79.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4"/>
</p:tagLst>
</file>

<file path=ppt/tags/tag80.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3"/>
</p:tagLst>
</file>

<file path=ppt/tags/tag8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4"/>
</p:tagLst>
</file>

<file path=ppt/tags/tag82.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2"/>
</p:tagLst>
</file>

<file path=ppt/tags/tag8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5"/>
</p:tagLst>
</file>

<file path=ppt/tags/tag8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7"/>
</p:tagLst>
</file>

<file path=ppt/tags/tag87.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9"/>
</p:tagLst>
</file>

<file path=ppt/tags/tag88.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1"/>
</p:tagLst>
</file>

<file path=ppt/tags/tag89.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2"/>
</p:tagLst>
</file>

<file path=ppt/tags/tag9.xml><?xml version="1.0" encoding="utf-8"?>
<p:tagLst xmlns:a="http://schemas.openxmlformats.org/drawingml/2006/main" xmlns:r="http://schemas.openxmlformats.org/officeDocument/2006/relationships" xmlns:p="http://schemas.openxmlformats.org/presentationml/2006/main">
  <p:tag name="MH" val="20161217204635"/>
  <p:tag name="MH_LIBRARY" val="GRAPHIC"/>
  <p:tag name="MH_TYPE" val="Other"/>
  <p:tag name="MH_ORDER" val="5"/>
</p:tagLst>
</file>

<file path=ppt/tags/tag90.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3"/>
</p:tagLst>
</file>

<file path=ppt/tags/tag9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4"/>
</p:tagLst>
</file>

<file path=ppt/tags/tag92.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5"/>
</p:tagLst>
</file>

<file path=ppt/tags/tag9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217214347"/>
  <p:tag name="MH_LIBRARY" val="GRAPHIC"/>
</p:tagLst>
</file>

<file path=ppt/tags/tag9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9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9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97.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SubTitle"/>
  <p:tag name="MH_ORDER" val="2"/>
</p:tagLst>
</file>

<file path=ppt/tags/tag98.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4"/>
</p:tagLst>
</file>

<file path=ppt/tags/tag99.xml><?xml version="1.0" encoding="utf-8"?>
<p:tagLst xmlns:a="http://schemas.openxmlformats.org/drawingml/2006/main" xmlns:r="http://schemas.openxmlformats.org/officeDocument/2006/relationships" xmlns:p="http://schemas.openxmlformats.org/presentationml/2006/main">
  <p:tag name="MH" val="20161217214347"/>
  <p:tag name="MH_LIBRARY" val="GRAPHIC"/>
  <p:tag name="MH_TYPE" val="Other"/>
  <p:tag name="MH_ORDER" val="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a:noFill/>
        </a:ln>
      </a:spPr>
      <a:bodyPr anchor="ctr" anchorCtr="1"/>
      <a:lstStyle>
        <a:defPPr>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3733</Words>
  <Application>Microsoft Office PowerPoint</Application>
  <PresentationFormat>宽屏</PresentationFormat>
  <Paragraphs>348</Paragraphs>
  <Slides>31</Slides>
  <Notes>31</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微软雅黑</vt:lpstr>
      <vt:lpstr>Arial</vt:lpstr>
      <vt:lpstr>Calibri</vt:lpstr>
      <vt:lpstr>Calibri Light</vt:lpstr>
      <vt:lpstr>Impact</vt:lpstr>
      <vt:lpstr>Segoe UI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153</dc:title>
  <dc:creator>zhen wang</dc:creator>
  <cp:lastModifiedBy>天 下</cp:lastModifiedBy>
  <cp:revision>77</cp:revision>
  <dcterms:created xsi:type="dcterms:W3CDTF">2016-12-15T09:05:00Z</dcterms:created>
  <dcterms:modified xsi:type="dcterms:W3CDTF">2021-01-06T01:49:14Z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