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83" r:id="rId2"/>
    <p:sldId id="359" r:id="rId3"/>
    <p:sldId id="374" r:id="rId4"/>
    <p:sldId id="337" r:id="rId5"/>
    <p:sldId id="261" r:id="rId6"/>
    <p:sldId id="346" r:id="rId7"/>
    <p:sldId id="332" r:id="rId8"/>
    <p:sldId id="272" r:id="rId9"/>
    <p:sldId id="375" r:id="rId10"/>
    <p:sldId id="264" r:id="rId11"/>
    <p:sldId id="281" r:id="rId12"/>
    <p:sldId id="301" r:id="rId13"/>
    <p:sldId id="288" r:id="rId14"/>
    <p:sldId id="334" r:id="rId15"/>
    <p:sldId id="372" r:id="rId16"/>
    <p:sldId id="376" r:id="rId17"/>
    <p:sldId id="378" r:id="rId18"/>
    <p:sldId id="331" r:id="rId19"/>
    <p:sldId id="371" r:id="rId20"/>
    <p:sldId id="308" r:id="rId21"/>
    <p:sldId id="260" r:id="rId22"/>
    <p:sldId id="377" r:id="rId23"/>
    <p:sldId id="268" r:id="rId24"/>
    <p:sldId id="289" r:id="rId25"/>
    <p:sldId id="296" r:id="rId26"/>
    <p:sldId id="370" r:id="rId27"/>
    <p:sldId id="302" r:id="rId28"/>
    <p:sldId id="380" r:id="rId29"/>
  </p:sldIdLst>
  <p:sldSz cx="12192000" cy="6858000"/>
  <p:notesSz cx="6858000" cy="9144000"/>
  <p:custDataLst>
    <p:tags r:id="rId31"/>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648C"/>
    <a:srgbClr val="88B84B"/>
    <a:srgbClr val="CF8FA4"/>
    <a:srgbClr val="9851B4"/>
    <a:srgbClr val="569C00"/>
    <a:srgbClr val="69B702"/>
    <a:srgbClr val="2F4216"/>
    <a:srgbClr val="87D323"/>
    <a:srgbClr val="A9F349"/>
    <a:srgbClr val="CD7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40" autoAdjust="0"/>
    <p:restoredTop sz="87590" autoAdjust="0"/>
  </p:normalViewPr>
  <p:slideViewPr>
    <p:cSldViewPr snapToGrid="0">
      <p:cViewPr varScale="1">
        <p:scale>
          <a:sx n="48" d="100"/>
          <a:sy n="48" d="100"/>
        </p:scale>
        <p:origin x="-1026" y="-90"/>
      </p:cViewPr>
      <p:guideLst>
        <p:guide orient="horz" pos="2160"/>
        <p:guide/>
      </p:guideLst>
    </p:cSldViewPr>
  </p:slideViewPr>
  <p:notesTextViewPr>
    <p:cViewPr>
      <p:scale>
        <a:sx n="3" d="2"/>
        <a:sy n="3" d="2"/>
      </p:scale>
      <p:origin x="0" y="0"/>
    </p:cViewPr>
  </p:notesTextViewPr>
  <p:sorterViewPr>
    <p:cViewPr>
      <p:scale>
        <a:sx n="40" d="100"/>
        <a:sy n="4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mn-lt"/>
                <a:ea typeface="+mn-ea"/>
              </a:defRPr>
            </a:lvl1pPr>
          </a:lstStyle>
          <a:p>
            <a:pPr>
              <a:defRPr/>
            </a:pPr>
            <a:fld id="{78DF0A77-2099-4ED7-BBD0-DB514028A61B}"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fld id="{99B9ACD5-4993-490D-9F63-8857A175D726}"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英文字体 </a:t>
            </a:r>
            <a:r>
              <a:rPr lang="en-US" altLang="zh-CN"/>
              <a:t>AGENCYB</a:t>
            </a:r>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pPr>
              <a:defRPr/>
            </a:pPr>
            <a:fld id="{06D045BB-3887-4E3F-A272-E5247811F88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769E6EE-4033-4F3F-A866-667792DA3606}"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1E3A6A11-58F9-4723-A92D-E929B83CFDD8}"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9BA8B21C-8687-4765-8BDB-C52167D1EB6E}"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958C3543-12E8-41E8-B792-3FC4AAAD13C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84FEE633-5D98-42A7-B8B5-38C075D1D5E5}"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pPr>
              <a:defRPr/>
            </a:pPr>
            <a:fld id="{AD7D2D28-E8A0-40C3-9E07-86C241896AF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9DC3F693-9EE4-4A67-A7FA-E73A2989A70D}"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pPr>
              <a:defRPr/>
            </a:pPr>
            <a:fld id="{9E4C08EF-9433-4D3E-B912-B49B7CC531B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83EDF288-10FE-4776-8760-57E7F945E01D}" type="slidenum">
              <a:rPr lang="zh-CN" altLang="en-US" smtClean="0"/>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6263"/>
            <a:ext cx="12192000" cy="68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6263"/>
            <a:ext cx="12192000" cy="68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6263"/>
            <a:ext cx="12192000" cy="68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userDrawn="1"/>
        </p:nvPicPr>
        <p:blipFill>
          <a:blip r:embed="rId3"/>
          <a:stretch>
            <a:fillRect/>
          </a:stretch>
        </p:blipFill>
        <p:spPr>
          <a:xfrm rot="1949375">
            <a:off x="1060461" y="1000737"/>
            <a:ext cx="316278" cy="605923"/>
          </a:xfrm>
          <a:prstGeom prst="rect">
            <a:avLst/>
          </a:prstGeom>
        </p:spPr>
      </p:pic>
      <p:pic>
        <p:nvPicPr>
          <p:cNvPr id="6" name="图片 5"/>
          <p:cNvPicPr>
            <a:picLocks noChangeAspect="1"/>
          </p:cNvPicPr>
          <p:nvPr userDrawn="1"/>
        </p:nvPicPr>
        <p:blipFill>
          <a:blip r:embed="rId3"/>
          <a:stretch>
            <a:fillRect/>
          </a:stretch>
        </p:blipFill>
        <p:spPr>
          <a:xfrm rot="20165416">
            <a:off x="693044" y="553160"/>
            <a:ext cx="428072" cy="820098"/>
          </a:xfrm>
          <a:prstGeom prst="rect">
            <a:avLst/>
          </a:prstGeom>
        </p:spPr>
      </p:pic>
      <p:pic>
        <p:nvPicPr>
          <p:cNvPr id="7" name="图片 6"/>
          <p:cNvPicPr>
            <a:picLocks noChangeAspect="1"/>
          </p:cNvPicPr>
          <p:nvPr userDrawn="1"/>
        </p:nvPicPr>
        <p:blipFill>
          <a:blip r:embed="rId3"/>
          <a:stretch>
            <a:fillRect/>
          </a:stretch>
        </p:blipFill>
        <p:spPr>
          <a:xfrm rot="1949375">
            <a:off x="1066234" y="367701"/>
            <a:ext cx="242149" cy="463907"/>
          </a:xfrm>
          <a:prstGeom prst="rect">
            <a:avLst/>
          </a:prstGeom>
        </p:spPr>
      </p:pic>
      <p:pic>
        <p:nvPicPr>
          <p:cNvPr id="8" name="图片 7"/>
          <p:cNvPicPr>
            <a:picLocks noChangeAspect="1"/>
          </p:cNvPicPr>
          <p:nvPr userDrawn="1"/>
        </p:nvPicPr>
        <p:blipFill>
          <a:blip r:embed="rId3"/>
          <a:stretch>
            <a:fillRect/>
          </a:stretch>
        </p:blipFill>
        <p:spPr>
          <a:xfrm rot="20215584">
            <a:off x="967872" y="181346"/>
            <a:ext cx="181245" cy="3472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0" presetClass="path" presetSubtype="0" accel="50000" decel="50000" fill="hold" nodeType="withEffect">
                                  <p:stCondLst>
                                    <p:cond delay="0"/>
                                  </p:stCondLst>
                                  <p:childTnLst>
                                    <p:animMotion origin="layout" path="M 0.00378 -0.23866 C 0.01042 -0.18311 0.01706 -0.12755 0.01719 -0.08774 C 0.01732 -0.04815 0.00482 -0.01389 0.00443 3.7037E-06" pathEditMode="relative" rAng="0" ptsTypes="AAA">
                                      <p:cBhvr>
                                        <p:cTn id="18" dur="2000" fill="hold"/>
                                        <p:tgtEl>
                                          <p:spTgt spid="5"/>
                                        </p:tgtEl>
                                        <p:attrNameLst>
                                          <p:attrName>ppt_x</p:attrName>
                                          <p:attrName>ppt_y</p:attrName>
                                        </p:attrNameLst>
                                      </p:cBhvr>
                                      <p:rCtr x="664" y="11921"/>
                                    </p:animMotion>
                                  </p:childTnLst>
                                </p:cTn>
                              </p:par>
                              <p:par>
                                <p:cTn id="19" presetID="0" presetClass="path" presetSubtype="0" accel="50000" decel="50000" fill="hold" nodeType="withEffect">
                                  <p:stCondLst>
                                    <p:cond delay="0"/>
                                  </p:stCondLst>
                                  <p:childTnLst>
                                    <p:animMotion origin="layout" path="M -0.00482 -0.19607 C 0.00599 -0.15023 0.01693 -0.10486 0.01719 -0.07222 C 0.01745 -0.03959 -0.00313 -0.01134 -0.00378 2.22222E-06" pathEditMode="relative" rAng="0" ptsTypes="AAA">
                                      <p:cBhvr>
                                        <p:cTn id="20" dur="2000" fill="hold"/>
                                        <p:tgtEl>
                                          <p:spTgt spid="6"/>
                                        </p:tgtEl>
                                        <p:attrNameLst>
                                          <p:attrName>ppt_x</p:attrName>
                                          <p:attrName>ppt_y</p:attrName>
                                        </p:attrNameLst>
                                      </p:cBhvr>
                                      <p:rCtr x="1094" y="9792"/>
                                    </p:animMotion>
                                  </p:childTnLst>
                                </p:cTn>
                              </p:par>
                              <p:par>
                                <p:cTn id="21" presetID="0" presetClass="path" presetSubtype="0" accel="50000" decel="50000" fill="hold" nodeType="withEffect">
                                  <p:stCondLst>
                                    <p:cond delay="0"/>
                                  </p:stCondLst>
                                  <p:childTnLst>
                                    <p:animMotion origin="layout" path="M 0.00182 -0.16667 C 0.00937 -0.12778 0.01705 -0.08889 0.01718 -0.06134 C 0.01731 -0.03356 0.00299 -0.00972 0.00247 1.38778E-17" pathEditMode="relative" rAng="0" ptsTypes="AAA">
                                      <p:cBhvr>
                                        <p:cTn id="22" dur="2000" fill="hold"/>
                                        <p:tgtEl>
                                          <p:spTgt spid="7"/>
                                        </p:tgtEl>
                                        <p:attrNameLst>
                                          <p:attrName>ppt_x</p:attrName>
                                          <p:attrName>ppt_y</p:attrName>
                                        </p:attrNameLst>
                                      </p:cBhvr>
                                      <p:rCtr x="768" y="8333"/>
                                    </p:animMotion>
                                  </p:childTnLst>
                                </p:cTn>
                              </p:par>
                              <p:par>
                                <p:cTn id="23" presetID="0" presetClass="path" presetSubtype="0" accel="50000" decel="50000" fill="hold" nodeType="withEffect">
                                  <p:stCondLst>
                                    <p:cond delay="0"/>
                                  </p:stCondLst>
                                  <p:childTnLst>
                                    <p:animMotion origin="layout" path="M -0.00807 -0.13634 C 0.00417 -0.1044 0.01654 -0.07268 0.0168 -0.05023 C 0.01693 -0.02755 -0.00625 -0.00787 -0.00703 -3.7037E-07" pathEditMode="relative" rAng="0" ptsTypes="AAA">
                                      <p:cBhvr>
                                        <p:cTn id="24" dur="2000" fill="hold"/>
                                        <p:tgtEl>
                                          <p:spTgt spid="8"/>
                                        </p:tgtEl>
                                        <p:attrNameLst>
                                          <p:attrName>ppt_x</p:attrName>
                                          <p:attrName>ppt_y</p:attrName>
                                        </p:attrNameLst>
                                      </p:cBhvr>
                                      <p:rCtr x="1237" y="6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pPr>
              <a:defRPr/>
            </a:pPr>
            <a:fld id="{06D045BB-3887-4E3F-A272-E5247811F88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769E6EE-4033-4F3F-A866-667792DA360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fld id="{CF9B9AB7-2EB6-4185-9DCB-4AF6356386BC}"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90222633-1CFC-4744-B27B-E89ADF5F76A3}"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pPr>
              <a:defRPr/>
            </a:pPr>
            <a:fld id="{D2FD1BE6-F418-4461-8AC3-D256C0A710B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CFB63FA0-0751-4FD1-AA0A-BCFF0CDB5DE5}"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pPr>
              <a:defRPr/>
            </a:pPr>
            <a:fld id="{920E11D0-1426-4C51-B810-275B779BA932}"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fld id="{F838110D-3347-4AFC-839B-CCA40FE78440}"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pPr>
              <a:defRPr/>
            </a:pPr>
            <a:fld id="{71A050A5-43DA-4A5C-A304-60D2304D70DE}"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fld id="{B59F8795-4A45-4CF6-A2F1-3F6184487FB8}"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6D045BB-3887-4E3F-A272-E5247811F888}" type="datetimeFigureOut">
              <a:rPr lang="zh-CN" altLang="en-US" smtClean="0"/>
              <a:t>2021/1/6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9E6EE-4033-4F3F-A866-667792DA36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828388" y="1797270"/>
            <a:ext cx="1285598" cy="2627586"/>
            <a:chOff x="6642538" y="1797270"/>
            <a:chExt cx="1387365" cy="2627586"/>
          </a:xfrm>
        </p:grpSpPr>
        <p:sp>
          <p:nvSpPr>
            <p:cNvPr id="2" name="矩形 1"/>
            <p:cNvSpPr/>
            <p:nvPr/>
          </p:nvSpPr>
          <p:spPr>
            <a:xfrm>
              <a:off x="6642538" y="1797270"/>
              <a:ext cx="1387365" cy="2627586"/>
            </a:xfrm>
            <a:prstGeom prst="rect">
              <a:avLst/>
            </a:prstGeom>
            <a:noFill/>
            <a:ln w="76200">
              <a:solidFill>
                <a:srgbClr val="88B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6642538" y="3037491"/>
              <a:ext cx="1387365" cy="0"/>
            </a:xfrm>
            <a:prstGeom prst="line">
              <a:avLst/>
            </a:prstGeom>
            <a:ln>
              <a:solidFill>
                <a:srgbClr val="88B84B"/>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642538" y="3132084"/>
              <a:ext cx="1387365" cy="0"/>
            </a:xfrm>
            <a:prstGeom prst="line">
              <a:avLst/>
            </a:prstGeom>
            <a:ln>
              <a:solidFill>
                <a:srgbClr val="88B84B"/>
              </a:solidFill>
            </a:ln>
          </p:spPr>
          <p:style>
            <a:lnRef idx="1">
              <a:schemeClr val="accent1"/>
            </a:lnRef>
            <a:fillRef idx="0">
              <a:schemeClr val="accent1"/>
            </a:fillRef>
            <a:effectRef idx="0">
              <a:schemeClr val="accent1"/>
            </a:effectRef>
            <a:fontRef idx="minor">
              <a:schemeClr val="tx1"/>
            </a:fontRef>
          </p:style>
        </p:cxnSp>
      </p:grpSp>
      <p:sp>
        <p:nvSpPr>
          <p:cNvPr id="9" name="副标题 2"/>
          <p:cNvSpPr txBox="1"/>
          <p:nvPr/>
        </p:nvSpPr>
        <p:spPr>
          <a:xfrm>
            <a:off x="6921313" y="2081048"/>
            <a:ext cx="1015663" cy="2102072"/>
          </a:xfrm>
          <a:prstGeom prst="rect">
            <a:avLst/>
          </a:prstGeom>
        </p:spPr>
        <p:txBody>
          <a:bodyPr vert="eaVert" wrap="square">
            <a:spAutoFit/>
          </a:bodyPr>
          <a:lstStyle>
            <a:defPPr>
              <a:defRPr lang="zh-CN"/>
            </a:defPPr>
            <a:lvl1pPr algn="ctr" eaLnBrk="1" fontAlgn="auto" hangingPunct="1">
              <a:spcBef>
                <a:spcPct val="0"/>
              </a:spcBef>
              <a:spcAft>
                <a:spcPct val="0"/>
              </a:spcAft>
              <a:defRPr sz="16600">
                <a:gradFill>
                  <a:gsLst>
                    <a:gs pos="0">
                      <a:srgbClr val="00B9FA"/>
                    </a:gs>
                    <a:gs pos="100000">
                      <a:srgbClr val="00A0EA"/>
                    </a:gs>
                  </a:gsLst>
                  <a:lin ang="5400000" scaled="1"/>
                </a:gradFill>
                <a:latin typeface="Agency FB" panose="020B0503020202020204" pitchFamily="34" charset="0"/>
                <a:ea typeface="造字工房俊雅（非商用）常规体" pitchFamily="50" charset="-122"/>
              </a:defRPr>
            </a:lvl1pPr>
          </a:lstStyle>
          <a:p>
            <a:pPr algn="dist"/>
            <a:r>
              <a:rPr lang="zh-CN" altLang="en-US" sz="5400">
                <a:solidFill>
                  <a:schemeClr val="accent2">
                    <a:lumMod val="75000"/>
                  </a:schemeClr>
                </a:solidFill>
                <a:latin typeface="微软雅黑" panose="020B0503020204020204" pitchFamily="34" charset="-122"/>
                <a:ea typeface="微软雅黑" panose="020B0503020204020204" pitchFamily="34" charset="-122"/>
              </a:rPr>
              <a:t>清新</a:t>
            </a:r>
          </a:p>
        </p:txBody>
      </p:sp>
      <p:sp>
        <p:nvSpPr>
          <p:cNvPr id="11" name="副标题 2"/>
          <p:cNvSpPr txBox="1"/>
          <p:nvPr/>
        </p:nvSpPr>
        <p:spPr>
          <a:xfrm>
            <a:off x="6182353" y="1797270"/>
            <a:ext cx="461665" cy="2750507"/>
          </a:xfrm>
          <a:prstGeom prst="rect">
            <a:avLst/>
          </a:prstGeom>
        </p:spPr>
        <p:txBody>
          <a:bodyPr vert="eaVert" wrap="square">
            <a:spAutoFit/>
          </a:bodyPr>
          <a:lstStyle>
            <a:defPPr>
              <a:defRPr lang="zh-CN"/>
            </a:defPPr>
            <a:lvl1pPr algn="ctr" eaLnBrk="1" fontAlgn="auto" hangingPunct="1">
              <a:spcBef>
                <a:spcPct val="0"/>
              </a:spcBef>
              <a:spcAft>
                <a:spcPct val="0"/>
              </a:spcAft>
              <a:defRPr sz="16600">
                <a:gradFill>
                  <a:gsLst>
                    <a:gs pos="0">
                      <a:srgbClr val="00B9FA"/>
                    </a:gs>
                    <a:gs pos="100000">
                      <a:srgbClr val="00A0EA"/>
                    </a:gs>
                  </a:gsLst>
                  <a:lin ang="5400000" scaled="1"/>
                </a:gradFill>
                <a:latin typeface="Agency FB" panose="020B0503020202020204" pitchFamily="34" charset="0"/>
                <a:ea typeface="造字工房俊雅（非商用）常规体" pitchFamily="50" charset="-122"/>
              </a:defRPr>
            </a:lvl1pPr>
          </a:lstStyle>
          <a:p>
            <a:pPr algn="dist"/>
            <a:r>
              <a:rPr lang="zh-CN" altLang="en-US" sz="1800">
                <a:solidFill>
                  <a:schemeClr val="accent2">
                    <a:lumMod val="75000"/>
                  </a:schemeClr>
                </a:solidFill>
                <a:latin typeface="微软雅黑" panose="020B0503020204020204" pitchFamily="34" charset="-122"/>
                <a:ea typeface="微软雅黑" panose="020B0503020204020204" pitchFamily="34" charset="-122"/>
              </a:rPr>
              <a:t>自然 优雅 精致 全面 </a:t>
            </a:r>
          </a:p>
        </p:txBody>
      </p:sp>
      <p:sp>
        <p:nvSpPr>
          <p:cNvPr id="12" name="文本框 11"/>
          <p:cNvSpPr txBox="1"/>
          <p:nvPr/>
        </p:nvSpPr>
        <p:spPr>
          <a:xfrm>
            <a:off x="5443689" y="1156138"/>
            <a:ext cx="738664" cy="4191148"/>
          </a:xfrm>
          <a:prstGeom prst="rect">
            <a:avLst/>
          </a:prstGeom>
          <a:noFill/>
        </p:spPr>
        <p:txBody>
          <a:bodyPr vert="eaVert" wrap="square" rtlCol="0">
            <a:spAutoFit/>
          </a:bodyPr>
          <a:lstStyle/>
          <a:p>
            <a:pPr algn="ctr"/>
            <a:r>
              <a:rPr lang="en-US" altLang="zh-CN" sz="900">
                <a:solidFill>
                  <a:schemeClr val="tx1">
                    <a:lumMod val="65000"/>
                    <a:lumOff val="35000"/>
                  </a:schemeClr>
                </a:solidFill>
                <a:latin typeface="Calibri" panose="020F0502020204030204" pitchFamily="34" charset="0"/>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zh-CN" altLang="zh-CN" sz="900">
              <a:solidFill>
                <a:schemeClr val="tx1">
                  <a:lumMod val="65000"/>
                  <a:lumOff val="35000"/>
                </a:schemeClr>
              </a:solidFill>
              <a:latin typeface="Calibri" panose="020F0502020204030204" pitchFamily="34" charset="0"/>
            </a:endParaRPr>
          </a:p>
        </p:txBody>
      </p:sp>
      <p:sp>
        <p:nvSpPr>
          <p:cNvPr id="13" name="Rectangle 24"/>
          <p:cNvSpPr>
            <a:spLocks noChangeArrowheads="1"/>
          </p:cNvSpPr>
          <p:nvPr/>
        </p:nvSpPr>
        <p:spPr bwMode="auto">
          <a:xfrm>
            <a:off x="4989078" y="2680139"/>
            <a:ext cx="186846" cy="121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defTabSz="1219200">
              <a:lnSpc>
                <a:spcPct val="120000"/>
              </a:lnSpc>
              <a:spcBef>
                <a:spcPts val="400"/>
              </a:spcBef>
            </a:pPr>
            <a:r>
              <a:rPr lang="zh-CN" altLang="en-US" sz="1100" b="1">
                <a:solidFill>
                  <a:schemeClr val="tx1">
                    <a:lumMod val="50000"/>
                    <a:lumOff val="50000"/>
                  </a:schemeClr>
                </a:solidFill>
                <a:latin typeface="+mn-ea"/>
              </a:rPr>
              <a:t>汇报：</a:t>
            </a:r>
            <a:r>
              <a:rPr lang="en-US" altLang="zh-CN" sz="1100" b="1">
                <a:solidFill>
                  <a:schemeClr val="tx1">
                    <a:lumMod val="50000"/>
                    <a:lumOff val="50000"/>
                  </a:schemeClr>
                </a:solidFill>
                <a:latin typeface="+mn-ea"/>
              </a:rPr>
              <a:t>xiazaii</a:t>
            </a:r>
            <a:endParaRPr lang="zh-CN" altLang="en-US" sz="1100" b="1">
              <a:solidFill>
                <a:schemeClr val="tx1">
                  <a:lumMod val="50000"/>
                  <a:lumOff val="50000"/>
                </a:schemeClr>
              </a:solidFill>
              <a:latin typeface="+mn-ea"/>
            </a:endParaRPr>
          </a:p>
        </p:txBody>
      </p:sp>
      <p:pic>
        <p:nvPicPr>
          <p:cNvPr id="16" name="37秒平稳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318" y="632985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52" presetClass="entr" presetSubtype="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Scale>
                                      <p:cBhvr>
                                        <p:cTn id="1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6" dur="1000" decel="50000" fill="hold">
                                          <p:stCondLst>
                                            <p:cond delay="0"/>
                                          </p:stCondLst>
                                        </p:cTn>
                                        <p:tgtEl>
                                          <p:spTgt spid="9"/>
                                        </p:tgtEl>
                                        <p:attrNameLst>
                                          <p:attrName>ppt_x</p:attrName>
                                          <p:attrName>ppt_y</p:attrName>
                                        </p:attrNameLst>
                                      </p:cBhvr>
                                    </p:animMotion>
                                    <p:animEffect transition="in" filter="fade">
                                      <p:cBhvr>
                                        <p:cTn id="17" dur="1000"/>
                                        <p:tgtEl>
                                          <p:spTgt spid="9"/>
                                        </p:tgtEl>
                                      </p:cBhvr>
                                    </p:animEffect>
                                  </p:childTnLst>
                                </p:cTn>
                              </p:par>
                            </p:childTnLst>
                          </p:cTn>
                        </p:par>
                        <p:par>
                          <p:cTn id="18" fill="hold">
                            <p:stCondLst>
                              <p:cond delay="2099"/>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3099"/>
                            </p:stCondLst>
                            <p:childTnLst>
                              <p:par>
                                <p:cTn id="23" presetID="18" presetClass="entr" presetSubtype="1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Left)">
                                      <p:cBhvr>
                                        <p:cTn id="25" dur="1250"/>
                                        <p:tgtEl>
                                          <p:spTgt spid="12"/>
                                        </p:tgtEl>
                                      </p:cBhvr>
                                    </p:animEffect>
                                  </p:childTnLst>
                                </p:cTn>
                              </p:par>
                            </p:childTnLst>
                          </p:cTn>
                        </p:par>
                        <p:par>
                          <p:cTn id="26" fill="hold">
                            <p:stCondLst>
                              <p:cond delay="4599"/>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2" repeatCount="indefinite"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9"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3165" y="4501522"/>
            <a:ext cx="558617" cy="2090755"/>
          </a:xfrm>
          <a:prstGeom prst="rect">
            <a:avLst/>
          </a:prstGeom>
        </p:spPr>
      </p:pic>
      <p:sp>
        <p:nvSpPr>
          <p:cNvPr id="76" name="文本框 75"/>
          <p:cNvSpPr txBox="1">
            <a:spLocks noChangeArrowheads="1"/>
          </p:cNvSpPr>
          <p:nvPr/>
        </p:nvSpPr>
        <p:spPr bwMode="auto">
          <a:xfrm>
            <a:off x="1442925" y="3578193"/>
            <a:ext cx="51125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defRPr sz="3200" b="1">
                <a:solidFill>
                  <a:schemeClr val="tx1">
                    <a:lumMod val="85000"/>
                    <a:lumOff val="15000"/>
                  </a:schemeClr>
                </a:solidFill>
                <a:latin typeface="Agency FB" panose="020B0503020202020204" pitchFamily="34" charset="0"/>
                <a:ea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l"/>
            <a:r>
              <a:rPr lang="en-US" altLang="zh-CN" sz="4000">
                <a:solidFill>
                  <a:srgbClr val="C8648C"/>
                </a:solidFill>
                <a:sym typeface="+mn-lt"/>
              </a:rPr>
              <a:t>YOUR TITLE HERE</a:t>
            </a:r>
            <a:endParaRPr lang="zh-CN" altLang="en-US" sz="4000">
              <a:solidFill>
                <a:srgbClr val="C8648C"/>
              </a:solidFill>
              <a:sym typeface="+mn-lt"/>
            </a:endParaRPr>
          </a:p>
        </p:txBody>
      </p:sp>
      <p:sp>
        <p:nvSpPr>
          <p:cNvPr id="77" name="文本框 76"/>
          <p:cNvSpPr txBox="1">
            <a:spLocks noChangeArrowheads="1"/>
          </p:cNvSpPr>
          <p:nvPr/>
        </p:nvSpPr>
        <p:spPr bwMode="auto">
          <a:xfrm>
            <a:off x="1504469" y="4162968"/>
            <a:ext cx="38164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600">
                <a:solidFill>
                  <a:srgbClr val="C8648C"/>
                </a:solidFill>
                <a:latin typeface="微软雅黑" panose="020B0503020204020204" pitchFamily="34" charset="-122"/>
                <a:ea typeface="微软雅黑" panose="020B0503020204020204" pitchFamily="34" charset="-122"/>
                <a:cs typeface="+mn-ea"/>
                <a:sym typeface="+mn-lt"/>
              </a:rPr>
              <a:t>全心工作 奋力拼搏</a:t>
            </a:r>
          </a:p>
        </p:txBody>
      </p:sp>
      <p:sp>
        <p:nvSpPr>
          <p:cNvPr id="78" name="矩形 77"/>
          <p:cNvSpPr/>
          <p:nvPr/>
        </p:nvSpPr>
        <p:spPr>
          <a:xfrm>
            <a:off x="0" y="0"/>
            <a:ext cx="12192000" cy="3472962"/>
          </a:xfrm>
          <a:prstGeom prst="rect">
            <a:avLst/>
          </a:prstGeom>
          <a:blipFill dpi="0" rotWithShape="1">
            <a:blip r:embed="rId4"/>
            <a:stretch>
              <a:fillRect l="86" t="-33138" r="-86" b="-864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79" name="组合 78"/>
          <p:cNvGrpSpPr/>
          <p:nvPr/>
        </p:nvGrpSpPr>
        <p:grpSpPr>
          <a:xfrm>
            <a:off x="1442925" y="4662446"/>
            <a:ext cx="4430336" cy="1692771"/>
            <a:chOff x="2128741" y="1722189"/>
            <a:chExt cx="2591902" cy="1692771"/>
          </a:xfrm>
        </p:grpSpPr>
        <p:sp>
          <p:nvSpPr>
            <p:cNvPr id="83" name="矩形 82"/>
            <p:cNvSpPr/>
            <p:nvPr/>
          </p:nvSpPr>
          <p:spPr>
            <a:xfrm>
              <a:off x="2128741" y="1722189"/>
              <a:ext cx="2125716" cy="307777"/>
            </a:xfrm>
            <a:prstGeom prst="rect">
              <a:avLst/>
            </a:prstGeom>
          </p:spPr>
          <p:txBody>
            <a:bodyPr wrap="square">
              <a:spAutoFit/>
            </a:bodyPr>
            <a:lstStyle/>
            <a:p>
              <a:pPr fontAlgn="base">
                <a:spcBef>
                  <a:spcPct val="0"/>
                </a:spcBef>
                <a:spcAft>
                  <a:spcPts val="600"/>
                </a:spcAft>
                <a:buClr>
                  <a:srgbClr val="99CB38"/>
                </a:buClr>
              </a:pPr>
              <a:r>
                <a:rPr lang="en-US" altLang="zh-CN" sz="1400">
                  <a:solidFill>
                    <a:schemeClr val="tx1">
                      <a:lumMod val="85000"/>
                      <a:lumOff val="15000"/>
                    </a:schemeClr>
                  </a:solidFill>
                  <a:cs typeface="+mn-ea"/>
                  <a:sym typeface="+mn-lt"/>
                </a:rPr>
                <a:t>ENTER YOUR TITLE</a:t>
              </a:r>
              <a:endParaRPr lang="zh-CN" altLang="en-US" sz="1050">
                <a:solidFill>
                  <a:schemeClr val="tx1">
                    <a:lumMod val="85000"/>
                    <a:lumOff val="15000"/>
                  </a:schemeClr>
                </a:solidFill>
                <a:cs typeface="+mn-ea"/>
                <a:sym typeface="+mn-lt"/>
              </a:endParaRPr>
            </a:p>
          </p:txBody>
        </p:sp>
        <p:sp>
          <p:nvSpPr>
            <p:cNvPr id="84" name="矩形 83"/>
            <p:cNvSpPr/>
            <p:nvPr/>
          </p:nvSpPr>
          <p:spPr>
            <a:xfrm>
              <a:off x="2128741" y="2091521"/>
              <a:ext cx="2591902" cy="1323439"/>
            </a:xfrm>
            <a:prstGeom prst="rect">
              <a:avLst/>
            </a:prstGeom>
          </p:spPr>
          <p:txBody>
            <a:bodyPr wrap="square">
              <a:spAutoFit/>
            </a:bodyPr>
            <a:lstStyle/>
            <a:p>
              <a:pPr fontAlgn="base">
                <a:lnSpc>
                  <a:spcPct val="150000"/>
                </a:lnSpc>
                <a:spcBef>
                  <a:spcPct val="0"/>
                </a:spcBef>
                <a:spcAft>
                  <a:spcPts val="600"/>
                </a:spcAft>
                <a:buClr>
                  <a:srgbClr val="99CB38"/>
                </a:buClr>
              </a:pPr>
              <a:r>
                <a:rPr lang="zh-CN" altLang="en-US" sz="1000">
                  <a:solidFill>
                    <a:schemeClr val="tx1">
                      <a:lumMod val="85000"/>
                      <a:lumOff val="15000"/>
                    </a:schemeClr>
                  </a:solidFill>
                  <a:cs typeface="+mn-ea"/>
                  <a:sym typeface="+mn-lt"/>
                </a:rPr>
                <a:t>为客户提供有效服务，是我们工作的方向和价值评价的标尺，成就客户就是成就我们自己。为客户提供有效服务，是我们工作的方向和价值评价的标尺，成就客户就是成就我们自己。</a:t>
              </a:r>
            </a:p>
            <a:p>
              <a:pPr fontAlgn="base">
                <a:lnSpc>
                  <a:spcPct val="150000"/>
                </a:lnSpc>
                <a:spcBef>
                  <a:spcPct val="0"/>
                </a:spcBef>
                <a:spcAft>
                  <a:spcPts val="600"/>
                </a:spcAft>
                <a:buClr>
                  <a:srgbClr val="99CB38"/>
                </a:buClr>
              </a:pPr>
              <a:r>
                <a:rPr lang="zh-CN" altLang="en-US" sz="1000">
                  <a:solidFill>
                    <a:schemeClr val="tx1">
                      <a:lumMod val="85000"/>
                      <a:lumOff val="15000"/>
                    </a:schemeClr>
                  </a:solidFill>
                  <a:cs typeface="+mn-ea"/>
                  <a:sym typeface="+mn-lt"/>
                </a:rPr>
                <a:t>为客户提供有效服务，是我们工作的方向和价值评价的标尺，成就客户就是成就我们自己。</a:t>
              </a:r>
            </a:p>
          </p:txBody>
        </p:sp>
      </p:grpSp>
      <p:grpSp>
        <p:nvGrpSpPr>
          <p:cNvPr id="85" name="组合 84"/>
          <p:cNvGrpSpPr/>
          <p:nvPr/>
        </p:nvGrpSpPr>
        <p:grpSpPr>
          <a:xfrm>
            <a:off x="6377354" y="4662446"/>
            <a:ext cx="4349260" cy="1127809"/>
            <a:chOff x="2128741" y="1722189"/>
            <a:chExt cx="2544470" cy="1127809"/>
          </a:xfrm>
        </p:grpSpPr>
        <p:sp>
          <p:nvSpPr>
            <p:cNvPr id="86" name="矩形 85"/>
            <p:cNvSpPr/>
            <p:nvPr/>
          </p:nvSpPr>
          <p:spPr>
            <a:xfrm>
              <a:off x="2128741" y="1722189"/>
              <a:ext cx="2125716" cy="307777"/>
            </a:xfrm>
            <a:prstGeom prst="rect">
              <a:avLst/>
            </a:prstGeom>
          </p:spPr>
          <p:txBody>
            <a:bodyPr wrap="square">
              <a:spAutoFit/>
            </a:bodyPr>
            <a:lstStyle/>
            <a:p>
              <a:pPr fontAlgn="base">
                <a:spcBef>
                  <a:spcPct val="0"/>
                </a:spcBef>
                <a:spcAft>
                  <a:spcPts val="600"/>
                </a:spcAft>
                <a:buClr>
                  <a:srgbClr val="99CB38"/>
                </a:buClr>
                <a:buFont typeface="Arial" panose="020B0604020202020204" pitchFamily="34" charset="0"/>
                <a:buNone/>
              </a:pPr>
              <a:r>
                <a:rPr lang="en-US" altLang="zh-CN" sz="1400">
                  <a:solidFill>
                    <a:schemeClr val="tx1">
                      <a:lumMod val="85000"/>
                      <a:lumOff val="15000"/>
                    </a:schemeClr>
                  </a:solidFill>
                  <a:cs typeface="+mn-ea"/>
                  <a:sym typeface="+mn-lt"/>
                </a:rPr>
                <a:t>ENTER YOUR TITLE</a:t>
              </a:r>
              <a:endParaRPr lang="zh-CN" altLang="en-US" sz="1050">
                <a:solidFill>
                  <a:schemeClr val="tx1">
                    <a:lumMod val="85000"/>
                    <a:lumOff val="15000"/>
                  </a:schemeClr>
                </a:solidFill>
                <a:cs typeface="+mn-ea"/>
                <a:sym typeface="+mn-lt"/>
              </a:endParaRPr>
            </a:p>
          </p:txBody>
        </p:sp>
        <p:sp>
          <p:nvSpPr>
            <p:cNvPr id="87" name="矩形 86"/>
            <p:cNvSpPr/>
            <p:nvPr/>
          </p:nvSpPr>
          <p:spPr>
            <a:xfrm>
              <a:off x="2128741" y="2091521"/>
              <a:ext cx="2544470" cy="758477"/>
            </a:xfrm>
            <a:prstGeom prst="rect">
              <a:avLst/>
            </a:prstGeom>
          </p:spPr>
          <p:txBody>
            <a:bodyPr wrap="square">
              <a:spAutoFit/>
            </a:bodyPr>
            <a:lstStyle/>
            <a:p>
              <a:pPr fontAlgn="base">
                <a:lnSpc>
                  <a:spcPct val="150000"/>
                </a:lnSpc>
                <a:spcBef>
                  <a:spcPct val="0"/>
                </a:spcBef>
                <a:spcAft>
                  <a:spcPts val="600"/>
                </a:spcAft>
                <a:buClr>
                  <a:srgbClr val="99CB38"/>
                </a:buClr>
              </a:pPr>
              <a:r>
                <a:rPr lang="zh-CN" altLang="en-US" sz="1000">
                  <a:solidFill>
                    <a:schemeClr val="tx1">
                      <a:lumMod val="85000"/>
                      <a:lumOff val="15000"/>
                    </a:schemeClr>
                  </a:solidFill>
                  <a:cs typeface="+mn-ea"/>
                  <a:sym typeface="+mn-lt"/>
                </a:rPr>
                <a:t>为客户提供有效服务，是我们工作的方向和价值评价的标尺，成就客户就是成就我们自己。为客户提供有效服务，是我们工作的方向和价值评价的标尺，成就客户就是成就我们自己。</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randombar(horizontal)">
                                      <p:cBhvr>
                                        <p:cTn id="7" dur="500"/>
                                        <p:tgtEl>
                                          <p:spTgt spid="7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barn(inVertical)">
                                      <p:cBhvr>
                                        <p:cTn id="11" dur="500"/>
                                        <p:tgtEl>
                                          <p:spTgt spid="7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wipe(left)">
                                      <p:cBhvr>
                                        <p:cTn id="15" dur="500"/>
                                        <p:tgtEl>
                                          <p:spTgt spid="77"/>
                                        </p:tgtEl>
                                      </p:cBhvr>
                                    </p:animEffect>
                                  </p:childTnLst>
                                </p:cTn>
                              </p:par>
                              <p:par>
                                <p:cTn id="16" presetID="22" presetClass="entr" presetSubtype="1" fill="hold"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wipe(up)">
                                      <p:cBhvr>
                                        <p:cTn id="18" dur="1000"/>
                                        <p:tgtEl>
                                          <p:spTgt spid="79"/>
                                        </p:tgtEl>
                                      </p:cBhvr>
                                    </p:animEffect>
                                  </p:childTnLst>
                                </p:cTn>
                              </p:par>
                              <p:par>
                                <p:cTn id="19" presetID="22" presetClass="entr" presetSubtype="1" fill="hold" nodeType="withEffect">
                                  <p:stCondLst>
                                    <p:cond delay="750"/>
                                  </p:stCondLst>
                                  <p:childTnLst>
                                    <p:set>
                                      <p:cBhvr>
                                        <p:cTn id="20" dur="1" fill="hold">
                                          <p:stCondLst>
                                            <p:cond delay="0"/>
                                          </p:stCondLst>
                                        </p:cTn>
                                        <p:tgtEl>
                                          <p:spTgt spid="85"/>
                                        </p:tgtEl>
                                        <p:attrNameLst>
                                          <p:attrName>style.visibility</p:attrName>
                                        </p:attrNameLst>
                                      </p:cBhvr>
                                      <p:to>
                                        <p:strVal val="visible"/>
                                      </p:to>
                                    </p:set>
                                    <p:animEffect transition="in" filter="wipe(up)">
                                      <p:cBhvr>
                                        <p:cTn id="21" dur="1000"/>
                                        <p:tgtEl>
                                          <p:spTgt spid="85"/>
                                        </p:tgtEl>
                                      </p:cBhvr>
                                    </p:animEffect>
                                  </p:childTnLst>
                                </p:cTn>
                              </p:par>
                              <p:par>
                                <p:cTn id="22" presetID="42" presetClass="entr" presetSubtype="0" fill="hold" nodeType="withEffect">
                                  <p:stCondLst>
                                    <p:cond delay="75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3"/>
          <p:cNvSpPr>
            <a:spLocks noChangeArrowheads="1"/>
          </p:cNvSpPr>
          <p:nvPr/>
        </p:nvSpPr>
        <p:spPr bwMode="auto">
          <a:xfrm>
            <a:off x="4572000" y="5506323"/>
            <a:ext cx="70369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28600" indent="-228600" algn="just">
              <a:lnSpc>
                <a:spcPct val="150000"/>
              </a:lnSpc>
              <a:buFont typeface="Wingdings" panose="05000000000000000000" pitchFamily="2" charset="2"/>
              <a:buChar char="l"/>
            </a:pPr>
            <a:r>
              <a:rPr lang="zh-CN" altLang="en-US" sz="1100">
                <a:solidFill>
                  <a:schemeClr val="tx1">
                    <a:lumMod val="75000"/>
                    <a:lumOff val="25000"/>
                  </a:schemeClr>
                </a:solidFill>
                <a:cs typeface="+mn-ea"/>
                <a:sym typeface="+mn-lt"/>
              </a:rPr>
              <a:t>点击添加相关标题文字，点击添加相关标题文字，点击添加相关标题文字，点击添加相关标题文字，点击添加相关标题文字。</a:t>
            </a:r>
            <a:endParaRPr lang="en-GB" altLang="zh-CN" sz="1100">
              <a:solidFill>
                <a:schemeClr val="tx1">
                  <a:lumMod val="75000"/>
                  <a:lumOff val="25000"/>
                </a:schemeClr>
              </a:solidFill>
              <a:cs typeface="+mn-ea"/>
              <a:sym typeface="+mn-lt"/>
            </a:endParaRPr>
          </a:p>
          <a:p>
            <a:pPr marL="228600" indent="-228600" algn="just">
              <a:lnSpc>
                <a:spcPct val="150000"/>
              </a:lnSpc>
              <a:buFont typeface="Wingdings" panose="05000000000000000000" pitchFamily="2" charset="2"/>
              <a:buChar char="l"/>
            </a:pPr>
            <a:r>
              <a:rPr lang="zh-CN" altLang="en-US" sz="1100">
                <a:solidFill>
                  <a:schemeClr val="tx1">
                    <a:lumMod val="75000"/>
                    <a:lumOff val="25000"/>
                  </a:schemeClr>
                </a:solidFill>
                <a:cs typeface="+mn-ea"/>
                <a:sym typeface="+mn-lt"/>
              </a:rPr>
              <a:t>点击添加相关标题文字，点击添加相关标题文字，点击添加相关标题文字，点击添加相关标题文字，点击添加相关标题文字。</a:t>
            </a:r>
            <a:endParaRPr lang="en-US" altLang="zh-CN" sz="1065">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endParaRPr>
          </a:p>
        </p:txBody>
      </p:sp>
      <p:sp>
        <p:nvSpPr>
          <p:cNvPr id="47" name="矩形 46"/>
          <p:cNvSpPr/>
          <p:nvPr/>
        </p:nvSpPr>
        <p:spPr>
          <a:xfrm>
            <a:off x="6443292" y="1988841"/>
            <a:ext cx="5165614" cy="3386273"/>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8" name="矩形 47"/>
          <p:cNvSpPr/>
          <p:nvPr/>
        </p:nvSpPr>
        <p:spPr>
          <a:xfrm>
            <a:off x="1125953" y="1988841"/>
            <a:ext cx="5165616" cy="3386273"/>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51" name="矩形 50"/>
          <p:cNvSpPr/>
          <p:nvPr/>
        </p:nvSpPr>
        <p:spPr>
          <a:xfrm>
            <a:off x="6297648" y="1509131"/>
            <a:ext cx="4350300" cy="276999"/>
          </a:xfrm>
          <a:prstGeom prst="rect">
            <a:avLst/>
          </a:prstGeom>
        </p:spPr>
        <p:txBody>
          <a:bodyPr wrap="square">
            <a:spAutoFit/>
          </a:bodyPr>
          <a:lstStyle/>
          <a:p>
            <a:pPr algn="r"/>
            <a:r>
              <a:rPr lang="zh-CN" altLang="en-US" sz="1200" spc="300">
                <a:solidFill>
                  <a:schemeClr val="tx1">
                    <a:lumMod val="85000"/>
                    <a:lumOff val="15000"/>
                  </a:schemeClr>
                </a:solidFill>
                <a:latin typeface="微软雅黑" panose="020B0503020204020204" pitchFamily="34" charset="-122"/>
                <a:ea typeface="微软雅黑" panose="020B0503020204020204" pitchFamily="34" charset="-122"/>
              </a:rPr>
              <a:t>全心工作 奋力拼搏</a:t>
            </a:r>
          </a:p>
        </p:txBody>
      </p:sp>
      <p:sp>
        <p:nvSpPr>
          <p:cNvPr id="52" name="矩形 51"/>
          <p:cNvSpPr/>
          <p:nvPr/>
        </p:nvSpPr>
        <p:spPr>
          <a:xfrm>
            <a:off x="7003656" y="1874362"/>
            <a:ext cx="3644292" cy="588271"/>
          </a:xfrm>
          <a:prstGeom prst="rect">
            <a:avLst/>
          </a:prstGeom>
          <a:noFill/>
          <a:ln w="76200">
            <a:solidFill>
              <a:srgbClr val="87D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8"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800" fill="hold"/>
                                        <p:tgtEl>
                                          <p:spTgt spid="47"/>
                                        </p:tgtEl>
                                        <p:attrNameLst>
                                          <p:attrName>ppt_x</p:attrName>
                                        </p:attrNameLst>
                                      </p:cBhvr>
                                      <p:tavLst>
                                        <p:tav tm="0">
                                          <p:val>
                                            <p:strVal val="0-#ppt_w/2"/>
                                          </p:val>
                                        </p:tav>
                                        <p:tav tm="100000">
                                          <p:val>
                                            <p:strVal val="#ppt_x"/>
                                          </p:val>
                                        </p:tav>
                                      </p:tavLst>
                                    </p:anim>
                                    <p:anim calcmode="lin" valueType="num">
                                      <p:cBhvr additive="base">
                                        <p:cTn id="16" dur="800" fill="hold"/>
                                        <p:tgtEl>
                                          <p:spTgt spid="4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800" fill="hold"/>
                                        <p:tgtEl>
                                          <p:spTgt spid="48"/>
                                        </p:tgtEl>
                                        <p:attrNameLst>
                                          <p:attrName>ppt_x</p:attrName>
                                        </p:attrNameLst>
                                      </p:cBhvr>
                                      <p:tavLst>
                                        <p:tav tm="0">
                                          <p:val>
                                            <p:strVal val="0-#ppt_w/2"/>
                                          </p:val>
                                        </p:tav>
                                        <p:tav tm="100000">
                                          <p:val>
                                            <p:strVal val="#ppt_x"/>
                                          </p:val>
                                        </p:tav>
                                      </p:tavLst>
                                    </p:anim>
                                    <p:anim calcmode="lin" valueType="num">
                                      <p:cBhvr additive="base">
                                        <p:cTn id="20" dur="800" fill="hold"/>
                                        <p:tgtEl>
                                          <p:spTgt spid="4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left)">
                                      <p:cBhvr>
                                        <p:cTn id="24" dur="500"/>
                                        <p:tgtEl>
                                          <p:spTgt spid="4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51" grpId="0"/>
      <p:bldP spid="52"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653141" y="1970012"/>
            <a:ext cx="805218" cy="805218"/>
          </a:xfrm>
          <a:prstGeom prst="ellipse">
            <a:avLst/>
          </a:prstGeom>
          <a:noFill/>
          <a:ln w="15875">
            <a:solidFill>
              <a:srgbClr val="87D32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a:ln>
                  <a:solidFill>
                    <a:srgbClr val="569C00"/>
                  </a:solidFill>
                </a:ln>
                <a:solidFill>
                  <a:srgbClr val="569C00"/>
                </a:solidFill>
                <a:latin typeface="Agency FB" panose="020B0503020202020204" pitchFamily="34" charset="0"/>
                <a:ea typeface="微软雅黑" panose="020B0503020204020204" pitchFamily="34" charset="-122"/>
              </a:rPr>
              <a:t>01</a:t>
            </a:r>
            <a:endParaRPr lang="zh-CN" altLang="en-US" sz="2800">
              <a:ln>
                <a:solidFill>
                  <a:srgbClr val="569C00"/>
                </a:solidFill>
              </a:ln>
              <a:solidFill>
                <a:srgbClr val="569C00"/>
              </a:solidFill>
              <a:latin typeface="Agency FB" panose="020B0503020202020204" pitchFamily="34" charset="0"/>
              <a:ea typeface="微软雅黑" panose="020B0503020204020204" pitchFamily="34" charset="-122"/>
            </a:endParaRPr>
          </a:p>
        </p:txBody>
      </p:sp>
      <p:cxnSp>
        <p:nvCxnSpPr>
          <p:cNvPr id="4" name="直接连接符 3"/>
          <p:cNvCxnSpPr>
            <a:stCxn id="3" idx="6"/>
          </p:cNvCxnSpPr>
          <p:nvPr/>
        </p:nvCxnSpPr>
        <p:spPr>
          <a:xfrm>
            <a:off x="1458359" y="2372621"/>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53141" y="3289786"/>
            <a:ext cx="805218" cy="805218"/>
          </a:xfrm>
          <a:prstGeom prst="ellipse">
            <a:avLst/>
          </a:prstGeom>
          <a:noFill/>
          <a:ln w="15875">
            <a:solidFill>
              <a:srgbClr val="C8648C"/>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a:solidFill>
                  <a:srgbClr val="C8648C"/>
                </a:solidFill>
                <a:latin typeface="Agency FB" panose="020B0503020202020204" pitchFamily="34" charset="0"/>
                <a:ea typeface="微软雅黑" panose="020B0503020204020204" pitchFamily="34" charset="-122"/>
              </a:rPr>
              <a:t>02</a:t>
            </a:r>
            <a:endParaRPr lang="zh-CN" altLang="en-US" sz="2800">
              <a:solidFill>
                <a:srgbClr val="C8648C"/>
              </a:solidFill>
              <a:latin typeface="Agency FB" panose="020B0503020202020204" pitchFamily="34" charset="0"/>
              <a:ea typeface="微软雅黑" panose="020B0503020204020204" pitchFamily="34" charset="-122"/>
            </a:endParaRPr>
          </a:p>
        </p:txBody>
      </p:sp>
      <p:cxnSp>
        <p:nvCxnSpPr>
          <p:cNvPr id="6" name="直接连接符 5"/>
          <p:cNvCxnSpPr>
            <a:stCxn id="5" idx="6"/>
          </p:cNvCxnSpPr>
          <p:nvPr/>
        </p:nvCxnSpPr>
        <p:spPr>
          <a:xfrm>
            <a:off x="1458359" y="3692395"/>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53141" y="4754292"/>
            <a:ext cx="805218" cy="805218"/>
          </a:xfrm>
          <a:prstGeom prst="ellipse">
            <a:avLst/>
          </a:prstGeom>
          <a:noFill/>
          <a:ln w="15875">
            <a:solidFill>
              <a:srgbClr val="87D32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a:ln>
                  <a:solidFill>
                    <a:srgbClr val="569C00"/>
                  </a:solidFill>
                </a:ln>
                <a:solidFill>
                  <a:srgbClr val="569C00"/>
                </a:solidFill>
                <a:latin typeface="Agency FB" panose="020B0503020202020204" pitchFamily="34" charset="0"/>
                <a:ea typeface="微软雅黑" panose="020B0503020204020204" pitchFamily="34" charset="-122"/>
              </a:rPr>
              <a:t>03</a:t>
            </a:r>
            <a:endParaRPr lang="zh-CN" altLang="en-US" sz="2800">
              <a:ln>
                <a:solidFill>
                  <a:srgbClr val="569C00"/>
                </a:solidFill>
              </a:ln>
              <a:solidFill>
                <a:srgbClr val="569C00"/>
              </a:solidFill>
              <a:latin typeface="Agency FB" panose="020B0503020202020204" pitchFamily="34" charset="0"/>
              <a:ea typeface="微软雅黑" panose="020B0503020204020204" pitchFamily="34" charset="-122"/>
            </a:endParaRPr>
          </a:p>
        </p:txBody>
      </p:sp>
      <p:cxnSp>
        <p:nvCxnSpPr>
          <p:cNvPr id="8" name="直接连接符 7"/>
          <p:cNvCxnSpPr>
            <a:stCxn id="7" idx="6"/>
          </p:cNvCxnSpPr>
          <p:nvPr/>
        </p:nvCxnSpPr>
        <p:spPr>
          <a:xfrm>
            <a:off x="1458359" y="5156901"/>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6071458" y="1970012"/>
            <a:ext cx="805218" cy="805218"/>
          </a:xfrm>
          <a:prstGeom prst="ellipse">
            <a:avLst/>
          </a:prstGeom>
          <a:noFill/>
          <a:ln w="15875">
            <a:solidFill>
              <a:srgbClr val="C8648C"/>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a:solidFill>
                  <a:srgbClr val="C8648C"/>
                </a:solidFill>
                <a:latin typeface="Agency FB" panose="020B0503020202020204" pitchFamily="34" charset="0"/>
                <a:ea typeface="微软雅黑" panose="020B0503020204020204" pitchFamily="34" charset="-122"/>
              </a:rPr>
              <a:t>04</a:t>
            </a:r>
            <a:endParaRPr lang="zh-CN" altLang="en-US" sz="2800">
              <a:solidFill>
                <a:srgbClr val="C8648C"/>
              </a:solidFill>
              <a:latin typeface="Agency FB" panose="020B0503020202020204" pitchFamily="34" charset="0"/>
              <a:ea typeface="微软雅黑" panose="020B0503020204020204" pitchFamily="34" charset="-122"/>
            </a:endParaRPr>
          </a:p>
        </p:txBody>
      </p:sp>
      <p:cxnSp>
        <p:nvCxnSpPr>
          <p:cNvPr id="10" name="直接连接符 9"/>
          <p:cNvCxnSpPr>
            <a:stCxn id="9" idx="6"/>
          </p:cNvCxnSpPr>
          <p:nvPr/>
        </p:nvCxnSpPr>
        <p:spPr>
          <a:xfrm>
            <a:off x="6876676" y="2372621"/>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071458" y="3289786"/>
            <a:ext cx="805218" cy="805218"/>
          </a:xfrm>
          <a:prstGeom prst="ellipse">
            <a:avLst/>
          </a:prstGeom>
          <a:noFill/>
          <a:ln w="15875">
            <a:solidFill>
              <a:srgbClr val="87D32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a:ln>
                  <a:solidFill>
                    <a:srgbClr val="569C00"/>
                  </a:solidFill>
                </a:ln>
                <a:solidFill>
                  <a:srgbClr val="569C00"/>
                </a:solidFill>
                <a:latin typeface="Agency FB" panose="020B0503020202020204" pitchFamily="34" charset="0"/>
                <a:ea typeface="微软雅黑" panose="020B0503020204020204" pitchFamily="34" charset="-122"/>
              </a:rPr>
              <a:t>05</a:t>
            </a:r>
            <a:endParaRPr lang="zh-CN" altLang="en-US" sz="2800">
              <a:ln>
                <a:solidFill>
                  <a:srgbClr val="569C00"/>
                </a:solidFill>
              </a:ln>
              <a:solidFill>
                <a:srgbClr val="569C00"/>
              </a:solidFill>
              <a:latin typeface="Agency FB" panose="020B0503020202020204" pitchFamily="34" charset="0"/>
              <a:ea typeface="微软雅黑" panose="020B0503020204020204" pitchFamily="34" charset="-122"/>
            </a:endParaRPr>
          </a:p>
        </p:txBody>
      </p:sp>
      <p:cxnSp>
        <p:nvCxnSpPr>
          <p:cNvPr id="12" name="直接连接符 11"/>
          <p:cNvCxnSpPr>
            <a:stCxn id="11" idx="6"/>
          </p:cNvCxnSpPr>
          <p:nvPr/>
        </p:nvCxnSpPr>
        <p:spPr>
          <a:xfrm>
            <a:off x="6876676" y="3692395"/>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071458" y="4754292"/>
            <a:ext cx="805218" cy="805218"/>
          </a:xfrm>
          <a:prstGeom prst="ellipse">
            <a:avLst/>
          </a:prstGeom>
          <a:noFill/>
          <a:ln w="15875">
            <a:solidFill>
              <a:srgbClr val="C8648C"/>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a:solidFill>
                  <a:srgbClr val="C8648C"/>
                </a:solidFill>
                <a:latin typeface="Agency FB" panose="020B0503020202020204" pitchFamily="34" charset="0"/>
                <a:ea typeface="微软雅黑" panose="020B0503020204020204" pitchFamily="34" charset="-122"/>
              </a:rPr>
              <a:t>06</a:t>
            </a:r>
            <a:endParaRPr lang="zh-CN" altLang="en-US" sz="2800">
              <a:solidFill>
                <a:srgbClr val="C8648C"/>
              </a:solidFill>
              <a:latin typeface="Agency FB" panose="020B0503020202020204" pitchFamily="34" charset="0"/>
              <a:ea typeface="微软雅黑" panose="020B0503020204020204" pitchFamily="34" charset="-122"/>
            </a:endParaRPr>
          </a:p>
        </p:txBody>
      </p:sp>
      <p:cxnSp>
        <p:nvCxnSpPr>
          <p:cNvPr id="14" name="直接连接符 13"/>
          <p:cNvCxnSpPr>
            <a:stCxn id="13" idx="6"/>
          </p:cNvCxnSpPr>
          <p:nvPr/>
        </p:nvCxnSpPr>
        <p:spPr>
          <a:xfrm>
            <a:off x="6876676" y="5156901"/>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026142" y="2025621"/>
            <a:ext cx="3551959" cy="935397"/>
            <a:chOff x="2136461" y="1993722"/>
            <a:chExt cx="3551959" cy="935397"/>
          </a:xfrm>
        </p:grpSpPr>
        <p:sp>
          <p:nvSpPr>
            <p:cNvPr id="16" name="文本框 15"/>
            <p:cNvSpPr txBox="1"/>
            <p:nvPr/>
          </p:nvSpPr>
          <p:spPr>
            <a:xfrm>
              <a:off x="2136462" y="2282788"/>
              <a:ext cx="3551958" cy="646331"/>
            </a:xfrm>
            <a:prstGeom prst="rect">
              <a:avLst/>
            </a:prstGeom>
            <a:noFill/>
          </p:spPr>
          <p:txBody>
            <a:bodyPr wrap="square" rtlCol="0">
              <a:spAutoFit/>
            </a:bodyPr>
            <a:lstStyle/>
            <a:p>
              <a:pPr>
                <a:lnSpc>
                  <a:spcPct val="150000"/>
                </a:lnSpc>
                <a:spcAft>
                  <a:spcPts val="600"/>
                </a:spcAft>
                <a:buClr>
                  <a:schemeClr val="accent1"/>
                </a:buClr>
              </a:pPr>
              <a:r>
                <a:rPr lang="zh-CN" altLang="en-US" sz="1200">
                  <a:solidFill>
                    <a:schemeClr val="tx1">
                      <a:lumMod val="50000"/>
                      <a:lumOff val="50000"/>
                    </a:schemeClr>
                  </a:solidFill>
                  <a:latin typeface="Agency FB" panose="020B0503020202020204" pitchFamily="34" charset="0"/>
                </a:rPr>
                <a:t>为客户提供有效服务，是我们工作的方向和价值评价的标尺，成就客户就是成就我们自己</a:t>
              </a:r>
            </a:p>
          </p:txBody>
        </p:sp>
        <p:sp>
          <p:nvSpPr>
            <p:cNvPr id="17" name="文本框 16"/>
            <p:cNvSpPr txBox="1"/>
            <p:nvPr/>
          </p:nvSpPr>
          <p:spPr>
            <a:xfrm>
              <a:off x="2136461" y="1993722"/>
              <a:ext cx="3551959" cy="338554"/>
            </a:xfrm>
            <a:prstGeom prst="rect">
              <a:avLst/>
            </a:prstGeom>
            <a:noFill/>
          </p:spPr>
          <p:txBody>
            <a:bodyPr wrap="square" rtlCol="0">
              <a:spAutoFit/>
            </a:bodyPr>
            <a:lstStyle/>
            <a:p>
              <a:r>
                <a:rPr lang="en-US" altLang="zh-CN" sz="1600">
                  <a:solidFill>
                    <a:schemeClr val="tx1">
                      <a:lumMod val="65000"/>
                      <a:lumOff val="35000"/>
                    </a:schemeClr>
                  </a:solidFill>
                  <a:latin typeface="Agency FB" panose="020B0503020202020204" pitchFamily="34" charset="0"/>
                  <a:ea typeface="微软雅黑" panose="020B0503020204020204" pitchFamily="34" charset="-122"/>
                </a:rPr>
                <a:t>SUBTITLE HERE</a:t>
              </a:r>
              <a:endParaRPr lang="zh-CN" altLang="en-US" sz="1400">
                <a:solidFill>
                  <a:schemeClr val="tx1">
                    <a:lumMod val="65000"/>
                    <a:lumOff val="35000"/>
                  </a:schemeClr>
                </a:solidFill>
                <a:latin typeface="Agency FB" panose="020B0503020202020204" pitchFamily="34" charset="0"/>
                <a:ea typeface="微软雅黑" panose="020B0503020204020204" pitchFamily="34" charset="-122"/>
              </a:endParaRPr>
            </a:p>
          </p:txBody>
        </p:sp>
      </p:grpSp>
      <p:grpSp>
        <p:nvGrpSpPr>
          <p:cNvPr id="18" name="组合 17"/>
          <p:cNvGrpSpPr/>
          <p:nvPr/>
        </p:nvGrpSpPr>
        <p:grpSpPr>
          <a:xfrm>
            <a:off x="2026142" y="3411754"/>
            <a:ext cx="3551959" cy="935397"/>
            <a:chOff x="2136461" y="1993722"/>
            <a:chExt cx="3551959" cy="935397"/>
          </a:xfrm>
        </p:grpSpPr>
        <p:sp>
          <p:nvSpPr>
            <p:cNvPr id="19" name="文本框 18"/>
            <p:cNvSpPr txBox="1"/>
            <p:nvPr/>
          </p:nvSpPr>
          <p:spPr>
            <a:xfrm>
              <a:off x="2136462" y="2282788"/>
              <a:ext cx="3551958" cy="646331"/>
            </a:xfrm>
            <a:prstGeom prst="rect">
              <a:avLst/>
            </a:prstGeom>
            <a:noFill/>
          </p:spPr>
          <p:txBody>
            <a:bodyPr wrap="square" rtlCol="0">
              <a:spAutoFit/>
            </a:bodyPr>
            <a:lstStyle/>
            <a:p>
              <a:pPr>
                <a:lnSpc>
                  <a:spcPct val="150000"/>
                </a:lnSpc>
                <a:spcAft>
                  <a:spcPts val="600"/>
                </a:spcAft>
                <a:buClr>
                  <a:schemeClr val="accent1"/>
                </a:buClr>
              </a:pPr>
              <a:r>
                <a:rPr lang="zh-CN" altLang="en-US" sz="1200">
                  <a:solidFill>
                    <a:schemeClr val="tx1">
                      <a:lumMod val="50000"/>
                      <a:lumOff val="50000"/>
                    </a:schemeClr>
                  </a:solidFill>
                  <a:latin typeface="Agency FB" panose="020B0503020202020204" pitchFamily="34" charset="0"/>
                </a:rPr>
                <a:t>为客户提供有效服务，是我们工作的方向和价值评价的标尺，成就客户就是成就我们自己</a:t>
              </a:r>
            </a:p>
          </p:txBody>
        </p:sp>
        <p:sp>
          <p:nvSpPr>
            <p:cNvPr id="20" name="文本框 19"/>
            <p:cNvSpPr txBox="1"/>
            <p:nvPr/>
          </p:nvSpPr>
          <p:spPr>
            <a:xfrm>
              <a:off x="2136461" y="1993722"/>
              <a:ext cx="3551959" cy="338554"/>
            </a:xfrm>
            <a:prstGeom prst="rect">
              <a:avLst/>
            </a:prstGeom>
            <a:noFill/>
          </p:spPr>
          <p:txBody>
            <a:bodyPr wrap="square" rtlCol="0">
              <a:spAutoFit/>
            </a:bodyPr>
            <a:lstStyle/>
            <a:p>
              <a:r>
                <a:rPr lang="en-US" altLang="zh-CN" sz="1600">
                  <a:solidFill>
                    <a:schemeClr val="tx1">
                      <a:lumMod val="65000"/>
                      <a:lumOff val="35000"/>
                    </a:schemeClr>
                  </a:solidFill>
                  <a:latin typeface="Agency FB" panose="020B0503020202020204" pitchFamily="34" charset="0"/>
                  <a:ea typeface="微软雅黑" panose="020B0503020204020204" pitchFamily="34" charset="-122"/>
                </a:rPr>
                <a:t>SUBTITLE HERE</a:t>
              </a:r>
              <a:endParaRPr lang="zh-CN" altLang="en-US" sz="1400">
                <a:solidFill>
                  <a:schemeClr val="tx1">
                    <a:lumMod val="65000"/>
                    <a:lumOff val="35000"/>
                  </a:schemeClr>
                </a:solidFill>
                <a:latin typeface="Agency FB" panose="020B0503020202020204" pitchFamily="34" charset="0"/>
                <a:ea typeface="微软雅黑" panose="020B0503020204020204" pitchFamily="34" charset="-122"/>
              </a:endParaRPr>
            </a:p>
          </p:txBody>
        </p:sp>
      </p:grpSp>
      <p:grpSp>
        <p:nvGrpSpPr>
          <p:cNvPr id="21" name="组合 20"/>
          <p:cNvGrpSpPr/>
          <p:nvPr/>
        </p:nvGrpSpPr>
        <p:grpSpPr>
          <a:xfrm>
            <a:off x="2026142" y="4797887"/>
            <a:ext cx="3551959" cy="935397"/>
            <a:chOff x="2136461" y="1993722"/>
            <a:chExt cx="3551959" cy="935397"/>
          </a:xfrm>
        </p:grpSpPr>
        <p:sp>
          <p:nvSpPr>
            <p:cNvPr id="22" name="文本框 21"/>
            <p:cNvSpPr txBox="1"/>
            <p:nvPr/>
          </p:nvSpPr>
          <p:spPr>
            <a:xfrm>
              <a:off x="2136462" y="2282788"/>
              <a:ext cx="3551958" cy="646331"/>
            </a:xfrm>
            <a:prstGeom prst="rect">
              <a:avLst/>
            </a:prstGeom>
            <a:noFill/>
          </p:spPr>
          <p:txBody>
            <a:bodyPr wrap="square" rtlCol="0">
              <a:spAutoFit/>
            </a:bodyPr>
            <a:lstStyle/>
            <a:p>
              <a:pPr>
                <a:lnSpc>
                  <a:spcPct val="150000"/>
                </a:lnSpc>
                <a:spcAft>
                  <a:spcPts val="600"/>
                </a:spcAft>
                <a:buClr>
                  <a:schemeClr val="accent1"/>
                </a:buClr>
              </a:pPr>
              <a:r>
                <a:rPr lang="zh-CN" altLang="en-US" sz="1200">
                  <a:solidFill>
                    <a:schemeClr val="tx1">
                      <a:lumMod val="50000"/>
                      <a:lumOff val="50000"/>
                    </a:schemeClr>
                  </a:solidFill>
                  <a:latin typeface="Agency FB" panose="020B0503020202020204" pitchFamily="34" charset="0"/>
                </a:rPr>
                <a:t>为客户提供有效服务，是我们工作的方向和价值评价的标尺，成就客户就是成就我们自己</a:t>
              </a:r>
            </a:p>
          </p:txBody>
        </p:sp>
        <p:sp>
          <p:nvSpPr>
            <p:cNvPr id="23" name="文本框 22"/>
            <p:cNvSpPr txBox="1"/>
            <p:nvPr/>
          </p:nvSpPr>
          <p:spPr>
            <a:xfrm>
              <a:off x="2136461" y="1993722"/>
              <a:ext cx="3551959" cy="338554"/>
            </a:xfrm>
            <a:prstGeom prst="rect">
              <a:avLst/>
            </a:prstGeom>
            <a:noFill/>
          </p:spPr>
          <p:txBody>
            <a:bodyPr wrap="square" rtlCol="0">
              <a:spAutoFit/>
            </a:bodyPr>
            <a:lstStyle/>
            <a:p>
              <a:r>
                <a:rPr lang="en-US" altLang="zh-CN" sz="1600">
                  <a:solidFill>
                    <a:schemeClr val="tx1">
                      <a:lumMod val="65000"/>
                      <a:lumOff val="35000"/>
                    </a:schemeClr>
                  </a:solidFill>
                  <a:latin typeface="Agency FB" panose="020B0503020202020204" pitchFamily="34" charset="0"/>
                  <a:ea typeface="微软雅黑" panose="020B0503020204020204" pitchFamily="34" charset="-122"/>
                </a:rPr>
                <a:t>SUBTITLE HERE</a:t>
              </a:r>
              <a:endParaRPr lang="zh-CN" altLang="en-US" sz="1400">
                <a:solidFill>
                  <a:schemeClr val="tx1">
                    <a:lumMod val="65000"/>
                    <a:lumOff val="35000"/>
                  </a:schemeClr>
                </a:solidFill>
                <a:latin typeface="Agency FB" panose="020B0503020202020204" pitchFamily="34" charset="0"/>
                <a:ea typeface="微软雅黑" panose="020B0503020204020204" pitchFamily="34" charset="-122"/>
              </a:endParaRPr>
            </a:p>
          </p:txBody>
        </p:sp>
      </p:grpSp>
      <p:grpSp>
        <p:nvGrpSpPr>
          <p:cNvPr id="24" name="组合 23"/>
          <p:cNvGrpSpPr/>
          <p:nvPr/>
        </p:nvGrpSpPr>
        <p:grpSpPr>
          <a:xfrm>
            <a:off x="7469035" y="1993722"/>
            <a:ext cx="3551959" cy="935397"/>
            <a:chOff x="2136461" y="1993722"/>
            <a:chExt cx="3551959" cy="935397"/>
          </a:xfrm>
        </p:grpSpPr>
        <p:sp>
          <p:nvSpPr>
            <p:cNvPr id="25" name="文本框 24"/>
            <p:cNvSpPr txBox="1"/>
            <p:nvPr/>
          </p:nvSpPr>
          <p:spPr>
            <a:xfrm>
              <a:off x="2136462" y="2282788"/>
              <a:ext cx="3551958" cy="646331"/>
            </a:xfrm>
            <a:prstGeom prst="rect">
              <a:avLst/>
            </a:prstGeom>
            <a:noFill/>
          </p:spPr>
          <p:txBody>
            <a:bodyPr wrap="square" rtlCol="0">
              <a:spAutoFit/>
            </a:bodyPr>
            <a:lstStyle/>
            <a:p>
              <a:pPr>
                <a:lnSpc>
                  <a:spcPct val="150000"/>
                </a:lnSpc>
                <a:spcAft>
                  <a:spcPts val="600"/>
                </a:spcAft>
                <a:buClr>
                  <a:schemeClr val="accent1"/>
                </a:buClr>
              </a:pPr>
              <a:r>
                <a:rPr lang="zh-CN" altLang="en-US" sz="1200">
                  <a:solidFill>
                    <a:schemeClr val="tx1">
                      <a:lumMod val="50000"/>
                      <a:lumOff val="50000"/>
                    </a:schemeClr>
                  </a:solidFill>
                  <a:latin typeface="Agency FB" panose="020B0503020202020204" pitchFamily="34" charset="0"/>
                </a:rPr>
                <a:t>为客户提供有效服务，是我们工作的方向和价值评价的标尺，成就客户就是成就我们自己</a:t>
              </a:r>
            </a:p>
          </p:txBody>
        </p:sp>
        <p:sp>
          <p:nvSpPr>
            <p:cNvPr id="26" name="文本框 25"/>
            <p:cNvSpPr txBox="1"/>
            <p:nvPr/>
          </p:nvSpPr>
          <p:spPr>
            <a:xfrm>
              <a:off x="2136461" y="1993722"/>
              <a:ext cx="3551959" cy="338554"/>
            </a:xfrm>
            <a:prstGeom prst="rect">
              <a:avLst/>
            </a:prstGeom>
            <a:noFill/>
          </p:spPr>
          <p:txBody>
            <a:bodyPr wrap="square" rtlCol="0">
              <a:spAutoFit/>
            </a:bodyPr>
            <a:lstStyle/>
            <a:p>
              <a:r>
                <a:rPr lang="en-US" altLang="zh-CN" sz="1600">
                  <a:solidFill>
                    <a:schemeClr val="tx1">
                      <a:lumMod val="65000"/>
                      <a:lumOff val="35000"/>
                    </a:schemeClr>
                  </a:solidFill>
                  <a:latin typeface="Agency FB" panose="020B0503020202020204" pitchFamily="34" charset="0"/>
                  <a:ea typeface="微软雅黑" panose="020B0503020204020204" pitchFamily="34" charset="-122"/>
                </a:rPr>
                <a:t>SUBTITLE HERE</a:t>
              </a:r>
              <a:endParaRPr lang="zh-CN" altLang="en-US" sz="1400">
                <a:solidFill>
                  <a:schemeClr val="tx1">
                    <a:lumMod val="65000"/>
                    <a:lumOff val="35000"/>
                  </a:schemeClr>
                </a:solidFill>
                <a:latin typeface="Agency FB" panose="020B0503020202020204" pitchFamily="34" charset="0"/>
                <a:ea typeface="微软雅黑" panose="020B0503020204020204" pitchFamily="34" charset="-122"/>
              </a:endParaRPr>
            </a:p>
          </p:txBody>
        </p:sp>
      </p:grpSp>
      <p:grpSp>
        <p:nvGrpSpPr>
          <p:cNvPr id="27" name="组合 26"/>
          <p:cNvGrpSpPr/>
          <p:nvPr/>
        </p:nvGrpSpPr>
        <p:grpSpPr>
          <a:xfrm>
            <a:off x="7469035" y="3379855"/>
            <a:ext cx="3551959" cy="935397"/>
            <a:chOff x="2136461" y="1993722"/>
            <a:chExt cx="3551959" cy="935397"/>
          </a:xfrm>
        </p:grpSpPr>
        <p:sp>
          <p:nvSpPr>
            <p:cNvPr id="28" name="文本框 27"/>
            <p:cNvSpPr txBox="1"/>
            <p:nvPr/>
          </p:nvSpPr>
          <p:spPr>
            <a:xfrm>
              <a:off x="2136462" y="2282788"/>
              <a:ext cx="3551958" cy="646331"/>
            </a:xfrm>
            <a:prstGeom prst="rect">
              <a:avLst/>
            </a:prstGeom>
            <a:noFill/>
          </p:spPr>
          <p:txBody>
            <a:bodyPr wrap="square" rtlCol="0">
              <a:spAutoFit/>
            </a:bodyPr>
            <a:lstStyle/>
            <a:p>
              <a:pPr>
                <a:lnSpc>
                  <a:spcPct val="150000"/>
                </a:lnSpc>
                <a:spcAft>
                  <a:spcPts val="600"/>
                </a:spcAft>
                <a:buClr>
                  <a:schemeClr val="accent1"/>
                </a:buClr>
              </a:pPr>
              <a:r>
                <a:rPr lang="zh-CN" altLang="en-US" sz="1200">
                  <a:solidFill>
                    <a:schemeClr val="tx1">
                      <a:lumMod val="50000"/>
                      <a:lumOff val="50000"/>
                    </a:schemeClr>
                  </a:solidFill>
                  <a:latin typeface="Agency FB" panose="020B0503020202020204" pitchFamily="34" charset="0"/>
                </a:rPr>
                <a:t>为客户提供有效服务，是我们工作的方向和价值评价的标尺，成就客户就是成就我们自己</a:t>
              </a:r>
            </a:p>
          </p:txBody>
        </p:sp>
        <p:sp>
          <p:nvSpPr>
            <p:cNvPr id="29" name="文本框 28"/>
            <p:cNvSpPr txBox="1"/>
            <p:nvPr/>
          </p:nvSpPr>
          <p:spPr>
            <a:xfrm>
              <a:off x="2136461" y="1993722"/>
              <a:ext cx="3551959" cy="338554"/>
            </a:xfrm>
            <a:prstGeom prst="rect">
              <a:avLst/>
            </a:prstGeom>
            <a:noFill/>
          </p:spPr>
          <p:txBody>
            <a:bodyPr wrap="square" rtlCol="0">
              <a:spAutoFit/>
            </a:bodyPr>
            <a:lstStyle/>
            <a:p>
              <a:r>
                <a:rPr lang="en-US" altLang="zh-CN" sz="1600">
                  <a:solidFill>
                    <a:schemeClr val="tx1">
                      <a:lumMod val="65000"/>
                      <a:lumOff val="35000"/>
                    </a:schemeClr>
                  </a:solidFill>
                  <a:latin typeface="Agency FB" panose="020B0503020202020204" pitchFamily="34" charset="0"/>
                  <a:ea typeface="微软雅黑" panose="020B0503020204020204" pitchFamily="34" charset="-122"/>
                </a:rPr>
                <a:t>SUBTITLE HERE</a:t>
              </a:r>
              <a:endParaRPr lang="zh-CN" altLang="en-US" sz="1400">
                <a:solidFill>
                  <a:schemeClr val="tx1">
                    <a:lumMod val="65000"/>
                    <a:lumOff val="35000"/>
                  </a:schemeClr>
                </a:solidFill>
                <a:latin typeface="Agency FB" panose="020B0503020202020204" pitchFamily="34" charset="0"/>
                <a:ea typeface="微软雅黑" panose="020B0503020204020204" pitchFamily="34" charset="-122"/>
              </a:endParaRPr>
            </a:p>
          </p:txBody>
        </p:sp>
      </p:grpSp>
      <p:grpSp>
        <p:nvGrpSpPr>
          <p:cNvPr id="30" name="组合 29"/>
          <p:cNvGrpSpPr/>
          <p:nvPr/>
        </p:nvGrpSpPr>
        <p:grpSpPr>
          <a:xfrm>
            <a:off x="7469035" y="4765988"/>
            <a:ext cx="3551959" cy="935397"/>
            <a:chOff x="2136461" y="1993722"/>
            <a:chExt cx="3551959" cy="935397"/>
          </a:xfrm>
        </p:grpSpPr>
        <p:sp>
          <p:nvSpPr>
            <p:cNvPr id="31" name="文本框 30"/>
            <p:cNvSpPr txBox="1"/>
            <p:nvPr/>
          </p:nvSpPr>
          <p:spPr>
            <a:xfrm>
              <a:off x="2136462" y="2282788"/>
              <a:ext cx="3551958" cy="646331"/>
            </a:xfrm>
            <a:prstGeom prst="rect">
              <a:avLst/>
            </a:prstGeom>
            <a:noFill/>
          </p:spPr>
          <p:txBody>
            <a:bodyPr wrap="square" rtlCol="0">
              <a:spAutoFit/>
            </a:bodyPr>
            <a:lstStyle/>
            <a:p>
              <a:pPr>
                <a:lnSpc>
                  <a:spcPct val="150000"/>
                </a:lnSpc>
                <a:spcAft>
                  <a:spcPts val="600"/>
                </a:spcAft>
                <a:buClr>
                  <a:schemeClr val="accent1"/>
                </a:buClr>
              </a:pPr>
              <a:r>
                <a:rPr lang="zh-CN" altLang="en-US" sz="1200">
                  <a:solidFill>
                    <a:schemeClr val="tx1">
                      <a:lumMod val="50000"/>
                      <a:lumOff val="50000"/>
                    </a:schemeClr>
                  </a:solidFill>
                  <a:latin typeface="Agency FB" panose="020B0503020202020204" pitchFamily="34" charset="0"/>
                </a:rPr>
                <a:t>为客户提供有效服务，是我们工作的方向和价值评价的标尺，成就客户就是成就我们自己</a:t>
              </a:r>
            </a:p>
          </p:txBody>
        </p:sp>
        <p:sp>
          <p:nvSpPr>
            <p:cNvPr id="32" name="文本框 31"/>
            <p:cNvSpPr txBox="1"/>
            <p:nvPr/>
          </p:nvSpPr>
          <p:spPr>
            <a:xfrm>
              <a:off x="2136461" y="1993722"/>
              <a:ext cx="3551959" cy="338554"/>
            </a:xfrm>
            <a:prstGeom prst="rect">
              <a:avLst/>
            </a:prstGeom>
            <a:noFill/>
          </p:spPr>
          <p:txBody>
            <a:bodyPr wrap="square" rtlCol="0">
              <a:spAutoFit/>
            </a:bodyPr>
            <a:lstStyle/>
            <a:p>
              <a:r>
                <a:rPr lang="en-US" altLang="zh-CN" sz="1600">
                  <a:solidFill>
                    <a:schemeClr val="tx1">
                      <a:lumMod val="65000"/>
                      <a:lumOff val="35000"/>
                    </a:schemeClr>
                  </a:solidFill>
                  <a:latin typeface="Agency FB" panose="020B0503020202020204" pitchFamily="34" charset="0"/>
                  <a:ea typeface="微软雅黑" panose="020B0503020204020204" pitchFamily="34" charset="-122"/>
                </a:rPr>
                <a:t>SUBTITLE HERE</a:t>
              </a:r>
              <a:endParaRPr lang="zh-CN" altLang="en-US" sz="1400">
                <a:solidFill>
                  <a:schemeClr val="tx1">
                    <a:lumMod val="65000"/>
                    <a:lumOff val="35000"/>
                  </a:schemeClr>
                </a:solidFill>
                <a:latin typeface="Agency FB" panose="020B0503020202020204" pitchFamily="34" charset="0"/>
                <a:ea typeface="微软雅黑" panose="020B0503020204020204" pitchFamily="34" charset="-122"/>
              </a:endParaRPr>
            </a:p>
          </p:txBody>
        </p:sp>
      </p:grpSp>
      <p:sp>
        <p:nvSpPr>
          <p:cNvPr id="3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750" fill="hold"/>
                                        <p:tgtEl>
                                          <p:spTgt spid="33"/>
                                        </p:tgtEl>
                                        <p:attrNameLst>
                                          <p:attrName>ppt_x</p:attrName>
                                        </p:attrNameLst>
                                      </p:cBhvr>
                                      <p:tavLst>
                                        <p:tav tm="0">
                                          <p:val>
                                            <p:strVal val="1+#ppt_w/2"/>
                                          </p:val>
                                        </p:tav>
                                        <p:tav tm="100000">
                                          <p:val>
                                            <p:strVal val="#ppt_x"/>
                                          </p:val>
                                        </p:tav>
                                      </p:tavLst>
                                    </p:anim>
                                    <p:anim calcmode="lin" valueType="num">
                                      <p:cBhvr additive="base">
                                        <p:cTn id="8" dur="75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22" presetClass="entr" presetSubtype="8"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par>
                                <p:cTn id="47" presetID="22" presetClass="entr" presetSubtype="8"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par>
                                <p:cTn id="50" presetID="22" presetClass="entr" presetSubtype="8"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22" presetClass="entr" presetSubtype="8"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par>
                          <p:cTn id="59" fill="hold">
                            <p:stCondLst>
                              <p:cond delay="2000"/>
                            </p:stCondLst>
                            <p:childTnLst>
                              <p:par>
                                <p:cTn id="60" presetID="22" presetClass="entr" presetSubtype="1"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up)">
                                      <p:cBhvr>
                                        <p:cTn id="62" dur="500"/>
                                        <p:tgtEl>
                                          <p:spTgt spid="15"/>
                                        </p:tgtEl>
                                      </p:cBhvr>
                                    </p:animEffect>
                                  </p:childTnLst>
                                </p:cTn>
                              </p:par>
                              <p:par>
                                <p:cTn id="63" presetID="22" presetClass="entr" presetSubtype="1"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up)">
                                      <p:cBhvr>
                                        <p:cTn id="65" dur="500"/>
                                        <p:tgtEl>
                                          <p:spTgt spid="18"/>
                                        </p:tgtEl>
                                      </p:cBhvr>
                                    </p:animEffect>
                                  </p:childTnLst>
                                </p:cTn>
                              </p:par>
                              <p:par>
                                <p:cTn id="66" presetID="22" presetClass="entr" presetSubtype="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up)">
                                      <p:cBhvr>
                                        <p:cTn id="68" dur="500"/>
                                        <p:tgtEl>
                                          <p:spTgt spid="21"/>
                                        </p:tgtEl>
                                      </p:cBhvr>
                                    </p:animEffect>
                                  </p:childTnLst>
                                </p:cTn>
                              </p:par>
                              <p:par>
                                <p:cTn id="69" presetID="22" presetClass="entr" presetSubtype="1"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up)">
                                      <p:cBhvr>
                                        <p:cTn id="71" dur="500"/>
                                        <p:tgtEl>
                                          <p:spTgt spid="24"/>
                                        </p:tgtEl>
                                      </p:cBhvr>
                                    </p:animEffect>
                                  </p:childTnLst>
                                </p:cTn>
                              </p:par>
                              <p:par>
                                <p:cTn id="72" presetID="22" presetClass="entr" presetSubtype="1"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up)">
                                      <p:cBhvr>
                                        <p:cTn id="74" dur="500"/>
                                        <p:tgtEl>
                                          <p:spTgt spid="27"/>
                                        </p:tgtEl>
                                      </p:cBhvr>
                                    </p:animEffect>
                                  </p:childTnLst>
                                </p:cTn>
                              </p:par>
                              <p:par>
                                <p:cTn id="75" presetID="22" presetClass="entr" presetSubtype="1"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P spid="13"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cxnSp>
        <p:nvCxnSpPr>
          <p:cNvPr id="41" name="直接连接符 40"/>
          <p:cNvCxnSpPr>
            <a:cxnSpLocks noChangeShapeType="1"/>
          </p:cNvCxnSpPr>
          <p:nvPr/>
        </p:nvCxnSpPr>
        <p:spPr bwMode="auto">
          <a:xfrm>
            <a:off x="1229966" y="3715658"/>
            <a:ext cx="9742488" cy="0"/>
          </a:xfrm>
          <a:prstGeom prst="line">
            <a:avLst/>
          </a:prstGeom>
          <a:noFill/>
          <a:ln w="9525">
            <a:solidFill>
              <a:schemeClr val="tx1">
                <a:lumMod val="85000"/>
                <a:lumOff val="15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2" name="椭圆 41"/>
          <p:cNvSpPr>
            <a:spLocks noChangeArrowheads="1"/>
          </p:cNvSpPr>
          <p:nvPr/>
        </p:nvSpPr>
        <p:spPr bwMode="auto">
          <a:xfrm>
            <a:off x="8726141" y="3099708"/>
            <a:ext cx="1284288" cy="1282700"/>
          </a:xfrm>
          <a:prstGeom prst="ellipse">
            <a:avLst/>
          </a:prstGeom>
          <a:solidFill>
            <a:srgbClr val="C8648C"/>
          </a:solidFill>
          <a:ln>
            <a:noFill/>
          </a:ln>
        </p:spPr>
        <p:txBody>
          <a:bodyPr anchor="ctr"/>
          <a:lstStyle/>
          <a:p>
            <a:pPr algn="ctr"/>
            <a:endParaRPr lang="zh-CN" altLang="en-US">
              <a:solidFill>
                <a:schemeClr val="tx1">
                  <a:lumMod val="65000"/>
                  <a:lumOff val="35000"/>
                </a:schemeClr>
              </a:solidFill>
              <a:cs typeface="+mn-ea"/>
              <a:sym typeface="+mn-lt"/>
            </a:endParaRPr>
          </a:p>
        </p:txBody>
      </p:sp>
      <p:sp>
        <p:nvSpPr>
          <p:cNvPr id="43" name="椭圆 26"/>
          <p:cNvSpPr>
            <a:spLocks noChangeArrowheads="1"/>
          </p:cNvSpPr>
          <p:nvPr/>
        </p:nvSpPr>
        <p:spPr bwMode="auto">
          <a:xfrm>
            <a:off x="6489354" y="3140983"/>
            <a:ext cx="1284287" cy="1282700"/>
          </a:xfrm>
          <a:prstGeom prst="ellipse">
            <a:avLst/>
          </a:prstGeom>
          <a:solidFill>
            <a:srgbClr val="88B84B"/>
          </a:solidFill>
          <a:ln>
            <a:noFill/>
          </a:ln>
        </p:spPr>
        <p:txBody>
          <a:bodyPr anchor="ctr"/>
          <a:lstStyle/>
          <a:p>
            <a:pPr algn="ctr"/>
            <a:endParaRPr lang="zh-CN" altLang="en-US">
              <a:solidFill>
                <a:schemeClr val="tx1">
                  <a:lumMod val="65000"/>
                  <a:lumOff val="35000"/>
                </a:schemeClr>
              </a:solidFill>
              <a:cs typeface="+mn-ea"/>
              <a:sym typeface="+mn-lt"/>
            </a:endParaRPr>
          </a:p>
        </p:txBody>
      </p:sp>
      <p:sp>
        <p:nvSpPr>
          <p:cNvPr id="44" name="椭圆 27"/>
          <p:cNvSpPr>
            <a:spLocks noChangeArrowheads="1"/>
          </p:cNvSpPr>
          <p:nvPr/>
        </p:nvSpPr>
        <p:spPr bwMode="auto">
          <a:xfrm>
            <a:off x="4252566" y="3113756"/>
            <a:ext cx="1284288" cy="1282700"/>
          </a:xfrm>
          <a:prstGeom prst="ellipse">
            <a:avLst/>
          </a:prstGeom>
          <a:solidFill>
            <a:srgbClr val="C8648C"/>
          </a:solidFill>
          <a:ln>
            <a:noFill/>
          </a:ln>
        </p:spPr>
        <p:txBody>
          <a:bodyPr anchor="ctr"/>
          <a:lstStyle/>
          <a:p>
            <a:pPr algn="ctr"/>
            <a:endParaRPr lang="zh-CN" altLang="en-US">
              <a:solidFill>
                <a:schemeClr val="tx1">
                  <a:lumMod val="65000"/>
                  <a:lumOff val="35000"/>
                </a:schemeClr>
              </a:solidFill>
              <a:cs typeface="+mn-ea"/>
              <a:sym typeface="+mn-lt"/>
            </a:endParaRPr>
          </a:p>
        </p:txBody>
      </p:sp>
      <p:sp>
        <p:nvSpPr>
          <p:cNvPr id="45" name="椭圆 28"/>
          <p:cNvSpPr>
            <a:spLocks noChangeArrowheads="1"/>
          </p:cNvSpPr>
          <p:nvPr/>
        </p:nvSpPr>
        <p:spPr bwMode="auto">
          <a:xfrm>
            <a:off x="2017366" y="3140983"/>
            <a:ext cx="1282700" cy="1282700"/>
          </a:xfrm>
          <a:prstGeom prst="ellipse">
            <a:avLst/>
          </a:prstGeom>
          <a:solidFill>
            <a:srgbClr val="88B84B"/>
          </a:solidFill>
          <a:ln>
            <a:noFill/>
          </a:ln>
        </p:spPr>
        <p:txBody>
          <a:bodyPr anchor="ctr"/>
          <a:lstStyle/>
          <a:p>
            <a:pPr algn="ctr"/>
            <a:endParaRPr lang="zh-CN" altLang="en-US">
              <a:solidFill>
                <a:schemeClr val="tx1">
                  <a:lumMod val="65000"/>
                  <a:lumOff val="35000"/>
                </a:schemeClr>
              </a:solidFill>
              <a:cs typeface="+mn-ea"/>
              <a:sym typeface="+mn-lt"/>
            </a:endParaRPr>
          </a:p>
        </p:txBody>
      </p:sp>
      <p:grpSp>
        <p:nvGrpSpPr>
          <p:cNvPr id="46" name="组合 45"/>
          <p:cNvGrpSpPr/>
          <p:nvPr/>
        </p:nvGrpSpPr>
        <p:grpSpPr>
          <a:xfrm>
            <a:off x="2241204" y="4485596"/>
            <a:ext cx="652743" cy="1472644"/>
            <a:chOff x="1973263" y="4332288"/>
            <a:chExt cx="652743" cy="1472644"/>
          </a:xfrm>
        </p:grpSpPr>
        <p:sp>
          <p:nvSpPr>
            <p:cNvPr id="47" name="文本框 4"/>
            <p:cNvSpPr txBox="1">
              <a:spLocks noChangeArrowheads="1"/>
            </p:cNvSpPr>
            <p:nvPr/>
          </p:nvSpPr>
          <p:spPr bwMode="auto">
            <a:xfrm>
              <a:off x="1973263" y="5435600"/>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b="1">
                  <a:solidFill>
                    <a:srgbClr val="569C00"/>
                  </a:solidFill>
                  <a:cs typeface="+mn-ea"/>
                  <a:sym typeface="+mn-lt"/>
                </a:rPr>
                <a:t>2014</a:t>
              </a:r>
              <a:endParaRPr lang="zh-CN" altLang="en-US" b="1">
                <a:solidFill>
                  <a:srgbClr val="569C00"/>
                </a:solidFill>
                <a:cs typeface="+mn-ea"/>
                <a:sym typeface="+mn-lt"/>
              </a:endParaRPr>
            </a:p>
          </p:txBody>
        </p:sp>
        <p:cxnSp>
          <p:nvCxnSpPr>
            <p:cNvPr id="48" name="直接连接符 47"/>
            <p:cNvCxnSpPr>
              <a:cxnSpLocks noChangeShapeType="1"/>
            </p:cNvCxnSpPr>
            <p:nvPr/>
          </p:nvCxnSpPr>
          <p:spPr bwMode="auto">
            <a:xfrm flipH="1">
              <a:off x="2362200" y="4332288"/>
              <a:ext cx="0" cy="1028700"/>
            </a:xfrm>
            <a:prstGeom prst="line">
              <a:avLst/>
            </a:prstGeom>
            <a:noFill/>
            <a:ln w="6350">
              <a:solidFill>
                <a:srgbClr val="2C3441"/>
              </a:solidFill>
              <a:prstDash val="sysDash"/>
              <a:round/>
            </a:ln>
            <a:extLst>
              <a:ext uri="{909E8E84-426E-40DD-AFC4-6F175D3DCCD1}">
                <a14:hiddenFill xmlns:a14="http://schemas.microsoft.com/office/drawing/2010/main">
                  <a:noFill/>
                </a14:hiddenFill>
              </a:ext>
            </a:extLst>
          </p:spPr>
        </p:cxnSp>
      </p:grpSp>
      <p:grpSp>
        <p:nvGrpSpPr>
          <p:cNvPr id="49" name="组合 48"/>
          <p:cNvGrpSpPr/>
          <p:nvPr/>
        </p:nvGrpSpPr>
        <p:grpSpPr>
          <a:xfrm>
            <a:off x="4454179" y="4485596"/>
            <a:ext cx="652743" cy="1472644"/>
            <a:chOff x="4186238" y="4332288"/>
            <a:chExt cx="652743" cy="1472644"/>
          </a:xfrm>
        </p:grpSpPr>
        <p:sp>
          <p:nvSpPr>
            <p:cNvPr id="50" name="文本框 33"/>
            <p:cNvSpPr txBox="1">
              <a:spLocks noChangeArrowheads="1"/>
            </p:cNvSpPr>
            <p:nvPr/>
          </p:nvSpPr>
          <p:spPr bwMode="auto">
            <a:xfrm>
              <a:off x="4186238" y="5435600"/>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b="1">
                  <a:solidFill>
                    <a:srgbClr val="C8648C"/>
                  </a:solidFill>
                  <a:cs typeface="+mn-ea"/>
                  <a:sym typeface="+mn-lt"/>
                </a:rPr>
                <a:t>2015</a:t>
              </a:r>
              <a:endParaRPr lang="zh-CN" altLang="en-US" b="1">
                <a:solidFill>
                  <a:srgbClr val="C8648C"/>
                </a:solidFill>
                <a:cs typeface="+mn-ea"/>
                <a:sym typeface="+mn-lt"/>
              </a:endParaRPr>
            </a:p>
          </p:txBody>
        </p:sp>
        <p:cxnSp>
          <p:nvCxnSpPr>
            <p:cNvPr id="51" name="直接连接符 34"/>
            <p:cNvCxnSpPr>
              <a:cxnSpLocks noChangeShapeType="1"/>
            </p:cNvCxnSpPr>
            <p:nvPr/>
          </p:nvCxnSpPr>
          <p:spPr bwMode="auto">
            <a:xfrm flipH="1">
              <a:off x="4575175" y="4332288"/>
              <a:ext cx="0" cy="1028700"/>
            </a:xfrm>
            <a:prstGeom prst="line">
              <a:avLst/>
            </a:prstGeom>
            <a:noFill/>
            <a:ln w="6350">
              <a:solidFill>
                <a:srgbClr val="2C3441"/>
              </a:solidFill>
              <a:prstDash val="sysDash"/>
              <a:round/>
            </a:ln>
            <a:extLst>
              <a:ext uri="{909E8E84-426E-40DD-AFC4-6F175D3DCCD1}">
                <a14:hiddenFill xmlns:a14="http://schemas.microsoft.com/office/drawing/2010/main">
                  <a:noFill/>
                </a14:hiddenFill>
              </a:ext>
            </a:extLst>
          </p:spPr>
        </p:cxnSp>
      </p:grpSp>
      <p:grpSp>
        <p:nvGrpSpPr>
          <p:cNvPr id="52" name="组合 51"/>
          <p:cNvGrpSpPr/>
          <p:nvPr/>
        </p:nvGrpSpPr>
        <p:grpSpPr>
          <a:xfrm>
            <a:off x="6819554" y="4485596"/>
            <a:ext cx="652743" cy="1472644"/>
            <a:chOff x="6551613" y="4332288"/>
            <a:chExt cx="652743" cy="1472644"/>
          </a:xfrm>
        </p:grpSpPr>
        <p:sp>
          <p:nvSpPr>
            <p:cNvPr id="53" name="文本框 49"/>
            <p:cNvSpPr txBox="1">
              <a:spLocks noChangeArrowheads="1"/>
            </p:cNvSpPr>
            <p:nvPr/>
          </p:nvSpPr>
          <p:spPr bwMode="auto">
            <a:xfrm>
              <a:off x="6551613" y="5435600"/>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b="1">
                  <a:solidFill>
                    <a:srgbClr val="569C00"/>
                  </a:solidFill>
                  <a:cs typeface="+mn-ea"/>
                  <a:sym typeface="+mn-lt"/>
                </a:rPr>
                <a:t>2016</a:t>
              </a:r>
              <a:endParaRPr lang="zh-CN" altLang="en-US" b="1">
                <a:solidFill>
                  <a:srgbClr val="569C00"/>
                </a:solidFill>
                <a:cs typeface="+mn-ea"/>
                <a:sym typeface="+mn-lt"/>
              </a:endParaRPr>
            </a:p>
          </p:txBody>
        </p:sp>
        <p:cxnSp>
          <p:nvCxnSpPr>
            <p:cNvPr id="54" name="直接连接符 50"/>
            <p:cNvCxnSpPr>
              <a:cxnSpLocks noChangeShapeType="1"/>
            </p:cNvCxnSpPr>
            <p:nvPr/>
          </p:nvCxnSpPr>
          <p:spPr bwMode="auto">
            <a:xfrm flipH="1">
              <a:off x="6938963" y="4332288"/>
              <a:ext cx="0" cy="1028700"/>
            </a:xfrm>
            <a:prstGeom prst="line">
              <a:avLst/>
            </a:prstGeom>
            <a:noFill/>
            <a:ln w="6350">
              <a:solidFill>
                <a:srgbClr val="2C3441"/>
              </a:solidFill>
              <a:prstDash val="sysDash"/>
              <a:round/>
            </a:ln>
            <a:extLst>
              <a:ext uri="{909E8E84-426E-40DD-AFC4-6F175D3DCCD1}">
                <a14:hiddenFill xmlns:a14="http://schemas.microsoft.com/office/drawing/2010/main">
                  <a:noFill/>
                </a14:hiddenFill>
              </a:ext>
            </a:extLst>
          </p:spPr>
        </p:cxnSp>
      </p:grpSp>
      <p:grpSp>
        <p:nvGrpSpPr>
          <p:cNvPr id="55" name="组合 54"/>
          <p:cNvGrpSpPr/>
          <p:nvPr/>
        </p:nvGrpSpPr>
        <p:grpSpPr>
          <a:xfrm>
            <a:off x="9010304" y="4444321"/>
            <a:ext cx="652743" cy="1513919"/>
            <a:chOff x="8742363" y="4291013"/>
            <a:chExt cx="652743" cy="1513919"/>
          </a:xfrm>
        </p:grpSpPr>
        <p:sp>
          <p:nvSpPr>
            <p:cNvPr id="56" name="文本框 55"/>
            <p:cNvSpPr txBox="1">
              <a:spLocks noChangeArrowheads="1"/>
            </p:cNvSpPr>
            <p:nvPr/>
          </p:nvSpPr>
          <p:spPr bwMode="auto">
            <a:xfrm>
              <a:off x="8742363" y="5435600"/>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b="1">
                  <a:solidFill>
                    <a:srgbClr val="C8648C"/>
                  </a:solidFill>
                  <a:cs typeface="+mn-ea"/>
                  <a:sym typeface="+mn-lt"/>
                </a:rPr>
                <a:t>2017</a:t>
              </a:r>
              <a:endParaRPr lang="zh-CN" altLang="en-US" b="1">
                <a:solidFill>
                  <a:srgbClr val="C8648C"/>
                </a:solidFill>
                <a:cs typeface="+mn-ea"/>
                <a:sym typeface="+mn-lt"/>
              </a:endParaRPr>
            </a:p>
          </p:txBody>
        </p:sp>
        <p:cxnSp>
          <p:nvCxnSpPr>
            <p:cNvPr id="57" name="直接连接符 56"/>
            <p:cNvCxnSpPr>
              <a:cxnSpLocks noChangeShapeType="1"/>
            </p:cNvCxnSpPr>
            <p:nvPr/>
          </p:nvCxnSpPr>
          <p:spPr bwMode="auto">
            <a:xfrm flipH="1">
              <a:off x="9131300" y="4291013"/>
              <a:ext cx="0" cy="1028700"/>
            </a:xfrm>
            <a:prstGeom prst="line">
              <a:avLst/>
            </a:prstGeom>
            <a:noFill/>
            <a:ln w="6350">
              <a:solidFill>
                <a:srgbClr val="2C3441"/>
              </a:solidFill>
              <a:prstDash val="sysDash"/>
              <a:round/>
            </a:ln>
            <a:extLst>
              <a:ext uri="{909E8E84-426E-40DD-AFC4-6F175D3DCCD1}">
                <a14:hiddenFill xmlns:a14="http://schemas.microsoft.com/office/drawing/2010/main">
                  <a:noFill/>
                </a14:hiddenFill>
              </a:ext>
            </a:extLst>
          </p:spPr>
        </p:cxnSp>
      </p:grpSp>
      <p:grpSp>
        <p:nvGrpSpPr>
          <p:cNvPr id="58" name="组合 57"/>
          <p:cNvGrpSpPr/>
          <p:nvPr/>
        </p:nvGrpSpPr>
        <p:grpSpPr>
          <a:xfrm>
            <a:off x="1760191" y="1616886"/>
            <a:ext cx="2403475" cy="1223146"/>
            <a:chOff x="0" y="0"/>
            <a:chExt cx="3046360" cy="1223749"/>
          </a:xfrm>
        </p:grpSpPr>
        <p:sp>
          <p:nvSpPr>
            <p:cNvPr id="59" name="矩形 13"/>
            <p:cNvSpPr>
              <a:spLocks noChangeArrowheads="1"/>
            </p:cNvSpPr>
            <p:nvPr/>
          </p:nvSpPr>
          <p:spPr bwMode="auto">
            <a:xfrm>
              <a:off x="0" y="207586"/>
              <a:ext cx="3046360" cy="10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tx1">
                      <a:lumMod val="65000"/>
                      <a:lumOff val="3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65000"/>
                    <a:lumOff val="35000"/>
                  </a:schemeClr>
                </a:solidFill>
                <a:latin typeface="+mn-lt"/>
                <a:ea typeface="+mn-ea"/>
                <a:cs typeface="+mn-ea"/>
                <a:sym typeface="+mn-lt"/>
              </a:endParaRPr>
            </a:p>
          </p:txBody>
        </p:sp>
        <p:sp>
          <p:nvSpPr>
            <p:cNvPr id="60" name="文本框 83"/>
            <p:cNvSpPr txBox="1">
              <a:spLocks noChangeArrowheads="1"/>
            </p:cNvSpPr>
            <p:nvPr/>
          </p:nvSpPr>
          <p:spPr bwMode="auto">
            <a:xfrm>
              <a:off x="103604" y="0"/>
              <a:ext cx="1091470" cy="26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rgbClr val="569C00"/>
                  </a:solidFill>
                  <a:latin typeface="+mn-lt"/>
                  <a:ea typeface="+mn-ea"/>
                  <a:cs typeface="+mn-ea"/>
                  <a:sym typeface="+mn-lt"/>
                </a:rPr>
                <a:t>TEXT HERE</a:t>
              </a:r>
              <a:endParaRPr lang="zh-CN" altLang="en-US" sz="1100" b="1">
                <a:solidFill>
                  <a:srgbClr val="569C00"/>
                </a:solidFill>
                <a:latin typeface="+mn-lt"/>
                <a:ea typeface="+mn-ea"/>
                <a:cs typeface="+mn-ea"/>
                <a:sym typeface="+mn-lt"/>
              </a:endParaRPr>
            </a:p>
          </p:txBody>
        </p:sp>
        <p:cxnSp>
          <p:nvCxnSpPr>
            <p:cNvPr id="61" name="直接连接符 120"/>
            <p:cNvCxnSpPr>
              <a:cxnSpLocks noChangeShapeType="1"/>
            </p:cNvCxnSpPr>
            <p:nvPr/>
          </p:nvCxnSpPr>
          <p:spPr bwMode="auto">
            <a:xfrm flipH="1">
              <a:off x="103604" y="45691"/>
              <a:ext cx="0" cy="170228"/>
            </a:xfrm>
            <a:prstGeom prst="line">
              <a:avLst/>
            </a:prstGeom>
            <a:noFill/>
            <a:ln w="9525">
              <a:solidFill>
                <a:srgbClr val="1C2E48"/>
              </a:solidFill>
              <a:round/>
            </a:ln>
            <a:extLst>
              <a:ext uri="{909E8E84-426E-40DD-AFC4-6F175D3DCCD1}">
                <a14:hiddenFill xmlns:a14="http://schemas.microsoft.com/office/drawing/2010/main">
                  <a:noFill/>
                </a14:hiddenFill>
              </a:ext>
            </a:extLst>
          </p:spPr>
        </p:cxnSp>
      </p:grpSp>
      <p:grpSp>
        <p:nvGrpSpPr>
          <p:cNvPr id="62" name="组合 61"/>
          <p:cNvGrpSpPr/>
          <p:nvPr/>
        </p:nvGrpSpPr>
        <p:grpSpPr>
          <a:xfrm>
            <a:off x="4036666" y="1616886"/>
            <a:ext cx="2403475" cy="1223145"/>
            <a:chOff x="0" y="0"/>
            <a:chExt cx="3046360" cy="1223748"/>
          </a:xfrm>
        </p:grpSpPr>
        <p:sp>
          <p:nvSpPr>
            <p:cNvPr id="63" name="矩形 13"/>
            <p:cNvSpPr>
              <a:spLocks noChangeArrowheads="1"/>
            </p:cNvSpPr>
            <p:nvPr/>
          </p:nvSpPr>
          <p:spPr bwMode="auto">
            <a:xfrm>
              <a:off x="0" y="207586"/>
              <a:ext cx="3046360" cy="10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tx1">
                      <a:lumMod val="65000"/>
                      <a:lumOff val="3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65000"/>
                    <a:lumOff val="35000"/>
                  </a:schemeClr>
                </a:solidFill>
                <a:latin typeface="+mn-lt"/>
                <a:ea typeface="+mn-ea"/>
                <a:cs typeface="+mn-ea"/>
                <a:sym typeface="+mn-lt"/>
              </a:endParaRPr>
            </a:p>
          </p:txBody>
        </p:sp>
        <p:sp>
          <p:nvSpPr>
            <p:cNvPr id="64" name="文本框 83"/>
            <p:cNvSpPr txBox="1">
              <a:spLocks noChangeArrowheads="1"/>
            </p:cNvSpPr>
            <p:nvPr/>
          </p:nvSpPr>
          <p:spPr bwMode="auto">
            <a:xfrm>
              <a:off x="103604" y="0"/>
              <a:ext cx="1028486" cy="26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defTabSz="513080" eaLnBrk="1" hangingPunct="1">
                <a:defRPr sz="1100" b="1">
                  <a:solidFill>
                    <a:srgbClr val="569C00"/>
                  </a:solidFill>
                  <a:latin typeface="+mn-lt"/>
                  <a:ea typeface="+mn-ea"/>
                  <a:cs typeface="+mn-ea"/>
                </a:defRPr>
              </a:lvl1pPr>
              <a:lvl2pPr defTabSz="513080"/>
              <a:lvl3pPr defTabSz="513080"/>
              <a:lvl4pPr defTabSz="513080"/>
              <a:lvl5pPr defTabSz="513080"/>
              <a:lvl6pPr marL="2284730" indent="1905" defTabSz="513080" eaLnBrk="0" fontAlgn="base" hangingPunct="0">
                <a:spcBef>
                  <a:spcPct val="0"/>
                </a:spcBef>
                <a:spcAft>
                  <a:spcPct val="0"/>
                </a:spcAft>
                <a:buFont typeface="Arial" panose="020B0604020202020204" pitchFamily="34" charset="0"/>
              </a:lvl6pPr>
              <a:lvl7pPr marL="2741930" indent="1905" defTabSz="513080" eaLnBrk="0" fontAlgn="base" hangingPunct="0">
                <a:spcBef>
                  <a:spcPct val="0"/>
                </a:spcBef>
                <a:spcAft>
                  <a:spcPct val="0"/>
                </a:spcAft>
                <a:buFont typeface="Arial" panose="020B0604020202020204" pitchFamily="34" charset="0"/>
              </a:lvl7pPr>
              <a:lvl8pPr marL="3199130" indent="1905" defTabSz="513080" eaLnBrk="0" fontAlgn="base" hangingPunct="0">
                <a:spcBef>
                  <a:spcPct val="0"/>
                </a:spcBef>
                <a:spcAft>
                  <a:spcPct val="0"/>
                </a:spcAft>
                <a:buFont typeface="Arial" panose="020B0604020202020204" pitchFamily="34" charset="0"/>
              </a:lvl8pPr>
              <a:lvl9pPr marL="3656330" indent="1905" defTabSz="513080" eaLnBrk="0" fontAlgn="base" hangingPunct="0">
                <a:spcBef>
                  <a:spcPct val="0"/>
                </a:spcBef>
                <a:spcAft>
                  <a:spcPct val="0"/>
                </a:spcAft>
                <a:buFont typeface="Arial" panose="020B0604020202020204" pitchFamily="34" charset="0"/>
              </a:lvl9pPr>
            </a:lstStyle>
            <a:p>
              <a:r>
                <a:rPr lang="en-US" altLang="zh-CN">
                  <a:solidFill>
                    <a:srgbClr val="C8648C"/>
                  </a:solidFill>
                  <a:sym typeface="+mn-lt"/>
                </a:rPr>
                <a:t>TEXT HERE</a:t>
              </a:r>
              <a:endParaRPr lang="zh-CN" altLang="en-US">
                <a:solidFill>
                  <a:srgbClr val="C8648C"/>
                </a:solidFill>
                <a:sym typeface="+mn-lt"/>
              </a:endParaRPr>
            </a:p>
          </p:txBody>
        </p:sp>
        <p:cxnSp>
          <p:nvCxnSpPr>
            <p:cNvPr id="65" name="直接连接符 120"/>
            <p:cNvCxnSpPr>
              <a:cxnSpLocks noChangeShapeType="1"/>
            </p:cNvCxnSpPr>
            <p:nvPr/>
          </p:nvCxnSpPr>
          <p:spPr bwMode="auto">
            <a:xfrm flipH="1">
              <a:off x="103604" y="45691"/>
              <a:ext cx="0" cy="170228"/>
            </a:xfrm>
            <a:prstGeom prst="line">
              <a:avLst/>
            </a:prstGeom>
            <a:noFill/>
            <a:ln w="9525">
              <a:solidFill>
                <a:srgbClr val="1C2E48"/>
              </a:solidFill>
              <a:round/>
            </a:ln>
            <a:extLst>
              <a:ext uri="{909E8E84-426E-40DD-AFC4-6F175D3DCCD1}">
                <a14:hiddenFill xmlns:a14="http://schemas.microsoft.com/office/drawing/2010/main">
                  <a:noFill/>
                </a14:hiddenFill>
              </a:ext>
            </a:extLst>
          </p:spPr>
        </p:cxnSp>
      </p:grpSp>
      <p:grpSp>
        <p:nvGrpSpPr>
          <p:cNvPr id="66" name="组合 65"/>
          <p:cNvGrpSpPr/>
          <p:nvPr/>
        </p:nvGrpSpPr>
        <p:grpSpPr>
          <a:xfrm>
            <a:off x="6311554" y="1616886"/>
            <a:ext cx="2403475" cy="1223146"/>
            <a:chOff x="0" y="0"/>
            <a:chExt cx="3046360" cy="1223749"/>
          </a:xfrm>
        </p:grpSpPr>
        <p:sp>
          <p:nvSpPr>
            <p:cNvPr id="67" name="矩形 13"/>
            <p:cNvSpPr>
              <a:spLocks noChangeArrowheads="1"/>
            </p:cNvSpPr>
            <p:nvPr/>
          </p:nvSpPr>
          <p:spPr bwMode="auto">
            <a:xfrm>
              <a:off x="0" y="207586"/>
              <a:ext cx="3046360" cy="10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tx1">
                      <a:lumMod val="65000"/>
                      <a:lumOff val="3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65000"/>
                    <a:lumOff val="35000"/>
                  </a:schemeClr>
                </a:solidFill>
                <a:latin typeface="+mn-lt"/>
                <a:ea typeface="+mn-ea"/>
                <a:cs typeface="+mn-ea"/>
                <a:sym typeface="+mn-lt"/>
              </a:endParaRPr>
            </a:p>
          </p:txBody>
        </p:sp>
        <p:sp>
          <p:nvSpPr>
            <p:cNvPr id="68" name="文本框 83"/>
            <p:cNvSpPr txBox="1">
              <a:spLocks noChangeArrowheads="1"/>
            </p:cNvSpPr>
            <p:nvPr/>
          </p:nvSpPr>
          <p:spPr bwMode="auto">
            <a:xfrm>
              <a:off x="103604" y="0"/>
              <a:ext cx="1091470" cy="26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defTabSz="513080" eaLnBrk="1" hangingPunct="1">
                <a:defRPr sz="1100" b="1">
                  <a:solidFill>
                    <a:srgbClr val="569C00"/>
                  </a:solidFill>
                  <a:latin typeface="+mn-lt"/>
                  <a:ea typeface="+mn-ea"/>
                  <a:cs typeface="+mn-ea"/>
                </a:defRPr>
              </a:lvl1pPr>
              <a:lvl2pPr defTabSz="513080"/>
              <a:lvl3pPr defTabSz="513080"/>
              <a:lvl4pPr defTabSz="513080"/>
              <a:lvl5pPr defTabSz="513080"/>
              <a:lvl6pPr marL="2284730" indent="1905" defTabSz="513080" eaLnBrk="0" fontAlgn="base" hangingPunct="0">
                <a:spcBef>
                  <a:spcPct val="0"/>
                </a:spcBef>
                <a:spcAft>
                  <a:spcPct val="0"/>
                </a:spcAft>
                <a:buFont typeface="Arial" panose="020B0604020202020204" pitchFamily="34" charset="0"/>
              </a:lvl6pPr>
              <a:lvl7pPr marL="2741930" indent="1905" defTabSz="513080" eaLnBrk="0" fontAlgn="base" hangingPunct="0">
                <a:spcBef>
                  <a:spcPct val="0"/>
                </a:spcBef>
                <a:spcAft>
                  <a:spcPct val="0"/>
                </a:spcAft>
                <a:buFont typeface="Arial" panose="020B0604020202020204" pitchFamily="34" charset="0"/>
              </a:lvl7pPr>
              <a:lvl8pPr marL="3199130" indent="1905" defTabSz="513080" eaLnBrk="0" fontAlgn="base" hangingPunct="0">
                <a:spcBef>
                  <a:spcPct val="0"/>
                </a:spcBef>
                <a:spcAft>
                  <a:spcPct val="0"/>
                </a:spcAft>
                <a:buFont typeface="Arial" panose="020B0604020202020204" pitchFamily="34" charset="0"/>
              </a:lvl8pPr>
              <a:lvl9pPr marL="3656330" indent="1905" defTabSz="513080" eaLnBrk="0" fontAlgn="base" hangingPunct="0">
                <a:spcBef>
                  <a:spcPct val="0"/>
                </a:spcBef>
                <a:spcAft>
                  <a:spcPct val="0"/>
                </a:spcAft>
                <a:buFont typeface="Arial" panose="020B0604020202020204" pitchFamily="34" charset="0"/>
              </a:lvl9pPr>
            </a:lstStyle>
            <a:p>
              <a:r>
                <a:rPr lang="en-US" altLang="zh-CN">
                  <a:sym typeface="+mn-lt"/>
                </a:rPr>
                <a:t>TEXT HERE</a:t>
              </a:r>
              <a:endParaRPr lang="zh-CN" altLang="en-US">
                <a:sym typeface="+mn-lt"/>
              </a:endParaRPr>
            </a:p>
          </p:txBody>
        </p:sp>
        <p:cxnSp>
          <p:nvCxnSpPr>
            <p:cNvPr id="69" name="直接连接符 120"/>
            <p:cNvCxnSpPr>
              <a:cxnSpLocks noChangeShapeType="1"/>
            </p:cNvCxnSpPr>
            <p:nvPr/>
          </p:nvCxnSpPr>
          <p:spPr bwMode="auto">
            <a:xfrm flipH="1">
              <a:off x="103604" y="45691"/>
              <a:ext cx="0" cy="170228"/>
            </a:xfrm>
            <a:prstGeom prst="line">
              <a:avLst/>
            </a:prstGeom>
            <a:noFill/>
            <a:ln w="9525">
              <a:solidFill>
                <a:srgbClr val="1C2E48"/>
              </a:solidFill>
              <a:round/>
            </a:ln>
            <a:extLst>
              <a:ext uri="{909E8E84-426E-40DD-AFC4-6F175D3DCCD1}">
                <a14:hiddenFill xmlns:a14="http://schemas.microsoft.com/office/drawing/2010/main">
                  <a:noFill/>
                </a14:hiddenFill>
              </a:ext>
            </a:extLst>
          </p:spPr>
        </p:cxnSp>
      </p:grpSp>
      <p:grpSp>
        <p:nvGrpSpPr>
          <p:cNvPr id="70" name="组合 69"/>
          <p:cNvGrpSpPr/>
          <p:nvPr/>
        </p:nvGrpSpPr>
        <p:grpSpPr>
          <a:xfrm>
            <a:off x="8586441" y="1616886"/>
            <a:ext cx="2403475" cy="1223146"/>
            <a:chOff x="0" y="0"/>
            <a:chExt cx="3046360" cy="1223749"/>
          </a:xfrm>
        </p:grpSpPr>
        <p:sp>
          <p:nvSpPr>
            <p:cNvPr id="71" name="矩形 13"/>
            <p:cNvSpPr>
              <a:spLocks noChangeArrowheads="1"/>
            </p:cNvSpPr>
            <p:nvPr/>
          </p:nvSpPr>
          <p:spPr bwMode="auto">
            <a:xfrm>
              <a:off x="0" y="207586"/>
              <a:ext cx="3046360" cy="10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tx1">
                      <a:lumMod val="65000"/>
                      <a:lumOff val="3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65000"/>
                    <a:lumOff val="35000"/>
                  </a:schemeClr>
                </a:solidFill>
                <a:latin typeface="+mn-lt"/>
                <a:ea typeface="+mn-ea"/>
                <a:cs typeface="+mn-ea"/>
                <a:sym typeface="+mn-lt"/>
              </a:endParaRPr>
            </a:p>
          </p:txBody>
        </p:sp>
        <p:sp>
          <p:nvSpPr>
            <p:cNvPr id="72" name="文本框 83"/>
            <p:cNvSpPr txBox="1">
              <a:spLocks noChangeArrowheads="1"/>
            </p:cNvSpPr>
            <p:nvPr/>
          </p:nvSpPr>
          <p:spPr bwMode="auto">
            <a:xfrm>
              <a:off x="103604" y="0"/>
              <a:ext cx="1028486" cy="26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defTabSz="513080" eaLnBrk="1" hangingPunct="1">
                <a:defRPr sz="1100" b="1">
                  <a:solidFill>
                    <a:srgbClr val="569C00"/>
                  </a:solidFill>
                  <a:latin typeface="+mn-lt"/>
                  <a:ea typeface="+mn-ea"/>
                  <a:cs typeface="+mn-ea"/>
                </a:defRPr>
              </a:lvl1pPr>
              <a:lvl2pPr defTabSz="513080"/>
              <a:lvl3pPr defTabSz="513080"/>
              <a:lvl4pPr defTabSz="513080"/>
              <a:lvl5pPr defTabSz="513080"/>
              <a:lvl6pPr marL="2284730" indent="1905" defTabSz="513080" eaLnBrk="0" fontAlgn="base" hangingPunct="0">
                <a:spcBef>
                  <a:spcPct val="0"/>
                </a:spcBef>
                <a:spcAft>
                  <a:spcPct val="0"/>
                </a:spcAft>
                <a:buFont typeface="Arial" panose="020B0604020202020204" pitchFamily="34" charset="0"/>
              </a:lvl6pPr>
              <a:lvl7pPr marL="2741930" indent="1905" defTabSz="513080" eaLnBrk="0" fontAlgn="base" hangingPunct="0">
                <a:spcBef>
                  <a:spcPct val="0"/>
                </a:spcBef>
                <a:spcAft>
                  <a:spcPct val="0"/>
                </a:spcAft>
                <a:buFont typeface="Arial" panose="020B0604020202020204" pitchFamily="34" charset="0"/>
              </a:lvl7pPr>
              <a:lvl8pPr marL="3199130" indent="1905" defTabSz="513080" eaLnBrk="0" fontAlgn="base" hangingPunct="0">
                <a:spcBef>
                  <a:spcPct val="0"/>
                </a:spcBef>
                <a:spcAft>
                  <a:spcPct val="0"/>
                </a:spcAft>
                <a:buFont typeface="Arial" panose="020B0604020202020204" pitchFamily="34" charset="0"/>
              </a:lvl8pPr>
              <a:lvl9pPr marL="3656330" indent="1905" defTabSz="513080" eaLnBrk="0" fontAlgn="base" hangingPunct="0">
                <a:spcBef>
                  <a:spcPct val="0"/>
                </a:spcBef>
                <a:spcAft>
                  <a:spcPct val="0"/>
                </a:spcAft>
                <a:buFont typeface="Arial" panose="020B0604020202020204" pitchFamily="34" charset="0"/>
              </a:lvl9pPr>
            </a:lstStyle>
            <a:p>
              <a:r>
                <a:rPr lang="en-US" altLang="zh-CN">
                  <a:solidFill>
                    <a:srgbClr val="C8648C"/>
                  </a:solidFill>
                  <a:sym typeface="+mn-lt"/>
                </a:rPr>
                <a:t>TEXT HERE</a:t>
              </a:r>
              <a:endParaRPr lang="zh-CN" altLang="en-US">
                <a:solidFill>
                  <a:srgbClr val="C8648C"/>
                </a:solidFill>
                <a:sym typeface="+mn-lt"/>
              </a:endParaRPr>
            </a:p>
          </p:txBody>
        </p:sp>
        <p:cxnSp>
          <p:nvCxnSpPr>
            <p:cNvPr id="73" name="直接连接符 120"/>
            <p:cNvCxnSpPr>
              <a:cxnSpLocks noChangeShapeType="1"/>
            </p:cNvCxnSpPr>
            <p:nvPr/>
          </p:nvCxnSpPr>
          <p:spPr bwMode="auto">
            <a:xfrm flipH="1">
              <a:off x="103604" y="45691"/>
              <a:ext cx="0" cy="170228"/>
            </a:xfrm>
            <a:prstGeom prst="line">
              <a:avLst/>
            </a:prstGeom>
            <a:noFill/>
            <a:ln w="9525">
              <a:solidFill>
                <a:srgbClr val="1C2E48"/>
              </a:solidFill>
              <a:rou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up)">
                                      <p:cBhvr>
                                        <p:cTn id="38" dur="500"/>
                                        <p:tgtEl>
                                          <p:spTgt spid="46"/>
                                        </p:tgtEl>
                                      </p:cBhvr>
                                    </p:animEffect>
                                  </p:childTnLst>
                                </p:cTn>
                              </p:par>
                              <p:par>
                                <p:cTn id="39" presetID="22" presetClass="entr" presetSubtype="1"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up)">
                                      <p:cBhvr>
                                        <p:cTn id="41" dur="500"/>
                                        <p:tgtEl>
                                          <p:spTgt spid="49"/>
                                        </p:tgtEl>
                                      </p:cBhvr>
                                    </p:animEffect>
                                  </p:childTnLst>
                                </p:cTn>
                              </p:par>
                              <p:par>
                                <p:cTn id="42" presetID="22" presetClass="entr" presetSubtype="1"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up)">
                                      <p:cBhvr>
                                        <p:cTn id="44" dur="500"/>
                                        <p:tgtEl>
                                          <p:spTgt spid="52"/>
                                        </p:tgtEl>
                                      </p:cBhvr>
                                    </p:animEffect>
                                  </p:childTnLst>
                                </p:cTn>
                              </p:par>
                              <p:par>
                                <p:cTn id="45" presetID="22" presetClass="entr" presetSubtype="1"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up)">
                                      <p:cBhvr>
                                        <p:cTn id="47" dur="500"/>
                                        <p:tgtEl>
                                          <p:spTgt spid="55"/>
                                        </p:tgtEl>
                                      </p:cBhvr>
                                    </p:animEffect>
                                  </p:childTnLst>
                                </p:cTn>
                              </p:par>
                            </p:childTnLst>
                          </p:cTn>
                        </p:par>
                        <p:par>
                          <p:cTn id="48" fill="hold">
                            <p:stCondLst>
                              <p:cond delay="2500"/>
                            </p:stCondLst>
                            <p:childTnLst>
                              <p:par>
                                <p:cTn id="49" presetID="22" presetClass="entr" presetSubtype="8"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par>
                                <p:cTn id="52" presetID="22" presetClass="entr" presetSubtype="8"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left)">
                                      <p:cBhvr>
                                        <p:cTn id="54" dur="500"/>
                                        <p:tgtEl>
                                          <p:spTgt spid="62"/>
                                        </p:tgtEl>
                                      </p:cBhvr>
                                    </p:animEffect>
                                  </p:childTnLst>
                                </p:cTn>
                              </p:par>
                              <p:par>
                                <p:cTn id="55" presetID="22" presetClass="entr" presetSubtype="8"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500"/>
                                        <p:tgtEl>
                                          <p:spTgt spid="66"/>
                                        </p:tgtEl>
                                      </p:cBhvr>
                                    </p:animEffect>
                                  </p:childTnLst>
                                </p:cTn>
                              </p:par>
                              <p:par>
                                <p:cTn id="58" presetID="22" presetClass="entr" presetSubtype="8"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left)">
                                      <p:cBhvr>
                                        <p:cTn id="6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grpSp>
        <p:nvGrpSpPr>
          <p:cNvPr id="90" name="组合 89"/>
          <p:cNvGrpSpPr/>
          <p:nvPr/>
        </p:nvGrpSpPr>
        <p:grpSpPr>
          <a:xfrm>
            <a:off x="1299629" y="2126700"/>
            <a:ext cx="5521176" cy="3131929"/>
            <a:chOff x="974722" y="1867953"/>
            <a:chExt cx="4140882" cy="2348947"/>
          </a:xfrm>
        </p:grpSpPr>
        <p:grpSp>
          <p:nvGrpSpPr>
            <p:cNvPr id="91" name="Group 3558"/>
            <p:cNvGrpSpPr/>
            <p:nvPr/>
          </p:nvGrpSpPr>
          <p:grpSpPr>
            <a:xfrm>
              <a:off x="974722" y="2299688"/>
              <a:ext cx="4140882" cy="1644284"/>
              <a:chOff x="0" y="0"/>
              <a:chExt cx="4313300" cy="1644284"/>
            </a:xfrm>
          </p:grpSpPr>
          <p:sp>
            <p:nvSpPr>
              <p:cNvPr id="105" name="Shape 3548"/>
              <p:cNvSpPr/>
              <p:nvPr/>
            </p:nvSpPr>
            <p:spPr>
              <a:xfrm flipH="1" flipV="1">
                <a:off x="6176" y="0"/>
                <a:ext cx="4307124" cy="1"/>
              </a:xfrm>
              <a:prstGeom prst="line">
                <a:avLst/>
              </a:prstGeom>
              <a:noFill/>
              <a:ln w="12700" cap="flat">
                <a:solidFill>
                  <a:srgbClr val="D6D6D6"/>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85470" rtl="0" eaLnBrk="1" fontAlgn="auto" latinLnBrk="0" hangingPunct="0">
                  <a:lnSpc>
                    <a:spcPct val="100000"/>
                  </a:lnSpc>
                  <a:spcBef>
                    <a:spcPct val="0"/>
                  </a:spcBef>
                  <a:spcAft>
                    <a:spcPct val="0"/>
                  </a:spcAft>
                  <a:buClrTx/>
                  <a:buSzTx/>
                  <a:buFontTx/>
                  <a:buNone/>
                  <a:defRPr sz="1200">
                    <a:latin typeface="+mn-lt"/>
                    <a:ea typeface="+mn-ea"/>
                    <a:cs typeface="+mn-cs"/>
                    <a:sym typeface="Helvetica"/>
                  </a:defRPr>
                </a:pPr>
                <a:endParaRPr kumimoji="0" sz="16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Helvetica"/>
                </a:endParaRPr>
              </a:p>
            </p:txBody>
          </p:sp>
          <p:sp>
            <p:nvSpPr>
              <p:cNvPr id="106" name="Shape 3549"/>
              <p:cNvSpPr/>
              <p:nvPr/>
            </p:nvSpPr>
            <p:spPr>
              <a:xfrm flipH="1" flipV="1">
                <a:off x="6176" y="275766"/>
                <a:ext cx="4307124" cy="1"/>
              </a:xfrm>
              <a:prstGeom prst="line">
                <a:avLst/>
              </a:prstGeom>
              <a:noFill/>
              <a:ln w="12700" cap="flat">
                <a:solidFill>
                  <a:srgbClr val="D6D6D6"/>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85470" rtl="0" eaLnBrk="1" fontAlgn="auto" latinLnBrk="0" hangingPunct="0">
                  <a:lnSpc>
                    <a:spcPct val="100000"/>
                  </a:lnSpc>
                  <a:spcBef>
                    <a:spcPct val="0"/>
                  </a:spcBef>
                  <a:spcAft>
                    <a:spcPct val="0"/>
                  </a:spcAft>
                  <a:buClrTx/>
                  <a:buSzTx/>
                  <a:buFontTx/>
                  <a:buNone/>
                  <a:defRPr sz="1200">
                    <a:latin typeface="+mn-lt"/>
                    <a:ea typeface="+mn-ea"/>
                    <a:cs typeface="+mn-cs"/>
                    <a:sym typeface="Helvetica"/>
                  </a:defRPr>
                </a:pPr>
                <a:endParaRPr kumimoji="0" sz="16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Helvetica"/>
                </a:endParaRPr>
              </a:p>
            </p:txBody>
          </p:sp>
          <p:sp>
            <p:nvSpPr>
              <p:cNvPr id="107" name="Shape 3550"/>
              <p:cNvSpPr/>
              <p:nvPr/>
            </p:nvSpPr>
            <p:spPr>
              <a:xfrm flipH="1" flipV="1">
                <a:off x="6176" y="551532"/>
                <a:ext cx="4307124" cy="1"/>
              </a:xfrm>
              <a:prstGeom prst="line">
                <a:avLst/>
              </a:prstGeom>
              <a:noFill/>
              <a:ln w="12700" cap="flat">
                <a:solidFill>
                  <a:srgbClr val="D6D6D6"/>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85470" rtl="0" eaLnBrk="1" fontAlgn="auto" latinLnBrk="0" hangingPunct="0">
                  <a:lnSpc>
                    <a:spcPct val="100000"/>
                  </a:lnSpc>
                  <a:spcBef>
                    <a:spcPct val="0"/>
                  </a:spcBef>
                  <a:spcAft>
                    <a:spcPct val="0"/>
                  </a:spcAft>
                  <a:buClrTx/>
                  <a:buSzTx/>
                  <a:buFontTx/>
                  <a:buNone/>
                  <a:defRPr sz="1200">
                    <a:latin typeface="+mn-lt"/>
                    <a:ea typeface="+mn-ea"/>
                    <a:cs typeface="+mn-cs"/>
                    <a:sym typeface="Helvetica"/>
                  </a:defRPr>
                </a:pPr>
                <a:endParaRPr kumimoji="0" sz="16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Helvetica"/>
                </a:endParaRPr>
              </a:p>
            </p:txBody>
          </p:sp>
          <p:sp>
            <p:nvSpPr>
              <p:cNvPr id="108" name="Shape 3551"/>
              <p:cNvSpPr/>
              <p:nvPr/>
            </p:nvSpPr>
            <p:spPr>
              <a:xfrm flipH="1" flipV="1">
                <a:off x="6176" y="827298"/>
                <a:ext cx="4307124" cy="1"/>
              </a:xfrm>
              <a:prstGeom prst="line">
                <a:avLst/>
              </a:prstGeom>
              <a:noFill/>
              <a:ln w="12700" cap="flat">
                <a:solidFill>
                  <a:srgbClr val="D6D6D6"/>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85470" rtl="0" eaLnBrk="1" fontAlgn="auto" latinLnBrk="0" hangingPunct="0">
                  <a:lnSpc>
                    <a:spcPct val="100000"/>
                  </a:lnSpc>
                  <a:spcBef>
                    <a:spcPct val="0"/>
                  </a:spcBef>
                  <a:spcAft>
                    <a:spcPct val="0"/>
                  </a:spcAft>
                  <a:buClrTx/>
                  <a:buSzTx/>
                  <a:buFontTx/>
                  <a:buNone/>
                  <a:defRPr sz="1200">
                    <a:latin typeface="+mn-lt"/>
                    <a:ea typeface="+mn-ea"/>
                    <a:cs typeface="+mn-cs"/>
                    <a:sym typeface="Helvetica"/>
                  </a:defRPr>
                </a:pPr>
                <a:endParaRPr kumimoji="0" sz="16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Helvetica"/>
                </a:endParaRPr>
              </a:p>
            </p:txBody>
          </p:sp>
          <p:sp>
            <p:nvSpPr>
              <p:cNvPr id="109" name="Shape 3552"/>
              <p:cNvSpPr/>
              <p:nvPr/>
            </p:nvSpPr>
            <p:spPr>
              <a:xfrm flipH="1" flipV="1">
                <a:off x="6176" y="1103064"/>
                <a:ext cx="4307124" cy="1"/>
              </a:xfrm>
              <a:prstGeom prst="line">
                <a:avLst/>
              </a:prstGeom>
              <a:noFill/>
              <a:ln w="12700" cap="flat">
                <a:solidFill>
                  <a:srgbClr val="D6D6D6"/>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85470" rtl="0" eaLnBrk="1" fontAlgn="auto" latinLnBrk="0" hangingPunct="0">
                  <a:lnSpc>
                    <a:spcPct val="100000"/>
                  </a:lnSpc>
                  <a:spcBef>
                    <a:spcPct val="0"/>
                  </a:spcBef>
                  <a:spcAft>
                    <a:spcPct val="0"/>
                  </a:spcAft>
                  <a:buClrTx/>
                  <a:buSzTx/>
                  <a:buFontTx/>
                  <a:buNone/>
                  <a:defRPr sz="1200">
                    <a:latin typeface="+mn-lt"/>
                    <a:ea typeface="+mn-ea"/>
                    <a:cs typeface="+mn-cs"/>
                    <a:sym typeface="Helvetica"/>
                  </a:defRPr>
                </a:pPr>
                <a:endParaRPr kumimoji="0" sz="16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Helvetica"/>
                </a:endParaRPr>
              </a:p>
            </p:txBody>
          </p:sp>
          <p:sp>
            <p:nvSpPr>
              <p:cNvPr id="110" name="Shape 3553"/>
              <p:cNvSpPr/>
              <p:nvPr/>
            </p:nvSpPr>
            <p:spPr>
              <a:xfrm>
                <a:off x="0" y="4556"/>
                <a:ext cx="1863620" cy="16397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9767" y="0"/>
                    </a:lnTo>
                    <a:cubicBezTo>
                      <a:pt x="9767" y="0"/>
                      <a:pt x="21600" y="21600"/>
                      <a:pt x="21600" y="21600"/>
                    </a:cubicBezTo>
                    <a:close/>
                  </a:path>
                </a:pathLst>
              </a:custGeom>
              <a:solidFill>
                <a:srgbClr val="C8648C"/>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792480" rtl="0" eaLnBrk="1" fontAlgn="auto" latinLnBrk="0" hangingPunct="0">
                  <a:lnSpc>
                    <a:spcPct val="100000"/>
                  </a:lnSpc>
                  <a:spcBef>
                    <a:spcPct val="0"/>
                  </a:spcBef>
                  <a:spcAft>
                    <a:spcPct val="0"/>
                  </a:spcAft>
                  <a:buClrTx/>
                  <a:buSzTx/>
                  <a:buFontTx/>
                  <a:buNone/>
                  <a:defRPr sz="3200" b="1">
                    <a:latin typeface="+mn-lt"/>
                    <a:ea typeface="+mn-ea"/>
                    <a:cs typeface="+mn-cs"/>
                    <a:sym typeface="Helvetica"/>
                  </a:defRPr>
                </a:pPr>
                <a:endParaRPr kumimoji="0" sz="4265" b="1"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Helvetica"/>
                </a:endParaRPr>
              </a:p>
            </p:txBody>
          </p:sp>
          <p:sp>
            <p:nvSpPr>
              <p:cNvPr id="111" name="Shape 3554"/>
              <p:cNvSpPr/>
              <p:nvPr/>
            </p:nvSpPr>
            <p:spPr>
              <a:xfrm>
                <a:off x="698500" y="280323"/>
                <a:ext cx="1586509" cy="13639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235" y="0"/>
                    </a:lnTo>
                    <a:cubicBezTo>
                      <a:pt x="10235" y="0"/>
                      <a:pt x="21600" y="21600"/>
                      <a:pt x="21600" y="21600"/>
                    </a:cubicBezTo>
                    <a:close/>
                  </a:path>
                </a:pathLst>
              </a:custGeom>
              <a:solidFill>
                <a:srgbClr val="88B84B"/>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650240" algn="ctr" defTabSz="792480" rtl="0" eaLnBrk="1" fontAlgn="auto" latinLnBrk="0" hangingPunct="0">
                  <a:lnSpc>
                    <a:spcPct val="100000"/>
                  </a:lnSpc>
                  <a:spcBef>
                    <a:spcPct val="0"/>
                  </a:spcBef>
                  <a:spcAft>
                    <a:spcPct val="0"/>
                  </a:spcAft>
                  <a:buClrTx/>
                  <a:buSzTx/>
                  <a:buFontTx/>
                  <a:buNone/>
                  <a:defRPr sz="3200" b="1">
                    <a:solidFill>
                      <a:srgbClr val="FFFFFF"/>
                    </a:solidFill>
                    <a:latin typeface="+mn-lt"/>
                    <a:ea typeface="+mn-ea"/>
                    <a:cs typeface="+mn-cs"/>
                    <a:sym typeface="Helvetica"/>
                  </a:defRPr>
                </a:pPr>
                <a:endParaRPr kumimoji="0" sz="4265" b="1"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Helvetica"/>
                </a:endParaRPr>
              </a:p>
            </p:txBody>
          </p:sp>
          <p:sp>
            <p:nvSpPr>
              <p:cNvPr id="112" name="Shape 3555"/>
              <p:cNvSpPr/>
              <p:nvPr/>
            </p:nvSpPr>
            <p:spPr>
              <a:xfrm>
                <a:off x="1397000" y="125808"/>
                <a:ext cx="1518481" cy="15184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cubicBezTo>
                      <a:pt x="10800" y="0"/>
                      <a:pt x="21600" y="21600"/>
                      <a:pt x="21600" y="21600"/>
                    </a:cubicBezTo>
                    <a:close/>
                  </a:path>
                </a:pathLst>
              </a:custGeom>
              <a:solidFill>
                <a:srgbClr val="C8648C"/>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792480" rtl="0" eaLnBrk="1" fontAlgn="auto" latinLnBrk="0" hangingPunct="0">
                  <a:lnSpc>
                    <a:spcPct val="100000"/>
                  </a:lnSpc>
                  <a:spcBef>
                    <a:spcPct val="0"/>
                  </a:spcBef>
                  <a:spcAft>
                    <a:spcPct val="0"/>
                  </a:spcAft>
                  <a:buClrTx/>
                  <a:buSzTx/>
                  <a:buFontTx/>
                  <a:buNone/>
                  <a:defRPr sz="3200" b="1">
                    <a:latin typeface="+mn-lt"/>
                    <a:ea typeface="+mn-ea"/>
                    <a:cs typeface="+mn-cs"/>
                    <a:sym typeface="Helvetica"/>
                  </a:defRPr>
                </a:pPr>
                <a:endParaRPr kumimoji="0" sz="4265" b="1"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Helvetica"/>
                </a:endParaRPr>
              </a:p>
            </p:txBody>
          </p:sp>
          <p:sp>
            <p:nvSpPr>
              <p:cNvPr id="113" name="Shape 3556"/>
              <p:cNvSpPr/>
              <p:nvPr/>
            </p:nvSpPr>
            <p:spPr>
              <a:xfrm>
                <a:off x="2120900" y="280323"/>
                <a:ext cx="1494315" cy="13639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1523" y="0"/>
                    </a:lnTo>
                    <a:cubicBezTo>
                      <a:pt x="11523" y="0"/>
                      <a:pt x="21600" y="21600"/>
                      <a:pt x="21600" y="21600"/>
                    </a:cubicBezTo>
                    <a:close/>
                  </a:path>
                </a:pathLst>
              </a:custGeom>
              <a:solidFill>
                <a:srgbClr val="88B84B"/>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650240" algn="ctr" defTabSz="792480" rtl="0" eaLnBrk="1" fontAlgn="auto" latinLnBrk="0" hangingPunct="0">
                  <a:lnSpc>
                    <a:spcPct val="100000"/>
                  </a:lnSpc>
                  <a:spcBef>
                    <a:spcPct val="0"/>
                  </a:spcBef>
                  <a:spcAft>
                    <a:spcPct val="0"/>
                  </a:spcAft>
                  <a:buClrTx/>
                  <a:buSzTx/>
                  <a:buFontTx/>
                  <a:buNone/>
                  <a:defRPr sz="3200" b="1">
                    <a:solidFill>
                      <a:srgbClr val="FFFFFF"/>
                    </a:solidFill>
                    <a:latin typeface="+mn-lt"/>
                    <a:ea typeface="+mn-ea"/>
                    <a:cs typeface="+mn-cs"/>
                    <a:sym typeface="Helvetica"/>
                  </a:defRPr>
                </a:pPr>
                <a:endParaRPr kumimoji="0" sz="4265" b="1"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Helvetica"/>
                </a:endParaRPr>
              </a:p>
            </p:txBody>
          </p:sp>
          <p:sp>
            <p:nvSpPr>
              <p:cNvPr id="114" name="Shape 3557"/>
              <p:cNvSpPr/>
              <p:nvPr/>
            </p:nvSpPr>
            <p:spPr>
              <a:xfrm>
                <a:off x="2794000" y="280323"/>
                <a:ext cx="1518475" cy="13639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329" y="0"/>
                    </a:lnTo>
                    <a:cubicBezTo>
                      <a:pt x="10329" y="0"/>
                      <a:pt x="21600" y="21600"/>
                      <a:pt x="21600" y="21600"/>
                    </a:cubicBezTo>
                    <a:close/>
                  </a:path>
                </a:pathLst>
              </a:custGeom>
              <a:solidFill>
                <a:srgbClr val="C8648C"/>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792480" rtl="0" eaLnBrk="1" fontAlgn="auto" latinLnBrk="0" hangingPunct="0">
                  <a:lnSpc>
                    <a:spcPct val="100000"/>
                  </a:lnSpc>
                  <a:spcBef>
                    <a:spcPct val="0"/>
                  </a:spcBef>
                  <a:spcAft>
                    <a:spcPct val="0"/>
                  </a:spcAft>
                  <a:buClrTx/>
                  <a:buSzTx/>
                  <a:buFontTx/>
                  <a:buNone/>
                  <a:defRPr sz="3200" b="1">
                    <a:latin typeface="+mn-lt"/>
                    <a:ea typeface="+mn-ea"/>
                    <a:cs typeface="+mn-cs"/>
                    <a:sym typeface="Helvetica"/>
                  </a:defRPr>
                </a:pPr>
                <a:endParaRPr kumimoji="0" sz="4265" b="1"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Helvetica"/>
                </a:endParaRPr>
              </a:p>
            </p:txBody>
          </p:sp>
        </p:grpSp>
        <p:sp>
          <p:nvSpPr>
            <p:cNvPr id="92" name="Shape 3569"/>
            <p:cNvSpPr/>
            <p:nvPr/>
          </p:nvSpPr>
          <p:spPr>
            <a:xfrm>
              <a:off x="3517621" y="1867953"/>
              <a:ext cx="74" cy="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600" y="16200"/>
                    <a:pt x="7200" y="8100"/>
                    <a:pt x="0" y="0"/>
                  </a:cubicBezTo>
                  <a:lnTo>
                    <a:pt x="1800" y="2700"/>
                  </a:lnTo>
                  <a:cubicBezTo>
                    <a:pt x="7200" y="10800"/>
                    <a:pt x="14400" y="16200"/>
                    <a:pt x="21600" y="21600"/>
                  </a:cubicBezTo>
                  <a:close/>
                </a:path>
              </a:pathLst>
            </a:custGeom>
            <a:solidFill>
              <a:srgbClr val="F15B45"/>
            </a:solidFill>
            <a:ln w="12700">
              <a:miter lim="400000"/>
            </a:ln>
          </p:spPr>
          <p:txBody>
            <a:bodyPr lIns="48768" tIns="48768" rIns="48768" bIns="48768" anchor="ctr"/>
            <a:lstStyle>
              <a:defPPr marL="0" marR="0" indent="0" algn="l" defTabSz="87757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ct val="0"/>
                </a:spcBef>
                <a:spcAft>
                  <a:spcPct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ctr" defTabSz="585470" rtl="0" eaLnBrk="1" fontAlgn="auto" latinLnBrk="0" hangingPunct="0">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cxnSp>
          <p:nvCxnSpPr>
            <p:cNvPr id="93" name="直接连接符 92"/>
            <p:cNvCxnSpPr/>
            <p:nvPr/>
          </p:nvCxnSpPr>
          <p:spPr>
            <a:xfrm flipH="1">
              <a:off x="974722" y="1990224"/>
              <a:ext cx="0" cy="1943163"/>
            </a:xfrm>
            <a:prstGeom prst="line">
              <a:avLst/>
            </a:prstGeom>
            <a:noFill/>
            <a:ln w="6350" cap="flat" cmpd="sng" algn="ctr">
              <a:solidFill>
                <a:sysClr val="window" lastClr="FFFFFF">
                  <a:lumMod val="75000"/>
                </a:sysClr>
              </a:solidFill>
              <a:prstDash val="solid"/>
              <a:miter lim="800000"/>
            </a:ln>
            <a:effectLst/>
          </p:spPr>
        </p:cxnSp>
        <p:sp>
          <p:nvSpPr>
            <p:cNvPr id="94" name="TextBox 35"/>
            <p:cNvSpPr txBox="1"/>
            <p:nvPr/>
          </p:nvSpPr>
          <p:spPr>
            <a:xfrm>
              <a:off x="3625936" y="1927221"/>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65" b="0" i="0" u="none" strike="noStrike" kern="1200" cap="none" spc="0" normalizeH="0" baseline="0" noProof="0">
                  <a:ln>
                    <a:noFill/>
                  </a:ln>
                  <a:solidFill>
                    <a:srgbClr val="342E3E"/>
                  </a:solidFill>
                  <a:effectLst/>
                  <a:uLnTx/>
                  <a:uFillTx/>
                  <a:latin typeface="造字工房俊雅（非商用）常规体"/>
                  <a:ea typeface="造字工房俊雅（非商用）常规体"/>
                  <a:cs typeface="Open Sans Light" pitchFamily="34" charset="0"/>
                </a:rPr>
                <a:t>98%</a:t>
              </a:r>
            </a:p>
          </p:txBody>
        </p:sp>
        <p:sp>
          <p:nvSpPr>
            <p:cNvPr id="95" name="TextBox 38"/>
            <p:cNvSpPr txBox="1"/>
            <p:nvPr/>
          </p:nvSpPr>
          <p:spPr>
            <a:xfrm>
              <a:off x="2899790" y="1923783"/>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65" b="0" i="0" u="none" strike="noStrike" kern="1200" cap="none" spc="0" normalizeH="0" baseline="0" noProof="0">
                  <a:ln>
                    <a:noFill/>
                  </a:ln>
                  <a:solidFill>
                    <a:srgbClr val="342E3E"/>
                  </a:solidFill>
                  <a:effectLst/>
                  <a:uLnTx/>
                  <a:uFillTx/>
                  <a:latin typeface="造字工房俊雅（非商用）常规体"/>
                  <a:ea typeface="造字工房俊雅（非商用）常规体"/>
                  <a:cs typeface="Open Sans Light" pitchFamily="34" charset="0"/>
                </a:rPr>
                <a:t>58%</a:t>
              </a:r>
            </a:p>
          </p:txBody>
        </p:sp>
        <p:sp>
          <p:nvSpPr>
            <p:cNvPr id="96" name="TextBox 40"/>
            <p:cNvSpPr txBox="1"/>
            <p:nvPr/>
          </p:nvSpPr>
          <p:spPr>
            <a:xfrm>
              <a:off x="2246642" y="1927221"/>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65" b="0" i="0" u="none" strike="noStrike" kern="1200" cap="none" spc="0" normalizeH="0" baseline="0" noProof="0">
                  <a:ln>
                    <a:noFill/>
                  </a:ln>
                  <a:solidFill>
                    <a:srgbClr val="342E3E"/>
                  </a:solidFill>
                  <a:effectLst/>
                  <a:uLnTx/>
                  <a:uFillTx/>
                  <a:latin typeface="造字工房俊雅（非商用）常规体"/>
                  <a:ea typeface="造字工房俊雅（非商用）常规体"/>
                  <a:cs typeface="Open Sans Light" pitchFamily="34" charset="0"/>
                </a:rPr>
                <a:t>82%</a:t>
              </a:r>
            </a:p>
          </p:txBody>
        </p:sp>
        <p:sp>
          <p:nvSpPr>
            <p:cNvPr id="97" name="TextBox 42"/>
            <p:cNvSpPr txBox="1"/>
            <p:nvPr/>
          </p:nvSpPr>
          <p:spPr>
            <a:xfrm>
              <a:off x="1600388" y="1923783"/>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65" b="0" i="0" u="none" strike="noStrike" kern="1200" cap="none" spc="0" normalizeH="0" baseline="0" noProof="0">
                  <a:ln>
                    <a:noFill/>
                  </a:ln>
                  <a:solidFill>
                    <a:srgbClr val="342E3E"/>
                  </a:solidFill>
                  <a:effectLst/>
                  <a:uLnTx/>
                  <a:uFillTx/>
                  <a:latin typeface="造字工房俊雅（非商用）常规体"/>
                  <a:ea typeface="造字工房俊雅（非商用）常规体"/>
                  <a:cs typeface="Open Sans Light" pitchFamily="34" charset="0"/>
                </a:rPr>
                <a:t>78%</a:t>
              </a:r>
            </a:p>
          </p:txBody>
        </p:sp>
        <p:sp>
          <p:nvSpPr>
            <p:cNvPr id="98" name="TextBox 40"/>
            <p:cNvSpPr txBox="1"/>
            <p:nvPr/>
          </p:nvSpPr>
          <p:spPr>
            <a:xfrm>
              <a:off x="4173580" y="1944727"/>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65" b="0" i="0" u="none" strike="noStrike" kern="1200" cap="none" spc="0" normalizeH="0" baseline="0" noProof="0">
                  <a:ln>
                    <a:noFill/>
                  </a:ln>
                  <a:solidFill>
                    <a:srgbClr val="342E3E"/>
                  </a:solidFill>
                  <a:effectLst/>
                  <a:uLnTx/>
                  <a:uFillTx/>
                  <a:latin typeface="造字工房俊雅（非商用）常规体"/>
                  <a:ea typeface="造字工房俊雅（非商用）常规体"/>
                  <a:cs typeface="Open Sans Light" pitchFamily="34" charset="0"/>
                </a:rPr>
                <a:t>82%</a:t>
              </a:r>
            </a:p>
          </p:txBody>
        </p:sp>
        <p:grpSp>
          <p:nvGrpSpPr>
            <p:cNvPr id="99" name="组合 98"/>
            <p:cNvGrpSpPr/>
            <p:nvPr/>
          </p:nvGrpSpPr>
          <p:grpSpPr>
            <a:xfrm>
              <a:off x="1273487" y="3993809"/>
              <a:ext cx="3276629" cy="223091"/>
              <a:chOff x="4221581" y="4217697"/>
              <a:chExt cx="3276629" cy="223091"/>
            </a:xfrm>
          </p:grpSpPr>
          <p:sp>
            <p:nvSpPr>
              <p:cNvPr id="100" name="TextBox 14"/>
              <p:cNvSpPr txBox="1"/>
              <p:nvPr/>
            </p:nvSpPr>
            <p:spPr>
              <a:xfrm>
                <a:off x="4221581"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335" b="0" i="0" u="none" strike="noStrike" kern="1200" cap="none" spc="0" normalizeH="0" baseline="0" noProof="0">
                    <a:ln>
                      <a:noFill/>
                    </a:ln>
                    <a:solidFill>
                      <a:srgbClr val="3D3648"/>
                    </a:solidFill>
                    <a:effectLst/>
                    <a:uLnTx/>
                    <a:uFillTx/>
                    <a:latin typeface="Arial" panose="020B0604020202020204" pitchFamily="34" charset="0"/>
                    <a:ea typeface="微软雅黑" panose="020B0503020204020204" pitchFamily="34" charset="-122"/>
                    <a:cs typeface="Open Sans Condensed" pitchFamily="34" charset="0"/>
                    <a:sym typeface="Arial" panose="020B0604020202020204" pitchFamily="34" charset="0"/>
                  </a:rPr>
                  <a:t>Text</a:t>
                </a:r>
              </a:p>
            </p:txBody>
          </p:sp>
          <p:sp>
            <p:nvSpPr>
              <p:cNvPr id="101" name="TextBox 14"/>
              <p:cNvSpPr txBox="1"/>
              <p:nvPr/>
            </p:nvSpPr>
            <p:spPr>
              <a:xfrm>
                <a:off x="4744537"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335" b="0" i="0" u="none" strike="noStrike" kern="1200" cap="none" spc="0" normalizeH="0" baseline="0" noProof="0">
                    <a:ln>
                      <a:noFill/>
                    </a:ln>
                    <a:solidFill>
                      <a:srgbClr val="3D3648"/>
                    </a:solidFill>
                    <a:effectLst/>
                    <a:uLnTx/>
                    <a:uFillTx/>
                    <a:latin typeface="Arial" panose="020B0604020202020204" pitchFamily="34" charset="0"/>
                    <a:ea typeface="微软雅黑" panose="020B0503020204020204" pitchFamily="34" charset="-122"/>
                    <a:cs typeface="Open Sans Condensed" pitchFamily="34" charset="0"/>
                    <a:sym typeface="Arial" panose="020B0604020202020204" pitchFamily="34" charset="0"/>
                  </a:rPr>
                  <a:t>Text</a:t>
                </a:r>
              </a:p>
            </p:txBody>
          </p:sp>
          <p:sp>
            <p:nvSpPr>
              <p:cNvPr id="102" name="TextBox 14"/>
              <p:cNvSpPr txBox="1"/>
              <p:nvPr/>
            </p:nvSpPr>
            <p:spPr>
              <a:xfrm>
                <a:off x="5417713"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335" b="0" i="0" u="none" strike="noStrike" kern="1200" cap="none" spc="0" normalizeH="0" baseline="0" noProof="0">
                    <a:ln>
                      <a:noFill/>
                    </a:ln>
                    <a:solidFill>
                      <a:srgbClr val="3D3648"/>
                    </a:solidFill>
                    <a:effectLst/>
                    <a:uLnTx/>
                    <a:uFillTx/>
                    <a:latin typeface="Arial" panose="020B0604020202020204" pitchFamily="34" charset="0"/>
                    <a:ea typeface="微软雅黑" panose="020B0503020204020204" pitchFamily="34" charset="-122"/>
                    <a:cs typeface="Open Sans Condensed" pitchFamily="34" charset="0"/>
                    <a:sym typeface="Arial" panose="020B0604020202020204" pitchFamily="34" charset="0"/>
                  </a:rPr>
                  <a:t>Text</a:t>
                </a:r>
              </a:p>
            </p:txBody>
          </p:sp>
          <p:sp>
            <p:nvSpPr>
              <p:cNvPr id="103" name="TextBox 14"/>
              <p:cNvSpPr txBox="1"/>
              <p:nvPr/>
            </p:nvSpPr>
            <p:spPr>
              <a:xfrm>
                <a:off x="6106486"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335" b="0" i="0" u="none" strike="noStrike" kern="1200" cap="none" spc="0" normalizeH="0" baseline="0" noProof="0">
                    <a:ln>
                      <a:noFill/>
                    </a:ln>
                    <a:solidFill>
                      <a:srgbClr val="3D3648"/>
                    </a:solidFill>
                    <a:effectLst/>
                    <a:uLnTx/>
                    <a:uFillTx/>
                    <a:latin typeface="Arial" panose="020B0604020202020204" pitchFamily="34" charset="0"/>
                    <a:ea typeface="微软雅黑" panose="020B0503020204020204" pitchFamily="34" charset="-122"/>
                    <a:cs typeface="Open Sans Condensed" pitchFamily="34" charset="0"/>
                    <a:sym typeface="Arial" panose="020B0604020202020204" pitchFamily="34" charset="0"/>
                  </a:rPr>
                  <a:t>Text</a:t>
                </a:r>
              </a:p>
            </p:txBody>
          </p:sp>
          <p:sp>
            <p:nvSpPr>
              <p:cNvPr id="104" name="TextBox 14"/>
              <p:cNvSpPr txBox="1"/>
              <p:nvPr/>
            </p:nvSpPr>
            <p:spPr>
              <a:xfrm>
                <a:off x="6978774"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335" b="0" i="0" u="none" strike="noStrike" kern="1200" cap="none" spc="0" normalizeH="0" baseline="0" noProof="0">
                    <a:ln>
                      <a:noFill/>
                    </a:ln>
                    <a:solidFill>
                      <a:srgbClr val="3D3648"/>
                    </a:solidFill>
                    <a:effectLst/>
                    <a:uLnTx/>
                    <a:uFillTx/>
                    <a:latin typeface="Arial" panose="020B0604020202020204" pitchFamily="34" charset="0"/>
                    <a:ea typeface="微软雅黑" panose="020B0503020204020204" pitchFamily="34" charset="-122"/>
                    <a:cs typeface="Open Sans Condensed" pitchFamily="34" charset="0"/>
                    <a:sym typeface="Arial" panose="020B0604020202020204" pitchFamily="34" charset="0"/>
                  </a:rPr>
                  <a:t>Text</a:t>
                </a:r>
              </a:p>
            </p:txBody>
          </p:sp>
        </p:grpSp>
      </p:grpSp>
      <p:grpSp>
        <p:nvGrpSpPr>
          <p:cNvPr id="115" name="组合 114"/>
          <p:cNvGrpSpPr/>
          <p:nvPr/>
        </p:nvGrpSpPr>
        <p:grpSpPr>
          <a:xfrm>
            <a:off x="7297309" y="1865524"/>
            <a:ext cx="3836648" cy="753924"/>
            <a:chOff x="2938788" y="2190735"/>
            <a:chExt cx="3836648" cy="753924"/>
          </a:xfrm>
        </p:grpSpPr>
        <p:sp>
          <p:nvSpPr>
            <p:cNvPr id="116" name="矩形 13"/>
            <p:cNvSpPr>
              <a:spLocks noChangeArrowheads="1"/>
            </p:cNvSpPr>
            <p:nvPr/>
          </p:nvSpPr>
          <p:spPr bwMode="auto">
            <a:xfrm>
              <a:off x="2938788" y="2452216"/>
              <a:ext cx="38366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684530" eaLnBrk="1" fontAlgn="auto" latinLnBrk="0" hangingPunct="1">
                <a:lnSpc>
                  <a:spcPct val="130000"/>
                </a:lnSpc>
                <a:spcBef>
                  <a:spcPct val="0"/>
                </a:spcBef>
                <a:spcAft>
                  <a:spcPct val="0"/>
                </a:spcAft>
                <a:buClrTx/>
                <a:buSzTx/>
                <a:buFontTx/>
                <a:buNone/>
                <a:defRPr/>
              </a:pPr>
              <a:r>
                <a:rPr kumimoji="0" lang="en-US" altLang="zh-CN" sz="1000" b="0"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rPr>
                <a:t>This is an example text . Go ahead and replace it. Add your text here. This is an example text . Go ahead and replace it. Add your text here.</a:t>
              </a:r>
              <a:endParaRPr kumimoji="0" lang="zh-CN" altLang="en-US" sz="1000" b="0"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endParaRPr>
            </a:p>
          </p:txBody>
        </p:sp>
        <p:grpSp>
          <p:nvGrpSpPr>
            <p:cNvPr id="117" name="组合 116"/>
            <p:cNvGrpSpPr/>
            <p:nvPr/>
          </p:nvGrpSpPr>
          <p:grpSpPr>
            <a:xfrm>
              <a:off x="3098185" y="2190735"/>
              <a:ext cx="1760423" cy="307777"/>
              <a:chOff x="3339348" y="2987446"/>
              <a:chExt cx="981950" cy="307777"/>
            </a:xfrm>
          </p:grpSpPr>
          <p:sp>
            <p:nvSpPr>
              <p:cNvPr id="11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3080" eaLnBrk="1" fontAlgn="auto" latinLnBrk="0" hangingPunct="1">
                  <a:lnSpc>
                    <a:spcPct val="100000"/>
                  </a:lnSpc>
                  <a:spcBef>
                    <a:spcPct val="0"/>
                  </a:spcBef>
                  <a:spcAft>
                    <a:spcPct val="0"/>
                  </a:spcAft>
                  <a:buClrTx/>
                  <a:buSzTx/>
                  <a:buFontTx/>
                  <a:buNone/>
                  <a:defRPr/>
                </a:pPr>
                <a:r>
                  <a:rPr kumimoji="0" lang="en-US" altLang="zh-CN" sz="1400" b="1"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rPr>
                  <a:t>TEXT HERE</a:t>
                </a:r>
                <a:endParaRPr kumimoji="0" lang="zh-CN" altLang="en-US" sz="1400" b="1"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endParaRPr>
              </a:p>
            </p:txBody>
          </p:sp>
          <p:cxnSp>
            <p:nvCxnSpPr>
              <p:cNvPr id="119" name="直接连接符 120"/>
              <p:cNvCxnSpPr>
                <a:cxnSpLocks noChangeShapeType="1"/>
              </p:cNvCxnSpPr>
              <p:nvPr/>
            </p:nvCxnSpPr>
            <p:spPr bwMode="auto">
              <a:xfrm flipH="1">
                <a:off x="3339348" y="3033115"/>
                <a:ext cx="0" cy="170144"/>
              </a:xfrm>
              <a:prstGeom prst="line">
                <a:avLst/>
              </a:prstGeom>
              <a:noFill/>
              <a:ln w="9525">
                <a:solidFill>
                  <a:sysClr val="windowText" lastClr="000000">
                    <a:lumMod val="65000"/>
                    <a:lumOff val="35000"/>
                  </a:sysClr>
                </a:solidFill>
                <a:round/>
              </a:ln>
              <a:extLst>
                <a:ext uri="{909E8E84-426E-40DD-AFC4-6F175D3DCCD1}">
                  <a14:hiddenFill xmlns:a14="http://schemas.microsoft.com/office/drawing/2010/main">
                    <a:noFill/>
                  </a14:hiddenFill>
                </a:ext>
              </a:extLst>
            </p:spPr>
          </p:cxnSp>
        </p:grpSp>
      </p:grpSp>
      <p:grpSp>
        <p:nvGrpSpPr>
          <p:cNvPr id="120" name="组合 119"/>
          <p:cNvGrpSpPr/>
          <p:nvPr/>
        </p:nvGrpSpPr>
        <p:grpSpPr>
          <a:xfrm>
            <a:off x="7297309" y="2646574"/>
            <a:ext cx="3836648" cy="753924"/>
            <a:chOff x="2938788" y="2190735"/>
            <a:chExt cx="3836648" cy="753924"/>
          </a:xfrm>
        </p:grpSpPr>
        <p:sp>
          <p:nvSpPr>
            <p:cNvPr id="121" name="矩形 13"/>
            <p:cNvSpPr>
              <a:spLocks noChangeArrowheads="1"/>
            </p:cNvSpPr>
            <p:nvPr/>
          </p:nvSpPr>
          <p:spPr bwMode="auto">
            <a:xfrm>
              <a:off x="2938788" y="2452216"/>
              <a:ext cx="38366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684530" eaLnBrk="1" fontAlgn="auto" latinLnBrk="0" hangingPunct="1">
                <a:lnSpc>
                  <a:spcPct val="130000"/>
                </a:lnSpc>
                <a:spcBef>
                  <a:spcPct val="0"/>
                </a:spcBef>
                <a:spcAft>
                  <a:spcPct val="0"/>
                </a:spcAft>
                <a:buClrTx/>
                <a:buSzTx/>
                <a:buFontTx/>
                <a:buNone/>
                <a:defRPr/>
              </a:pPr>
              <a:r>
                <a:rPr kumimoji="0" lang="en-US" altLang="zh-CN" sz="1000" b="0"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rPr>
                <a:t>This is an example text . Go ahead and replace it. Add your text here. This is an example text . Go ahead and replace it. Add your text here.</a:t>
              </a:r>
              <a:endParaRPr kumimoji="0" lang="zh-CN" altLang="en-US" sz="1000" b="0"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endParaRPr>
            </a:p>
          </p:txBody>
        </p:sp>
        <p:grpSp>
          <p:nvGrpSpPr>
            <p:cNvPr id="122" name="组合 121"/>
            <p:cNvGrpSpPr/>
            <p:nvPr/>
          </p:nvGrpSpPr>
          <p:grpSpPr>
            <a:xfrm>
              <a:off x="3098185" y="2190735"/>
              <a:ext cx="1760423" cy="307777"/>
              <a:chOff x="3339348" y="2987446"/>
              <a:chExt cx="981950" cy="307777"/>
            </a:xfrm>
          </p:grpSpPr>
          <p:sp>
            <p:nvSpPr>
              <p:cNvPr id="12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3080" eaLnBrk="1" fontAlgn="auto" latinLnBrk="0" hangingPunct="1">
                  <a:lnSpc>
                    <a:spcPct val="100000"/>
                  </a:lnSpc>
                  <a:spcBef>
                    <a:spcPct val="0"/>
                  </a:spcBef>
                  <a:spcAft>
                    <a:spcPct val="0"/>
                  </a:spcAft>
                  <a:buClrTx/>
                  <a:buSzTx/>
                  <a:buFontTx/>
                  <a:buNone/>
                  <a:defRPr/>
                </a:pPr>
                <a:r>
                  <a:rPr kumimoji="0" lang="en-US" altLang="zh-CN" sz="1400" b="1"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rPr>
                  <a:t>TEXT HERE</a:t>
                </a:r>
                <a:endParaRPr kumimoji="0" lang="zh-CN" altLang="en-US" sz="1400" b="1"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endParaRPr>
              </a:p>
            </p:txBody>
          </p:sp>
          <p:cxnSp>
            <p:nvCxnSpPr>
              <p:cNvPr id="124" name="直接连接符 120"/>
              <p:cNvCxnSpPr>
                <a:cxnSpLocks noChangeShapeType="1"/>
              </p:cNvCxnSpPr>
              <p:nvPr/>
            </p:nvCxnSpPr>
            <p:spPr bwMode="auto">
              <a:xfrm flipH="1">
                <a:off x="3339348" y="3033115"/>
                <a:ext cx="0" cy="170144"/>
              </a:xfrm>
              <a:prstGeom prst="line">
                <a:avLst/>
              </a:prstGeom>
              <a:noFill/>
              <a:ln w="9525">
                <a:solidFill>
                  <a:sysClr val="windowText" lastClr="000000">
                    <a:lumMod val="65000"/>
                    <a:lumOff val="35000"/>
                  </a:sysClr>
                </a:solidFill>
                <a:round/>
              </a:ln>
              <a:extLst>
                <a:ext uri="{909E8E84-426E-40DD-AFC4-6F175D3DCCD1}">
                  <a14:hiddenFill xmlns:a14="http://schemas.microsoft.com/office/drawing/2010/main">
                    <a:noFill/>
                  </a14:hiddenFill>
                </a:ext>
              </a:extLst>
            </p:spPr>
          </p:cxnSp>
        </p:grpSp>
      </p:grpSp>
      <p:grpSp>
        <p:nvGrpSpPr>
          <p:cNvPr id="125" name="组合 124"/>
          <p:cNvGrpSpPr/>
          <p:nvPr/>
        </p:nvGrpSpPr>
        <p:grpSpPr>
          <a:xfrm>
            <a:off x="7297309" y="3437149"/>
            <a:ext cx="3836648" cy="753924"/>
            <a:chOff x="2938788" y="2190735"/>
            <a:chExt cx="3836648" cy="753924"/>
          </a:xfrm>
        </p:grpSpPr>
        <p:sp>
          <p:nvSpPr>
            <p:cNvPr id="126" name="矩形 13"/>
            <p:cNvSpPr>
              <a:spLocks noChangeArrowheads="1"/>
            </p:cNvSpPr>
            <p:nvPr/>
          </p:nvSpPr>
          <p:spPr bwMode="auto">
            <a:xfrm>
              <a:off x="2938788" y="2452216"/>
              <a:ext cx="38366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684530" eaLnBrk="1" fontAlgn="auto" latinLnBrk="0" hangingPunct="1">
                <a:lnSpc>
                  <a:spcPct val="130000"/>
                </a:lnSpc>
                <a:spcBef>
                  <a:spcPct val="0"/>
                </a:spcBef>
                <a:spcAft>
                  <a:spcPct val="0"/>
                </a:spcAft>
                <a:buClrTx/>
                <a:buSzTx/>
                <a:buFontTx/>
                <a:buNone/>
                <a:defRPr/>
              </a:pPr>
              <a:r>
                <a:rPr kumimoji="0" lang="en-US" altLang="zh-CN" sz="1000" b="0"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rPr>
                <a:t>This is an example text . Go ahead and replace it. Add your text here. This is an example text . Go ahead and replace it. Add your text here.</a:t>
              </a:r>
              <a:endParaRPr kumimoji="0" lang="zh-CN" altLang="en-US" sz="1000" b="0"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endParaRPr>
            </a:p>
          </p:txBody>
        </p:sp>
        <p:grpSp>
          <p:nvGrpSpPr>
            <p:cNvPr id="127" name="组合 126"/>
            <p:cNvGrpSpPr/>
            <p:nvPr/>
          </p:nvGrpSpPr>
          <p:grpSpPr>
            <a:xfrm>
              <a:off x="3098185" y="2190735"/>
              <a:ext cx="1760423" cy="307777"/>
              <a:chOff x="3339348" y="2987446"/>
              <a:chExt cx="981950" cy="307777"/>
            </a:xfrm>
          </p:grpSpPr>
          <p:sp>
            <p:nvSpPr>
              <p:cNvPr id="12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3080" eaLnBrk="1" fontAlgn="auto" latinLnBrk="0" hangingPunct="1">
                  <a:lnSpc>
                    <a:spcPct val="100000"/>
                  </a:lnSpc>
                  <a:spcBef>
                    <a:spcPct val="0"/>
                  </a:spcBef>
                  <a:spcAft>
                    <a:spcPct val="0"/>
                  </a:spcAft>
                  <a:buClrTx/>
                  <a:buSzTx/>
                  <a:buFontTx/>
                  <a:buNone/>
                  <a:defRPr/>
                </a:pPr>
                <a:r>
                  <a:rPr kumimoji="0" lang="en-US" altLang="zh-CN" sz="1400" b="1"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rPr>
                  <a:t>TEXT HERE</a:t>
                </a:r>
                <a:endParaRPr kumimoji="0" lang="zh-CN" altLang="en-US" sz="1400" b="1"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endParaRPr>
              </a:p>
            </p:txBody>
          </p:sp>
          <p:cxnSp>
            <p:nvCxnSpPr>
              <p:cNvPr id="129" name="直接连接符 120"/>
              <p:cNvCxnSpPr>
                <a:cxnSpLocks noChangeShapeType="1"/>
              </p:cNvCxnSpPr>
              <p:nvPr/>
            </p:nvCxnSpPr>
            <p:spPr bwMode="auto">
              <a:xfrm flipH="1">
                <a:off x="3339348" y="3033115"/>
                <a:ext cx="0" cy="170144"/>
              </a:xfrm>
              <a:prstGeom prst="line">
                <a:avLst/>
              </a:prstGeom>
              <a:noFill/>
              <a:ln w="9525">
                <a:solidFill>
                  <a:sysClr val="windowText" lastClr="000000">
                    <a:lumMod val="65000"/>
                    <a:lumOff val="35000"/>
                  </a:sysClr>
                </a:solidFill>
                <a:round/>
              </a:ln>
              <a:extLst>
                <a:ext uri="{909E8E84-426E-40DD-AFC4-6F175D3DCCD1}">
                  <a14:hiddenFill xmlns:a14="http://schemas.microsoft.com/office/drawing/2010/main">
                    <a:noFill/>
                  </a14:hiddenFill>
                </a:ext>
              </a:extLst>
            </p:spPr>
          </p:cxnSp>
        </p:grpSp>
      </p:grpSp>
      <p:grpSp>
        <p:nvGrpSpPr>
          <p:cNvPr id="130" name="组合 129"/>
          <p:cNvGrpSpPr/>
          <p:nvPr/>
        </p:nvGrpSpPr>
        <p:grpSpPr>
          <a:xfrm>
            <a:off x="7297309" y="4227724"/>
            <a:ext cx="3836648" cy="753924"/>
            <a:chOff x="2938788" y="2190735"/>
            <a:chExt cx="3836648" cy="753924"/>
          </a:xfrm>
        </p:grpSpPr>
        <p:sp>
          <p:nvSpPr>
            <p:cNvPr id="131" name="矩形 13"/>
            <p:cNvSpPr>
              <a:spLocks noChangeArrowheads="1"/>
            </p:cNvSpPr>
            <p:nvPr/>
          </p:nvSpPr>
          <p:spPr bwMode="auto">
            <a:xfrm>
              <a:off x="2938788" y="2452216"/>
              <a:ext cx="38366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684530" eaLnBrk="1" fontAlgn="auto" latinLnBrk="0" hangingPunct="1">
                <a:lnSpc>
                  <a:spcPct val="130000"/>
                </a:lnSpc>
                <a:spcBef>
                  <a:spcPct val="0"/>
                </a:spcBef>
                <a:spcAft>
                  <a:spcPct val="0"/>
                </a:spcAft>
                <a:buClrTx/>
                <a:buSzTx/>
                <a:buFontTx/>
                <a:buNone/>
                <a:defRPr/>
              </a:pPr>
              <a:r>
                <a:rPr kumimoji="0" lang="en-US" altLang="zh-CN" sz="1000" b="0"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rPr>
                <a:t>This is an example text . Go ahead and replace it. Add your text here. This is an example text . Go ahead and replace it. Add your text here.</a:t>
              </a:r>
              <a:endParaRPr kumimoji="0" lang="zh-CN" altLang="en-US" sz="1000" b="0"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endParaRPr>
            </a:p>
          </p:txBody>
        </p:sp>
        <p:grpSp>
          <p:nvGrpSpPr>
            <p:cNvPr id="132" name="组合 131"/>
            <p:cNvGrpSpPr/>
            <p:nvPr/>
          </p:nvGrpSpPr>
          <p:grpSpPr>
            <a:xfrm>
              <a:off x="3098185" y="2190735"/>
              <a:ext cx="1760423" cy="307777"/>
              <a:chOff x="3339348" y="2987446"/>
              <a:chExt cx="981950" cy="307777"/>
            </a:xfrm>
          </p:grpSpPr>
          <p:sp>
            <p:nvSpPr>
              <p:cNvPr id="13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3080" eaLnBrk="1" fontAlgn="auto" latinLnBrk="0" hangingPunct="1">
                  <a:lnSpc>
                    <a:spcPct val="100000"/>
                  </a:lnSpc>
                  <a:spcBef>
                    <a:spcPct val="0"/>
                  </a:spcBef>
                  <a:spcAft>
                    <a:spcPct val="0"/>
                  </a:spcAft>
                  <a:buClrTx/>
                  <a:buSzTx/>
                  <a:buFontTx/>
                  <a:buNone/>
                  <a:defRPr/>
                </a:pPr>
                <a:r>
                  <a:rPr kumimoji="0" lang="en-US" altLang="zh-CN" sz="1400" b="1"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rPr>
                  <a:t>TEXT HERE</a:t>
                </a:r>
                <a:endParaRPr kumimoji="0" lang="zh-CN" altLang="en-US" sz="1400" b="1"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endParaRPr>
              </a:p>
            </p:txBody>
          </p:sp>
          <p:cxnSp>
            <p:nvCxnSpPr>
              <p:cNvPr id="134" name="直接连接符 120"/>
              <p:cNvCxnSpPr>
                <a:cxnSpLocks noChangeShapeType="1"/>
              </p:cNvCxnSpPr>
              <p:nvPr/>
            </p:nvCxnSpPr>
            <p:spPr bwMode="auto">
              <a:xfrm flipH="1">
                <a:off x="3339348" y="3033115"/>
                <a:ext cx="0" cy="170144"/>
              </a:xfrm>
              <a:prstGeom prst="line">
                <a:avLst/>
              </a:prstGeom>
              <a:noFill/>
              <a:ln w="9525">
                <a:solidFill>
                  <a:sysClr val="windowText" lastClr="000000">
                    <a:lumMod val="65000"/>
                    <a:lumOff val="35000"/>
                  </a:sysClr>
                </a:solidFill>
                <a:round/>
              </a:ln>
              <a:extLst>
                <a:ext uri="{909E8E84-426E-40DD-AFC4-6F175D3DCCD1}">
                  <a14:hiddenFill xmlns:a14="http://schemas.microsoft.com/office/drawing/2010/main">
                    <a:noFill/>
                  </a14:hiddenFill>
                </a:ext>
              </a:extLst>
            </p:spPr>
          </p:cxnSp>
        </p:grpSp>
      </p:grpSp>
      <p:grpSp>
        <p:nvGrpSpPr>
          <p:cNvPr id="135" name="组合 134"/>
          <p:cNvGrpSpPr/>
          <p:nvPr/>
        </p:nvGrpSpPr>
        <p:grpSpPr>
          <a:xfrm>
            <a:off x="7297309" y="5046874"/>
            <a:ext cx="3836648" cy="753924"/>
            <a:chOff x="2938788" y="2190735"/>
            <a:chExt cx="3836648" cy="753924"/>
          </a:xfrm>
        </p:grpSpPr>
        <p:sp>
          <p:nvSpPr>
            <p:cNvPr id="136" name="矩形 13"/>
            <p:cNvSpPr>
              <a:spLocks noChangeArrowheads="1"/>
            </p:cNvSpPr>
            <p:nvPr/>
          </p:nvSpPr>
          <p:spPr bwMode="auto">
            <a:xfrm>
              <a:off x="2938788" y="2452216"/>
              <a:ext cx="38366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684530" eaLnBrk="1" fontAlgn="auto" latinLnBrk="0" hangingPunct="1">
                <a:lnSpc>
                  <a:spcPct val="130000"/>
                </a:lnSpc>
                <a:spcBef>
                  <a:spcPct val="0"/>
                </a:spcBef>
                <a:spcAft>
                  <a:spcPct val="0"/>
                </a:spcAft>
                <a:buClrTx/>
                <a:buSzTx/>
                <a:buFontTx/>
                <a:buNone/>
                <a:defRPr/>
              </a:pPr>
              <a:r>
                <a:rPr kumimoji="0" lang="en-US" altLang="zh-CN" sz="1000" b="0"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rPr>
                <a:t>This is an example text . Go ahead and replace it. Add your text here. This is an example text . Go ahead and replace it. Add your text here.</a:t>
              </a:r>
              <a:endParaRPr kumimoji="0" lang="zh-CN" altLang="en-US" sz="1000" b="0"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endParaRPr>
            </a:p>
          </p:txBody>
        </p:sp>
        <p:grpSp>
          <p:nvGrpSpPr>
            <p:cNvPr id="137" name="组合 136"/>
            <p:cNvGrpSpPr/>
            <p:nvPr/>
          </p:nvGrpSpPr>
          <p:grpSpPr>
            <a:xfrm>
              <a:off x="3098185" y="2190735"/>
              <a:ext cx="1760423" cy="307777"/>
              <a:chOff x="3339348" y="2987446"/>
              <a:chExt cx="981950" cy="307777"/>
            </a:xfrm>
          </p:grpSpPr>
          <p:sp>
            <p:nvSpPr>
              <p:cNvPr id="13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3080" eaLnBrk="1" fontAlgn="auto" latinLnBrk="0" hangingPunct="1">
                  <a:lnSpc>
                    <a:spcPct val="100000"/>
                  </a:lnSpc>
                  <a:spcBef>
                    <a:spcPct val="0"/>
                  </a:spcBef>
                  <a:spcAft>
                    <a:spcPct val="0"/>
                  </a:spcAft>
                  <a:buClrTx/>
                  <a:buSzTx/>
                  <a:buFontTx/>
                  <a:buNone/>
                  <a:defRPr/>
                </a:pPr>
                <a:r>
                  <a:rPr kumimoji="0" lang="en-US" altLang="zh-CN" sz="1400" b="1"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rPr>
                  <a:t>TEXT HERE</a:t>
                </a:r>
                <a:endParaRPr kumimoji="0" lang="zh-CN" altLang="en-US" sz="1400" b="1" i="0" u="none" strike="noStrike" kern="0" cap="none" spc="0" normalizeH="0" baseline="0" noProof="0">
                  <a:ln>
                    <a:noFill/>
                  </a:ln>
                  <a:solidFill>
                    <a:prstClr val="black">
                      <a:lumMod val="75000"/>
                      <a:lumOff val="25000"/>
                    </a:prstClr>
                  </a:solidFill>
                  <a:effectLst/>
                  <a:uLnTx/>
                  <a:uFillTx/>
                  <a:latin typeface="Agency FB"/>
                  <a:ea typeface="微软雅黑 Light" panose="020B0502040204020203" charset="-122"/>
                  <a:cs typeface="+mn-ea"/>
                  <a:sym typeface="+mn-lt"/>
                </a:endParaRPr>
              </a:p>
            </p:txBody>
          </p:sp>
          <p:cxnSp>
            <p:nvCxnSpPr>
              <p:cNvPr id="139" name="直接连接符 120"/>
              <p:cNvCxnSpPr>
                <a:cxnSpLocks noChangeShapeType="1"/>
              </p:cNvCxnSpPr>
              <p:nvPr/>
            </p:nvCxnSpPr>
            <p:spPr bwMode="auto">
              <a:xfrm flipH="1">
                <a:off x="3339348" y="3033115"/>
                <a:ext cx="0" cy="170144"/>
              </a:xfrm>
              <a:prstGeom prst="line">
                <a:avLst/>
              </a:prstGeom>
              <a:noFill/>
              <a:ln w="9525">
                <a:solidFill>
                  <a:sysClr val="windowText" lastClr="000000">
                    <a:lumMod val="65000"/>
                    <a:lumOff val="35000"/>
                  </a:sysClr>
                </a:solidFill>
                <a:round/>
              </a:ln>
              <a:extLst>
                <a:ext uri="{909E8E84-426E-40DD-AFC4-6F175D3DCCD1}">
                  <a14:hiddenFill xmlns:a14="http://schemas.microsoft.com/office/drawing/2010/main">
                    <a:noFill/>
                  </a14:hiddenFill>
                </a:ext>
              </a:extLst>
            </p:spPr>
          </p:cxn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1+#ppt_w/2"/>
                                          </p:val>
                                        </p:tav>
                                        <p:tav tm="100000">
                                          <p:val>
                                            <p:strVal val="#ppt_x"/>
                                          </p:val>
                                        </p:tav>
                                      </p:tavLst>
                                    </p:anim>
                                    <p:anim calcmode="lin" valueType="num">
                                      <p:cBhvr additive="base">
                                        <p:cTn id="8" dur="75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down)">
                                      <p:cBhvr>
                                        <p:cTn id="12" dur="500"/>
                                        <p:tgtEl>
                                          <p:spTgt spid="90"/>
                                        </p:tgtEl>
                                      </p:cBhvr>
                                    </p:animEffect>
                                  </p:childTnLst>
                                </p:cTn>
                              </p:par>
                              <p:par>
                                <p:cTn id="13" presetID="22" presetClass="entr" presetSubtype="1"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wipe(up)">
                                      <p:cBhvr>
                                        <p:cTn id="15" dur="500"/>
                                        <p:tgtEl>
                                          <p:spTgt spid="115"/>
                                        </p:tgtEl>
                                      </p:cBhvr>
                                    </p:animEffect>
                                  </p:childTnLst>
                                </p:cTn>
                              </p:par>
                              <p:par>
                                <p:cTn id="16" presetID="22" presetClass="entr" presetSubtype="1" fill="hold" nodeType="withEffect">
                                  <p:stCondLst>
                                    <p:cond delay="100"/>
                                  </p:stCondLst>
                                  <p:childTnLst>
                                    <p:set>
                                      <p:cBhvr>
                                        <p:cTn id="17" dur="1" fill="hold">
                                          <p:stCondLst>
                                            <p:cond delay="0"/>
                                          </p:stCondLst>
                                        </p:cTn>
                                        <p:tgtEl>
                                          <p:spTgt spid="120"/>
                                        </p:tgtEl>
                                        <p:attrNameLst>
                                          <p:attrName>style.visibility</p:attrName>
                                        </p:attrNameLst>
                                      </p:cBhvr>
                                      <p:to>
                                        <p:strVal val="visible"/>
                                      </p:to>
                                    </p:set>
                                    <p:animEffect transition="in" filter="wipe(up)">
                                      <p:cBhvr>
                                        <p:cTn id="18" dur="500"/>
                                        <p:tgtEl>
                                          <p:spTgt spid="120"/>
                                        </p:tgtEl>
                                      </p:cBhvr>
                                    </p:animEffect>
                                  </p:childTnLst>
                                </p:cTn>
                              </p:par>
                              <p:par>
                                <p:cTn id="19" presetID="22" presetClass="entr" presetSubtype="1" fill="hold" nodeType="withEffect">
                                  <p:stCondLst>
                                    <p:cond delay="200"/>
                                  </p:stCondLst>
                                  <p:childTnLst>
                                    <p:set>
                                      <p:cBhvr>
                                        <p:cTn id="20" dur="1" fill="hold">
                                          <p:stCondLst>
                                            <p:cond delay="0"/>
                                          </p:stCondLst>
                                        </p:cTn>
                                        <p:tgtEl>
                                          <p:spTgt spid="125"/>
                                        </p:tgtEl>
                                        <p:attrNameLst>
                                          <p:attrName>style.visibility</p:attrName>
                                        </p:attrNameLst>
                                      </p:cBhvr>
                                      <p:to>
                                        <p:strVal val="visible"/>
                                      </p:to>
                                    </p:set>
                                    <p:animEffect transition="in" filter="wipe(up)">
                                      <p:cBhvr>
                                        <p:cTn id="21" dur="500"/>
                                        <p:tgtEl>
                                          <p:spTgt spid="125"/>
                                        </p:tgtEl>
                                      </p:cBhvr>
                                    </p:animEffect>
                                  </p:childTnLst>
                                </p:cTn>
                              </p:par>
                              <p:par>
                                <p:cTn id="22" presetID="22" presetClass="entr" presetSubtype="1" fill="hold" nodeType="withEffect">
                                  <p:stCondLst>
                                    <p:cond delay="300"/>
                                  </p:stCondLst>
                                  <p:childTnLst>
                                    <p:set>
                                      <p:cBhvr>
                                        <p:cTn id="23" dur="1" fill="hold">
                                          <p:stCondLst>
                                            <p:cond delay="0"/>
                                          </p:stCondLst>
                                        </p:cTn>
                                        <p:tgtEl>
                                          <p:spTgt spid="130"/>
                                        </p:tgtEl>
                                        <p:attrNameLst>
                                          <p:attrName>style.visibility</p:attrName>
                                        </p:attrNameLst>
                                      </p:cBhvr>
                                      <p:to>
                                        <p:strVal val="visible"/>
                                      </p:to>
                                    </p:set>
                                    <p:animEffect transition="in" filter="wipe(up)">
                                      <p:cBhvr>
                                        <p:cTn id="24" dur="500"/>
                                        <p:tgtEl>
                                          <p:spTgt spid="130"/>
                                        </p:tgtEl>
                                      </p:cBhvr>
                                    </p:animEffect>
                                  </p:childTnLst>
                                </p:cTn>
                              </p:par>
                              <p:par>
                                <p:cTn id="25" presetID="22" presetClass="entr" presetSubtype="1" fill="hold" nodeType="withEffect">
                                  <p:stCondLst>
                                    <p:cond delay="400"/>
                                  </p:stCondLst>
                                  <p:childTnLst>
                                    <p:set>
                                      <p:cBhvr>
                                        <p:cTn id="26" dur="1" fill="hold">
                                          <p:stCondLst>
                                            <p:cond delay="0"/>
                                          </p:stCondLst>
                                        </p:cTn>
                                        <p:tgtEl>
                                          <p:spTgt spid="135"/>
                                        </p:tgtEl>
                                        <p:attrNameLst>
                                          <p:attrName>style.visibility</p:attrName>
                                        </p:attrNameLst>
                                      </p:cBhvr>
                                      <p:to>
                                        <p:strVal val="visible"/>
                                      </p:to>
                                    </p:set>
                                    <p:animEffect transition="in" filter="wipe(up)">
                                      <p:cBhvr>
                                        <p:cTn id="2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sp>
        <p:nvSpPr>
          <p:cNvPr id="123" name="Rectangle 4"/>
          <p:cNvSpPr/>
          <p:nvPr/>
        </p:nvSpPr>
        <p:spPr>
          <a:xfrm>
            <a:off x="4597858" y="1500582"/>
            <a:ext cx="2993681" cy="1786596"/>
          </a:xfrm>
          <a:prstGeom prst="rect">
            <a:avLst/>
          </a:prstGeom>
          <a:noFill/>
          <a:ln w="50800"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cs typeface="+mn-cs"/>
            </a:endParaRPr>
          </a:p>
        </p:txBody>
      </p:sp>
      <p:sp>
        <p:nvSpPr>
          <p:cNvPr id="124" name="Rectangle 5"/>
          <p:cNvSpPr/>
          <p:nvPr/>
        </p:nvSpPr>
        <p:spPr>
          <a:xfrm>
            <a:off x="1448972" y="1500582"/>
            <a:ext cx="2993681" cy="1786596"/>
          </a:xfrm>
          <a:prstGeom prst="rect">
            <a:avLst/>
          </a:prstGeom>
          <a:noFill/>
          <a:ln w="50800"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cs typeface="+mn-cs"/>
            </a:endParaRPr>
          </a:p>
        </p:txBody>
      </p:sp>
      <p:sp>
        <p:nvSpPr>
          <p:cNvPr id="125" name="Rectangle 6"/>
          <p:cNvSpPr/>
          <p:nvPr/>
        </p:nvSpPr>
        <p:spPr>
          <a:xfrm>
            <a:off x="7746744" y="1500582"/>
            <a:ext cx="2993681" cy="1786596"/>
          </a:xfrm>
          <a:prstGeom prst="rect">
            <a:avLst/>
          </a:prstGeom>
          <a:noFill/>
          <a:ln w="50800"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cs typeface="+mn-cs"/>
            </a:endParaRPr>
          </a:p>
        </p:txBody>
      </p:sp>
      <p:sp>
        <p:nvSpPr>
          <p:cNvPr id="126" name="Rectangle 7"/>
          <p:cNvSpPr/>
          <p:nvPr/>
        </p:nvSpPr>
        <p:spPr>
          <a:xfrm>
            <a:off x="4597858" y="3436234"/>
            <a:ext cx="2993681" cy="1786596"/>
          </a:xfrm>
          <a:prstGeom prst="rect">
            <a:avLst/>
          </a:prstGeom>
          <a:noFill/>
          <a:ln w="50800"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cs typeface="+mn-cs"/>
            </a:endParaRPr>
          </a:p>
        </p:txBody>
      </p:sp>
      <p:sp>
        <p:nvSpPr>
          <p:cNvPr id="127" name="Rectangle 8"/>
          <p:cNvSpPr/>
          <p:nvPr/>
        </p:nvSpPr>
        <p:spPr>
          <a:xfrm>
            <a:off x="1448972" y="3436234"/>
            <a:ext cx="2993681" cy="1786596"/>
          </a:xfrm>
          <a:prstGeom prst="rect">
            <a:avLst/>
          </a:prstGeom>
          <a:noFill/>
          <a:ln w="50800"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cs typeface="+mn-cs"/>
            </a:endParaRPr>
          </a:p>
        </p:txBody>
      </p:sp>
      <p:sp>
        <p:nvSpPr>
          <p:cNvPr id="128" name="Rectangle 9"/>
          <p:cNvSpPr/>
          <p:nvPr/>
        </p:nvSpPr>
        <p:spPr>
          <a:xfrm>
            <a:off x="7746744" y="3436234"/>
            <a:ext cx="2993681" cy="1786596"/>
          </a:xfrm>
          <a:prstGeom prst="rect">
            <a:avLst/>
          </a:prstGeom>
          <a:noFill/>
          <a:ln w="50800"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cs typeface="+mn-cs"/>
            </a:endParaRPr>
          </a:p>
        </p:txBody>
      </p:sp>
      <p:grpSp>
        <p:nvGrpSpPr>
          <p:cNvPr id="129" name="Group 10"/>
          <p:cNvGrpSpPr>
            <a:grpSpLocks noChangeAspect="1"/>
          </p:cNvGrpSpPr>
          <p:nvPr/>
        </p:nvGrpSpPr>
        <p:grpSpPr>
          <a:xfrm>
            <a:off x="2617068" y="1693818"/>
            <a:ext cx="654261" cy="576000"/>
            <a:chOff x="6040049" y="4182118"/>
            <a:chExt cx="521619" cy="459224"/>
          </a:xfrm>
          <a:solidFill>
            <a:srgbClr val="C8648C"/>
          </a:solidFill>
        </p:grpSpPr>
        <p:sp>
          <p:nvSpPr>
            <p:cNvPr id="13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5">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3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3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3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34"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grpSp>
      <p:grpSp>
        <p:nvGrpSpPr>
          <p:cNvPr id="135" name="Group 16"/>
          <p:cNvGrpSpPr>
            <a:grpSpLocks noChangeAspect="1"/>
          </p:cNvGrpSpPr>
          <p:nvPr/>
        </p:nvGrpSpPr>
        <p:grpSpPr>
          <a:xfrm>
            <a:off x="5827999" y="1658907"/>
            <a:ext cx="475959" cy="576000"/>
            <a:chOff x="427038" y="3595610"/>
            <a:chExt cx="391838" cy="474198"/>
          </a:xfrm>
          <a:solidFill>
            <a:srgbClr val="88B84B"/>
          </a:solidFill>
        </p:grpSpPr>
        <p:sp>
          <p:nvSpPr>
            <p:cNvPr id="136" name="Freeform 89"/>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37" name="Freeform 90"/>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38" name="Freeform 91"/>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grpSp>
      <p:grpSp>
        <p:nvGrpSpPr>
          <p:cNvPr id="139" name="Group 20"/>
          <p:cNvGrpSpPr>
            <a:grpSpLocks noChangeAspect="1"/>
          </p:cNvGrpSpPr>
          <p:nvPr/>
        </p:nvGrpSpPr>
        <p:grpSpPr>
          <a:xfrm>
            <a:off x="8886285" y="1658907"/>
            <a:ext cx="634701" cy="576000"/>
            <a:chOff x="5159039" y="3837700"/>
            <a:chExt cx="431771" cy="391838"/>
          </a:xfrm>
          <a:solidFill>
            <a:srgbClr val="C8648C"/>
          </a:solidFill>
        </p:grpSpPr>
        <p:sp>
          <p:nvSpPr>
            <p:cNvPr id="140" name="Rectangle 72"/>
            <p:cNvSpPr>
              <a:spLocks noChangeArrowheads="1"/>
            </p:cNvSpPr>
            <p:nvPr/>
          </p:nvSpPr>
          <p:spPr bwMode="auto">
            <a:xfrm>
              <a:off x="5256374" y="3837700"/>
              <a:ext cx="242092" cy="69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41" name="Freeform 73"/>
            <p:cNvSpPr>
              <a:spLocks noEditPoints="1"/>
            </p:cNvSpPr>
            <p:nvPr/>
          </p:nvSpPr>
          <p:spPr bwMode="auto">
            <a:xfrm>
              <a:off x="5159039" y="3930044"/>
              <a:ext cx="431771" cy="177201"/>
            </a:xfrm>
            <a:custGeom>
              <a:avLst/>
              <a:gdLst>
                <a:gd name="T0" fmla="*/ 124 w 130"/>
                <a:gd name="T1" fmla="*/ 0 h 53"/>
                <a:gd name="T2" fmla="*/ 6 w 130"/>
                <a:gd name="T3" fmla="*/ 0 h 53"/>
                <a:gd name="T4" fmla="*/ 0 w 130"/>
                <a:gd name="T5" fmla="*/ 7 h 53"/>
                <a:gd name="T6" fmla="*/ 0 w 130"/>
                <a:gd name="T7" fmla="*/ 53 h 53"/>
                <a:gd name="T8" fmla="*/ 19 w 130"/>
                <a:gd name="T9" fmla="*/ 53 h 53"/>
                <a:gd name="T10" fmla="*/ 19 w 130"/>
                <a:gd name="T11" fmla="*/ 25 h 53"/>
                <a:gd name="T12" fmla="*/ 111 w 130"/>
                <a:gd name="T13" fmla="*/ 25 h 53"/>
                <a:gd name="T14" fmla="*/ 111 w 130"/>
                <a:gd name="T15" fmla="*/ 53 h 53"/>
                <a:gd name="T16" fmla="*/ 130 w 130"/>
                <a:gd name="T17" fmla="*/ 53 h 53"/>
                <a:gd name="T18" fmla="*/ 130 w 130"/>
                <a:gd name="T19" fmla="*/ 7 h 53"/>
                <a:gd name="T20" fmla="*/ 124 w 130"/>
                <a:gd name="T21" fmla="*/ 0 h 53"/>
                <a:gd name="T22" fmla="*/ 18 w 130"/>
                <a:gd name="T23" fmla="*/ 16 h 53"/>
                <a:gd name="T24" fmla="*/ 13 w 130"/>
                <a:gd name="T25" fmla="*/ 11 h 53"/>
                <a:gd name="T26" fmla="*/ 18 w 130"/>
                <a:gd name="T27" fmla="*/ 6 h 53"/>
                <a:gd name="T28" fmla="*/ 23 w 130"/>
                <a:gd name="T29" fmla="*/ 11 h 53"/>
                <a:gd name="T30" fmla="*/ 18 w 130"/>
                <a:gd name="T31" fmla="*/ 16 h 53"/>
                <a:gd name="T32" fmla="*/ 117 w 130"/>
                <a:gd name="T33" fmla="*/ 13 h 53"/>
                <a:gd name="T34" fmla="*/ 29 w 130"/>
                <a:gd name="T35" fmla="*/ 13 h 53"/>
                <a:gd name="T36" fmla="*/ 29 w 130"/>
                <a:gd name="T37" fmla="*/ 7 h 53"/>
                <a:gd name="T38" fmla="*/ 117 w 130"/>
                <a:gd name="T39" fmla="*/ 7 h 53"/>
                <a:gd name="T40" fmla="*/ 117 w 130"/>
                <a:gd name="T41"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52">
                  <a:moveTo>
                    <a:pt x="124" y="0"/>
                  </a:moveTo>
                  <a:cubicBezTo>
                    <a:pt x="6" y="0"/>
                    <a:pt x="6" y="0"/>
                    <a:pt x="6" y="0"/>
                  </a:cubicBezTo>
                  <a:cubicBezTo>
                    <a:pt x="3" y="0"/>
                    <a:pt x="0" y="3"/>
                    <a:pt x="0" y="7"/>
                  </a:cubicBezTo>
                  <a:cubicBezTo>
                    <a:pt x="0" y="53"/>
                    <a:pt x="0" y="53"/>
                    <a:pt x="0" y="53"/>
                  </a:cubicBezTo>
                  <a:cubicBezTo>
                    <a:pt x="19" y="53"/>
                    <a:pt x="19" y="53"/>
                    <a:pt x="19" y="53"/>
                  </a:cubicBezTo>
                  <a:cubicBezTo>
                    <a:pt x="19" y="25"/>
                    <a:pt x="19" y="25"/>
                    <a:pt x="19" y="25"/>
                  </a:cubicBezTo>
                  <a:cubicBezTo>
                    <a:pt x="111" y="25"/>
                    <a:pt x="111" y="25"/>
                    <a:pt x="111" y="25"/>
                  </a:cubicBezTo>
                  <a:cubicBezTo>
                    <a:pt x="111" y="53"/>
                    <a:pt x="111" y="53"/>
                    <a:pt x="111" y="53"/>
                  </a:cubicBezTo>
                  <a:cubicBezTo>
                    <a:pt x="130" y="53"/>
                    <a:pt x="130" y="53"/>
                    <a:pt x="130" y="53"/>
                  </a:cubicBezTo>
                  <a:cubicBezTo>
                    <a:pt x="130" y="7"/>
                    <a:pt x="130" y="7"/>
                    <a:pt x="130" y="7"/>
                  </a:cubicBezTo>
                  <a:cubicBezTo>
                    <a:pt x="130" y="3"/>
                    <a:pt x="127" y="0"/>
                    <a:pt x="124" y="0"/>
                  </a:cubicBezTo>
                  <a:close/>
                  <a:moveTo>
                    <a:pt x="18" y="16"/>
                  </a:moveTo>
                  <a:cubicBezTo>
                    <a:pt x="15" y="16"/>
                    <a:pt x="13" y="14"/>
                    <a:pt x="13" y="11"/>
                  </a:cubicBezTo>
                  <a:cubicBezTo>
                    <a:pt x="13" y="8"/>
                    <a:pt x="15" y="6"/>
                    <a:pt x="18" y="6"/>
                  </a:cubicBezTo>
                  <a:cubicBezTo>
                    <a:pt x="21" y="6"/>
                    <a:pt x="23" y="8"/>
                    <a:pt x="23" y="11"/>
                  </a:cubicBezTo>
                  <a:cubicBezTo>
                    <a:pt x="23" y="14"/>
                    <a:pt x="21" y="16"/>
                    <a:pt x="18" y="16"/>
                  </a:cubicBezTo>
                  <a:close/>
                  <a:moveTo>
                    <a:pt x="117" y="13"/>
                  </a:moveTo>
                  <a:cubicBezTo>
                    <a:pt x="29" y="13"/>
                    <a:pt x="29" y="13"/>
                    <a:pt x="29" y="13"/>
                  </a:cubicBezTo>
                  <a:cubicBezTo>
                    <a:pt x="29" y="7"/>
                    <a:pt x="29" y="7"/>
                    <a:pt x="29" y="7"/>
                  </a:cubicBezTo>
                  <a:cubicBezTo>
                    <a:pt x="117" y="7"/>
                    <a:pt x="117" y="7"/>
                    <a:pt x="117" y="7"/>
                  </a:cubicBezTo>
                  <a:lnTo>
                    <a:pt x="11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42" name="Freeform 74"/>
            <p:cNvSpPr/>
            <p:nvPr/>
          </p:nvSpPr>
          <p:spPr bwMode="auto">
            <a:xfrm>
              <a:off x="5248887" y="4039859"/>
              <a:ext cx="252075" cy="189679"/>
            </a:xfrm>
            <a:custGeom>
              <a:avLst/>
              <a:gdLst>
                <a:gd name="T0" fmla="*/ 66 w 76"/>
                <a:gd name="T1" fmla="*/ 49 h 57"/>
                <a:gd name="T2" fmla="*/ 25 w 76"/>
                <a:gd name="T3" fmla="*/ 49 h 57"/>
                <a:gd name="T4" fmla="*/ 10 w 76"/>
                <a:gd name="T5" fmla="*/ 49 h 57"/>
                <a:gd name="T6" fmla="*/ 10 w 76"/>
                <a:gd name="T7" fmla="*/ 0 h 57"/>
                <a:gd name="T8" fmla="*/ 1 w 76"/>
                <a:gd name="T9" fmla="*/ 0 h 57"/>
                <a:gd name="T10" fmla="*/ 1 w 76"/>
                <a:gd name="T11" fmla="*/ 50 h 57"/>
                <a:gd name="T12" fmla="*/ 8 w 76"/>
                <a:gd name="T13" fmla="*/ 57 h 57"/>
                <a:gd name="T14" fmla="*/ 69 w 76"/>
                <a:gd name="T15" fmla="*/ 57 h 57"/>
                <a:gd name="T16" fmla="*/ 76 w 76"/>
                <a:gd name="T17" fmla="*/ 48 h 57"/>
                <a:gd name="T18" fmla="*/ 76 w 76"/>
                <a:gd name="T19" fmla="*/ 0 h 57"/>
                <a:gd name="T20" fmla="*/ 66 w 76"/>
                <a:gd name="T21" fmla="*/ 0 h 57"/>
                <a:gd name="T22" fmla="*/ 66 w 76"/>
                <a:gd name="T23"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57">
                  <a:moveTo>
                    <a:pt x="66" y="49"/>
                  </a:moveTo>
                  <a:cubicBezTo>
                    <a:pt x="25" y="49"/>
                    <a:pt x="25" y="49"/>
                    <a:pt x="25" y="49"/>
                  </a:cubicBezTo>
                  <a:cubicBezTo>
                    <a:pt x="10" y="49"/>
                    <a:pt x="10" y="49"/>
                    <a:pt x="10" y="49"/>
                  </a:cubicBezTo>
                  <a:cubicBezTo>
                    <a:pt x="10" y="0"/>
                    <a:pt x="10" y="0"/>
                    <a:pt x="10" y="0"/>
                  </a:cubicBezTo>
                  <a:cubicBezTo>
                    <a:pt x="1" y="0"/>
                    <a:pt x="1" y="0"/>
                    <a:pt x="1" y="0"/>
                  </a:cubicBezTo>
                  <a:cubicBezTo>
                    <a:pt x="1" y="50"/>
                    <a:pt x="1" y="50"/>
                    <a:pt x="1" y="50"/>
                  </a:cubicBezTo>
                  <a:cubicBezTo>
                    <a:pt x="1" y="50"/>
                    <a:pt x="0" y="57"/>
                    <a:pt x="8" y="57"/>
                  </a:cubicBezTo>
                  <a:cubicBezTo>
                    <a:pt x="16" y="57"/>
                    <a:pt x="69" y="57"/>
                    <a:pt x="69" y="57"/>
                  </a:cubicBezTo>
                  <a:cubicBezTo>
                    <a:pt x="75" y="57"/>
                    <a:pt x="76" y="53"/>
                    <a:pt x="76" y="48"/>
                  </a:cubicBezTo>
                  <a:cubicBezTo>
                    <a:pt x="76" y="0"/>
                    <a:pt x="76" y="0"/>
                    <a:pt x="76" y="0"/>
                  </a:cubicBezTo>
                  <a:cubicBezTo>
                    <a:pt x="66" y="0"/>
                    <a:pt x="66" y="0"/>
                    <a:pt x="66" y="0"/>
                  </a:cubicBezTo>
                  <a:lnTo>
                    <a:pt x="66"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43" name="Rectangle 75"/>
            <p:cNvSpPr>
              <a:spLocks noChangeArrowheads="1"/>
            </p:cNvSpPr>
            <p:nvPr/>
          </p:nvSpPr>
          <p:spPr bwMode="auto">
            <a:xfrm>
              <a:off x="5293811" y="4082286"/>
              <a:ext cx="157235"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44" name="Rectangle 76"/>
            <p:cNvSpPr>
              <a:spLocks noChangeArrowheads="1"/>
            </p:cNvSpPr>
            <p:nvPr/>
          </p:nvSpPr>
          <p:spPr bwMode="auto">
            <a:xfrm>
              <a:off x="5298803" y="4142185"/>
              <a:ext cx="152243"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grpSp>
      <p:grpSp>
        <p:nvGrpSpPr>
          <p:cNvPr id="145" name="Group 26"/>
          <p:cNvGrpSpPr>
            <a:grpSpLocks noChangeAspect="1"/>
          </p:cNvGrpSpPr>
          <p:nvPr/>
        </p:nvGrpSpPr>
        <p:grpSpPr>
          <a:xfrm>
            <a:off x="2611550" y="3607824"/>
            <a:ext cx="556476" cy="576000"/>
            <a:chOff x="1163293" y="4009909"/>
            <a:chExt cx="426779" cy="441753"/>
          </a:xfrm>
          <a:solidFill>
            <a:srgbClr val="88B84B"/>
          </a:solidFill>
        </p:grpSpPr>
        <p:sp>
          <p:nvSpPr>
            <p:cNvPr id="146"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47"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48"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grpSp>
      <p:grpSp>
        <p:nvGrpSpPr>
          <p:cNvPr id="149" name="Group 30"/>
          <p:cNvGrpSpPr>
            <a:grpSpLocks noChangeAspect="1"/>
          </p:cNvGrpSpPr>
          <p:nvPr/>
        </p:nvGrpSpPr>
        <p:grpSpPr>
          <a:xfrm>
            <a:off x="5867399" y="3571824"/>
            <a:ext cx="410441" cy="612000"/>
            <a:chOff x="4669866" y="3800264"/>
            <a:chExt cx="279527" cy="416797"/>
          </a:xfrm>
          <a:solidFill>
            <a:srgbClr val="C8648C"/>
          </a:solidFill>
        </p:grpSpPr>
        <p:sp>
          <p:nvSpPr>
            <p:cNvPr id="150"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51"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52"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53"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grpSp>
      <p:grpSp>
        <p:nvGrpSpPr>
          <p:cNvPr id="154" name="Group 35"/>
          <p:cNvGrpSpPr>
            <a:grpSpLocks noChangeAspect="1"/>
          </p:cNvGrpSpPr>
          <p:nvPr/>
        </p:nvGrpSpPr>
        <p:grpSpPr>
          <a:xfrm>
            <a:off x="8982013" y="3607824"/>
            <a:ext cx="459386" cy="576000"/>
            <a:chOff x="5106627" y="2260366"/>
            <a:chExt cx="324452" cy="406813"/>
          </a:xfrm>
          <a:solidFill>
            <a:srgbClr val="88B84B"/>
          </a:solidFill>
        </p:grpSpPr>
        <p:sp>
          <p:nvSpPr>
            <p:cNvPr id="15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5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5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sp>
          <p:nvSpPr>
            <p:cNvPr id="158"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tx1">
                    <a:lumMod val="75000"/>
                    <a:lumOff val="25000"/>
                  </a:schemeClr>
                </a:solidFill>
                <a:effectLst/>
                <a:uLnTx/>
                <a:uFillTx/>
                <a:latin typeface="Calibri" panose="020F0502020204030204"/>
                <a:ea typeface="微软雅黑" panose="020B0503020204020204" pitchFamily="34" charset="-122"/>
              </a:endParaRPr>
            </a:p>
          </p:txBody>
        </p:sp>
      </p:grpSp>
      <p:sp>
        <p:nvSpPr>
          <p:cNvPr id="159" name="Content Placeholder 2"/>
          <p:cNvSpPr txBox="1"/>
          <p:nvPr/>
        </p:nvSpPr>
        <p:spPr>
          <a:xfrm>
            <a:off x="1539981" y="2276208"/>
            <a:ext cx="2811662" cy="725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ct val="0"/>
              </a:spcAft>
              <a:buFont typeface="Arial" panose="020B0604020202020204" pitchFamily="34" charset="0"/>
              <a:buNone/>
            </a:pPr>
            <a:r>
              <a:rPr lang="id-ID" sz="2000" b="1">
                <a:solidFill>
                  <a:schemeClr val="tx1">
                    <a:lumMod val="75000"/>
                    <a:lumOff val="25000"/>
                  </a:schemeClr>
                </a:solidFill>
                <a:latin typeface="Calibri" panose="020F0502020204030204"/>
                <a:ea typeface="Roboto" panose="02000000000000000000" pitchFamily="2" charset="0"/>
              </a:rPr>
              <a:t>AUDIO EFFECT</a:t>
            </a:r>
          </a:p>
          <a:p>
            <a:pPr marL="0" indent="0" algn="ctr" fontAlgn="auto">
              <a:spcAft>
                <a:spcPct val="0"/>
              </a:spcAft>
              <a:buFont typeface="Arial" panose="020B0604020202020204" pitchFamily="34" charset="0"/>
              <a:buNone/>
            </a:pPr>
            <a:r>
              <a:rPr lang="en-US" sz="1100" err="1">
                <a:solidFill>
                  <a:schemeClr val="tx1">
                    <a:lumMod val="75000"/>
                    <a:lumOff val="25000"/>
                  </a:schemeClr>
                </a:solidFill>
                <a:latin typeface="Calibri" panose="020F0502020204030204"/>
                <a:ea typeface="Roboto" panose="02000000000000000000" pitchFamily="2" charset="0"/>
              </a:rPr>
              <a:t>Lorem </a:t>
            </a:r>
            <a:r>
              <a:rPr lang="en-US" sz="1100">
                <a:solidFill>
                  <a:schemeClr val="tx1">
                    <a:lumMod val="75000"/>
                    <a:lumOff val="25000"/>
                  </a:schemeClr>
                </a:solidFill>
                <a:latin typeface="Calibri" panose="020F0502020204030204"/>
                <a:ea typeface="Roboto" panose="02000000000000000000" pitchFamily="2" charset="0"/>
              </a:rPr>
              <a:t>ipsum dolor sit amet, consectetur adipiscing elit. Fusce suscipit neque non libero aliquam, ut facilisis lacus pretium. </a:t>
            </a:r>
          </a:p>
        </p:txBody>
      </p:sp>
      <p:sp>
        <p:nvSpPr>
          <p:cNvPr id="160" name="Content Placeholder 2"/>
          <p:cNvSpPr txBox="1"/>
          <p:nvPr/>
        </p:nvSpPr>
        <p:spPr>
          <a:xfrm>
            <a:off x="4660147" y="2273391"/>
            <a:ext cx="2811662" cy="725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ct val="0"/>
              </a:spcAft>
              <a:buFont typeface="Arial" panose="020B0604020202020204" pitchFamily="34" charset="0"/>
              <a:buNone/>
            </a:pPr>
            <a:r>
              <a:rPr lang="id-ID" sz="2000" b="1">
                <a:solidFill>
                  <a:schemeClr val="tx1">
                    <a:lumMod val="75000"/>
                    <a:lumOff val="25000"/>
                  </a:schemeClr>
                </a:solidFill>
                <a:latin typeface="Calibri" panose="020F0502020204030204"/>
                <a:ea typeface="Roboto" panose="02000000000000000000" pitchFamily="2" charset="0"/>
              </a:rPr>
              <a:t>NETWORK SETTING</a:t>
            </a:r>
          </a:p>
          <a:p>
            <a:pPr marL="0" indent="0" algn="ctr" fontAlgn="auto">
              <a:spcAft>
                <a:spcPct val="0"/>
              </a:spcAft>
              <a:buFont typeface="Arial" panose="020B0604020202020204" pitchFamily="34" charset="0"/>
              <a:buNone/>
            </a:pPr>
            <a:r>
              <a:rPr lang="en-US" sz="1100" err="1">
                <a:solidFill>
                  <a:schemeClr val="tx1">
                    <a:lumMod val="75000"/>
                    <a:lumOff val="25000"/>
                  </a:schemeClr>
                </a:solidFill>
                <a:latin typeface="Calibri" panose="020F0502020204030204"/>
                <a:ea typeface="Roboto" panose="02000000000000000000" pitchFamily="2" charset="0"/>
              </a:rPr>
              <a:t>Lorem </a:t>
            </a:r>
            <a:r>
              <a:rPr lang="en-US" sz="1100">
                <a:solidFill>
                  <a:schemeClr val="tx1">
                    <a:lumMod val="75000"/>
                    <a:lumOff val="25000"/>
                  </a:schemeClr>
                </a:solidFill>
                <a:latin typeface="Calibri" panose="020F0502020204030204"/>
                <a:ea typeface="Roboto" panose="02000000000000000000" pitchFamily="2" charset="0"/>
              </a:rPr>
              <a:t>ipsum dolor sit amet, consectetur adipiscing elit. Fusce suscipit neque non libero aliquam, ut facilisis lacus pretium. </a:t>
            </a:r>
          </a:p>
        </p:txBody>
      </p:sp>
      <p:sp>
        <p:nvSpPr>
          <p:cNvPr id="161" name="Content Placeholder 2"/>
          <p:cNvSpPr txBox="1"/>
          <p:nvPr/>
        </p:nvSpPr>
        <p:spPr>
          <a:xfrm>
            <a:off x="7794135" y="2273391"/>
            <a:ext cx="2811662" cy="725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ct val="0"/>
              </a:spcAft>
              <a:buFont typeface="Arial" panose="020B0604020202020204" pitchFamily="34" charset="0"/>
              <a:buNone/>
            </a:pPr>
            <a:r>
              <a:rPr lang="id-ID" sz="2000" b="1">
                <a:solidFill>
                  <a:schemeClr val="tx1">
                    <a:lumMod val="75000"/>
                    <a:lumOff val="25000"/>
                  </a:schemeClr>
                </a:solidFill>
                <a:latin typeface="Calibri" panose="020F0502020204030204"/>
                <a:ea typeface="Roboto" panose="02000000000000000000" pitchFamily="2" charset="0"/>
              </a:rPr>
              <a:t>PRINT DESIGN</a:t>
            </a:r>
          </a:p>
          <a:p>
            <a:pPr marL="0" indent="0" algn="ctr" fontAlgn="auto">
              <a:spcAft>
                <a:spcPct val="0"/>
              </a:spcAft>
              <a:buFont typeface="Arial" panose="020B0604020202020204" pitchFamily="34" charset="0"/>
              <a:buNone/>
            </a:pPr>
            <a:r>
              <a:rPr lang="en-US" sz="1100" err="1">
                <a:solidFill>
                  <a:schemeClr val="tx1">
                    <a:lumMod val="75000"/>
                    <a:lumOff val="25000"/>
                  </a:schemeClr>
                </a:solidFill>
                <a:latin typeface="Calibri" panose="020F0502020204030204"/>
                <a:ea typeface="Roboto" panose="02000000000000000000" pitchFamily="2" charset="0"/>
              </a:rPr>
              <a:t>Lorem </a:t>
            </a:r>
            <a:r>
              <a:rPr lang="en-US" sz="1100">
                <a:solidFill>
                  <a:schemeClr val="tx1">
                    <a:lumMod val="75000"/>
                    <a:lumOff val="25000"/>
                  </a:schemeClr>
                </a:solidFill>
                <a:latin typeface="Calibri" panose="020F0502020204030204"/>
                <a:ea typeface="Roboto" panose="02000000000000000000" pitchFamily="2" charset="0"/>
              </a:rPr>
              <a:t>ipsum dolor sit amet, consectetur adipiscing elit. Fusce suscipit neque non libero aliquam, ut facilisis lacus pretium. </a:t>
            </a:r>
          </a:p>
        </p:txBody>
      </p:sp>
      <p:sp>
        <p:nvSpPr>
          <p:cNvPr id="162" name="Content Placeholder 2"/>
          <p:cNvSpPr txBox="1"/>
          <p:nvPr/>
        </p:nvSpPr>
        <p:spPr>
          <a:xfrm>
            <a:off x="1483957" y="4203146"/>
            <a:ext cx="2811662" cy="725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ct val="0"/>
              </a:spcAft>
              <a:buFont typeface="Arial" panose="020B0604020202020204" pitchFamily="34" charset="0"/>
              <a:buNone/>
            </a:pPr>
            <a:r>
              <a:rPr lang="id-ID" sz="2000" b="1">
                <a:solidFill>
                  <a:schemeClr val="tx1">
                    <a:lumMod val="75000"/>
                    <a:lumOff val="25000"/>
                  </a:schemeClr>
                </a:solidFill>
                <a:latin typeface="Calibri" panose="020F0502020204030204"/>
                <a:ea typeface="Roboto" panose="02000000000000000000" pitchFamily="2" charset="0"/>
              </a:rPr>
              <a:t>PRESENTATION DESIGN</a:t>
            </a:r>
          </a:p>
          <a:p>
            <a:pPr marL="0" indent="0" algn="ctr" fontAlgn="auto">
              <a:spcAft>
                <a:spcPct val="0"/>
              </a:spcAft>
              <a:buFont typeface="Arial" panose="020B0604020202020204" pitchFamily="34" charset="0"/>
              <a:buNone/>
            </a:pPr>
            <a:r>
              <a:rPr lang="en-US" sz="1100" err="1">
                <a:solidFill>
                  <a:schemeClr val="tx1">
                    <a:lumMod val="75000"/>
                    <a:lumOff val="25000"/>
                  </a:schemeClr>
                </a:solidFill>
                <a:latin typeface="Calibri" panose="020F0502020204030204"/>
                <a:ea typeface="Roboto" panose="02000000000000000000" pitchFamily="2" charset="0"/>
              </a:rPr>
              <a:t>Lorem </a:t>
            </a:r>
            <a:r>
              <a:rPr lang="en-US" sz="1100">
                <a:solidFill>
                  <a:schemeClr val="tx1">
                    <a:lumMod val="75000"/>
                    <a:lumOff val="25000"/>
                  </a:schemeClr>
                </a:solidFill>
                <a:latin typeface="Calibri" panose="020F0502020204030204"/>
                <a:ea typeface="Roboto" panose="02000000000000000000" pitchFamily="2" charset="0"/>
              </a:rPr>
              <a:t>ipsum dolor sit amet, consectetur adipiscing elit. Fusce suscipit neque non libero aliquam, ut facilisis lacus pretium. </a:t>
            </a:r>
          </a:p>
        </p:txBody>
      </p:sp>
      <p:sp>
        <p:nvSpPr>
          <p:cNvPr id="163" name="Content Placeholder 2"/>
          <p:cNvSpPr txBox="1"/>
          <p:nvPr/>
        </p:nvSpPr>
        <p:spPr>
          <a:xfrm>
            <a:off x="4688867" y="4203146"/>
            <a:ext cx="2811662" cy="725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ct val="0"/>
              </a:spcAft>
              <a:buFont typeface="Arial" panose="020B0604020202020204" pitchFamily="34" charset="0"/>
              <a:buNone/>
            </a:pPr>
            <a:r>
              <a:rPr lang="id-ID" sz="2000" b="1">
                <a:solidFill>
                  <a:schemeClr val="tx1">
                    <a:lumMod val="75000"/>
                    <a:lumOff val="25000"/>
                  </a:schemeClr>
                </a:solidFill>
                <a:latin typeface="Calibri" panose="020F0502020204030204"/>
                <a:ea typeface="Roboto" panose="02000000000000000000" pitchFamily="2" charset="0"/>
              </a:rPr>
              <a:t>CREATIVE KIT</a:t>
            </a:r>
          </a:p>
          <a:p>
            <a:pPr marL="0" indent="0" algn="ctr" fontAlgn="auto">
              <a:spcAft>
                <a:spcPct val="0"/>
              </a:spcAft>
              <a:buFont typeface="Arial" panose="020B0604020202020204" pitchFamily="34" charset="0"/>
              <a:buNone/>
            </a:pPr>
            <a:r>
              <a:rPr lang="en-US" sz="1100" err="1">
                <a:solidFill>
                  <a:schemeClr val="tx1">
                    <a:lumMod val="75000"/>
                    <a:lumOff val="25000"/>
                  </a:schemeClr>
                </a:solidFill>
                <a:latin typeface="Calibri" panose="020F0502020204030204"/>
                <a:ea typeface="Roboto" panose="02000000000000000000" pitchFamily="2" charset="0"/>
              </a:rPr>
              <a:t>Lorem </a:t>
            </a:r>
            <a:r>
              <a:rPr lang="en-US" sz="1100">
                <a:solidFill>
                  <a:schemeClr val="tx1">
                    <a:lumMod val="75000"/>
                    <a:lumOff val="25000"/>
                  </a:schemeClr>
                </a:solidFill>
                <a:latin typeface="Calibri" panose="020F0502020204030204"/>
                <a:ea typeface="Roboto" panose="02000000000000000000" pitchFamily="2" charset="0"/>
              </a:rPr>
              <a:t>ipsum dolor sit amet, consectetur adipiscing elit. Fusce suscipit neque non libero aliquam, ut facilisis lacus pretium. </a:t>
            </a:r>
          </a:p>
        </p:txBody>
      </p:sp>
      <p:sp>
        <p:nvSpPr>
          <p:cNvPr id="164" name="Content Placeholder 2"/>
          <p:cNvSpPr txBox="1"/>
          <p:nvPr/>
        </p:nvSpPr>
        <p:spPr>
          <a:xfrm>
            <a:off x="7801473" y="4203146"/>
            <a:ext cx="2811662" cy="725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ct val="0"/>
              </a:spcAft>
              <a:buFont typeface="Arial" panose="020B0604020202020204" pitchFamily="34" charset="0"/>
              <a:buNone/>
            </a:pPr>
            <a:r>
              <a:rPr lang="id-ID" sz="2000" b="1">
                <a:solidFill>
                  <a:schemeClr val="tx1">
                    <a:lumMod val="75000"/>
                    <a:lumOff val="25000"/>
                  </a:schemeClr>
                </a:solidFill>
                <a:latin typeface="Calibri" panose="020F0502020204030204"/>
                <a:ea typeface="Roboto" panose="02000000000000000000" pitchFamily="2" charset="0"/>
              </a:rPr>
              <a:t>ANALISYS SERVICES</a:t>
            </a:r>
          </a:p>
          <a:p>
            <a:pPr marL="0" indent="0" algn="ctr" fontAlgn="auto">
              <a:spcAft>
                <a:spcPct val="0"/>
              </a:spcAft>
              <a:buFont typeface="Arial" panose="020B0604020202020204" pitchFamily="34" charset="0"/>
              <a:buNone/>
            </a:pPr>
            <a:r>
              <a:rPr lang="en-US" sz="1100" err="1">
                <a:solidFill>
                  <a:schemeClr val="tx1">
                    <a:lumMod val="75000"/>
                    <a:lumOff val="25000"/>
                  </a:schemeClr>
                </a:solidFill>
                <a:latin typeface="Calibri" panose="020F0502020204030204"/>
                <a:ea typeface="Roboto" panose="02000000000000000000" pitchFamily="2" charset="0"/>
              </a:rPr>
              <a:t>Lorem </a:t>
            </a:r>
            <a:r>
              <a:rPr lang="en-US" sz="1100">
                <a:solidFill>
                  <a:schemeClr val="tx1">
                    <a:lumMod val="75000"/>
                    <a:lumOff val="25000"/>
                  </a:schemeClr>
                </a:solidFill>
                <a:latin typeface="Calibri" panose="020F0502020204030204"/>
                <a:ea typeface="Roboto" panose="02000000000000000000" pitchFamily="2" charset="0"/>
              </a:rPr>
              <a:t>ipsum dolor sit amet, consectetur adipiscing elit. Fusce suscipit neque non libero aliquam, ut facilisis lacus pretium. </a:t>
            </a:r>
          </a:p>
        </p:txBody>
      </p:sp>
      <p:sp>
        <p:nvSpPr>
          <p:cNvPr id="165" name="TextBox 46"/>
          <p:cNvSpPr txBox="1"/>
          <p:nvPr/>
        </p:nvSpPr>
        <p:spPr>
          <a:xfrm>
            <a:off x="732549" y="5365418"/>
            <a:ext cx="10774824" cy="844265"/>
          </a:xfrm>
          <a:prstGeom prst="rect">
            <a:avLst/>
          </a:prstGeom>
          <a:noFill/>
        </p:spPr>
        <p:txBody>
          <a:bodyPr wrap="square" rIns="144000" bIns="36000" numCol="1" spcCol="360000">
            <a:spAutoFit/>
          </a:bodyPr>
          <a:lstStyle/>
          <a:p>
            <a:pPr algn="ctr" eaLnBrk="1" fontAlgn="auto" hangingPunct="1">
              <a:lnSpc>
                <a:spcPct val="150000"/>
              </a:lnSpc>
              <a:spcBef>
                <a:spcPct val="0"/>
              </a:spcBef>
              <a:spcAft>
                <a:spcPct val="0"/>
              </a:spcAft>
              <a:defRPr/>
            </a:pPr>
            <a:r>
              <a:rPr lang="en-US" sz="1100">
                <a:solidFill>
                  <a:schemeClr val="tx1">
                    <a:lumMod val="75000"/>
                    <a:lumOff val="25000"/>
                  </a:schemeClr>
                </a:solidFill>
                <a:latin typeface="Calibri" panose="020F0502020204030204"/>
                <a:ea typeface="Roboto" panose="02000000000000000000"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a:solidFill>
                  <a:schemeClr val="tx1">
                    <a:lumMod val="75000"/>
                    <a:lumOff val="25000"/>
                  </a:schemeClr>
                </a:solidFill>
                <a:latin typeface="Calibri" panose="020F0502020204030204"/>
                <a:ea typeface="Roboto" panose="02000000000000000000" pitchFamily="2" charset="0"/>
              </a:rPr>
              <a:t> </a:t>
            </a:r>
            <a:r>
              <a:rPr lang="en-US" sz="1100">
                <a:solidFill>
                  <a:schemeClr val="tx1">
                    <a:lumMod val="75000"/>
                    <a:lumOff val="25000"/>
                  </a:schemeClr>
                </a:solidFill>
                <a:latin typeface="Calibri" panose="020F0502020204030204"/>
                <a:ea typeface="Roboto" panose="02000000000000000000" pitchFamily="2" charset="0"/>
              </a:rPr>
              <a:t>Contrary to popular belief It has roots in a piece of classical Latin literature from 45 BC.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750" fill="hold"/>
                                        <p:tgtEl>
                                          <p:spTgt spid="79"/>
                                        </p:tgtEl>
                                        <p:attrNameLst>
                                          <p:attrName>ppt_x</p:attrName>
                                        </p:attrNameLst>
                                      </p:cBhvr>
                                      <p:tavLst>
                                        <p:tav tm="0">
                                          <p:val>
                                            <p:strVal val="1+#ppt_w/2"/>
                                          </p:val>
                                        </p:tav>
                                        <p:tav tm="100000">
                                          <p:val>
                                            <p:strVal val="#ppt_x"/>
                                          </p:val>
                                        </p:tav>
                                      </p:tavLst>
                                    </p:anim>
                                    <p:anim calcmode="lin" valueType="num">
                                      <p:cBhvr additive="base">
                                        <p:cTn id="8" dur="750" fill="hold"/>
                                        <p:tgtEl>
                                          <p:spTgt spid="7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cBhvr additive="base">
                                        <p:cTn id="12" dur="500" fill="hold"/>
                                        <p:tgtEl>
                                          <p:spTgt spid="123"/>
                                        </p:tgtEl>
                                        <p:attrNameLst>
                                          <p:attrName>ppt_x</p:attrName>
                                        </p:attrNameLst>
                                      </p:cBhvr>
                                      <p:tavLst>
                                        <p:tav tm="0">
                                          <p:val>
                                            <p:strVal val="1+#ppt_w/2"/>
                                          </p:val>
                                        </p:tav>
                                        <p:tav tm="100000">
                                          <p:val>
                                            <p:strVal val="#ppt_x"/>
                                          </p:val>
                                        </p:tav>
                                      </p:tavLst>
                                    </p:anim>
                                    <p:anim calcmode="lin" valueType="num">
                                      <p:cBhvr additive="base">
                                        <p:cTn id="13" dur="500" fill="hold"/>
                                        <p:tgtEl>
                                          <p:spTgt spid="12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24"/>
                                        </p:tgtEl>
                                        <p:attrNameLst>
                                          <p:attrName>style.visibility</p:attrName>
                                        </p:attrNameLst>
                                      </p:cBhvr>
                                      <p:to>
                                        <p:strVal val="visible"/>
                                      </p:to>
                                    </p:set>
                                    <p:anim calcmode="lin" valueType="num">
                                      <p:cBhvr additive="base">
                                        <p:cTn id="16" dur="500" fill="hold"/>
                                        <p:tgtEl>
                                          <p:spTgt spid="124"/>
                                        </p:tgtEl>
                                        <p:attrNameLst>
                                          <p:attrName>ppt_x</p:attrName>
                                        </p:attrNameLst>
                                      </p:cBhvr>
                                      <p:tavLst>
                                        <p:tav tm="0">
                                          <p:val>
                                            <p:strVal val="1+#ppt_w/2"/>
                                          </p:val>
                                        </p:tav>
                                        <p:tav tm="100000">
                                          <p:val>
                                            <p:strVal val="#ppt_x"/>
                                          </p:val>
                                        </p:tav>
                                      </p:tavLst>
                                    </p:anim>
                                    <p:anim calcmode="lin" valueType="num">
                                      <p:cBhvr additive="base">
                                        <p:cTn id="17" dur="500" fill="hold"/>
                                        <p:tgtEl>
                                          <p:spTgt spid="12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additive="base">
                                        <p:cTn id="20" dur="500" fill="hold"/>
                                        <p:tgtEl>
                                          <p:spTgt spid="125"/>
                                        </p:tgtEl>
                                        <p:attrNameLst>
                                          <p:attrName>ppt_x</p:attrName>
                                        </p:attrNameLst>
                                      </p:cBhvr>
                                      <p:tavLst>
                                        <p:tav tm="0">
                                          <p:val>
                                            <p:strVal val="1+#ppt_w/2"/>
                                          </p:val>
                                        </p:tav>
                                        <p:tav tm="100000">
                                          <p:val>
                                            <p:strVal val="#ppt_x"/>
                                          </p:val>
                                        </p:tav>
                                      </p:tavLst>
                                    </p:anim>
                                    <p:anim calcmode="lin" valueType="num">
                                      <p:cBhvr additive="base">
                                        <p:cTn id="21" dur="500" fill="hold"/>
                                        <p:tgtEl>
                                          <p:spTgt spid="12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6"/>
                                        </p:tgtEl>
                                        <p:attrNameLst>
                                          <p:attrName>style.visibility</p:attrName>
                                        </p:attrNameLst>
                                      </p:cBhvr>
                                      <p:to>
                                        <p:strVal val="visible"/>
                                      </p:to>
                                    </p:set>
                                    <p:anim calcmode="lin" valueType="num">
                                      <p:cBhvr additive="base">
                                        <p:cTn id="24" dur="500" fill="hold"/>
                                        <p:tgtEl>
                                          <p:spTgt spid="126"/>
                                        </p:tgtEl>
                                        <p:attrNameLst>
                                          <p:attrName>ppt_x</p:attrName>
                                        </p:attrNameLst>
                                      </p:cBhvr>
                                      <p:tavLst>
                                        <p:tav tm="0">
                                          <p:val>
                                            <p:strVal val="1+#ppt_w/2"/>
                                          </p:val>
                                        </p:tav>
                                        <p:tav tm="100000">
                                          <p:val>
                                            <p:strVal val="#ppt_x"/>
                                          </p:val>
                                        </p:tav>
                                      </p:tavLst>
                                    </p:anim>
                                    <p:anim calcmode="lin" valueType="num">
                                      <p:cBhvr additive="base">
                                        <p:cTn id="25" dur="500" fill="hold"/>
                                        <p:tgtEl>
                                          <p:spTgt spid="12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27"/>
                                        </p:tgtEl>
                                        <p:attrNameLst>
                                          <p:attrName>style.visibility</p:attrName>
                                        </p:attrNameLst>
                                      </p:cBhvr>
                                      <p:to>
                                        <p:strVal val="visible"/>
                                      </p:to>
                                    </p:set>
                                    <p:anim calcmode="lin" valueType="num">
                                      <p:cBhvr additive="base">
                                        <p:cTn id="28" dur="500" fill="hold"/>
                                        <p:tgtEl>
                                          <p:spTgt spid="127"/>
                                        </p:tgtEl>
                                        <p:attrNameLst>
                                          <p:attrName>ppt_x</p:attrName>
                                        </p:attrNameLst>
                                      </p:cBhvr>
                                      <p:tavLst>
                                        <p:tav tm="0">
                                          <p:val>
                                            <p:strVal val="1+#ppt_w/2"/>
                                          </p:val>
                                        </p:tav>
                                        <p:tav tm="100000">
                                          <p:val>
                                            <p:strVal val="#ppt_x"/>
                                          </p:val>
                                        </p:tav>
                                      </p:tavLst>
                                    </p:anim>
                                    <p:anim calcmode="lin" valueType="num">
                                      <p:cBhvr additive="base">
                                        <p:cTn id="29" dur="500" fill="hold"/>
                                        <p:tgtEl>
                                          <p:spTgt spid="12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1+#ppt_w/2"/>
                                          </p:val>
                                        </p:tav>
                                        <p:tav tm="100000">
                                          <p:val>
                                            <p:strVal val="#ppt_x"/>
                                          </p:val>
                                        </p:tav>
                                      </p:tavLst>
                                    </p:anim>
                                    <p:anim calcmode="lin" valueType="num">
                                      <p:cBhvr additive="base">
                                        <p:cTn id="33" dur="500" fill="hold"/>
                                        <p:tgtEl>
                                          <p:spTgt spid="128"/>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129"/>
                                        </p:tgtEl>
                                        <p:attrNameLst>
                                          <p:attrName>style.visibility</p:attrName>
                                        </p:attrNameLst>
                                      </p:cBhvr>
                                      <p:to>
                                        <p:strVal val="visible"/>
                                      </p:to>
                                    </p:set>
                                    <p:anim calcmode="lin" valueType="num">
                                      <p:cBhvr additive="base">
                                        <p:cTn id="37" dur="250" fill="hold"/>
                                        <p:tgtEl>
                                          <p:spTgt spid="129"/>
                                        </p:tgtEl>
                                        <p:attrNameLst>
                                          <p:attrName>ppt_x</p:attrName>
                                        </p:attrNameLst>
                                      </p:cBhvr>
                                      <p:tavLst>
                                        <p:tav tm="0">
                                          <p:val>
                                            <p:strVal val="#ppt_x"/>
                                          </p:val>
                                        </p:tav>
                                        <p:tav tm="100000">
                                          <p:val>
                                            <p:strVal val="#ppt_x"/>
                                          </p:val>
                                        </p:tav>
                                      </p:tavLst>
                                    </p:anim>
                                    <p:anim calcmode="lin" valueType="num">
                                      <p:cBhvr additive="base">
                                        <p:cTn id="38" dur="250" fill="hold"/>
                                        <p:tgtEl>
                                          <p:spTgt spid="129"/>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nodeType="afterEffect">
                                  <p:stCondLst>
                                    <p:cond delay="0"/>
                                  </p:stCondLst>
                                  <p:childTnLst>
                                    <p:set>
                                      <p:cBhvr>
                                        <p:cTn id="41" dur="1" fill="hold">
                                          <p:stCondLst>
                                            <p:cond delay="0"/>
                                          </p:stCondLst>
                                        </p:cTn>
                                        <p:tgtEl>
                                          <p:spTgt spid="135"/>
                                        </p:tgtEl>
                                        <p:attrNameLst>
                                          <p:attrName>style.visibility</p:attrName>
                                        </p:attrNameLst>
                                      </p:cBhvr>
                                      <p:to>
                                        <p:strVal val="visible"/>
                                      </p:to>
                                    </p:set>
                                    <p:anim calcmode="lin" valueType="num">
                                      <p:cBhvr additive="base">
                                        <p:cTn id="42" dur="250" fill="hold"/>
                                        <p:tgtEl>
                                          <p:spTgt spid="135"/>
                                        </p:tgtEl>
                                        <p:attrNameLst>
                                          <p:attrName>ppt_x</p:attrName>
                                        </p:attrNameLst>
                                      </p:cBhvr>
                                      <p:tavLst>
                                        <p:tav tm="0">
                                          <p:val>
                                            <p:strVal val="#ppt_x"/>
                                          </p:val>
                                        </p:tav>
                                        <p:tav tm="100000">
                                          <p:val>
                                            <p:strVal val="#ppt_x"/>
                                          </p:val>
                                        </p:tav>
                                      </p:tavLst>
                                    </p:anim>
                                    <p:anim calcmode="lin" valueType="num">
                                      <p:cBhvr additive="base">
                                        <p:cTn id="43" dur="250" fill="hold"/>
                                        <p:tgtEl>
                                          <p:spTgt spid="135"/>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250" fill="hold"/>
                                        <p:tgtEl>
                                          <p:spTgt spid="139"/>
                                        </p:tgtEl>
                                        <p:attrNameLst>
                                          <p:attrName>ppt_x</p:attrName>
                                        </p:attrNameLst>
                                      </p:cBhvr>
                                      <p:tavLst>
                                        <p:tav tm="0">
                                          <p:val>
                                            <p:strVal val="#ppt_x"/>
                                          </p:val>
                                        </p:tav>
                                        <p:tav tm="100000">
                                          <p:val>
                                            <p:strVal val="#ppt_x"/>
                                          </p:val>
                                        </p:tav>
                                      </p:tavLst>
                                    </p:anim>
                                    <p:anim calcmode="lin" valueType="num">
                                      <p:cBhvr additive="base">
                                        <p:cTn id="48" dur="25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nodeType="afterEffect">
                                  <p:stCondLst>
                                    <p:cond delay="0"/>
                                  </p:stCondLst>
                                  <p:childTnLst>
                                    <p:set>
                                      <p:cBhvr>
                                        <p:cTn id="51" dur="1" fill="hold">
                                          <p:stCondLst>
                                            <p:cond delay="0"/>
                                          </p:stCondLst>
                                        </p:cTn>
                                        <p:tgtEl>
                                          <p:spTgt spid="145"/>
                                        </p:tgtEl>
                                        <p:attrNameLst>
                                          <p:attrName>style.visibility</p:attrName>
                                        </p:attrNameLst>
                                      </p:cBhvr>
                                      <p:to>
                                        <p:strVal val="visible"/>
                                      </p:to>
                                    </p:set>
                                    <p:anim calcmode="lin" valueType="num">
                                      <p:cBhvr additive="base">
                                        <p:cTn id="52" dur="250" fill="hold"/>
                                        <p:tgtEl>
                                          <p:spTgt spid="145"/>
                                        </p:tgtEl>
                                        <p:attrNameLst>
                                          <p:attrName>ppt_x</p:attrName>
                                        </p:attrNameLst>
                                      </p:cBhvr>
                                      <p:tavLst>
                                        <p:tav tm="0">
                                          <p:val>
                                            <p:strVal val="#ppt_x"/>
                                          </p:val>
                                        </p:tav>
                                        <p:tav tm="100000">
                                          <p:val>
                                            <p:strVal val="#ppt_x"/>
                                          </p:val>
                                        </p:tav>
                                      </p:tavLst>
                                    </p:anim>
                                    <p:anim calcmode="lin" valueType="num">
                                      <p:cBhvr additive="base">
                                        <p:cTn id="53" dur="250" fill="hold"/>
                                        <p:tgtEl>
                                          <p:spTgt spid="145"/>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4" fill="hold" nodeType="afterEffect">
                                  <p:stCondLst>
                                    <p:cond delay="0"/>
                                  </p:stCondLst>
                                  <p:childTnLst>
                                    <p:set>
                                      <p:cBhvr>
                                        <p:cTn id="56" dur="1" fill="hold">
                                          <p:stCondLst>
                                            <p:cond delay="0"/>
                                          </p:stCondLst>
                                        </p:cTn>
                                        <p:tgtEl>
                                          <p:spTgt spid="149"/>
                                        </p:tgtEl>
                                        <p:attrNameLst>
                                          <p:attrName>style.visibility</p:attrName>
                                        </p:attrNameLst>
                                      </p:cBhvr>
                                      <p:to>
                                        <p:strVal val="visible"/>
                                      </p:to>
                                    </p:set>
                                    <p:anim calcmode="lin" valueType="num">
                                      <p:cBhvr additive="base">
                                        <p:cTn id="57" dur="250" fill="hold"/>
                                        <p:tgtEl>
                                          <p:spTgt spid="149"/>
                                        </p:tgtEl>
                                        <p:attrNameLst>
                                          <p:attrName>ppt_x</p:attrName>
                                        </p:attrNameLst>
                                      </p:cBhvr>
                                      <p:tavLst>
                                        <p:tav tm="0">
                                          <p:val>
                                            <p:strVal val="#ppt_x"/>
                                          </p:val>
                                        </p:tav>
                                        <p:tav tm="100000">
                                          <p:val>
                                            <p:strVal val="#ppt_x"/>
                                          </p:val>
                                        </p:tav>
                                      </p:tavLst>
                                    </p:anim>
                                    <p:anim calcmode="lin" valueType="num">
                                      <p:cBhvr additive="base">
                                        <p:cTn id="58" dur="250" fill="hold"/>
                                        <p:tgtEl>
                                          <p:spTgt spid="149"/>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nodeType="afterEffect">
                                  <p:stCondLst>
                                    <p:cond delay="0"/>
                                  </p:stCondLst>
                                  <p:childTnLst>
                                    <p:set>
                                      <p:cBhvr>
                                        <p:cTn id="61" dur="1" fill="hold">
                                          <p:stCondLst>
                                            <p:cond delay="0"/>
                                          </p:stCondLst>
                                        </p:cTn>
                                        <p:tgtEl>
                                          <p:spTgt spid="154"/>
                                        </p:tgtEl>
                                        <p:attrNameLst>
                                          <p:attrName>style.visibility</p:attrName>
                                        </p:attrNameLst>
                                      </p:cBhvr>
                                      <p:to>
                                        <p:strVal val="visible"/>
                                      </p:to>
                                    </p:set>
                                    <p:anim calcmode="lin" valueType="num">
                                      <p:cBhvr additive="base">
                                        <p:cTn id="62" dur="250" fill="hold"/>
                                        <p:tgtEl>
                                          <p:spTgt spid="154"/>
                                        </p:tgtEl>
                                        <p:attrNameLst>
                                          <p:attrName>ppt_x</p:attrName>
                                        </p:attrNameLst>
                                      </p:cBhvr>
                                      <p:tavLst>
                                        <p:tav tm="0">
                                          <p:val>
                                            <p:strVal val="#ppt_x"/>
                                          </p:val>
                                        </p:tav>
                                        <p:tav tm="100000">
                                          <p:val>
                                            <p:strVal val="#ppt_x"/>
                                          </p:val>
                                        </p:tav>
                                      </p:tavLst>
                                    </p:anim>
                                    <p:anim calcmode="lin" valueType="num">
                                      <p:cBhvr additive="base">
                                        <p:cTn id="63" dur="250" fill="hold"/>
                                        <p:tgtEl>
                                          <p:spTgt spid="15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200"/>
                                  </p:stCondLst>
                                  <p:childTnLst>
                                    <p:set>
                                      <p:cBhvr>
                                        <p:cTn id="65" dur="1" fill="hold">
                                          <p:stCondLst>
                                            <p:cond delay="0"/>
                                          </p:stCondLst>
                                        </p:cTn>
                                        <p:tgtEl>
                                          <p:spTgt spid="159"/>
                                        </p:tgtEl>
                                        <p:attrNameLst>
                                          <p:attrName>style.visibility</p:attrName>
                                        </p:attrNameLst>
                                      </p:cBhvr>
                                      <p:to>
                                        <p:strVal val="visible"/>
                                      </p:to>
                                    </p:set>
                                    <p:anim calcmode="lin" valueType="num">
                                      <p:cBhvr additive="base">
                                        <p:cTn id="66" dur="500" fill="hold"/>
                                        <p:tgtEl>
                                          <p:spTgt spid="159"/>
                                        </p:tgtEl>
                                        <p:attrNameLst>
                                          <p:attrName>ppt_x</p:attrName>
                                        </p:attrNameLst>
                                      </p:cBhvr>
                                      <p:tavLst>
                                        <p:tav tm="0">
                                          <p:val>
                                            <p:strVal val="#ppt_x"/>
                                          </p:val>
                                        </p:tav>
                                        <p:tav tm="100000">
                                          <p:val>
                                            <p:strVal val="#ppt_x"/>
                                          </p:val>
                                        </p:tav>
                                      </p:tavLst>
                                    </p:anim>
                                    <p:anim calcmode="lin" valueType="num">
                                      <p:cBhvr additive="base">
                                        <p:cTn id="67" dur="500" fill="hold"/>
                                        <p:tgtEl>
                                          <p:spTgt spid="15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200"/>
                                  </p:stCondLst>
                                  <p:childTnLst>
                                    <p:set>
                                      <p:cBhvr>
                                        <p:cTn id="69" dur="1" fill="hold">
                                          <p:stCondLst>
                                            <p:cond delay="0"/>
                                          </p:stCondLst>
                                        </p:cTn>
                                        <p:tgtEl>
                                          <p:spTgt spid="160"/>
                                        </p:tgtEl>
                                        <p:attrNameLst>
                                          <p:attrName>style.visibility</p:attrName>
                                        </p:attrNameLst>
                                      </p:cBhvr>
                                      <p:to>
                                        <p:strVal val="visible"/>
                                      </p:to>
                                    </p:set>
                                    <p:anim calcmode="lin" valueType="num">
                                      <p:cBhvr additive="base">
                                        <p:cTn id="70" dur="500" fill="hold"/>
                                        <p:tgtEl>
                                          <p:spTgt spid="160"/>
                                        </p:tgtEl>
                                        <p:attrNameLst>
                                          <p:attrName>ppt_x</p:attrName>
                                        </p:attrNameLst>
                                      </p:cBhvr>
                                      <p:tavLst>
                                        <p:tav tm="0">
                                          <p:val>
                                            <p:strVal val="#ppt_x"/>
                                          </p:val>
                                        </p:tav>
                                        <p:tav tm="100000">
                                          <p:val>
                                            <p:strVal val="#ppt_x"/>
                                          </p:val>
                                        </p:tav>
                                      </p:tavLst>
                                    </p:anim>
                                    <p:anim calcmode="lin" valueType="num">
                                      <p:cBhvr additive="base">
                                        <p:cTn id="71" dur="500" fill="hold"/>
                                        <p:tgtEl>
                                          <p:spTgt spid="16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200"/>
                                  </p:stCondLst>
                                  <p:childTnLst>
                                    <p:set>
                                      <p:cBhvr>
                                        <p:cTn id="73" dur="1" fill="hold">
                                          <p:stCondLst>
                                            <p:cond delay="0"/>
                                          </p:stCondLst>
                                        </p:cTn>
                                        <p:tgtEl>
                                          <p:spTgt spid="161"/>
                                        </p:tgtEl>
                                        <p:attrNameLst>
                                          <p:attrName>style.visibility</p:attrName>
                                        </p:attrNameLst>
                                      </p:cBhvr>
                                      <p:to>
                                        <p:strVal val="visible"/>
                                      </p:to>
                                    </p:set>
                                    <p:anim calcmode="lin" valueType="num">
                                      <p:cBhvr additive="base">
                                        <p:cTn id="74" dur="500" fill="hold"/>
                                        <p:tgtEl>
                                          <p:spTgt spid="161"/>
                                        </p:tgtEl>
                                        <p:attrNameLst>
                                          <p:attrName>ppt_x</p:attrName>
                                        </p:attrNameLst>
                                      </p:cBhvr>
                                      <p:tavLst>
                                        <p:tav tm="0">
                                          <p:val>
                                            <p:strVal val="#ppt_x"/>
                                          </p:val>
                                        </p:tav>
                                        <p:tav tm="100000">
                                          <p:val>
                                            <p:strVal val="#ppt_x"/>
                                          </p:val>
                                        </p:tav>
                                      </p:tavLst>
                                    </p:anim>
                                    <p:anim calcmode="lin" valueType="num">
                                      <p:cBhvr additive="base">
                                        <p:cTn id="75" dur="500" fill="hold"/>
                                        <p:tgtEl>
                                          <p:spTgt spid="16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200"/>
                                  </p:stCondLst>
                                  <p:childTnLst>
                                    <p:set>
                                      <p:cBhvr>
                                        <p:cTn id="77" dur="1" fill="hold">
                                          <p:stCondLst>
                                            <p:cond delay="0"/>
                                          </p:stCondLst>
                                        </p:cTn>
                                        <p:tgtEl>
                                          <p:spTgt spid="162"/>
                                        </p:tgtEl>
                                        <p:attrNameLst>
                                          <p:attrName>style.visibility</p:attrName>
                                        </p:attrNameLst>
                                      </p:cBhvr>
                                      <p:to>
                                        <p:strVal val="visible"/>
                                      </p:to>
                                    </p:set>
                                    <p:anim calcmode="lin" valueType="num">
                                      <p:cBhvr additive="base">
                                        <p:cTn id="78" dur="500" fill="hold"/>
                                        <p:tgtEl>
                                          <p:spTgt spid="162"/>
                                        </p:tgtEl>
                                        <p:attrNameLst>
                                          <p:attrName>ppt_x</p:attrName>
                                        </p:attrNameLst>
                                      </p:cBhvr>
                                      <p:tavLst>
                                        <p:tav tm="0">
                                          <p:val>
                                            <p:strVal val="#ppt_x"/>
                                          </p:val>
                                        </p:tav>
                                        <p:tav tm="100000">
                                          <p:val>
                                            <p:strVal val="#ppt_x"/>
                                          </p:val>
                                        </p:tav>
                                      </p:tavLst>
                                    </p:anim>
                                    <p:anim calcmode="lin" valueType="num">
                                      <p:cBhvr additive="base">
                                        <p:cTn id="79" dur="500" fill="hold"/>
                                        <p:tgtEl>
                                          <p:spTgt spid="16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200"/>
                                  </p:stCondLst>
                                  <p:childTnLst>
                                    <p:set>
                                      <p:cBhvr>
                                        <p:cTn id="81" dur="1" fill="hold">
                                          <p:stCondLst>
                                            <p:cond delay="0"/>
                                          </p:stCondLst>
                                        </p:cTn>
                                        <p:tgtEl>
                                          <p:spTgt spid="163"/>
                                        </p:tgtEl>
                                        <p:attrNameLst>
                                          <p:attrName>style.visibility</p:attrName>
                                        </p:attrNameLst>
                                      </p:cBhvr>
                                      <p:to>
                                        <p:strVal val="visible"/>
                                      </p:to>
                                    </p:set>
                                    <p:anim calcmode="lin" valueType="num">
                                      <p:cBhvr additive="base">
                                        <p:cTn id="82" dur="500" fill="hold"/>
                                        <p:tgtEl>
                                          <p:spTgt spid="163"/>
                                        </p:tgtEl>
                                        <p:attrNameLst>
                                          <p:attrName>ppt_x</p:attrName>
                                        </p:attrNameLst>
                                      </p:cBhvr>
                                      <p:tavLst>
                                        <p:tav tm="0">
                                          <p:val>
                                            <p:strVal val="#ppt_x"/>
                                          </p:val>
                                        </p:tav>
                                        <p:tav tm="100000">
                                          <p:val>
                                            <p:strVal val="#ppt_x"/>
                                          </p:val>
                                        </p:tav>
                                      </p:tavLst>
                                    </p:anim>
                                    <p:anim calcmode="lin" valueType="num">
                                      <p:cBhvr additive="base">
                                        <p:cTn id="83" dur="500" fill="hold"/>
                                        <p:tgtEl>
                                          <p:spTgt spid="16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200"/>
                                  </p:stCondLst>
                                  <p:childTnLst>
                                    <p:set>
                                      <p:cBhvr>
                                        <p:cTn id="85" dur="1" fill="hold">
                                          <p:stCondLst>
                                            <p:cond delay="0"/>
                                          </p:stCondLst>
                                        </p:cTn>
                                        <p:tgtEl>
                                          <p:spTgt spid="164"/>
                                        </p:tgtEl>
                                        <p:attrNameLst>
                                          <p:attrName>style.visibility</p:attrName>
                                        </p:attrNameLst>
                                      </p:cBhvr>
                                      <p:to>
                                        <p:strVal val="visible"/>
                                      </p:to>
                                    </p:set>
                                    <p:anim calcmode="lin" valueType="num">
                                      <p:cBhvr additive="base">
                                        <p:cTn id="86" dur="500" fill="hold"/>
                                        <p:tgtEl>
                                          <p:spTgt spid="164"/>
                                        </p:tgtEl>
                                        <p:attrNameLst>
                                          <p:attrName>ppt_x</p:attrName>
                                        </p:attrNameLst>
                                      </p:cBhvr>
                                      <p:tavLst>
                                        <p:tav tm="0">
                                          <p:val>
                                            <p:strVal val="#ppt_x"/>
                                          </p:val>
                                        </p:tav>
                                        <p:tav tm="100000">
                                          <p:val>
                                            <p:strVal val="#ppt_x"/>
                                          </p:val>
                                        </p:tav>
                                      </p:tavLst>
                                    </p:anim>
                                    <p:anim calcmode="lin" valueType="num">
                                      <p:cBhvr additive="base">
                                        <p:cTn id="87" dur="500" fill="hold"/>
                                        <p:tgtEl>
                                          <p:spTgt spid="16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750"/>
                                  </p:stCondLst>
                                  <p:childTnLst>
                                    <p:set>
                                      <p:cBhvr>
                                        <p:cTn id="89" dur="1" fill="hold">
                                          <p:stCondLst>
                                            <p:cond delay="0"/>
                                          </p:stCondLst>
                                        </p:cTn>
                                        <p:tgtEl>
                                          <p:spTgt spid="165"/>
                                        </p:tgtEl>
                                        <p:attrNameLst>
                                          <p:attrName>style.visibility</p:attrName>
                                        </p:attrNameLst>
                                      </p:cBhvr>
                                      <p:to>
                                        <p:strVal val="visible"/>
                                      </p:to>
                                    </p:set>
                                    <p:anim calcmode="lin" valueType="num">
                                      <p:cBhvr additive="base">
                                        <p:cTn id="90" dur="1000" fill="hold"/>
                                        <p:tgtEl>
                                          <p:spTgt spid="165"/>
                                        </p:tgtEl>
                                        <p:attrNameLst>
                                          <p:attrName>ppt_x</p:attrName>
                                        </p:attrNameLst>
                                      </p:cBhvr>
                                      <p:tavLst>
                                        <p:tav tm="0">
                                          <p:val>
                                            <p:strVal val="#ppt_x"/>
                                          </p:val>
                                        </p:tav>
                                        <p:tav tm="100000">
                                          <p:val>
                                            <p:strVal val="#ppt_x"/>
                                          </p:val>
                                        </p:tav>
                                      </p:tavLst>
                                    </p:anim>
                                    <p:anim calcmode="lin" valueType="num">
                                      <p:cBhvr additive="base">
                                        <p:cTn id="91" dur="1000" fill="hold"/>
                                        <p:tgtEl>
                                          <p:spTgt spid="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23" grpId="0" animBg="1"/>
      <p:bldP spid="124" grpId="0" animBg="1"/>
      <p:bldP spid="125" grpId="0" animBg="1"/>
      <p:bldP spid="126" grpId="0" animBg="1"/>
      <p:bldP spid="127" grpId="0" animBg="1"/>
      <p:bldP spid="128" grpId="0" animBg="1"/>
      <p:bldP spid="159" grpId="0"/>
      <p:bldP spid="160" grpId="0"/>
      <p:bldP spid="161" grpId="0"/>
      <p:bldP spid="162" grpId="0"/>
      <p:bldP spid="163" grpId="0"/>
      <p:bldP spid="164" grpId="0"/>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64"/>
          <p:cNvSpPr>
            <a:spLocks noChangeArrowheads="1"/>
          </p:cNvSpPr>
          <p:nvPr/>
        </p:nvSpPr>
        <p:spPr bwMode="auto">
          <a:xfrm>
            <a:off x="5327905" y="3880175"/>
            <a:ext cx="4144325" cy="830997"/>
          </a:xfrm>
          <a:prstGeom prst="rect">
            <a:avLst/>
          </a:prstGeom>
          <a:noFill/>
          <a:ln w="9525">
            <a:noFill/>
            <a:miter lim="800000"/>
          </a:ln>
        </p:spPr>
        <p:txBody>
          <a:bodyPr wrap="square" lIns="91440" tIns="45720" rIns="91440" bIns="45720">
            <a:spAutoFit/>
          </a:bodyPr>
          <a:lstStyle/>
          <a:p>
            <a:pPr algn="ctr"/>
            <a:r>
              <a:rPr lang="en-US" altLang="zh-CN" sz="4800" b="1">
                <a:solidFill>
                  <a:schemeClr val="accent2">
                    <a:lumMod val="75000"/>
                  </a:schemeClr>
                </a:solidFill>
                <a:latin typeface="Agency FB" panose="020B0503020202020204" pitchFamily="34" charset="0"/>
                <a:cs typeface="+mn-ea"/>
                <a:sym typeface="+mn-lt"/>
              </a:rPr>
              <a:t>YOUR TITLE </a:t>
            </a:r>
            <a:r>
              <a:rPr lang="en-US" altLang="zh-CN" sz="4800" b="1">
                <a:solidFill>
                  <a:schemeClr val="tx1">
                    <a:lumMod val="50000"/>
                    <a:lumOff val="50000"/>
                  </a:schemeClr>
                </a:solidFill>
                <a:latin typeface="Agency FB" panose="020B0503020202020204" pitchFamily="34" charset="0"/>
                <a:cs typeface="+mn-ea"/>
                <a:sym typeface="+mn-lt"/>
              </a:rPr>
              <a:t>HERE</a:t>
            </a:r>
            <a:endParaRPr lang="zh-CN" altLang="en-US" sz="4800" b="1">
              <a:solidFill>
                <a:schemeClr val="tx1">
                  <a:lumMod val="50000"/>
                  <a:lumOff val="50000"/>
                </a:schemeClr>
              </a:solidFill>
              <a:latin typeface="Agency FB" panose="020B0503020202020204" pitchFamily="34" charset="0"/>
              <a:cs typeface="+mn-ea"/>
              <a:sym typeface="+mn-lt"/>
            </a:endParaRPr>
          </a:p>
        </p:txBody>
      </p:sp>
      <p:sp>
        <p:nvSpPr>
          <p:cNvPr id="55" name="文本框 56"/>
          <p:cNvSpPr txBox="1">
            <a:spLocks noChangeArrowheads="1"/>
          </p:cNvSpPr>
          <p:nvPr/>
        </p:nvSpPr>
        <p:spPr bwMode="auto">
          <a:xfrm>
            <a:off x="4901391" y="4635955"/>
            <a:ext cx="49973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click to add subtitle click to add subtitle click to add subtitle click to add subtitle  click to add subtitle click to add subtitle click to add subtitle click to add subtitle  click to add subtitle click to add subtitle</a:t>
            </a:r>
            <a:endParaRPr lang="zh-CN" altLang="en-US" sz="12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924" y="1015088"/>
            <a:ext cx="2322286" cy="2387702"/>
          </a:xfrm>
          <a:prstGeom prst="rect">
            <a:avLst/>
          </a:prstGeom>
        </p:spPr>
      </p:pic>
      <p:sp>
        <p:nvSpPr>
          <p:cNvPr id="6" name="TextBox 64"/>
          <p:cNvSpPr>
            <a:spLocks noChangeArrowheads="1"/>
          </p:cNvSpPr>
          <p:nvPr/>
        </p:nvSpPr>
        <p:spPr bwMode="auto">
          <a:xfrm>
            <a:off x="6000020" y="3366559"/>
            <a:ext cx="2800095" cy="707886"/>
          </a:xfrm>
          <a:prstGeom prst="rect">
            <a:avLst/>
          </a:prstGeom>
          <a:noFill/>
          <a:ln w="9525">
            <a:noFill/>
            <a:miter lim="800000"/>
          </a:ln>
        </p:spPr>
        <p:txBody>
          <a:bodyPr wrap="square" lIns="91440" tIns="45720" rIns="91440" bIns="45720">
            <a:spAutoFit/>
          </a:bodyPr>
          <a:lstStyle/>
          <a:p>
            <a:pPr algn="ctr"/>
            <a:r>
              <a:rPr lang="en-US" altLang="zh-CN" sz="4000">
                <a:solidFill>
                  <a:schemeClr val="accent2">
                    <a:lumMod val="75000"/>
                  </a:schemeClr>
                </a:solidFill>
                <a:latin typeface="Agency FB" panose="020B0503020202020204" pitchFamily="34" charset="0"/>
                <a:cs typeface="+mn-ea"/>
                <a:sym typeface="+mn-lt"/>
              </a:rPr>
              <a:t>PART 03</a:t>
            </a:r>
            <a:endParaRPr lang="zh-CN" altLang="en-US" sz="4000">
              <a:solidFill>
                <a:schemeClr val="tx1">
                  <a:lumMod val="50000"/>
                  <a:lumOff val="50000"/>
                </a:schemeClr>
              </a:solidFill>
              <a:latin typeface="Agency FB" panose="020B0503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2" presetClass="entr" presetSubtype="2" accel="38000" fill="hold" grpId="0" nodeType="afterEffect">
                                  <p:stCondLst>
                                    <p:cond delay="0"/>
                                  </p:stCondLst>
                                  <p:iterate type="lt">
                                    <p:tmPct val="10000"/>
                                  </p:iterate>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750" fill="hold"/>
                                        <p:tgtEl>
                                          <p:spTgt spid="54"/>
                                        </p:tgtEl>
                                        <p:attrNameLst>
                                          <p:attrName>ppt_x</p:attrName>
                                        </p:attrNameLst>
                                      </p:cBhvr>
                                      <p:tavLst>
                                        <p:tav tm="0">
                                          <p:val>
                                            <p:strVal val="1+#ppt_w/2"/>
                                          </p:val>
                                        </p:tav>
                                        <p:tav tm="100000">
                                          <p:val>
                                            <p:strVal val="#ppt_x"/>
                                          </p:val>
                                        </p:tav>
                                      </p:tavLst>
                                    </p:anim>
                                    <p:anim calcmode="lin" valueType="num">
                                      <p:cBhvr additive="base">
                                        <p:cTn id="18" dur="750" fill="hold"/>
                                        <p:tgtEl>
                                          <p:spTgt spid="54"/>
                                        </p:tgtEl>
                                        <p:attrNameLst>
                                          <p:attrName>ppt_y</p:attrName>
                                        </p:attrNameLst>
                                      </p:cBhvr>
                                      <p:tavLst>
                                        <p:tav tm="0">
                                          <p:val>
                                            <p:strVal val="#ppt_y"/>
                                          </p:val>
                                        </p:tav>
                                        <p:tav tm="100000">
                                          <p:val>
                                            <p:strVal val="#ppt_y"/>
                                          </p:val>
                                        </p:tav>
                                      </p:tavLst>
                                    </p:anim>
                                  </p:childTnLst>
                                </p:cTn>
                              </p:par>
                            </p:childTnLst>
                          </p:cTn>
                        </p:par>
                        <p:par>
                          <p:cTn id="19" fill="hold">
                            <p:stCondLst>
                              <p:cond delay="2299"/>
                            </p:stCondLst>
                            <p:childTnLst>
                              <p:par>
                                <p:cTn id="20" presetID="22" presetClass="entr" presetSubtype="1"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827" y="1800516"/>
            <a:ext cx="4073749" cy="4073749"/>
          </a:xfrm>
          <a:prstGeom prst="rect">
            <a:avLst/>
          </a:prstGeom>
        </p:spPr>
      </p:pic>
      <p:sp>
        <p:nvSpPr>
          <p:cNvPr id="4" name="矩形 29"/>
          <p:cNvSpPr>
            <a:spLocks noChangeArrowheads="1"/>
          </p:cNvSpPr>
          <p:nvPr/>
        </p:nvSpPr>
        <p:spPr bwMode="auto">
          <a:xfrm>
            <a:off x="5339060" y="2288181"/>
            <a:ext cx="1675260" cy="1403639"/>
          </a:xfrm>
          <a:prstGeom prst="rect">
            <a:avLst/>
          </a:prstGeom>
          <a:noFill/>
          <a:ln w="22225">
            <a:solidFill>
              <a:srgbClr val="87D323"/>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75000"/>
                  <a:lumOff val="25000"/>
                </a:schemeClr>
              </a:solidFill>
              <a:latin typeface="+mn-lt"/>
              <a:ea typeface="+mn-ea"/>
              <a:cs typeface="+mn-ea"/>
              <a:sym typeface="+mn-lt"/>
            </a:endParaRPr>
          </a:p>
        </p:txBody>
      </p:sp>
      <p:sp>
        <p:nvSpPr>
          <p:cNvPr id="5" name="文本框 4"/>
          <p:cNvSpPr txBox="1"/>
          <p:nvPr/>
        </p:nvSpPr>
        <p:spPr>
          <a:xfrm>
            <a:off x="6146802" y="3035259"/>
            <a:ext cx="2604111" cy="646331"/>
          </a:xfrm>
          <a:prstGeom prst="rect">
            <a:avLst/>
          </a:prstGeom>
          <a:noFill/>
        </p:spPr>
        <p:txBody>
          <a:bodyPr wrap="none" rtlCol="0">
            <a:spAutoFit/>
          </a:bodyPr>
          <a:lstStyle/>
          <a:p>
            <a:r>
              <a:rPr lang="en-US" altLang="zh-CN" sz="3600" b="1" i="1">
                <a:solidFill>
                  <a:schemeClr val="tx1">
                    <a:lumMod val="75000"/>
                    <a:lumOff val="25000"/>
                  </a:schemeClr>
                </a:solidFill>
                <a:latin typeface="Arial" panose="020B0604020202020204" pitchFamily="34" charset="0"/>
                <a:cs typeface="Arial" panose="020B0604020202020204" pitchFamily="34" charset="0"/>
              </a:rPr>
              <a:t>Your Name</a:t>
            </a:r>
            <a:endParaRPr lang="zh-CN" altLang="en-US" sz="3600" b="1" i="1">
              <a:solidFill>
                <a:schemeClr val="tx1">
                  <a:lumMod val="75000"/>
                  <a:lumOff val="25000"/>
                </a:schemeClr>
              </a:solidFill>
              <a:latin typeface="Arial" panose="020B0604020202020204" pitchFamily="34" charset="0"/>
              <a:cs typeface="Arial" panose="020B0604020202020204" pitchFamily="34" charset="0"/>
            </a:endParaRPr>
          </a:p>
        </p:txBody>
      </p:sp>
      <p:sp>
        <p:nvSpPr>
          <p:cNvPr id="6" name="文本框 5"/>
          <p:cNvSpPr txBox="1"/>
          <p:nvPr/>
        </p:nvSpPr>
        <p:spPr>
          <a:xfrm>
            <a:off x="6176690" y="4469519"/>
            <a:ext cx="5356498" cy="1040285"/>
          </a:xfrm>
          <a:prstGeom prst="rect">
            <a:avLst/>
          </a:prstGeom>
          <a:noFill/>
        </p:spPr>
        <p:txBody>
          <a:bodyPr wrap="square" rtlCol="0">
            <a:spAutoFit/>
          </a:bodyPr>
          <a:lstStyle/>
          <a:p>
            <a:pPr>
              <a:lnSpc>
                <a:spcPct val="110000"/>
              </a:lnSpc>
            </a:pPr>
            <a:r>
              <a:rPr lang="en-US" altLang="zh-CN" sz="1400">
                <a:solidFill>
                  <a:schemeClr val="tx1">
                    <a:lumMod val="65000"/>
                    <a:lumOff val="35000"/>
                  </a:schemeClr>
                </a:solidFill>
                <a:latin typeface="Calibri" panose="020F0502020204030204" pitchFamily="34" charset="0"/>
              </a:rPr>
              <a:t>It is not difficult to imagine a world short of ambition. It would probably be a kinder world: with out demands, probably be a kinder  without abrasions. People would have time for reflection.</a:t>
            </a:r>
            <a:r>
              <a:rPr lang="en-US" altLang="zh-CN" sz="1400">
                <a:solidFill>
                  <a:schemeClr val="tx1">
                    <a:lumMod val="75000"/>
                    <a:lumOff val="25000"/>
                  </a:schemeClr>
                </a:solidFill>
                <a:latin typeface="Calibri" panose="020F0502020204030204" pitchFamily="34" charset="0"/>
              </a:rPr>
              <a:t> Insert you awesome clever slogan or theme</a:t>
            </a:r>
            <a:r>
              <a:rPr lang="en-US" altLang="zh-CN" sz="1400">
                <a:solidFill>
                  <a:schemeClr val="tx1">
                    <a:lumMod val="65000"/>
                    <a:lumOff val="35000"/>
                  </a:schemeClr>
                </a:solidFill>
                <a:latin typeface="Calibri" panose="020F0502020204030204" pitchFamily="34" charset="0"/>
              </a:rPr>
              <a:t> . </a:t>
            </a:r>
            <a:endParaRPr lang="zh-CN" altLang="en-US" sz="1400">
              <a:solidFill>
                <a:schemeClr val="tx1">
                  <a:lumMod val="65000"/>
                  <a:lumOff val="35000"/>
                </a:schemeClr>
              </a:solidFill>
              <a:latin typeface="Calibri" panose="020F0502020204030204" pitchFamily="34" charset="0"/>
            </a:endParaRPr>
          </a:p>
        </p:txBody>
      </p:sp>
      <p:sp>
        <p:nvSpPr>
          <p:cNvPr id="7" name="文本框 6"/>
          <p:cNvSpPr txBox="1"/>
          <p:nvPr/>
        </p:nvSpPr>
        <p:spPr>
          <a:xfrm>
            <a:off x="6146802" y="3647027"/>
            <a:ext cx="5083347" cy="634020"/>
          </a:xfrm>
          <a:prstGeom prst="rect">
            <a:avLst/>
          </a:prstGeom>
          <a:noFill/>
        </p:spPr>
        <p:txBody>
          <a:bodyPr wrap="square" rtlCol="0">
            <a:spAutoFit/>
          </a:bodyPr>
          <a:lstStyle>
            <a:defPPr>
              <a:defRPr lang="zh-CN"/>
            </a:defPPr>
            <a:lvl1pPr>
              <a:lnSpc>
                <a:spcPct val="110000"/>
              </a:lnSpc>
              <a:defRPr sz="1600">
                <a:solidFill>
                  <a:schemeClr val="tx1">
                    <a:lumMod val="65000"/>
                    <a:lumOff val="35000"/>
                  </a:schemeClr>
                </a:solidFill>
                <a:latin typeface="Calibri" panose="020F0502020204030204" pitchFamily="34" charset="0"/>
              </a:defRPr>
            </a:lvl1pPr>
          </a:lstStyle>
          <a:p>
            <a:r>
              <a:rPr lang="en-US" altLang="zh-CN" b="1">
                <a:solidFill>
                  <a:schemeClr val="tx1">
                    <a:lumMod val="75000"/>
                    <a:lumOff val="25000"/>
                  </a:schemeClr>
                </a:solidFill>
              </a:rPr>
              <a:t>Insert you awesome clever slogan or awesome clever slogan or theme in this you awesome clever .</a:t>
            </a:r>
            <a:endParaRPr lang="zh-CN" altLang="en-US" b="1">
              <a:solidFill>
                <a:schemeClr val="tx1">
                  <a:lumMod val="75000"/>
                  <a:lumOff val="25000"/>
                </a:schemeClr>
              </a:solidFill>
            </a:endParaRPr>
          </a:p>
        </p:txBody>
      </p:sp>
      <p:pic>
        <p:nvPicPr>
          <p:cNvPr id="8" name="图片 7"/>
          <p:cNvPicPr>
            <a:picLocks noChangeAspect="1"/>
          </p:cNvPicPr>
          <p:nvPr/>
        </p:nvPicPr>
        <p:blipFill>
          <a:blip r:embed="rId4"/>
          <a:stretch>
            <a:fillRect/>
          </a:stretch>
        </p:blipFill>
        <p:spPr>
          <a:xfrm>
            <a:off x="8457970" y="2288181"/>
            <a:ext cx="954839" cy="12950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1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1000"/>
                                        <p:tgtEl>
                                          <p:spTgt spid="6"/>
                                        </p:tgtEl>
                                      </p:cBhvr>
                                    </p:animEffect>
                                  </p:childTnLst>
                                </p:cTn>
                              </p:par>
                              <p:par>
                                <p:cTn id="33" presetID="14" presetClass="entr" presetSubtype="1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animBg="1"/>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grpSp>
        <p:nvGrpSpPr>
          <p:cNvPr id="51" name="组合 50"/>
          <p:cNvGrpSpPr/>
          <p:nvPr/>
        </p:nvGrpSpPr>
        <p:grpSpPr>
          <a:xfrm>
            <a:off x="1100667" y="1215190"/>
            <a:ext cx="6069696" cy="4545420"/>
            <a:chOff x="1160826" y="1306156"/>
            <a:chExt cx="5530499" cy="4141631"/>
          </a:xfrm>
          <a:scene3d>
            <a:camera prst="isometricTopUp"/>
            <a:lightRig rig="threePt" dir="t"/>
          </a:scene3d>
        </p:grpSpPr>
        <p:grpSp>
          <p:nvGrpSpPr>
            <p:cNvPr id="52" name="Group 4"/>
            <p:cNvGrpSpPr>
              <a:grpSpLocks noChangeAspect="1"/>
            </p:cNvGrpSpPr>
            <p:nvPr/>
          </p:nvGrpSpPr>
          <p:grpSpPr>
            <a:xfrm>
              <a:off x="1160826" y="1306156"/>
              <a:ext cx="5530499" cy="4141631"/>
              <a:chOff x="1686" y="667"/>
              <a:chExt cx="3986" cy="2985"/>
            </a:xfrm>
          </p:grpSpPr>
          <p:sp>
            <p:nvSpPr>
              <p:cNvPr id="57" name="Freeform 26"/>
              <p:cNvSpPr/>
              <p:nvPr/>
            </p:nvSpPr>
            <p:spPr bwMode="auto">
              <a:xfrm>
                <a:off x="1686" y="2371"/>
                <a:ext cx="2426" cy="1079"/>
              </a:xfrm>
              <a:custGeom>
                <a:avLst/>
                <a:gdLst>
                  <a:gd name="T0" fmla="*/ 0 w 504"/>
                  <a:gd name="T1" fmla="*/ 112 h 224"/>
                  <a:gd name="T2" fmla="*/ 112 w 504"/>
                  <a:gd name="T3" fmla="*/ 0 h 224"/>
                  <a:gd name="T4" fmla="*/ 382 w 504"/>
                  <a:gd name="T5" fmla="*/ 0 h 224"/>
                  <a:gd name="T6" fmla="*/ 382 w 504"/>
                  <a:gd name="T7" fmla="*/ 68 h 224"/>
                  <a:gd name="T8" fmla="*/ 112 w 504"/>
                  <a:gd name="T9" fmla="*/ 68 h 224"/>
                  <a:gd name="T10" fmla="*/ 68 w 504"/>
                  <a:gd name="T11" fmla="*/ 112 h 224"/>
                  <a:gd name="T12" fmla="*/ 112 w 504"/>
                  <a:gd name="T13" fmla="*/ 156 h 224"/>
                  <a:gd name="T14" fmla="*/ 504 w 504"/>
                  <a:gd name="T15" fmla="*/ 156 h 224"/>
                  <a:gd name="T16" fmla="*/ 504 w 504"/>
                  <a:gd name="T17" fmla="*/ 224 h 224"/>
                  <a:gd name="T18" fmla="*/ 112 w 504"/>
                  <a:gd name="T19" fmla="*/ 224 h 224"/>
                  <a:gd name="T20" fmla="*/ 0 w 504"/>
                  <a:gd name="T2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224">
                    <a:moveTo>
                      <a:pt x="0" y="112"/>
                    </a:moveTo>
                    <a:cubicBezTo>
                      <a:pt x="0" y="50"/>
                      <a:pt x="50" y="0"/>
                      <a:pt x="112" y="0"/>
                    </a:cubicBezTo>
                    <a:cubicBezTo>
                      <a:pt x="382" y="0"/>
                      <a:pt x="382" y="0"/>
                      <a:pt x="382" y="0"/>
                    </a:cubicBezTo>
                    <a:cubicBezTo>
                      <a:pt x="382" y="68"/>
                      <a:pt x="382" y="68"/>
                      <a:pt x="382" y="68"/>
                    </a:cubicBezTo>
                    <a:cubicBezTo>
                      <a:pt x="112" y="68"/>
                      <a:pt x="112" y="68"/>
                      <a:pt x="112" y="68"/>
                    </a:cubicBezTo>
                    <a:cubicBezTo>
                      <a:pt x="88" y="68"/>
                      <a:pt x="68" y="88"/>
                      <a:pt x="68" y="112"/>
                    </a:cubicBezTo>
                    <a:cubicBezTo>
                      <a:pt x="68" y="136"/>
                      <a:pt x="88" y="156"/>
                      <a:pt x="112" y="156"/>
                    </a:cubicBezTo>
                    <a:cubicBezTo>
                      <a:pt x="504" y="156"/>
                      <a:pt x="504" y="156"/>
                      <a:pt x="504" y="156"/>
                    </a:cubicBezTo>
                    <a:cubicBezTo>
                      <a:pt x="504" y="224"/>
                      <a:pt x="504" y="224"/>
                      <a:pt x="504" y="224"/>
                    </a:cubicBezTo>
                    <a:cubicBezTo>
                      <a:pt x="112" y="224"/>
                      <a:pt x="112" y="224"/>
                      <a:pt x="112" y="224"/>
                    </a:cubicBezTo>
                    <a:cubicBezTo>
                      <a:pt x="50" y="224"/>
                      <a:pt x="0" y="174"/>
                      <a:pt x="0" y="112"/>
                    </a:cubicBezTo>
                  </a:path>
                </a:pathLst>
              </a:custGeom>
              <a:solidFill>
                <a:srgbClr val="569C00"/>
              </a:solidFill>
              <a:ln w="9525">
                <a:noFill/>
                <a:round/>
              </a:ln>
            </p:spPr>
            <p:txBody>
              <a:bodyPr vert="horz" wrap="square" lIns="91440" tIns="45720" rIns="91440" bIns="45720" numCol="1" anchor="t" anchorCtr="0" compatLnSpc="1"/>
              <a:lstStyle/>
              <a:p>
                <a:endParaRPr lang="en-US" sz="1600"/>
              </a:p>
            </p:txBody>
          </p:sp>
          <p:sp>
            <p:nvSpPr>
              <p:cNvPr id="58" name="Freeform 21"/>
              <p:cNvSpPr/>
              <p:nvPr/>
            </p:nvSpPr>
            <p:spPr bwMode="auto">
              <a:xfrm>
                <a:off x="4237" y="667"/>
                <a:ext cx="400" cy="741"/>
              </a:xfrm>
              <a:custGeom>
                <a:avLst/>
                <a:gdLst>
                  <a:gd name="T0" fmla="*/ 400 w 400"/>
                  <a:gd name="T1" fmla="*/ 370 h 741"/>
                  <a:gd name="T2" fmla="*/ 0 w 400"/>
                  <a:gd name="T3" fmla="*/ 741 h 741"/>
                  <a:gd name="T4" fmla="*/ 0 w 400"/>
                  <a:gd name="T5" fmla="*/ 370 h 741"/>
                  <a:gd name="T6" fmla="*/ 0 w 400"/>
                  <a:gd name="T7" fmla="*/ 0 h 741"/>
                  <a:gd name="T8" fmla="*/ 400 w 400"/>
                  <a:gd name="T9" fmla="*/ 370 h 741"/>
                </a:gdLst>
                <a:ahLst/>
                <a:cxnLst>
                  <a:cxn ang="0">
                    <a:pos x="T0" y="T1"/>
                  </a:cxn>
                  <a:cxn ang="0">
                    <a:pos x="T2" y="T3"/>
                  </a:cxn>
                  <a:cxn ang="0">
                    <a:pos x="T4" y="T5"/>
                  </a:cxn>
                  <a:cxn ang="0">
                    <a:pos x="T6" y="T7"/>
                  </a:cxn>
                  <a:cxn ang="0">
                    <a:pos x="T8" y="T9"/>
                  </a:cxn>
                </a:cxnLst>
                <a:rect l="0" t="0" r="r" b="b"/>
                <a:pathLst>
                  <a:path w="400" h="741">
                    <a:moveTo>
                      <a:pt x="400" y="370"/>
                    </a:moveTo>
                    <a:lnTo>
                      <a:pt x="0" y="741"/>
                    </a:lnTo>
                    <a:lnTo>
                      <a:pt x="0" y="370"/>
                    </a:lnTo>
                    <a:lnTo>
                      <a:pt x="0" y="0"/>
                    </a:lnTo>
                    <a:lnTo>
                      <a:pt x="400" y="370"/>
                    </a:lnTo>
                    <a:close/>
                  </a:path>
                </a:pathLst>
              </a:custGeom>
              <a:solidFill>
                <a:srgbClr val="569C00"/>
              </a:solidFill>
              <a:ln w="9525">
                <a:noFill/>
                <a:round/>
              </a:ln>
            </p:spPr>
            <p:txBody>
              <a:bodyPr vert="horz" wrap="square" lIns="91440" tIns="45720" rIns="91440" bIns="45720" numCol="1" anchor="t" anchorCtr="0" compatLnSpc="1"/>
              <a:lstStyle/>
              <a:p>
                <a:endParaRPr lang="en-US" sz="1600"/>
              </a:p>
            </p:txBody>
          </p:sp>
          <p:sp>
            <p:nvSpPr>
              <p:cNvPr id="59" name="Freeform 22"/>
              <p:cNvSpPr/>
              <p:nvPr/>
            </p:nvSpPr>
            <p:spPr bwMode="auto">
              <a:xfrm>
                <a:off x="4237" y="667"/>
                <a:ext cx="400" cy="741"/>
              </a:xfrm>
              <a:custGeom>
                <a:avLst/>
                <a:gdLst>
                  <a:gd name="T0" fmla="*/ 400 w 400"/>
                  <a:gd name="T1" fmla="*/ 370 h 741"/>
                  <a:gd name="T2" fmla="*/ 0 w 400"/>
                  <a:gd name="T3" fmla="*/ 741 h 741"/>
                  <a:gd name="T4" fmla="*/ 0 w 400"/>
                  <a:gd name="T5" fmla="*/ 370 h 741"/>
                  <a:gd name="T6" fmla="*/ 0 w 400"/>
                  <a:gd name="T7" fmla="*/ 0 h 741"/>
                  <a:gd name="T8" fmla="*/ 400 w 400"/>
                  <a:gd name="T9" fmla="*/ 370 h 741"/>
                </a:gdLst>
                <a:ahLst/>
                <a:cxnLst>
                  <a:cxn ang="0">
                    <a:pos x="T0" y="T1"/>
                  </a:cxn>
                  <a:cxn ang="0">
                    <a:pos x="T2" y="T3"/>
                  </a:cxn>
                  <a:cxn ang="0">
                    <a:pos x="T4" y="T5"/>
                  </a:cxn>
                  <a:cxn ang="0">
                    <a:pos x="T6" y="T7"/>
                  </a:cxn>
                  <a:cxn ang="0">
                    <a:pos x="T8" y="T9"/>
                  </a:cxn>
                </a:cxnLst>
                <a:rect l="0" t="0" r="r" b="b"/>
                <a:pathLst>
                  <a:path w="400" h="741">
                    <a:moveTo>
                      <a:pt x="400" y="370"/>
                    </a:moveTo>
                    <a:lnTo>
                      <a:pt x="0" y="741"/>
                    </a:lnTo>
                    <a:lnTo>
                      <a:pt x="0" y="370"/>
                    </a:lnTo>
                    <a:lnTo>
                      <a:pt x="0" y="0"/>
                    </a:lnTo>
                    <a:lnTo>
                      <a:pt x="400" y="370"/>
                    </a:lnTo>
                  </a:path>
                </a:pathLst>
              </a:custGeom>
              <a:noFill/>
              <a:ln w="9525">
                <a:no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600"/>
              </a:p>
            </p:txBody>
          </p:sp>
          <p:sp>
            <p:nvSpPr>
              <p:cNvPr id="60" name="Freeform 23"/>
              <p:cNvSpPr/>
              <p:nvPr/>
            </p:nvSpPr>
            <p:spPr bwMode="auto">
              <a:xfrm>
                <a:off x="1686" y="874"/>
                <a:ext cx="2671" cy="1078"/>
              </a:xfrm>
              <a:custGeom>
                <a:avLst/>
                <a:gdLst>
                  <a:gd name="T0" fmla="*/ 0 w 555"/>
                  <a:gd name="T1" fmla="*/ 112 h 224"/>
                  <a:gd name="T2" fmla="*/ 112 w 555"/>
                  <a:gd name="T3" fmla="*/ 0 h 224"/>
                  <a:gd name="T4" fmla="*/ 555 w 555"/>
                  <a:gd name="T5" fmla="*/ 0 h 224"/>
                  <a:gd name="T6" fmla="*/ 555 w 555"/>
                  <a:gd name="T7" fmla="*/ 68 h 224"/>
                  <a:gd name="T8" fmla="*/ 112 w 555"/>
                  <a:gd name="T9" fmla="*/ 68 h 224"/>
                  <a:gd name="T10" fmla="*/ 68 w 555"/>
                  <a:gd name="T11" fmla="*/ 112 h 224"/>
                  <a:gd name="T12" fmla="*/ 112 w 555"/>
                  <a:gd name="T13" fmla="*/ 156 h 224"/>
                  <a:gd name="T14" fmla="*/ 504 w 555"/>
                  <a:gd name="T15" fmla="*/ 156 h 224"/>
                  <a:gd name="T16" fmla="*/ 504 w 555"/>
                  <a:gd name="T17" fmla="*/ 224 h 224"/>
                  <a:gd name="T18" fmla="*/ 112 w 555"/>
                  <a:gd name="T19" fmla="*/ 224 h 224"/>
                  <a:gd name="T20" fmla="*/ 0 w 555"/>
                  <a:gd name="T2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5" h="224">
                    <a:moveTo>
                      <a:pt x="0" y="112"/>
                    </a:moveTo>
                    <a:cubicBezTo>
                      <a:pt x="0" y="50"/>
                      <a:pt x="50" y="0"/>
                      <a:pt x="112" y="0"/>
                    </a:cubicBezTo>
                    <a:cubicBezTo>
                      <a:pt x="555" y="0"/>
                      <a:pt x="555" y="0"/>
                      <a:pt x="555" y="0"/>
                    </a:cubicBezTo>
                    <a:cubicBezTo>
                      <a:pt x="555" y="68"/>
                      <a:pt x="555" y="68"/>
                      <a:pt x="555" y="68"/>
                    </a:cubicBezTo>
                    <a:cubicBezTo>
                      <a:pt x="112" y="68"/>
                      <a:pt x="112" y="68"/>
                      <a:pt x="112" y="68"/>
                    </a:cubicBezTo>
                    <a:cubicBezTo>
                      <a:pt x="88" y="68"/>
                      <a:pt x="68" y="88"/>
                      <a:pt x="68" y="112"/>
                    </a:cubicBezTo>
                    <a:cubicBezTo>
                      <a:pt x="68" y="136"/>
                      <a:pt x="88" y="156"/>
                      <a:pt x="112" y="156"/>
                    </a:cubicBezTo>
                    <a:cubicBezTo>
                      <a:pt x="504" y="156"/>
                      <a:pt x="504" y="156"/>
                      <a:pt x="504" y="156"/>
                    </a:cubicBezTo>
                    <a:cubicBezTo>
                      <a:pt x="504" y="224"/>
                      <a:pt x="504" y="224"/>
                      <a:pt x="504" y="224"/>
                    </a:cubicBezTo>
                    <a:cubicBezTo>
                      <a:pt x="112" y="224"/>
                      <a:pt x="112" y="224"/>
                      <a:pt x="112" y="224"/>
                    </a:cubicBezTo>
                    <a:cubicBezTo>
                      <a:pt x="50" y="224"/>
                      <a:pt x="0" y="174"/>
                      <a:pt x="0" y="112"/>
                    </a:cubicBezTo>
                  </a:path>
                </a:pathLst>
              </a:custGeom>
              <a:solidFill>
                <a:srgbClr val="569C00"/>
              </a:solidFill>
              <a:ln w="9525">
                <a:noFill/>
                <a:round/>
              </a:ln>
            </p:spPr>
            <p:txBody>
              <a:bodyPr vert="horz" wrap="square" lIns="91440" tIns="45720" rIns="91440" bIns="45720" numCol="1" anchor="t" anchorCtr="0" compatLnSpc="1"/>
              <a:lstStyle/>
              <a:p>
                <a:endParaRPr lang="en-US" sz="1600"/>
              </a:p>
            </p:txBody>
          </p:sp>
          <p:sp>
            <p:nvSpPr>
              <p:cNvPr id="61" name="Freeform 24"/>
              <p:cNvSpPr/>
              <p:nvPr/>
            </p:nvSpPr>
            <p:spPr bwMode="auto">
              <a:xfrm>
                <a:off x="3399" y="1625"/>
                <a:ext cx="2273" cy="1074"/>
              </a:xfrm>
              <a:custGeom>
                <a:avLst/>
                <a:gdLst>
                  <a:gd name="T0" fmla="*/ 0 w 472"/>
                  <a:gd name="T1" fmla="*/ 223 h 223"/>
                  <a:gd name="T2" fmla="*/ 360 w 472"/>
                  <a:gd name="T3" fmla="*/ 223 h 223"/>
                  <a:gd name="T4" fmla="*/ 472 w 472"/>
                  <a:gd name="T5" fmla="*/ 111 h 223"/>
                  <a:gd name="T6" fmla="*/ 360 w 472"/>
                  <a:gd name="T7" fmla="*/ 0 h 223"/>
                  <a:gd name="T8" fmla="*/ 123 w 472"/>
                  <a:gd name="T9" fmla="*/ 0 h 223"/>
                  <a:gd name="T10" fmla="*/ 123 w 472"/>
                  <a:gd name="T11" fmla="*/ 68 h 223"/>
                  <a:gd name="T12" fmla="*/ 360 w 472"/>
                  <a:gd name="T13" fmla="*/ 68 h 223"/>
                  <a:gd name="T14" fmla="*/ 403 w 472"/>
                  <a:gd name="T15" fmla="*/ 111 h 223"/>
                  <a:gd name="T16" fmla="*/ 360 w 472"/>
                  <a:gd name="T17" fmla="*/ 155 h 223"/>
                  <a:gd name="T18" fmla="*/ 0 w 472"/>
                  <a:gd name="T19" fmla="*/ 155 h 223"/>
                  <a:gd name="T20" fmla="*/ 0 w 472"/>
                  <a:gd name="T2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23">
                    <a:moveTo>
                      <a:pt x="0" y="223"/>
                    </a:moveTo>
                    <a:cubicBezTo>
                      <a:pt x="360" y="223"/>
                      <a:pt x="360" y="223"/>
                      <a:pt x="360" y="223"/>
                    </a:cubicBezTo>
                    <a:cubicBezTo>
                      <a:pt x="421" y="223"/>
                      <a:pt x="472" y="173"/>
                      <a:pt x="472" y="111"/>
                    </a:cubicBezTo>
                    <a:cubicBezTo>
                      <a:pt x="472" y="50"/>
                      <a:pt x="421" y="0"/>
                      <a:pt x="360" y="0"/>
                    </a:cubicBezTo>
                    <a:cubicBezTo>
                      <a:pt x="123" y="0"/>
                      <a:pt x="123" y="0"/>
                      <a:pt x="123" y="0"/>
                    </a:cubicBezTo>
                    <a:cubicBezTo>
                      <a:pt x="123" y="68"/>
                      <a:pt x="123" y="68"/>
                      <a:pt x="123" y="68"/>
                    </a:cubicBezTo>
                    <a:cubicBezTo>
                      <a:pt x="360" y="68"/>
                      <a:pt x="360" y="68"/>
                      <a:pt x="360" y="68"/>
                    </a:cubicBezTo>
                    <a:cubicBezTo>
                      <a:pt x="384" y="68"/>
                      <a:pt x="403" y="87"/>
                      <a:pt x="403" y="111"/>
                    </a:cubicBezTo>
                    <a:cubicBezTo>
                      <a:pt x="403" y="136"/>
                      <a:pt x="384" y="155"/>
                      <a:pt x="360" y="155"/>
                    </a:cubicBezTo>
                    <a:cubicBezTo>
                      <a:pt x="0" y="155"/>
                      <a:pt x="0" y="155"/>
                      <a:pt x="0" y="155"/>
                    </a:cubicBezTo>
                    <a:cubicBezTo>
                      <a:pt x="0" y="223"/>
                      <a:pt x="0" y="223"/>
                      <a:pt x="0" y="223"/>
                    </a:cubicBezTo>
                  </a:path>
                </a:pathLst>
              </a:custGeom>
              <a:solidFill>
                <a:srgbClr val="C8648C"/>
              </a:solidFill>
              <a:ln w="9525">
                <a:noFill/>
                <a:round/>
              </a:ln>
            </p:spPr>
            <p:txBody>
              <a:bodyPr vert="horz" wrap="square" lIns="91440" tIns="45720" rIns="91440" bIns="45720" numCol="1" anchor="t" anchorCtr="0" compatLnSpc="1"/>
              <a:lstStyle/>
              <a:p>
                <a:endParaRPr lang="en-US" sz="1600"/>
              </a:p>
            </p:txBody>
          </p:sp>
          <p:sp>
            <p:nvSpPr>
              <p:cNvPr id="62" name="Freeform 27"/>
              <p:cNvSpPr/>
              <p:nvPr/>
            </p:nvSpPr>
            <p:spPr bwMode="auto">
              <a:xfrm>
                <a:off x="2335" y="3122"/>
                <a:ext cx="1555" cy="328"/>
              </a:xfrm>
              <a:custGeom>
                <a:avLst/>
                <a:gdLst>
                  <a:gd name="T0" fmla="*/ 1555 w 1555"/>
                  <a:gd name="T1" fmla="*/ 0 h 328"/>
                  <a:gd name="T2" fmla="*/ 0 w 1555"/>
                  <a:gd name="T3" fmla="*/ 0 h 328"/>
                  <a:gd name="T4" fmla="*/ 0 w 1555"/>
                  <a:gd name="T5" fmla="*/ 328 h 328"/>
                  <a:gd name="T6" fmla="*/ 1555 w 1555"/>
                  <a:gd name="T7" fmla="*/ 328 h 328"/>
                  <a:gd name="T8" fmla="*/ 1377 w 1555"/>
                  <a:gd name="T9" fmla="*/ 164 h 328"/>
                  <a:gd name="T10" fmla="*/ 1555 w 1555"/>
                  <a:gd name="T11" fmla="*/ 0 h 328"/>
                </a:gdLst>
                <a:ahLst/>
                <a:cxnLst>
                  <a:cxn ang="0">
                    <a:pos x="T0" y="T1"/>
                  </a:cxn>
                  <a:cxn ang="0">
                    <a:pos x="T2" y="T3"/>
                  </a:cxn>
                  <a:cxn ang="0">
                    <a:pos x="T4" y="T5"/>
                  </a:cxn>
                  <a:cxn ang="0">
                    <a:pos x="T6" y="T7"/>
                  </a:cxn>
                  <a:cxn ang="0">
                    <a:pos x="T8" y="T9"/>
                  </a:cxn>
                  <a:cxn ang="0">
                    <a:pos x="T10" y="T11"/>
                  </a:cxn>
                </a:cxnLst>
                <a:rect l="0" t="0" r="r" b="b"/>
                <a:pathLst>
                  <a:path w="1555" h="328">
                    <a:moveTo>
                      <a:pt x="1555" y="0"/>
                    </a:moveTo>
                    <a:lnTo>
                      <a:pt x="0" y="0"/>
                    </a:lnTo>
                    <a:lnTo>
                      <a:pt x="0" y="328"/>
                    </a:lnTo>
                    <a:lnTo>
                      <a:pt x="1555" y="328"/>
                    </a:lnTo>
                    <a:lnTo>
                      <a:pt x="1377" y="164"/>
                    </a:lnTo>
                    <a:lnTo>
                      <a:pt x="1555" y="0"/>
                    </a:lnTo>
                  </a:path>
                </a:pathLst>
              </a:custGeom>
              <a:noFill/>
              <a:ln w="9525">
                <a:no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600"/>
              </a:p>
            </p:txBody>
          </p:sp>
          <p:sp>
            <p:nvSpPr>
              <p:cNvPr id="63" name="Freeform 28"/>
              <p:cNvSpPr/>
              <p:nvPr/>
            </p:nvSpPr>
            <p:spPr bwMode="auto">
              <a:xfrm>
                <a:off x="3626" y="2371"/>
                <a:ext cx="1516" cy="0"/>
              </a:xfrm>
              <a:custGeom>
                <a:avLst/>
                <a:gdLst>
                  <a:gd name="T0" fmla="*/ 315 w 315"/>
                  <a:gd name="T1" fmla="*/ 0 w 315"/>
                  <a:gd name="T2" fmla="*/ 0 w 315"/>
                  <a:gd name="T3" fmla="*/ 313 w 315"/>
                  <a:gd name="T4" fmla="*/ 315 w 315"/>
                  <a:gd name="T5" fmla="*/ 315 w 315"/>
                </a:gdLst>
                <a:ahLst/>
                <a:cxnLst>
                  <a:cxn ang="0">
                    <a:pos x="T0" y="0"/>
                  </a:cxn>
                  <a:cxn ang="0">
                    <a:pos x="T1" y="0"/>
                  </a:cxn>
                  <a:cxn ang="0">
                    <a:pos x="T2" y="0"/>
                  </a:cxn>
                  <a:cxn ang="0">
                    <a:pos x="T3" y="0"/>
                  </a:cxn>
                  <a:cxn ang="0">
                    <a:pos x="T4" y="0"/>
                  </a:cxn>
                  <a:cxn ang="0">
                    <a:pos x="T5" y="0"/>
                  </a:cxn>
                </a:cxnLst>
                <a:rect l="0" t="0" r="r" b="b"/>
                <a:pathLst>
                  <a:path w="315">
                    <a:moveTo>
                      <a:pt x="315" y="0"/>
                    </a:moveTo>
                    <a:cubicBezTo>
                      <a:pt x="0" y="0"/>
                      <a:pt x="0" y="0"/>
                      <a:pt x="0" y="0"/>
                    </a:cubicBezTo>
                    <a:cubicBezTo>
                      <a:pt x="0" y="0"/>
                      <a:pt x="0" y="0"/>
                      <a:pt x="0" y="0"/>
                    </a:cubicBezTo>
                    <a:cubicBezTo>
                      <a:pt x="313" y="0"/>
                      <a:pt x="313" y="0"/>
                      <a:pt x="313" y="0"/>
                    </a:cubicBezTo>
                    <a:cubicBezTo>
                      <a:pt x="313" y="0"/>
                      <a:pt x="314" y="0"/>
                      <a:pt x="315" y="0"/>
                    </a:cubicBezTo>
                    <a:cubicBezTo>
                      <a:pt x="315" y="0"/>
                      <a:pt x="315" y="0"/>
                      <a:pt x="315" y="0"/>
                    </a:cubicBezTo>
                  </a:path>
                </a:pathLst>
              </a:custGeom>
              <a:solidFill>
                <a:srgbClr val="C9C9DA"/>
              </a:solidFill>
              <a:ln w="9525">
                <a:noFill/>
                <a:round/>
              </a:ln>
            </p:spPr>
            <p:txBody>
              <a:bodyPr vert="horz" wrap="square" lIns="91440" tIns="45720" rIns="91440" bIns="45720" numCol="1" anchor="t" anchorCtr="0" compatLnSpc="1"/>
              <a:lstStyle/>
              <a:p>
                <a:endParaRPr lang="en-US" sz="1600"/>
              </a:p>
            </p:txBody>
          </p:sp>
          <p:sp>
            <p:nvSpPr>
              <p:cNvPr id="64" name="Freeform 29"/>
              <p:cNvSpPr/>
              <p:nvPr/>
            </p:nvSpPr>
            <p:spPr bwMode="auto">
              <a:xfrm>
                <a:off x="2215" y="1625"/>
                <a:ext cx="1675" cy="0"/>
              </a:xfrm>
              <a:custGeom>
                <a:avLst/>
                <a:gdLst>
                  <a:gd name="T0" fmla="*/ 348 w 348"/>
                  <a:gd name="T1" fmla="*/ 0 w 348"/>
                  <a:gd name="T2" fmla="*/ 2 w 348"/>
                  <a:gd name="T3" fmla="*/ 348 w 348"/>
                  <a:gd name="T4" fmla="*/ 348 w 348"/>
                </a:gdLst>
                <a:ahLst/>
                <a:cxnLst>
                  <a:cxn ang="0">
                    <a:pos x="T0" y="0"/>
                  </a:cxn>
                  <a:cxn ang="0">
                    <a:pos x="T1" y="0"/>
                  </a:cxn>
                  <a:cxn ang="0">
                    <a:pos x="T2" y="0"/>
                  </a:cxn>
                  <a:cxn ang="0">
                    <a:pos x="T3" y="0"/>
                  </a:cxn>
                  <a:cxn ang="0">
                    <a:pos x="T4" y="0"/>
                  </a:cxn>
                </a:cxnLst>
                <a:rect l="0" t="0" r="r" b="b"/>
                <a:pathLst>
                  <a:path w="348">
                    <a:moveTo>
                      <a:pt x="348" y="0"/>
                    </a:moveTo>
                    <a:cubicBezTo>
                      <a:pt x="0" y="0"/>
                      <a:pt x="0" y="0"/>
                      <a:pt x="0" y="0"/>
                    </a:cubicBezTo>
                    <a:cubicBezTo>
                      <a:pt x="1" y="0"/>
                      <a:pt x="1" y="0"/>
                      <a:pt x="2" y="0"/>
                    </a:cubicBezTo>
                    <a:cubicBezTo>
                      <a:pt x="348" y="0"/>
                      <a:pt x="348" y="0"/>
                      <a:pt x="348" y="0"/>
                    </a:cubicBezTo>
                    <a:cubicBezTo>
                      <a:pt x="348" y="0"/>
                      <a:pt x="348" y="0"/>
                      <a:pt x="348" y="0"/>
                    </a:cubicBezTo>
                  </a:path>
                </a:pathLst>
              </a:custGeom>
              <a:solidFill>
                <a:srgbClr val="C9C9DA"/>
              </a:solidFill>
              <a:ln w="9525">
                <a:noFill/>
                <a:round/>
              </a:ln>
            </p:spPr>
            <p:txBody>
              <a:bodyPr vert="horz" wrap="square" lIns="91440" tIns="45720" rIns="91440" bIns="45720" numCol="1" anchor="t" anchorCtr="0" compatLnSpc="1"/>
              <a:lstStyle/>
              <a:p>
                <a:endParaRPr lang="en-US" sz="1600"/>
              </a:p>
            </p:txBody>
          </p:sp>
          <p:sp>
            <p:nvSpPr>
              <p:cNvPr id="65" name="Freeform 30"/>
              <p:cNvSpPr/>
              <p:nvPr/>
            </p:nvSpPr>
            <p:spPr bwMode="auto">
              <a:xfrm>
                <a:off x="3399" y="2164"/>
                <a:ext cx="405" cy="742"/>
              </a:xfrm>
              <a:custGeom>
                <a:avLst/>
                <a:gdLst>
                  <a:gd name="T0" fmla="*/ 405 w 405"/>
                  <a:gd name="T1" fmla="*/ 371 h 742"/>
                  <a:gd name="T2" fmla="*/ 0 w 405"/>
                  <a:gd name="T3" fmla="*/ 742 h 742"/>
                  <a:gd name="T4" fmla="*/ 0 w 405"/>
                  <a:gd name="T5" fmla="*/ 371 h 742"/>
                  <a:gd name="T6" fmla="*/ 0 w 405"/>
                  <a:gd name="T7" fmla="*/ 0 h 742"/>
                  <a:gd name="T8" fmla="*/ 405 w 405"/>
                  <a:gd name="T9" fmla="*/ 371 h 742"/>
                </a:gdLst>
                <a:ahLst/>
                <a:cxnLst>
                  <a:cxn ang="0">
                    <a:pos x="T0" y="T1"/>
                  </a:cxn>
                  <a:cxn ang="0">
                    <a:pos x="T2" y="T3"/>
                  </a:cxn>
                  <a:cxn ang="0">
                    <a:pos x="T4" y="T5"/>
                  </a:cxn>
                  <a:cxn ang="0">
                    <a:pos x="T6" y="T7"/>
                  </a:cxn>
                  <a:cxn ang="0">
                    <a:pos x="T8" y="T9"/>
                  </a:cxn>
                </a:cxnLst>
                <a:rect l="0" t="0" r="r" b="b"/>
                <a:pathLst>
                  <a:path w="405" h="742">
                    <a:moveTo>
                      <a:pt x="405" y="371"/>
                    </a:moveTo>
                    <a:lnTo>
                      <a:pt x="0" y="742"/>
                    </a:lnTo>
                    <a:lnTo>
                      <a:pt x="0" y="371"/>
                    </a:lnTo>
                    <a:lnTo>
                      <a:pt x="0" y="0"/>
                    </a:lnTo>
                    <a:lnTo>
                      <a:pt x="405" y="371"/>
                    </a:lnTo>
                    <a:close/>
                  </a:path>
                </a:pathLst>
              </a:custGeom>
              <a:solidFill>
                <a:srgbClr val="BCBCD1"/>
              </a:solidFill>
              <a:ln w="9525">
                <a:noFill/>
                <a:round/>
              </a:ln>
            </p:spPr>
            <p:txBody>
              <a:bodyPr vert="horz" wrap="square" lIns="91440" tIns="45720" rIns="91440" bIns="45720" numCol="1" anchor="t" anchorCtr="0" compatLnSpc="1"/>
              <a:lstStyle/>
              <a:p>
                <a:endParaRPr lang="en-US" sz="1600"/>
              </a:p>
            </p:txBody>
          </p:sp>
          <p:sp>
            <p:nvSpPr>
              <p:cNvPr id="66" name="Freeform 31"/>
              <p:cNvSpPr/>
              <p:nvPr/>
            </p:nvSpPr>
            <p:spPr bwMode="auto">
              <a:xfrm>
                <a:off x="3399" y="2164"/>
                <a:ext cx="405" cy="742"/>
              </a:xfrm>
              <a:custGeom>
                <a:avLst/>
                <a:gdLst>
                  <a:gd name="T0" fmla="*/ 405 w 405"/>
                  <a:gd name="T1" fmla="*/ 371 h 742"/>
                  <a:gd name="T2" fmla="*/ 0 w 405"/>
                  <a:gd name="T3" fmla="*/ 742 h 742"/>
                  <a:gd name="T4" fmla="*/ 0 w 405"/>
                  <a:gd name="T5" fmla="*/ 371 h 742"/>
                  <a:gd name="T6" fmla="*/ 0 w 405"/>
                  <a:gd name="T7" fmla="*/ 0 h 742"/>
                  <a:gd name="T8" fmla="*/ 405 w 405"/>
                  <a:gd name="T9" fmla="*/ 371 h 742"/>
                </a:gdLst>
                <a:ahLst/>
                <a:cxnLst>
                  <a:cxn ang="0">
                    <a:pos x="T0" y="T1"/>
                  </a:cxn>
                  <a:cxn ang="0">
                    <a:pos x="T2" y="T3"/>
                  </a:cxn>
                  <a:cxn ang="0">
                    <a:pos x="T4" y="T5"/>
                  </a:cxn>
                  <a:cxn ang="0">
                    <a:pos x="T6" y="T7"/>
                  </a:cxn>
                  <a:cxn ang="0">
                    <a:pos x="T8" y="T9"/>
                  </a:cxn>
                </a:cxnLst>
                <a:rect l="0" t="0" r="r" b="b"/>
                <a:pathLst>
                  <a:path w="405" h="742">
                    <a:moveTo>
                      <a:pt x="405" y="371"/>
                    </a:moveTo>
                    <a:lnTo>
                      <a:pt x="0" y="742"/>
                    </a:lnTo>
                    <a:lnTo>
                      <a:pt x="0" y="371"/>
                    </a:lnTo>
                    <a:lnTo>
                      <a:pt x="0" y="0"/>
                    </a:lnTo>
                    <a:lnTo>
                      <a:pt x="405" y="371"/>
                    </a:lnTo>
                  </a:path>
                </a:pathLst>
              </a:custGeom>
              <a:noFill/>
              <a:ln w="9525">
                <a:no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600"/>
              </a:p>
            </p:txBody>
          </p:sp>
          <p:sp>
            <p:nvSpPr>
              <p:cNvPr id="67" name="Freeform 32"/>
              <p:cNvSpPr/>
              <p:nvPr/>
            </p:nvSpPr>
            <p:spPr bwMode="auto">
              <a:xfrm>
                <a:off x="3712" y="1418"/>
                <a:ext cx="400" cy="737"/>
              </a:xfrm>
              <a:custGeom>
                <a:avLst/>
                <a:gdLst>
                  <a:gd name="T0" fmla="*/ 0 w 400"/>
                  <a:gd name="T1" fmla="*/ 371 h 737"/>
                  <a:gd name="T2" fmla="*/ 400 w 400"/>
                  <a:gd name="T3" fmla="*/ 737 h 737"/>
                  <a:gd name="T4" fmla="*/ 400 w 400"/>
                  <a:gd name="T5" fmla="*/ 371 h 737"/>
                  <a:gd name="T6" fmla="*/ 400 w 400"/>
                  <a:gd name="T7" fmla="*/ 0 h 737"/>
                  <a:gd name="T8" fmla="*/ 0 w 400"/>
                  <a:gd name="T9" fmla="*/ 371 h 737"/>
                </a:gdLst>
                <a:ahLst/>
                <a:cxnLst>
                  <a:cxn ang="0">
                    <a:pos x="T0" y="T1"/>
                  </a:cxn>
                  <a:cxn ang="0">
                    <a:pos x="T2" y="T3"/>
                  </a:cxn>
                  <a:cxn ang="0">
                    <a:pos x="T4" y="T5"/>
                  </a:cxn>
                  <a:cxn ang="0">
                    <a:pos x="T6" y="T7"/>
                  </a:cxn>
                  <a:cxn ang="0">
                    <a:pos x="T8" y="T9"/>
                  </a:cxn>
                </a:cxnLst>
                <a:rect l="0" t="0" r="r" b="b"/>
                <a:pathLst>
                  <a:path w="400" h="737">
                    <a:moveTo>
                      <a:pt x="0" y="371"/>
                    </a:moveTo>
                    <a:lnTo>
                      <a:pt x="400" y="737"/>
                    </a:lnTo>
                    <a:lnTo>
                      <a:pt x="400" y="371"/>
                    </a:lnTo>
                    <a:lnTo>
                      <a:pt x="400" y="0"/>
                    </a:lnTo>
                    <a:lnTo>
                      <a:pt x="0" y="371"/>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sz="1600"/>
              </a:p>
            </p:txBody>
          </p:sp>
          <p:sp>
            <p:nvSpPr>
              <p:cNvPr id="68" name="Freeform 33"/>
              <p:cNvSpPr/>
              <p:nvPr/>
            </p:nvSpPr>
            <p:spPr bwMode="auto">
              <a:xfrm>
                <a:off x="3712" y="1418"/>
                <a:ext cx="400" cy="737"/>
              </a:xfrm>
              <a:custGeom>
                <a:avLst/>
                <a:gdLst>
                  <a:gd name="T0" fmla="*/ 0 w 400"/>
                  <a:gd name="T1" fmla="*/ 371 h 737"/>
                  <a:gd name="T2" fmla="*/ 400 w 400"/>
                  <a:gd name="T3" fmla="*/ 737 h 737"/>
                  <a:gd name="T4" fmla="*/ 400 w 400"/>
                  <a:gd name="T5" fmla="*/ 371 h 737"/>
                  <a:gd name="T6" fmla="*/ 400 w 400"/>
                  <a:gd name="T7" fmla="*/ 0 h 737"/>
                  <a:gd name="T8" fmla="*/ 0 w 400"/>
                  <a:gd name="T9" fmla="*/ 371 h 737"/>
                </a:gdLst>
                <a:ahLst/>
                <a:cxnLst>
                  <a:cxn ang="0">
                    <a:pos x="T0" y="T1"/>
                  </a:cxn>
                  <a:cxn ang="0">
                    <a:pos x="T2" y="T3"/>
                  </a:cxn>
                  <a:cxn ang="0">
                    <a:pos x="T4" y="T5"/>
                  </a:cxn>
                  <a:cxn ang="0">
                    <a:pos x="T6" y="T7"/>
                  </a:cxn>
                  <a:cxn ang="0">
                    <a:pos x="T8" y="T9"/>
                  </a:cxn>
                </a:cxnLst>
                <a:rect l="0" t="0" r="r" b="b"/>
                <a:pathLst>
                  <a:path w="400" h="737">
                    <a:moveTo>
                      <a:pt x="0" y="371"/>
                    </a:moveTo>
                    <a:lnTo>
                      <a:pt x="400" y="737"/>
                    </a:lnTo>
                    <a:lnTo>
                      <a:pt x="400" y="371"/>
                    </a:lnTo>
                    <a:lnTo>
                      <a:pt x="400" y="0"/>
                    </a:lnTo>
                    <a:lnTo>
                      <a:pt x="0" y="371"/>
                    </a:lnTo>
                  </a:path>
                </a:pathLst>
              </a:custGeom>
              <a:noFill/>
              <a:ln w="9525">
                <a:no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600"/>
              </a:p>
            </p:txBody>
          </p:sp>
          <p:sp>
            <p:nvSpPr>
              <p:cNvPr id="69" name="Freeform 34"/>
              <p:cNvSpPr/>
              <p:nvPr/>
            </p:nvSpPr>
            <p:spPr bwMode="auto">
              <a:xfrm>
                <a:off x="4237" y="667"/>
                <a:ext cx="400" cy="741"/>
              </a:xfrm>
              <a:custGeom>
                <a:avLst/>
                <a:gdLst>
                  <a:gd name="T0" fmla="*/ 0 w 400"/>
                  <a:gd name="T1" fmla="*/ 0 h 741"/>
                  <a:gd name="T2" fmla="*/ 0 w 400"/>
                  <a:gd name="T3" fmla="*/ 207 h 741"/>
                  <a:gd name="T4" fmla="*/ 120 w 400"/>
                  <a:gd name="T5" fmla="*/ 207 h 741"/>
                  <a:gd name="T6" fmla="*/ 120 w 400"/>
                  <a:gd name="T7" fmla="*/ 534 h 741"/>
                  <a:gd name="T8" fmla="*/ 0 w 400"/>
                  <a:gd name="T9" fmla="*/ 534 h 741"/>
                  <a:gd name="T10" fmla="*/ 0 w 400"/>
                  <a:gd name="T11" fmla="*/ 741 h 741"/>
                  <a:gd name="T12" fmla="*/ 400 w 400"/>
                  <a:gd name="T13" fmla="*/ 370 h 741"/>
                  <a:gd name="T14" fmla="*/ 0 w 400"/>
                  <a:gd name="T15" fmla="*/ 0 h 7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741">
                    <a:moveTo>
                      <a:pt x="0" y="0"/>
                    </a:moveTo>
                    <a:lnTo>
                      <a:pt x="0" y="207"/>
                    </a:lnTo>
                    <a:lnTo>
                      <a:pt x="120" y="207"/>
                    </a:lnTo>
                    <a:lnTo>
                      <a:pt x="120" y="534"/>
                    </a:lnTo>
                    <a:lnTo>
                      <a:pt x="0" y="534"/>
                    </a:lnTo>
                    <a:lnTo>
                      <a:pt x="0" y="741"/>
                    </a:lnTo>
                    <a:lnTo>
                      <a:pt x="400" y="370"/>
                    </a:lnTo>
                    <a:lnTo>
                      <a:pt x="0" y="0"/>
                    </a:lnTo>
                  </a:path>
                </a:pathLst>
              </a:custGeom>
              <a:noFill/>
              <a:ln w="9525">
                <a:no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600"/>
              </a:p>
            </p:txBody>
          </p:sp>
          <p:sp>
            <p:nvSpPr>
              <p:cNvPr id="70" name="Freeform 35"/>
              <p:cNvSpPr/>
              <p:nvPr/>
            </p:nvSpPr>
            <p:spPr bwMode="auto">
              <a:xfrm>
                <a:off x="4237" y="874"/>
                <a:ext cx="120" cy="327"/>
              </a:xfrm>
              <a:custGeom>
                <a:avLst/>
                <a:gdLst>
                  <a:gd name="T0" fmla="*/ 120 w 120"/>
                  <a:gd name="T1" fmla="*/ 0 h 327"/>
                  <a:gd name="T2" fmla="*/ 0 w 120"/>
                  <a:gd name="T3" fmla="*/ 0 h 327"/>
                  <a:gd name="T4" fmla="*/ 0 w 120"/>
                  <a:gd name="T5" fmla="*/ 163 h 327"/>
                  <a:gd name="T6" fmla="*/ 0 w 120"/>
                  <a:gd name="T7" fmla="*/ 327 h 327"/>
                  <a:gd name="T8" fmla="*/ 120 w 120"/>
                  <a:gd name="T9" fmla="*/ 327 h 327"/>
                  <a:gd name="T10" fmla="*/ 120 w 120"/>
                  <a:gd name="T11" fmla="*/ 0 h 327"/>
                </a:gdLst>
                <a:ahLst/>
                <a:cxnLst>
                  <a:cxn ang="0">
                    <a:pos x="T0" y="T1"/>
                  </a:cxn>
                  <a:cxn ang="0">
                    <a:pos x="T2" y="T3"/>
                  </a:cxn>
                  <a:cxn ang="0">
                    <a:pos x="T4" y="T5"/>
                  </a:cxn>
                  <a:cxn ang="0">
                    <a:pos x="T6" y="T7"/>
                  </a:cxn>
                  <a:cxn ang="0">
                    <a:pos x="T8" y="T9"/>
                  </a:cxn>
                  <a:cxn ang="0">
                    <a:pos x="T10" y="T11"/>
                  </a:cxn>
                </a:cxnLst>
                <a:rect l="0" t="0" r="r" b="b"/>
                <a:pathLst>
                  <a:path w="120" h="327">
                    <a:moveTo>
                      <a:pt x="120" y="0"/>
                    </a:moveTo>
                    <a:lnTo>
                      <a:pt x="0" y="0"/>
                    </a:lnTo>
                    <a:lnTo>
                      <a:pt x="0" y="163"/>
                    </a:lnTo>
                    <a:lnTo>
                      <a:pt x="0" y="327"/>
                    </a:lnTo>
                    <a:lnTo>
                      <a:pt x="120" y="327"/>
                    </a:lnTo>
                    <a:lnTo>
                      <a:pt x="120" y="0"/>
                    </a:lnTo>
                  </a:path>
                </a:pathLst>
              </a:custGeom>
              <a:noFill/>
              <a:ln w="9525">
                <a:no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600"/>
              </a:p>
            </p:txBody>
          </p:sp>
          <p:sp>
            <p:nvSpPr>
              <p:cNvPr id="71" name="Freeform 36"/>
              <p:cNvSpPr/>
              <p:nvPr/>
            </p:nvSpPr>
            <p:spPr bwMode="auto">
              <a:xfrm>
                <a:off x="3712" y="2915"/>
                <a:ext cx="400" cy="737"/>
              </a:xfrm>
              <a:custGeom>
                <a:avLst/>
                <a:gdLst>
                  <a:gd name="T0" fmla="*/ 400 w 400"/>
                  <a:gd name="T1" fmla="*/ 0 h 737"/>
                  <a:gd name="T2" fmla="*/ 0 w 400"/>
                  <a:gd name="T3" fmla="*/ 371 h 737"/>
                  <a:gd name="T4" fmla="*/ 400 w 400"/>
                  <a:gd name="T5" fmla="*/ 737 h 737"/>
                  <a:gd name="T6" fmla="*/ 400 w 400"/>
                  <a:gd name="T7" fmla="*/ 535 h 737"/>
                  <a:gd name="T8" fmla="*/ 280 w 400"/>
                  <a:gd name="T9" fmla="*/ 535 h 737"/>
                  <a:gd name="T10" fmla="*/ 280 w 400"/>
                  <a:gd name="T11" fmla="*/ 207 h 737"/>
                  <a:gd name="T12" fmla="*/ 400 w 400"/>
                  <a:gd name="T13" fmla="*/ 207 h 737"/>
                  <a:gd name="T14" fmla="*/ 400 w 400"/>
                  <a:gd name="T15" fmla="*/ 0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737">
                    <a:moveTo>
                      <a:pt x="400" y="0"/>
                    </a:moveTo>
                    <a:lnTo>
                      <a:pt x="0" y="371"/>
                    </a:lnTo>
                    <a:lnTo>
                      <a:pt x="400" y="737"/>
                    </a:lnTo>
                    <a:lnTo>
                      <a:pt x="400" y="535"/>
                    </a:lnTo>
                    <a:lnTo>
                      <a:pt x="280" y="535"/>
                    </a:lnTo>
                    <a:lnTo>
                      <a:pt x="280" y="207"/>
                    </a:lnTo>
                    <a:lnTo>
                      <a:pt x="400" y="207"/>
                    </a:lnTo>
                    <a:lnTo>
                      <a:pt x="400" y="0"/>
                    </a:lnTo>
                  </a:path>
                </a:pathLst>
              </a:custGeom>
              <a:noFill/>
              <a:ln w="9525">
                <a:no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600"/>
              </a:p>
            </p:txBody>
          </p:sp>
          <p:sp>
            <p:nvSpPr>
              <p:cNvPr id="72" name="Freeform 37"/>
              <p:cNvSpPr/>
              <p:nvPr/>
            </p:nvSpPr>
            <p:spPr bwMode="auto">
              <a:xfrm>
                <a:off x="3992" y="3122"/>
                <a:ext cx="120" cy="328"/>
              </a:xfrm>
              <a:custGeom>
                <a:avLst/>
                <a:gdLst>
                  <a:gd name="T0" fmla="*/ 120 w 120"/>
                  <a:gd name="T1" fmla="*/ 0 h 328"/>
                  <a:gd name="T2" fmla="*/ 120 w 120"/>
                  <a:gd name="T3" fmla="*/ 0 h 328"/>
                  <a:gd name="T4" fmla="*/ 0 w 120"/>
                  <a:gd name="T5" fmla="*/ 0 h 328"/>
                  <a:gd name="T6" fmla="*/ 0 w 120"/>
                  <a:gd name="T7" fmla="*/ 328 h 328"/>
                  <a:gd name="T8" fmla="*/ 120 w 120"/>
                  <a:gd name="T9" fmla="*/ 328 h 328"/>
                  <a:gd name="T10" fmla="*/ 120 w 120"/>
                  <a:gd name="T11" fmla="*/ 164 h 328"/>
                  <a:gd name="T12" fmla="*/ 120 w 120"/>
                  <a:gd name="T13" fmla="*/ 0 h 328"/>
                </a:gdLst>
                <a:ahLst/>
                <a:cxnLst>
                  <a:cxn ang="0">
                    <a:pos x="T0" y="T1"/>
                  </a:cxn>
                  <a:cxn ang="0">
                    <a:pos x="T2" y="T3"/>
                  </a:cxn>
                  <a:cxn ang="0">
                    <a:pos x="T4" y="T5"/>
                  </a:cxn>
                  <a:cxn ang="0">
                    <a:pos x="T6" y="T7"/>
                  </a:cxn>
                  <a:cxn ang="0">
                    <a:pos x="T8" y="T9"/>
                  </a:cxn>
                  <a:cxn ang="0">
                    <a:pos x="T10" y="T11"/>
                  </a:cxn>
                  <a:cxn ang="0">
                    <a:pos x="T12" y="T13"/>
                  </a:cxn>
                </a:cxnLst>
                <a:rect l="0" t="0" r="r" b="b"/>
                <a:pathLst>
                  <a:path w="120" h="328">
                    <a:moveTo>
                      <a:pt x="120" y="0"/>
                    </a:moveTo>
                    <a:lnTo>
                      <a:pt x="120" y="0"/>
                    </a:lnTo>
                    <a:lnTo>
                      <a:pt x="0" y="0"/>
                    </a:lnTo>
                    <a:lnTo>
                      <a:pt x="0" y="328"/>
                    </a:lnTo>
                    <a:lnTo>
                      <a:pt x="120" y="328"/>
                    </a:lnTo>
                    <a:lnTo>
                      <a:pt x="120" y="164"/>
                    </a:lnTo>
                    <a:lnTo>
                      <a:pt x="120" y="0"/>
                    </a:lnTo>
                  </a:path>
                </a:pathLst>
              </a:custGeom>
              <a:noFill/>
              <a:ln w="9525">
                <a:no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600"/>
              </a:p>
            </p:txBody>
          </p:sp>
          <p:sp>
            <p:nvSpPr>
              <p:cNvPr id="73" name="Freeform 38"/>
              <p:cNvSpPr/>
              <p:nvPr/>
            </p:nvSpPr>
            <p:spPr bwMode="auto">
              <a:xfrm>
                <a:off x="3399" y="2164"/>
                <a:ext cx="405" cy="742"/>
              </a:xfrm>
              <a:custGeom>
                <a:avLst/>
                <a:gdLst>
                  <a:gd name="T0" fmla="*/ 0 w 405"/>
                  <a:gd name="T1" fmla="*/ 0 h 742"/>
                  <a:gd name="T2" fmla="*/ 0 w 405"/>
                  <a:gd name="T3" fmla="*/ 371 h 742"/>
                  <a:gd name="T4" fmla="*/ 0 w 405"/>
                  <a:gd name="T5" fmla="*/ 742 h 742"/>
                  <a:gd name="T6" fmla="*/ 405 w 405"/>
                  <a:gd name="T7" fmla="*/ 371 h 742"/>
                  <a:gd name="T8" fmla="*/ 227 w 405"/>
                  <a:gd name="T9" fmla="*/ 207 h 742"/>
                  <a:gd name="T10" fmla="*/ 227 w 405"/>
                  <a:gd name="T11" fmla="*/ 207 h 742"/>
                  <a:gd name="T12" fmla="*/ 0 w 405"/>
                  <a:gd name="T13" fmla="*/ 0 h 742"/>
                </a:gdLst>
                <a:ahLst/>
                <a:cxnLst>
                  <a:cxn ang="0">
                    <a:pos x="T0" y="T1"/>
                  </a:cxn>
                  <a:cxn ang="0">
                    <a:pos x="T2" y="T3"/>
                  </a:cxn>
                  <a:cxn ang="0">
                    <a:pos x="T4" y="T5"/>
                  </a:cxn>
                  <a:cxn ang="0">
                    <a:pos x="T6" y="T7"/>
                  </a:cxn>
                  <a:cxn ang="0">
                    <a:pos x="T8" y="T9"/>
                  </a:cxn>
                  <a:cxn ang="0">
                    <a:pos x="T10" y="T11"/>
                  </a:cxn>
                  <a:cxn ang="0">
                    <a:pos x="T12" y="T13"/>
                  </a:cxn>
                </a:cxnLst>
                <a:rect l="0" t="0" r="r" b="b"/>
                <a:pathLst>
                  <a:path w="405" h="742">
                    <a:moveTo>
                      <a:pt x="0" y="0"/>
                    </a:moveTo>
                    <a:lnTo>
                      <a:pt x="0" y="371"/>
                    </a:lnTo>
                    <a:lnTo>
                      <a:pt x="0" y="742"/>
                    </a:lnTo>
                    <a:lnTo>
                      <a:pt x="405" y="371"/>
                    </a:lnTo>
                    <a:lnTo>
                      <a:pt x="227" y="207"/>
                    </a:lnTo>
                    <a:lnTo>
                      <a:pt x="227" y="207"/>
                    </a:lnTo>
                    <a:lnTo>
                      <a:pt x="0" y="0"/>
                    </a:lnTo>
                    <a:close/>
                  </a:path>
                </a:pathLst>
              </a:custGeom>
              <a:solidFill>
                <a:srgbClr val="569C00"/>
              </a:solidFill>
              <a:ln w="9525">
                <a:noFill/>
                <a:round/>
              </a:ln>
            </p:spPr>
            <p:txBody>
              <a:bodyPr vert="horz" wrap="square" lIns="91440" tIns="45720" rIns="91440" bIns="45720" numCol="1" anchor="t" anchorCtr="0" compatLnSpc="1"/>
              <a:lstStyle/>
              <a:p>
                <a:endParaRPr lang="en-US" sz="1600"/>
              </a:p>
            </p:txBody>
          </p:sp>
          <p:sp>
            <p:nvSpPr>
              <p:cNvPr id="74" name="Freeform 39"/>
              <p:cNvSpPr/>
              <p:nvPr/>
            </p:nvSpPr>
            <p:spPr bwMode="auto">
              <a:xfrm>
                <a:off x="3399" y="2164"/>
                <a:ext cx="405" cy="742"/>
              </a:xfrm>
              <a:custGeom>
                <a:avLst/>
                <a:gdLst>
                  <a:gd name="T0" fmla="*/ 0 w 405"/>
                  <a:gd name="T1" fmla="*/ 0 h 742"/>
                  <a:gd name="T2" fmla="*/ 0 w 405"/>
                  <a:gd name="T3" fmla="*/ 371 h 742"/>
                  <a:gd name="T4" fmla="*/ 0 w 405"/>
                  <a:gd name="T5" fmla="*/ 742 h 742"/>
                  <a:gd name="T6" fmla="*/ 405 w 405"/>
                  <a:gd name="T7" fmla="*/ 371 h 742"/>
                  <a:gd name="T8" fmla="*/ 227 w 405"/>
                  <a:gd name="T9" fmla="*/ 207 h 742"/>
                  <a:gd name="T10" fmla="*/ 227 w 405"/>
                  <a:gd name="T11" fmla="*/ 207 h 742"/>
                  <a:gd name="T12" fmla="*/ 0 w 405"/>
                  <a:gd name="T13" fmla="*/ 0 h 742"/>
                </a:gdLst>
                <a:ahLst/>
                <a:cxnLst>
                  <a:cxn ang="0">
                    <a:pos x="T0" y="T1"/>
                  </a:cxn>
                  <a:cxn ang="0">
                    <a:pos x="T2" y="T3"/>
                  </a:cxn>
                  <a:cxn ang="0">
                    <a:pos x="T4" y="T5"/>
                  </a:cxn>
                  <a:cxn ang="0">
                    <a:pos x="T6" y="T7"/>
                  </a:cxn>
                  <a:cxn ang="0">
                    <a:pos x="T8" y="T9"/>
                  </a:cxn>
                  <a:cxn ang="0">
                    <a:pos x="T10" y="T11"/>
                  </a:cxn>
                  <a:cxn ang="0">
                    <a:pos x="T12" y="T13"/>
                  </a:cxn>
                </a:cxnLst>
                <a:rect l="0" t="0" r="r" b="b"/>
                <a:pathLst>
                  <a:path w="405" h="742">
                    <a:moveTo>
                      <a:pt x="0" y="0"/>
                    </a:moveTo>
                    <a:lnTo>
                      <a:pt x="0" y="371"/>
                    </a:lnTo>
                    <a:lnTo>
                      <a:pt x="0" y="742"/>
                    </a:lnTo>
                    <a:lnTo>
                      <a:pt x="405" y="371"/>
                    </a:lnTo>
                    <a:lnTo>
                      <a:pt x="227" y="207"/>
                    </a:lnTo>
                    <a:lnTo>
                      <a:pt x="227" y="207"/>
                    </a:lnTo>
                    <a:lnTo>
                      <a:pt x="0" y="0"/>
                    </a:lnTo>
                  </a:path>
                </a:pathLst>
              </a:custGeom>
              <a:noFill/>
              <a:ln w="9525">
                <a:no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600"/>
              </a:p>
            </p:txBody>
          </p:sp>
          <p:sp>
            <p:nvSpPr>
              <p:cNvPr id="75" name="Freeform 40"/>
              <p:cNvSpPr/>
              <p:nvPr/>
            </p:nvSpPr>
            <p:spPr bwMode="auto">
              <a:xfrm>
                <a:off x="3712" y="1418"/>
                <a:ext cx="400" cy="737"/>
              </a:xfrm>
              <a:custGeom>
                <a:avLst/>
                <a:gdLst>
                  <a:gd name="T0" fmla="*/ 400 w 400"/>
                  <a:gd name="T1" fmla="*/ 0 h 737"/>
                  <a:gd name="T2" fmla="*/ 0 w 400"/>
                  <a:gd name="T3" fmla="*/ 371 h 737"/>
                  <a:gd name="T4" fmla="*/ 400 w 400"/>
                  <a:gd name="T5" fmla="*/ 737 h 737"/>
                  <a:gd name="T6" fmla="*/ 400 w 400"/>
                  <a:gd name="T7" fmla="*/ 534 h 737"/>
                  <a:gd name="T8" fmla="*/ 400 w 400"/>
                  <a:gd name="T9" fmla="*/ 371 h 737"/>
                  <a:gd name="T10" fmla="*/ 400 w 400"/>
                  <a:gd name="T11" fmla="*/ 207 h 737"/>
                  <a:gd name="T12" fmla="*/ 400 w 400"/>
                  <a:gd name="T13" fmla="*/ 0 h 737"/>
                </a:gdLst>
                <a:ahLst/>
                <a:cxnLst>
                  <a:cxn ang="0">
                    <a:pos x="T0" y="T1"/>
                  </a:cxn>
                  <a:cxn ang="0">
                    <a:pos x="T2" y="T3"/>
                  </a:cxn>
                  <a:cxn ang="0">
                    <a:pos x="T4" y="T5"/>
                  </a:cxn>
                  <a:cxn ang="0">
                    <a:pos x="T6" y="T7"/>
                  </a:cxn>
                  <a:cxn ang="0">
                    <a:pos x="T8" y="T9"/>
                  </a:cxn>
                  <a:cxn ang="0">
                    <a:pos x="T10" y="T11"/>
                  </a:cxn>
                  <a:cxn ang="0">
                    <a:pos x="T12" y="T13"/>
                  </a:cxn>
                </a:cxnLst>
                <a:rect l="0" t="0" r="r" b="b"/>
                <a:pathLst>
                  <a:path w="400" h="737">
                    <a:moveTo>
                      <a:pt x="400" y="0"/>
                    </a:moveTo>
                    <a:lnTo>
                      <a:pt x="0" y="371"/>
                    </a:lnTo>
                    <a:lnTo>
                      <a:pt x="400" y="737"/>
                    </a:lnTo>
                    <a:lnTo>
                      <a:pt x="400" y="534"/>
                    </a:lnTo>
                    <a:lnTo>
                      <a:pt x="400" y="371"/>
                    </a:lnTo>
                    <a:lnTo>
                      <a:pt x="400" y="207"/>
                    </a:lnTo>
                    <a:lnTo>
                      <a:pt x="400" y="0"/>
                    </a:lnTo>
                    <a:close/>
                  </a:path>
                </a:pathLst>
              </a:custGeom>
              <a:solidFill>
                <a:srgbClr val="C8648C"/>
              </a:solidFill>
              <a:ln w="9525">
                <a:noFill/>
                <a:round/>
              </a:ln>
            </p:spPr>
            <p:txBody>
              <a:bodyPr vert="horz" wrap="square" lIns="91440" tIns="45720" rIns="91440" bIns="45720" numCol="1" anchor="t" anchorCtr="0" compatLnSpc="1"/>
              <a:lstStyle/>
              <a:p>
                <a:endParaRPr lang="en-US" sz="1600"/>
              </a:p>
            </p:txBody>
          </p:sp>
          <p:sp>
            <p:nvSpPr>
              <p:cNvPr id="76" name="Freeform 41"/>
              <p:cNvSpPr/>
              <p:nvPr/>
            </p:nvSpPr>
            <p:spPr bwMode="auto">
              <a:xfrm>
                <a:off x="3712" y="1418"/>
                <a:ext cx="400" cy="737"/>
              </a:xfrm>
              <a:custGeom>
                <a:avLst/>
                <a:gdLst>
                  <a:gd name="T0" fmla="*/ 400 w 400"/>
                  <a:gd name="T1" fmla="*/ 0 h 737"/>
                  <a:gd name="T2" fmla="*/ 0 w 400"/>
                  <a:gd name="T3" fmla="*/ 371 h 737"/>
                  <a:gd name="T4" fmla="*/ 400 w 400"/>
                  <a:gd name="T5" fmla="*/ 737 h 737"/>
                  <a:gd name="T6" fmla="*/ 400 w 400"/>
                  <a:gd name="T7" fmla="*/ 534 h 737"/>
                  <a:gd name="T8" fmla="*/ 400 w 400"/>
                  <a:gd name="T9" fmla="*/ 371 h 737"/>
                  <a:gd name="T10" fmla="*/ 400 w 400"/>
                  <a:gd name="T11" fmla="*/ 207 h 737"/>
                  <a:gd name="T12" fmla="*/ 400 w 400"/>
                  <a:gd name="T13" fmla="*/ 0 h 737"/>
                </a:gdLst>
                <a:ahLst/>
                <a:cxnLst>
                  <a:cxn ang="0">
                    <a:pos x="T0" y="T1"/>
                  </a:cxn>
                  <a:cxn ang="0">
                    <a:pos x="T2" y="T3"/>
                  </a:cxn>
                  <a:cxn ang="0">
                    <a:pos x="T4" y="T5"/>
                  </a:cxn>
                  <a:cxn ang="0">
                    <a:pos x="T6" y="T7"/>
                  </a:cxn>
                  <a:cxn ang="0">
                    <a:pos x="T8" y="T9"/>
                  </a:cxn>
                  <a:cxn ang="0">
                    <a:pos x="T10" y="T11"/>
                  </a:cxn>
                  <a:cxn ang="0">
                    <a:pos x="T12" y="T13"/>
                  </a:cxn>
                </a:cxnLst>
                <a:rect l="0" t="0" r="r" b="b"/>
                <a:pathLst>
                  <a:path w="400" h="737">
                    <a:moveTo>
                      <a:pt x="400" y="0"/>
                    </a:moveTo>
                    <a:lnTo>
                      <a:pt x="0" y="371"/>
                    </a:lnTo>
                    <a:lnTo>
                      <a:pt x="400" y="737"/>
                    </a:lnTo>
                    <a:lnTo>
                      <a:pt x="400" y="534"/>
                    </a:lnTo>
                    <a:lnTo>
                      <a:pt x="400" y="371"/>
                    </a:lnTo>
                    <a:lnTo>
                      <a:pt x="400" y="207"/>
                    </a:lnTo>
                    <a:lnTo>
                      <a:pt x="400" y="0"/>
                    </a:lnTo>
                  </a:path>
                </a:pathLst>
              </a:custGeom>
              <a:noFill/>
              <a:ln w="9525">
                <a:no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600"/>
              </a:p>
            </p:txBody>
          </p:sp>
        </p:grpSp>
        <p:sp>
          <p:nvSpPr>
            <p:cNvPr id="53" name="TextBox 42"/>
            <p:cNvSpPr txBox="1"/>
            <p:nvPr/>
          </p:nvSpPr>
          <p:spPr>
            <a:xfrm>
              <a:off x="2415790" y="1593365"/>
              <a:ext cx="1055096" cy="400110"/>
            </a:xfrm>
            <a:prstGeom prst="rect">
              <a:avLst/>
            </a:prstGeom>
            <a:noFill/>
          </p:spPr>
          <p:txBody>
            <a:bodyPr wrap="none" rtlCol="0">
              <a:spAutoFit/>
            </a:bodyPr>
            <a:lstStyle/>
            <a:p>
              <a:pPr algn="ctr"/>
              <a:r>
                <a:rPr lang="id-ID" sz="2000" b="1">
                  <a:solidFill>
                    <a:schemeClr val="bg1"/>
                  </a:solidFill>
                  <a:latin typeface="+mj-lt"/>
                </a:rPr>
                <a:t>Honest</a:t>
              </a:r>
            </a:p>
          </p:txBody>
        </p:sp>
        <p:sp>
          <p:nvSpPr>
            <p:cNvPr id="54" name="TextBox 43"/>
            <p:cNvSpPr txBox="1"/>
            <p:nvPr/>
          </p:nvSpPr>
          <p:spPr>
            <a:xfrm>
              <a:off x="2396553" y="2626741"/>
              <a:ext cx="1181734" cy="400110"/>
            </a:xfrm>
            <a:prstGeom prst="rect">
              <a:avLst/>
            </a:prstGeom>
            <a:noFill/>
          </p:spPr>
          <p:txBody>
            <a:bodyPr wrap="none" rtlCol="0">
              <a:spAutoFit/>
            </a:bodyPr>
            <a:lstStyle/>
            <a:p>
              <a:pPr algn="ctr"/>
              <a:r>
                <a:rPr lang="id-ID" sz="2000" b="1">
                  <a:solidFill>
                    <a:schemeClr val="bg1"/>
                  </a:solidFill>
                  <a:latin typeface="+mj-lt"/>
                </a:rPr>
                <a:t>Dinamic</a:t>
              </a:r>
            </a:p>
          </p:txBody>
        </p:sp>
        <p:sp>
          <p:nvSpPr>
            <p:cNvPr id="55" name="TextBox 44"/>
            <p:cNvSpPr txBox="1"/>
            <p:nvPr/>
          </p:nvSpPr>
          <p:spPr>
            <a:xfrm>
              <a:off x="2843151" y="4699935"/>
              <a:ext cx="1281120" cy="400110"/>
            </a:xfrm>
            <a:prstGeom prst="rect">
              <a:avLst/>
            </a:prstGeom>
            <a:noFill/>
          </p:spPr>
          <p:txBody>
            <a:bodyPr wrap="none" rtlCol="0">
              <a:spAutoFit/>
            </a:bodyPr>
            <a:lstStyle/>
            <a:p>
              <a:pPr algn="ctr"/>
              <a:r>
                <a:rPr lang="id-ID" sz="2000" b="1">
                  <a:solidFill>
                    <a:schemeClr val="bg1"/>
                  </a:solidFill>
                  <a:latin typeface="+mj-lt"/>
                </a:rPr>
                <a:t>Strategic</a:t>
              </a:r>
            </a:p>
          </p:txBody>
        </p:sp>
        <p:sp>
          <p:nvSpPr>
            <p:cNvPr id="56" name="TextBox 45"/>
            <p:cNvSpPr txBox="1"/>
            <p:nvPr/>
          </p:nvSpPr>
          <p:spPr>
            <a:xfrm>
              <a:off x="4229825" y="3683277"/>
              <a:ext cx="1495922" cy="400110"/>
            </a:xfrm>
            <a:prstGeom prst="rect">
              <a:avLst/>
            </a:prstGeom>
            <a:noFill/>
          </p:spPr>
          <p:txBody>
            <a:bodyPr wrap="none" rtlCol="0">
              <a:spAutoFit/>
            </a:bodyPr>
            <a:lstStyle/>
            <a:p>
              <a:pPr algn="ctr"/>
              <a:r>
                <a:rPr lang="id-ID" sz="2000" b="1">
                  <a:solidFill>
                    <a:schemeClr val="bg1"/>
                  </a:solidFill>
                  <a:latin typeface="+mj-lt"/>
                </a:rPr>
                <a:t>Publishing</a:t>
              </a:r>
            </a:p>
          </p:txBody>
        </p:sp>
      </p:grpSp>
      <p:sp>
        <p:nvSpPr>
          <p:cNvPr id="77" name="TextBox 46"/>
          <p:cNvSpPr txBox="1"/>
          <p:nvPr/>
        </p:nvSpPr>
        <p:spPr>
          <a:xfrm>
            <a:off x="7125493" y="3286567"/>
            <a:ext cx="3884614" cy="1200329"/>
          </a:xfrm>
          <a:prstGeom prst="rect">
            <a:avLst/>
          </a:prstGeom>
          <a:noFill/>
        </p:spPr>
        <p:txBody>
          <a:bodyPr wrap="square" rtlCol="0">
            <a:spAutoFit/>
          </a:bodyPr>
          <a:lstStyle/>
          <a:p>
            <a:pPr algn="just">
              <a:lnSpc>
                <a:spcPct val="150000"/>
              </a:lnSpc>
            </a:pPr>
            <a:r>
              <a:rPr lang="id-ID" sz="1200">
                <a:solidFill>
                  <a:schemeClr val="tx1">
                    <a:lumMod val="75000"/>
                    <a:lumOff val="25000"/>
                  </a:schemeClr>
                </a:solidFill>
              </a:rPr>
              <a:t>For every 6 emails received, we get 3 Phone calls. Suitable for all categories business and personal presentation</a:t>
            </a:r>
            <a:r>
              <a:rPr lang="id-ID" sz="1200" b="1">
                <a:solidFill>
                  <a:schemeClr val="tx1">
                    <a:lumMod val="75000"/>
                    <a:lumOff val="25000"/>
                  </a:schemeClr>
                </a:solidFill>
              </a:rPr>
              <a:t>, </a:t>
            </a:r>
            <a:r>
              <a:rPr lang="id-ID" sz="1200">
                <a:solidFill>
                  <a:schemeClr val="tx1">
                    <a:lumMod val="75000"/>
                    <a:lumOff val="25000"/>
                  </a:schemeClr>
                </a:solidFill>
              </a:rPr>
              <a:t>Suitable for all categories business and personal presentation</a:t>
            </a:r>
            <a:r>
              <a:rPr lang="id-ID" sz="1200" b="1">
                <a:solidFill>
                  <a:schemeClr val="tx1">
                    <a:lumMod val="75000"/>
                    <a:lumOff val="25000"/>
                  </a:schemeClr>
                </a:solidFill>
              </a:rPr>
              <a:t>,</a:t>
            </a:r>
            <a:r>
              <a:rPr lang="id-ID" sz="1200">
                <a:solidFill>
                  <a:schemeClr val="tx1">
                    <a:lumMod val="75000"/>
                    <a:lumOff val="25000"/>
                  </a:schemeClr>
                </a:solidFill>
              </a:rPr>
              <a:t> eaque ipsa quae ab illo inventore</a:t>
            </a:r>
          </a:p>
        </p:txBody>
      </p:sp>
      <p:sp>
        <p:nvSpPr>
          <p:cNvPr id="78" name="TextBox 47"/>
          <p:cNvSpPr txBox="1"/>
          <p:nvPr/>
        </p:nvSpPr>
        <p:spPr>
          <a:xfrm>
            <a:off x="7125493" y="1903732"/>
            <a:ext cx="1704377" cy="400110"/>
          </a:xfrm>
          <a:prstGeom prst="rect">
            <a:avLst/>
          </a:prstGeom>
          <a:noFill/>
        </p:spPr>
        <p:txBody>
          <a:bodyPr wrap="none" rtlCol="0">
            <a:spAutoFit/>
          </a:bodyPr>
          <a:lstStyle/>
          <a:p>
            <a:r>
              <a:rPr lang="id-ID" sz="2000" b="1">
                <a:solidFill>
                  <a:srgbClr val="569C00"/>
                </a:solidFill>
                <a:latin typeface="+mj-lt"/>
              </a:rPr>
              <a:t>Expert Analysis</a:t>
            </a:r>
          </a:p>
        </p:txBody>
      </p:sp>
      <p:sp>
        <p:nvSpPr>
          <p:cNvPr id="79" name="TextBox 48"/>
          <p:cNvSpPr txBox="1"/>
          <p:nvPr/>
        </p:nvSpPr>
        <p:spPr>
          <a:xfrm>
            <a:off x="7108825" y="2232741"/>
            <a:ext cx="2497663" cy="923330"/>
          </a:xfrm>
          <a:prstGeom prst="rect">
            <a:avLst/>
          </a:prstGeom>
          <a:noFill/>
        </p:spPr>
        <p:txBody>
          <a:bodyPr wrap="square" rtlCol="0">
            <a:spAutoFit/>
          </a:bodyPr>
          <a:lstStyle/>
          <a:p>
            <a:pPr algn="just">
              <a:lnSpc>
                <a:spcPct val="150000"/>
              </a:lnSpc>
            </a:pPr>
            <a:r>
              <a:rPr lang="id-ID" sz="1200">
                <a:solidFill>
                  <a:schemeClr val="tx1">
                    <a:lumMod val="75000"/>
                    <a:lumOff val="25000"/>
                  </a:schemeClr>
                </a:solidFill>
              </a:rPr>
              <a:t>Of shopping carts are abandoned right before the transaction its completed. Suitable for all categories</a:t>
            </a:r>
          </a:p>
        </p:txBody>
      </p:sp>
      <p:sp>
        <p:nvSpPr>
          <p:cNvPr id="80" name="TextBox 49"/>
          <p:cNvSpPr txBox="1"/>
          <p:nvPr/>
        </p:nvSpPr>
        <p:spPr>
          <a:xfrm>
            <a:off x="9778840" y="2180315"/>
            <a:ext cx="1391728" cy="923330"/>
          </a:xfrm>
          <a:prstGeom prst="rect">
            <a:avLst/>
          </a:prstGeom>
          <a:noFill/>
        </p:spPr>
        <p:txBody>
          <a:bodyPr wrap="none" rtlCol="0">
            <a:spAutoFit/>
          </a:bodyPr>
          <a:lstStyle/>
          <a:p>
            <a:r>
              <a:rPr lang="id-ID" sz="5400" b="1">
                <a:solidFill>
                  <a:srgbClr val="569C00"/>
                </a:solidFill>
              </a:rPr>
              <a:t>90%</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0-#ppt_w/2"/>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500"/>
                                        <p:tgtEl>
                                          <p:spTgt spid="7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7" grpId="0"/>
      <p:bldP spid="78" grpId="0"/>
      <p:bldP spid="79" grpId="0"/>
      <p:bldP spid="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sp>
        <p:nvSpPr>
          <p:cNvPr id="18" name="Rectangle 32"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1404070" y="3714750"/>
            <a:ext cx="2053167" cy="2123658"/>
          </a:xfrm>
          <a:prstGeom prst="rect">
            <a:avLst/>
          </a:prstGeom>
        </p:spPr>
        <p:txBody>
          <a:bodyPr>
            <a:spAutoFit/>
          </a:bodyPr>
          <a:lstStyle/>
          <a:p>
            <a:pPr fontAlgn="auto">
              <a:spcBef>
                <a:spcPct val="0"/>
              </a:spcBef>
              <a:spcAft>
                <a:spcPct val="0"/>
              </a:spcAft>
              <a:defRPr/>
            </a:pPr>
            <a:r>
              <a:rPr lang="ms-MY" sz="12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23"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1361737" y="3143388"/>
            <a:ext cx="209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600" b="1">
                <a:solidFill>
                  <a:schemeClr val="tx1">
                    <a:lumMod val="75000"/>
                    <a:lumOff val="25000"/>
                  </a:schemeClr>
                </a:solidFill>
                <a:latin typeface="+mn-lt"/>
                <a:cs typeface="Open Sans" panose="020B0606030504020204" pitchFamily="34" charset="0"/>
              </a:rPr>
              <a:t>YOUR TITLE </a:t>
            </a:r>
            <a:r>
              <a:rPr lang="en-US" altLang="zh-CN" sz="1600">
                <a:solidFill>
                  <a:schemeClr val="tx1">
                    <a:lumMod val="75000"/>
                    <a:lumOff val="25000"/>
                  </a:schemeClr>
                </a:solidFill>
                <a:latin typeface="+mn-lt"/>
                <a:cs typeface="Open Sans" panose="020B0606030504020204" pitchFamily="34" charset="0"/>
              </a:rPr>
              <a:t>HERE</a:t>
            </a:r>
            <a:endParaRPr lang="en-US" altLang="zh-CN" sz="1600">
              <a:solidFill>
                <a:schemeClr val="tx1">
                  <a:lumMod val="75000"/>
                  <a:lumOff val="25000"/>
                </a:schemeClr>
              </a:solidFill>
              <a:latin typeface="+mn-lt"/>
              <a:cs typeface="Open Sans Light" pitchFamily="34" charset="0"/>
            </a:endParaRPr>
          </a:p>
        </p:txBody>
      </p:sp>
      <p:sp>
        <p:nvSpPr>
          <p:cNvPr id="24" name="Rectangle 34"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1456988"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rgbClr val="C8648C"/>
                </a:solidFill>
                <a:latin typeface="+mn-lt"/>
                <a:cs typeface="Open Sans Light" pitchFamily="34" charset="0"/>
              </a:rPr>
              <a:t>1</a:t>
            </a:r>
          </a:p>
        </p:txBody>
      </p:sp>
      <p:sp>
        <p:nvSpPr>
          <p:cNvPr id="25" name="Rectangle 38"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3934661" y="3714750"/>
            <a:ext cx="2053167" cy="2123658"/>
          </a:xfrm>
          <a:prstGeom prst="rect">
            <a:avLst/>
          </a:prstGeom>
        </p:spPr>
        <p:txBody>
          <a:bodyPr>
            <a:spAutoFit/>
          </a:bodyPr>
          <a:lstStyle/>
          <a:p>
            <a:pPr fontAlgn="auto">
              <a:spcBef>
                <a:spcPct val="0"/>
              </a:spcBef>
              <a:spcAft>
                <a:spcPct val="0"/>
              </a:spcAft>
              <a:defRPr/>
            </a:pPr>
            <a:r>
              <a:rPr lang="ms-MY" sz="12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26" name="Rectangle 40"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3987579"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rgbClr val="88B84B"/>
                </a:solidFill>
                <a:latin typeface="+mn-lt"/>
                <a:cs typeface="Open Sans Light" pitchFamily="34" charset="0"/>
              </a:rPr>
              <a:t>2</a:t>
            </a:r>
          </a:p>
        </p:txBody>
      </p:sp>
      <p:sp>
        <p:nvSpPr>
          <p:cNvPr id="27" name="Rectangle 41"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6465252" y="3714750"/>
            <a:ext cx="2053167" cy="2123658"/>
          </a:xfrm>
          <a:prstGeom prst="rect">
            <a:avLst/>
          </a:prstGeom>
        </p:spPr>
        <p:txBody>
          <a:bodyPr>
            <a:spAutoFit/>
          </a:bodyPr>
          <a:lstStyle/>
          <a:p>
            <a:pPr fontAlgn="auto">
              <a:spcBef>
                <a:spcPct val="0"/>
              </a:spcBef>
              <a:spcAft>
                <a:spcPct val="0"/>
              </a:spcAft>
              <a:defRPr/>
            </a:pPr>
            <a:r>
              <a:rPr lang="ms-MY" sz="12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28" name="Rectangle 4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6518170"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rgbClr val="C8648C"/>
                </a:solidFill>
                <a:latin typeface="+mn-lt"/>
                <a:cs typeface="Open Sans Light" pitchFamily="34" charset="0"/>
              </a:rPr>
              <a:t>3</a:t>
            </a:r>
          </a:p>
        </p:txBody>
      </p:sp>
      <p:sp>
        <p:nvSpPr>
          <p:cNvPr id="29" name="Rectangle 44"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8995843" y="3714750"/>
            <a:ext cx="2053167" cy="2123658"/>
          </a:xfrm>
          <a:prstGeom prst="rect">
            <a:avLst/>
          </a:prstGeom>
        </p:spPr>
        <p:txBody>
          <a:bodyPr>
            <a:spAutoFit/>
          </a:bodyPr>
          <a:lstStyle/>
          <a:p>
            <a:pPr fontAlgn="auto">
              <a:spcBef>
                <a:spcPct val="0"/>
              </a:spcBef>
              <a:spcAft>
                <a:spcPct val="0"/>
              </a:spcAft>
              <a:defRPr/>
            </a:pPr>
            <a:r>
              <a:rPr lang="ms-MY" sz="12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30" name="Rectangle 46"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9048761"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rgbClr val="88B84B"/>
                </a:solidFill>
                <a:latin typeface="+mn-lt"/>
                <a:cs typeface="Open Sans Light" pitchFamily="34" charset="0"/>
              </a:rPr>
              <a:t>4</a:t>
            </a:r>
          </a:p>
        </p:txBody>
      </p:sp>
      <p:sp>
        <p:nvSpPr>
          <p:cNvPr id="31"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3887742" y="3143388"/>
            <a:ext cx="209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600" b="1">
                <a:solidFill>
                  <a:schemeClr val="tx1">
                    <a:lumMod val="75000"/>
                    <a:lumOff val="25000"/>
                  </a:schemeClr>
                </a:solidFill>
                <a:latin typeface="+mn-lt"/>
                <a:cs typeface="Open Sans" panose="020B0606030504020204" pitchFamily="34" charset="0"/>
              </a:rPr>
              <a:t>YOUR TITLE </a:t>
            </a:r>
            <a:r>
              <a:rPr lang="en-US" altLang="zh-CN" sz="1600">
                <a:solidFill>
                  <a:schemeClr val="tx1">
                    <a:lumMod val="75000"/>
                    <a:lumOff val="25000"/>
                  </a:schemeClr>
                </a:solidFill>
                <a:latin typeface="+mn-lt"/>
                <a:cs typeface="Open Sans" panose="020B0606030504020204" pitchFamily="34" charset="0"/>
              </a:rPr>
              <a:t>HERE</a:t>
            </a:r>
            <a:endParaRPr lang="en-US" altLang="zh-CN" sz="1600">
              <a:solidFill>
                <a:schemeClr val="tx1">
                  <a:lumMod val="75000"/>
                  <a:lumOff val="25000"/>
                </a:schemeClr>
              </a:solidFill>
              <a:latin typeface="+mn-lt"/>
              <a:cs typeface="Open Sans Light" pitchFamily="34" charset="0"/>
            </a:endParaRPr>
          </a:p>
        </p:txBody>
      </p:sp>
      <p:sp>
        <p:nvSpPr>
          <p:cNvPr id="32"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6413747" y="3143388"/>
            <a:ext cx="209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600" b="1">
                <a:solidFill>
                  <a:schemeClr val="tx1">
                    <a:lumMod val="75000"/>
                    <a:lumOff val="25000"/>
                  </a:schemeClr>
                </a:solidFill>
                <a:latin typeface="+mn-lt"/>
                <a:cs typeface="Open Sans" panose="020B0606030504020204" pitchFamily="34" charset="0"/>
              </a:rPr>
              <a:t>YOUR TITLE </a:t>
            </a:r>
            <a:r>
              <a:rPr lang="en-US" altLang="zh-CN" sz="1600">
                <a:solidFill>
                  <a:schemeClr val="tx1">
                    <a:lumMod val="75000"/>
                    <a:lumOff val="25000"/>
                  </a:schemeClr>
                </a:solidFill>
                <a:latin typeface="+mn-lt"/>
                <a:cs typeface="Open Sans" panose="020B0606030504020204" pitchFamily="34" charset="0"/>
              </a:rPr>
              <a:t>HERE</a:t>
            </a:r>
            <a:endParaRPr lang="en-US" altLang="zh-CN" sz="1600">
              <a:solidFill>
                <a:schemeClr val="tx1">
                  <a:lumMod val="75000"/>
                  <a:lumOff val="25000"/>
                </a:schemeClr>
              </a:solidFill>
              <a:latin typeface="+mn-lt"/>
              <a:cs typeface="Open Sans Light" pitchFamily="34" charset="0"/>
            </a:endParaRPr>
          </a:p>
        </p:txBody>
      </p:sp>
      <p:sp>
        <p:nvSpPr>
          <p:cNvPr id="33"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8939751" y="3143388"/>
            <a:ext cx="209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600" b="1">
                <a:solidFill>
                  <a:schemeClr val="tx1">
                    <a:lumMod val="75000"/>
                    <a:lumOff val="25000"/>
                  </a:schemeClr>
                </a:solidFill>
                <a:latin typeface="+mn-lt"/>
                <a:cs typeface="Open Sans" panose="020B0606030504020204" pitchFamily="34" charset="0"/>
              </a:rPr>
              <a:t>YOUR TITLE </a:t>
            </a:r>
            <a:r>
              <a:rPr lang="en-US" altLang="zh-CN" sz="1600">
                <a:solidFill>
                  <a:schemeClr val="tx1">
                    <a:lumMod val="75000"/>
                    <a:lumOff val="25000"/>
                  </a:schemeClr>
                </a:solidFill>
                <a:latin typeface="+mn-lt"/>
                <a:cs typeface="Open Sans" panose="020B0606030504020204" pitchFamily="34" charset="0"/>
              </a:rPr>
              <a:t>HERE</a:t>
            </a:r>
            <a:endParaRPr lang="en-US" altLang="zh-CN" sz="1600">
              <a:solidFill>
                <a:schemeClr val="tx1">
                  <a:lumMod val="75000"/>
                  <a:lumOff val="25000"/>
                </a:schemeClr>
              </a:solidFill>
              <a:latin typeface="+mn-lt"/>
              <a:cs typeface="Open Sans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1+#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1500"/>
                            </p:stCondLst>
                            <p:childTnLst>
                              <p:par>
                                <p:cTn id="31" presetID="2" presetClass="entr" presetSubtype="2"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1+#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1+#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3" grpId="0"/>
      <p:bldP spid="24" grpId="0"/>
      <p:bldP spid="25" grpId="0"/>
      <p:bldP spid="26" grpId="0"/>
      <p:bldP spid="27" grpId="0"/>
      <p:bldP spid="28"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525623" y="784311"/>
            <a:ext cx="3140754" cy="830997"/>
          </a:xfrm>
          <a:prstGeom prst="rect">
            <a:avLst/>
          </a:prstGeom>
        </p:spPr>
        <p:txBody>
          <a:bodyPr wrap="square">
            <a:spAutoFit/>
          </a:bodyPr>
          <a:lstStyle/>
          <a:p>
            <a:pPr algn="ctr"/>
            <a:r>
              <a:rPr lang="en-US" altLang="zh-CN" sz="4800" b="1">
                <a:solidFill>
                  <a:schemeClr val="accent2">
                    <a:lumMod val="75000"/>
                  </a:schemeClr>
                </a:solidFill>
                <a:latin typeface="Agency FB" panose="020B0503020202020204" pitchFamily="34" charset="0"/>
                <a:cs typeface="+mn-ea"/>
                <a:sym typeface="+mn-lt"/>
              </a:rPr>
              <a:t>CONTENTS</a:t>
            </a:r>
            <a:endParaRPr lang="zh-CN" altLang="en-US" sz="4800" b="1">
              <a:solidFill>
                <a:schemeClr val="accent2">
                  <a:lumMod val="75000"/>
                </a:schemeClr>
              </a:solidFill>
              <a:latin typeface="Agency FB" panose="020B0503020202020204" pitchFamily="34" charset="0"/>
              <a:cs typeface="+mn-ea"/>
              <a:sym typeface="+mn-lt"/>
            </a:endParaRPr>
          </a:p>
        </p:txBody>
      </p:sp>
      <p:sp>
        <p:nvSpPr>
          <p:cNvPr id="24" name="TextBox 64"/>
          <p:cNvSpPr>
            <a:spLocks noChangeArrowheads="1"/>
          </p:cNvSpPr>
          <p:nvPr/>
        </p:nvSpPr>
        <p:spPr bwMode="auto">
          <a:xfrm>
            <a:off x="962238" y="3454983"/>
            <a:ext cx="2363734" cy="523220"/>
          </a:xfrm>
          <a:prstGeom prst="rect">
            <a:avLst/>
          </a:prstGeom>
          <a:noFill/>
          <a:ln w="9525">
            <a:noFill/>
            <a:miter lim="800000"/>
          </a:ln>
        </p:spPr>
        <p:txBody>
          <a:bodyPr wrap="square" lIns="91440" tIns="45720" rIns="91440" bIns="45720">
            <a:spAutoFit/>
          </a:bodyPr>
          <a:lstStyle/>
          <a:p>
            <a:pPr algn="ctr"/>
            <a:r>
              <a:rPr lang="en-US" altLang="zh-CN" sz="2800" b="1">
                <a:solidFill>
                  <a:schemeClr val="accent2">
                    <a:lumMod val="75000"/>
                  </a:schemeClr>
                </a:solidFill>
                <a:latin typeface="Agency FB" panose="020B0503020202020204" pitchFamily="34" charset="0"/>
                <a:cs typeface="+mn-ea"/>
                <a:sym typeface="+mn-lt"/>
              </a:rPr>
              <a:t>YOUR TITLE </a:t>
            </a:r>
            <a:r>
              <a:rPr lang="en-US" altLang="zh-CN" sz="2800">
                <a:solidFill>
                  <a:schemeClr val="accent2">
                    <a:lumMod val="75000"/>
                  </a:schemeClr>
                </a:solidFill>
                <a:latin typeface="Agency FB" panose="020B0503020202020204" pitchFamily="34" charset="0"/>
                <a:cs typeface="+mn-ea"/>
                <a:sym typeface="+mn-lt"/>
              </a:rPr>
              <a:t>HERE</a:t>
            </a:r>
            <a:endParaRPr lang="zh-CN" altLang="en-US" sz="2800">
              <a:solidFill>
                <a:schemeClr val="accent2">
                  <a:lumMod val="75000"/>
                </a:schemeClr>
              </a:solidFill>
              <a:latin typeface="Agency FB" panose="020B0503020202020204" pitchFamily="34" charset="0"/>
              <a:cs typeface="+mn-ea"/>
              <a:sym typeface="+mn-lt"/>
            </a:endParaRPr>
          </a:p>
        </p:txBody>
      </p:sp>
      <p:sp>
        <p:nvSpPr>
          <p:cNvPr id="25" name="TextBox 64"/>
          <p:cNvSpPr>
            <a:spLocks noChangeArrowheads="1"/>
          </p:cNvSpPr>
          <p:nvPr/>
        </p:nvSpPr>
        <p:spPr bwMode="auto">
          <a:xfrm>
            <a:off x="1305136" y="3179858"/>
            <a:ext cx="1601736" cy="400110"/>
          </a:xfrm>
          <a:prstGeom prst="rect">
            <a:avLst/>
          </a:prstGeom>
          <a:noFill/>
          <a:ln w="9525">
            <a:noFill/>
            <a:miter lim="800000"/>
          </a:ln>
        </p:spPr>
        <p:txBody>
          <a:bodyPr wrap="square" lIns="91440" tIns="45720" rIns="91440" bIns="45720">
            <a:spAutoFit/>
          </a:bodyPr>
          <a:lstStyle/>
          <a:p>
            <a:pPr algn="ctr"/>
            <a:r>
              <a:rPr lang="en-US" altLang="zh-CN" sz="2000">
                <a:solidFill>
                  <a:schemeClr val="tx1">
                    <a:lumMod val="65000"/>
                    <a:lumOff val="35000"/>
                  </a:schemeClr>
                </a:solidFill>
                <a:latin typeface="Agency FB" panose="020B0503020202020204" pitchFamily="34" charset="0"/>
                <a:cs typeface="+mn-ea"/>
                <a:sym typeface="+mn-lt"/>
              </a:rPr>
              <a:t>PART ONE</a:t>
            </a:r>
            <a:endParaRPr lang="zh-CN" altLang="en-US" sz="2800">
              <a:solidFill>
                <a:schemeClr val="tx1">
                  <a:lumMod val="65000"/>
                  <a:lumOff val="35000"/>
                </a:schemeClr>
              </a:solidFill>
              <a:latin typeface="Agency FB" panose="020B0503020202020204" pitchFamily="34" charset="0"/>
              <a:cs typeface="+mn-ea"/>
              <a:sym typeface="+mn-lt"/>
            </a:endParaRPr>
          </a:p>
        </p:txBody>
      </p:sp>
      <p:sp>
        <p:nvSpPr>
          <p:cNvPr id="26" name="TextBox 64"/>
          <p:cNvSpPr>
            <a:spLocks noChangeArrowheads="1"/>
          </p:cNvSpPr>
          <p:nvPr/>
        </p:nvSpPr>
        <p:spPr bwMode="auto">
          <a:xfrm>
            <a:off x="3566214" y="3454983"/>
            <a:ext cx="2363734" cy="523220"/>
          </a:xfrm>
          <a:prstGeom prst="rect">
            <a:avLst/>
          </a:prstGeom>
          <a:noFill/>
          <a:ln w="9525">
            <a:noFill/>
            <a:miter lim="800000"/>
          </a:ln>
        </p:spPr>
        <p:txBody>
          <a:bodyPr wrap="square" lIns="91440" tIns="45720" rIns="91440" bIns="45720">
            <a:spAutoFit/>
          </a:bodyPr>
          <a:lstStyle/>
          <a:p>
            <a:pPr algn="ctr"/>
            <a:r>
              <a:rPr lang="en-US" altLang="zh-CN" sz="2800" b="1">
                <a:solidFill>
                  <a:schemeClr val="accent2">
                    <a:lumMod val="75000"/>
                  </a:schemeClr>
                </a:solidFill>
                <a:latin typeface="Agency FB" panose="020B0503020202020204" pitchFamily="34" charset="0"/>
                <a:cs typeface="+mn-ea"/>
                <a:sym typeface="+mn-lt"/>
              </a:rPr>
              <a:t>YOUR TITLE </a:t>
            </a:r>
            <a:r>
              <a:rPr lang="en-US" altLang="zh-CN" sz="2800">
                <a:solidFill>
                  <a:schemeClr val="accent2">
                    <a:lumMod val="75000"/>
                  </a:schemeClr>
                </a:solidFill>
                <a:latin typeface="Agency FB" panose="020B0503020202020204" pitchFamily="34" charset="0"/>
                <a:cs typeface="+mn-ea"/>
                <a:sym typeface="+mn-lt"/>
              </a:rPr>
              <a:t>HERE</a:t>
            </a:r>
            <a:endParaRPr lang="zh-CN" altLang="en-US" sz="2800">
              <a:solidFill>
                <a:schemeClr val="accent2">
                  <a:lumMod val="75000"/>
                </a:schemeClr>
              </a:solidFill>
              <a:latin typeface="Agency FB" panose="020B0503020202020204" pitchFamily="34" charset="0"/>
              <a:cs typeface="+mn-ea"/>
              <a:sym typeface="+mn-lt"/>
            </a:endParaRPr>
          </a:p>
        </p:txBody>
      </p:sp>
      <p:sp>
        <p:nvSpPr>
          <p:cNvPr id="27" name="TextBox 64"/>
          <p:cNvSpPr>
            <a:spLocks noChangeArrowheads="1"/>
          </p:cNvSpPr>
          <p:nvPr/>
        </p:nvSpPr>
        <p:spPr bwMode="auto">
          <a:xfrm>
            <a:off x="3951656" y="3179858"/>
            <a:ext cx="1601736" cy="400110"/>
          </a:xfrm>
          <a:prstGeom prst="rect">
            <a:avLst/>
          </a:prstGeom>
          <a:noFill/>
          <a:ln w="9525">
            <a:noFill/>
            <a:miter lim="800000"/>
          </a:ln>
        </p:spPr>
        <p:txBody>
          <a:bodyPr wrap="square" lIns="91440" tIns="45720" rIns="91440" bIns="45720">
            <a:spAutoFit/>
          </a:bodyPr>
          <a:lstStyle/>
          <a:p>
            <a:pPr algn="ctr"/>
            <a:r>
              <a:rPr lang="en-US" altLang="zh-CN" sz="2000">
                <a:solidFill>
                  <a:schemeClr val="tx1">
                    <a:lumMod val="65000"/>
                    <a:lumOff val="35000"/>
                  </a:schemeClr>
                </a:solidFill>
                <a:latin typeface="Agency FB" panose="020B0503020202020204" pitchFamily="34" charset="0"/>
                <a:cs typeface="+mn-ea"/>
                <a:sym typeface="+mn-lt"/>
              </a:rPr>
              <a:t>PART TWO</a:t>
            </a:r>
            <a:endParaRPr lang="zh-CN" altLang="en-US" sz="2800">
              <a:solidFill>
                <a:schemeClr val="tx1">
                  <a:lumMod val="65000"/>
                  <a:lumOff val="35000"/>
                </a:schemeClr>
              </a:solidFill>
              <a:latin typeface="Agency FB" panose="020B0503020202020204" pitchFamily="34" charset="0"/>
              <a:cs typeface="+mn-ea"/>
              <a:sym typeface="+mn-lt"/>
            </a:endParaRPr>
          </a:p>
        </p:txBody>
      </p:sp>
      <p:sp>
        <p:nvSpPr>
          <p:cNvPr id="28" name="TextBox 64"/>
          <p:cNvSpPr>
            <a:spLocks noChangeArrowheads="1"/>
          </p:cNvSpPr>
          <p:nvPr/>
        </p:nvSpPr>
        <p:spPr bwMode="auto">
          <a:xfrm>
            <a:off x="6170190" y="3454983"/>
            <a:ext cx="2363734" cy="523220"/>
          </a:xfrm>
          <a:prstGeom prst="rect">
            <a:avLst/>
          </a:prstGeom>
          <a:noFill/>
          <a:ln w="9525">
            <a:noFill/>
            <a:miter lim="800000"/>
          </a:ln>
        </p:spPr>
        <p:txBody>
          <a:bodyPr wrap="square" lIns="91440" tIns="45720" rIns="91440" bIns="45720">
            <a:spAutoFit/>
          </a:bodyPr>
          <a:lstStyle/>
          <a:p>
            <a:pPr algn="ctr"/>
            <a:r>
              <a:rPr lang="en-US" altLang="zh-CN" sz="2800" b="1">
                <a:solidFill>
                  <a:schemeClr val="accent2">
                    <a:lumMod val="75000"/>
                  </a:schemeClr>
                </a:solidFill>
                <a:latin typeface="Agency FB" panose="020B0503020202020204" pitchFamily="34" charset="0"/>
                <a:cs typeface="+mn-ea"/>
                <a:sym typeface="+mn-lt"/>
              </a:rPr>
              <a:t>YOUR TITLE </a:t>
            </a:r>
            <a:r>
              <a:rPr lang="en-US" altLang="zh-CN" sz="2800">
                <a:solidFill>
                  <a:schemeClr val="accent2">
                    <a:lumMod val="75000"/>
                  </a:schemeClr>
                </a:solidFill>
                <a:latin typeface="Agency FB" panose="020B0503020202020204" pitchFamily="34" charset="0"/>
                <a:cs typeface="+mn-ea"/>
                <a:sym typeface="+mn-lt"/>
              </a:rPr>
              <a:t>HERE</a:t>
            </a:r>
            <a:endParaRPr lang="zh-CN" altLang="en-US" sz="2800">
              <a:solidFill>
                <a:schemeClr val="accent2">
                  <a:lumMod val="75000"/>
                </a:schemeClr>
              </a:solidFill>
              <a:latin typeface="Agency FB" panose="020B0503020202020204" pitchFamily="34" charset="0"/>
              <a:cs typeface="+mn-ea"/>
              <a:sym typeface="+mn-lt"/>
            </a:endParaRPr>
          </a:p>
        </p:txBody>
      </p:sp>
      <p:sp>
        <p:nvSpPr>
          <p:cNvPr id="29" name="TextBox 64"/>
          <p:cNvSpPr>
            <a:spLocks noChangeArrowheads="1"/>
          </p:cNvSpPr>
          <p:nvPr/>
        </p:nvSpPr>
        <p:spPr bwMode="auto">
          <a:xfrm>
            <a:off x="6598176" y="3179858"/>
            <a:ext cx="1601736" cy="400110"/>
          </a:xfrm>
          <a:prstGeom prst="rect">
            <a:avLst/>
          </a:prstGeom>
          <a:noFill/>
          <a:ln w="9525">
            <a:noFill/>
            <a:miter lim="800000"/>
          </a:ln>
        </p:spPr>
        <p:txBody>
          <a:bodyPr wrap="square" lIns="91440" tIns="45720" rIns="91440" bIns="45720">
            <a:spAutoFit/>
          </a:bodyPr>
          <a:lstStyle/>
          <a:p>
            <a:pPr algn="ctr"/>
            <a:r>
              <a:rPr lang="en-US" altLang="zh-CN" sz="2000">
                <a:solidFill>
                  <a:schemeClr val="tx1">
                    <a:lumMod val="65000"/>
                    <a:lumOff val="35000"/>
                  </a:schemeClr>
                </a:solidFill>
                <a:latin typeface="Agency FB" panose="020B0503020202020204" pitchFamily="34" charset="0"/>
                <a:cs typeface="+mn-ea"/>
                <a:sym typeface="+mn-lt"/>
              </a:rPr>
              <a:t>PART THREE</a:t>
            </a:r>
            <a:endParaRPr lang="zh-CN" altLang="en-US" sz="2800">
              <a:solidFill>
                <a:schemeClr val="tx1">
                  <a:lumMod val="65000"/>
                  <a:lumOff val="35000"/>
                </a:schemeClr>
              </a:solidFill>
              <a:latin typeface="Agency FB" panose="020B0503020202020204" pitchFamily="34" charset="0"/>
              <a:cs typeface="+mn-ea"/>
              <a:sym typeface="+mn-lt"/>
            </a:endParaRPr>
          </a:p>
        </p:txBody>
      </p:sp>
      <p:sp>
        <p:nvSpPr>
          <p:cNvPr id="30" name="TextBox 64"/>
          <p:cNvSpPr>
            <a:spLocks noChangeArrowheads="1"/>
          </p:cNvSpPr>
          <p:nvPr/>
        </p:nvSpPr>
        <p:spPr bwMode="auto">
          <a:xfrm>
            <a:off x="8774166" y="3454983"/>
            <a:ext cx="2363734" cy="523220"/>
          </a:xfrm>
          <a:prstGeom prst="rect">
            <a:avLst/>
          </a:prstGeom>
          <a:noFill/>
          <a:ln w="9525">
            <a:noFill/>
            <a:miter lim="800000"/>
          </a:ln>
        </p:spPr>
        <p:txBody>
          <a:bodyPr wrap="square" lIns="91440" tIns="45720" rIns="91440" bIns="45720">
            <a:spAutoFit/>
          </a:bodyPr>
          <a:lstStyle/>
          <a:p>
            <a:pPr algn="ctr"/>
            <a:r>
              <a:rPr lang="en-US" altLang="zh-CN" sz="2800" b="1">
                <a:solidFill>
                  <a:schemeClr val="accent2">
                    <a:lumMod val="75000"/>
                  </a:schemeClr>
                </a:solidFill>
                <a:latin typeface="Agency FB" panose="020B0503020202020204" pitchFamily="34" charset="0"/>
                <a:cs typeface="+mn-ea"/>
                <a:sym typeface="+mn-lt"/>
              </a:rPr>
              <a:t>YOUR TITLE </a:t>
            </a:r>
            <a:r>
              <a:rPr lang="en-US" altLang="zh-CN" sz="2800">
                <a:solidFill>
                  <a:schemeClr val="accent2">
                    <a:lumMod val="75000"/>
                  </a:schemeClr>
                </a:solidFill>
                <a:latin typeface="Agency FB" panose="020B0503020202020204" pitchFamily="34" charset="0"/>
                <a:cs typeface="+mn-ea"/>
                <a:sym typeface="+mn-lt"/>
              </a:rPr>
              <a:t>HERE</a:t>
            </a:r>
            <a:endParaRPr lang="zh-CN" altLang="en-US" sz="2800">
              <a:solidFill>
                <a:schemeClr val="accent2">
                  <a:lumMod val="75000"/>
                </a:schemeClr>
              </a:solidFill>
              <a:latin typeface="Agency FB" panose="020B0503020202020204" pitchFamily="34" charset="0"/>
              <a:cs typeface="+mn-ea"/>
              <a:sym typeface="+mn-lt"/>
            </a:endParaRPr>
          </a:p>
        </p:txBody>
      </p:sp>
      <p:sp>
        <p:nvSpPr>
          <p:cNvPr id="31" name="TextBox 64"/>
          <p:cNvSpPr>
            <a:spLocks noChangeArrowheads="1"/>
          </p:cNvSpPr>
          <p:nvPr/>
        </p:nvSpPr>
        <p:spPr bwMode="auto">
          <a:xfrm>
            <a:off x="9244696" y="3179858"/>
            <a:ext cx="1601736" cy="400110"/>
          </a:xfrm>
          <a:prstGeom prst="rect">
            <a:avLst/>
          </a:prstGeom>
          <a:noFill/>
          <a:ln w="9525">
            <a:noFill/>
            <a:miter lim="800000"/>
          </a:ln>
        </p:spPr>
        <p:txBody>
          <a:bodyPr wrap="square" lIns="91440" tIns="45720" rIns="91440" bIns="45720">
            <a:spAutoFit/>
          </a:bodyPr>
          <a:lstStyle/>
          <a:p>
            <a:pPr algn="ctr"/>
            <a:r>
              <a:rPr lang="en-US" altLang="zh-CN" sz="2000">
                <a:solidFill>
                  <a:schemeClr val="tx1">
                    <a:lumMod val="65000"/>
                    <a:lumOff val="35000"/>
                  </a:schemeClr>
                </a:solidFill>
                <a:latin typeface="Agency FB" panose="020B0503020202020204" pitchFamily="34" charset="0"/>
                <a:cs typeface="+mn-ea"/>
                <a:sym typeface="+mn-lt"/>
              </a:rPr>
              <a:t>PART FOUR</a:t>
            </a:r>
            <a:endParaRPr lang="zh-CN" altLang="en-US" sz="2800">
              <a:solidFill>
                <a:schemeClr val="tx1">
                  <a:lumMod val="65000"/>
                  <a:lumOff val="35000"/>
                </a:schemeClr>
              </a:solidFill>
              <a:latin typeface="Agency FB" panose="020B0503020202020204" pitchFamily="34" charset="0"/>
              <a:cs typeface="+mn-ea"/>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057" y="2082800"/>
            <a:ext cx="1067002" cy="1097058"/>
          </a:xfrm>
          <a:prstGeom prst="rect">
            <a:avLst/>
          </a:prstGeom>
        </p:spPr>
      </p:pic>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02671" y="2082800"/>
            <a:ext cx="1067002" cy="1097058"/>
          </a:xfrm>
          <a:prstGeom prst="rect">
            <a:avLst/>
          </a:prstGeom>
        </p:spPr>
      </p:pic>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285" y="2082800"/>
            <a:ext cx="1067002" cy="1097058"/>
          </a:xfrm>
          <a:prstGeom prst="rect">
            <a:avLst/>
          </a:prstGeom>
        </p:spPr>
      </p:pic>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13898" y="2082800"/>
            <a:ext cx="1067002" cy="1097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childTnLst>
                          </p:cTn>
                        </p:par>
                        <p:par>
                          <p:cTn id="10" fill="hold">
                            <p:stCondLst>
                              <p:cond delay="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par>
                                <p:cTn id="23" presetID="3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style.rotation</p:attrName>
                                        </p:attrNameLst>
                                      </p:cBhvr>
                                      <p:tavLst>
                                        <p:tav tm="0">
                                          <p:val>
                                            <p:fltVal val="90"/>
                                          </p:val>
                                        </p:tav>
                                        <p:tav tm="100000">
                                          <p:val>
                                            <p:fltVal val="0"/>
                                          </p:val>
                                        </p:tav>
                                      </p:tavLst>
                                    </p:anim>
                                    <p:animEffect transition="in" filter="fade">
                                      <p:cBhvr>
                                        <p:cTn id="28" dur="1000"/>
                                        <p:tgtEl>
                                          <p:spTgt spid="34"/>
                                        </p:tgtEl>
                                      </p:cBhvr>
                                    </p:animEffect>
                                  </p:childTnLst>
                                </p:cTn>
                              </p:par>
                              <p:par>
                                <p:cTn id="29" presetID="3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 calcmode="lin" valueType="num">
                                      <p:cBhvr>
                                        <p:cTn id="33" dur="1000" fill="hold"/>
                                        <p:tgtEl>
                                          <p:spTgt spid="35"/>
                                        </p:tgtEl>
                                        <p:attrNameLst>
                                          <p:attrName>style.rotation</p:attrName>
                                        </p:attrNameLst>
                                      </p:cBhvr>
                                      <p:tavLst>
                                        <p:tav tm="0">
                                          <p:val>
                                            <p:fltVal val="90"/>
                                          </p:val>
                                        </p:tav>
                                        <p:tav tm="100000">
                                          <p:val>
                                            <p:fltVal val="0"/>
                                          </p:val>
                                        </p:tav>
                                      </p:tavLst>
                                    </p:anim>
                                    <p:animEffect transition="in" filter="fade">
                                      <p:cBhvr>
                                        <p:cTn id="34" dur="1000"/>
                                        <p:tgtEl>
                                          <p:spTgt spid="35"/>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1500"/>
                            </p:stCondLst>
                            <p:childTnLst>
                              <p:par>
                                <p:cTn id="57" presetID="2" presetClass="entr" presetSubtype="2" accel="6400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250" fill="hold"/>
                                        <p:tgtEl>
                                          <p:spTgt spid="24"/>
                                        </p:tgtEl>
                                        <p:attrNameLst>
                                          <p:attrName>ppt_x</p:attrName>
                                        </p:attrNameLst>
                                      </p:cBhvr>
                                      <p:tavLst>
                                        <p:tav tm="0">
                                          <p:val>
                                            <p:strVal val="1+#ppt_w/2"/>
                                          </p:val>
                                        </p:tav>
                                        <p:tav tm="100000">
                                          <p:val>
                                            <p:strVal val="#ppt_x"/>
                                          </p:val>
                                        </p:tav>
                                      </p:tavLst>
                                    </p:anim>
                                    <p:anim calcmode="lin" valueType="num">
                                      <p:cBhvr additive="base">
                                        <p:cTn id="60" dur="1250" fill="hold"/>
                                        <p:tgtEl>
                                          <p:spTgt spid="24"/>
                                        </p:tgtEl>
                                        <p:attrNameLst>
                                          <p:attrName>ppt_y</p:attrName>
                                        </p:attrNameLst>
                                      </p:cBhvr>
                                      <p:tavLst>
                                        <p:tav tm="0">
                                          <p:val>
                                            <p:strVal val="#ppt_y"/>
                                          </p:val>
                                        </p:tav>
                                        <p:tav tm="100000">
                                          <p:val>
                                            <p:strVal val="#ppt_y"/>
                                          </p:val>
                                        </p:tav>
                                      </p:tavLst>
                                    </p:anim>
                                  </p:childTnLst>
                                </p:cTn>
                              </p:par>
                              <p:par>
                                <p:cTn id="61" presetID="2" presetClass="entr" presetSubtype="2" accel="6400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1250" fill="hold"/>
                                        <p:tgtEl>
                                          <p:spTgt spid="26"/>
                                        </p:tgtEl>
                                        <p:attrNameLst>
                                          <p:attrName>ppt_x</p:attrName>
                                        </p:attrNameLst>
                                      </p:cBhvr>
                                      <p:tavLst>
                                        <p:tav tm="0">
                                          <p:val>
                                            <p:strVal val="1+#ppt_w/2"/>
                                          </p:val>
                                        </p:tav>
                                        <p:tav tm="100000">
                                          <p:val>
                                            <p:strVal val="#ppt_x"/>
                                          </p:val>
                                        </p:tav>
                                      </p:tavLst>
                                    </p:anim>
                                    <p:anim calcmode="lin" valueType="num">
                                      <p:cBhvr additive="base">
                                        <p:cTn id="64" dur="1250" fill="hold"/>
                                        <p:tgtEl>
                                          <p:spTgt spid="26"/>
                                        </p:tgtEl>
                                        <p:attrNameLst>
                                          <p:attrName>ppt_y</p:attrName>
                                        </p:attrNameLst>
                                      </p:cBhvr>
                                      <p:tavLst>
                                        <p:tav tm="0">
                                          <p:val>
                                            <p:strVal val="#ppt_y"/>
                                          </p:val>
                                        </p:tav>
                                        <p:tav tm="100000">
                                          <p:val>
                                            <p:strVal val="#ppt_y"/>
                                          </p:val>
                                        </p:tav>
                                      </p:tavLst>
                                    </p:anim>
                                  </p:childTnLst>
                                </p:cTn>
                              </p:par>
                              <p:par>
                                <p:cTn id="65" presetID="2" presetClass="entr" presetSubtype="2" accel="6400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250" fill="hold"/>
                                        <p:tgtEl>
                                          <p:spTgt spid="28"/>
                                        </p:tgtEl>
                                        <p:attrNameLst>
                                          <p:attrName>ppt_x</p:attrName>
                                        </p:attrNameLst>
                                      </p:cBhvr>
                                      <p:tavLst>
                                        <p:tav tm="0">
                                          <p:val>
                                            <p:strVal val="1+#ppt_w/2"/>
                                          </p:val>
                                        </p:tav>
                                        <p:tav tm="100000">
                                          <p:val>
                                            <p:strVal val="#ppt_x"/>
                                          </p:val>
                                        </p:tav>
                                      </p:tavLst>
                                    </p:anim>
                                    <p:anim calcmode="lin" valueType="num">
                                      <p:cBhvr additive="base">
                                        <p:cTn id="68" dur="1250" fill="hold"/>
                                        <p:tgtEl>
                                          <p:spTgt spid="28"/>
                                        </p:tgtEl>
                                        <p:attrNameLst>
                                          <p:attrName>ppt_y</p:attrName>
                                        </p:attrNameLst>
                                      </p:cBhvr>
                                      <p:tavLst>
                                        <p:tav tm="0">
                                          <p:val>
                                            <p:strVal val="#ppt_y"/>
                                          </p:val>
                                        </p:tav>
                                        <p:tav tm="100000">
                                          <p:val>
                                            <p:strVal val="#ppt_y"/>
                                          </p:val>
                                        </p:tav>
                                      </p:tavLst>
                                    </p:anim>
                                  </p:childTnLst>
                                </p:cTn>
                              </p:par>
                              <p:par>
                                <p:cTn id="69" presetID="2" presetClass="entr" presetSubtype="2" accel="6400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1250" fill="hold"/>
                                        <p:tgtEl>
                                          <p:spTgt spid="30"/>
                                        </p:tgtEl>
                                        <p:attrNameLst>
                                          <p:attrName>ppt_x</p:attrName>
                                        </p:attrNameLst>
                                      </p:cBhvr>
                                      <p:tavLst>
                                        <p:tav tm="0">
                                          <p:val>
                                            <p:strVal val="1+#ppt_w/2"/>
                                          </p:val>
                                        </p:tav>
                                        <p:tav tm="100000">
                                          <p:val>
                                            <p:strVal val="#ppt_x"/>
                                          </p:val>
                                        </p:tav>
                                      </p:tavLst>
                                    </p:anim>
                                    <p:anim calcmode="lin" valueType="num">
                                      <p:cBhvr additive="base">
                                        <p:cTn id="72" dur="12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25" grpId="0"/>
      <p:bldP spid="26" grpId="0"/>
      <p:bldP spid="27" grpId="0"/>
      <p:bldP spid="28" grpId="0"/>
      <p:bldP spid="29"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sp>
        <p:nvSpPr>
          <p:cNvPr id="3" name="Freeform 5"/>
          <p:cNvSpPr/>
          <p:nvPr/>
        </p:nvSpPr>
        <p:spPr bwMode="auto">
          <a:xfrm>
            <a:off x="822325" y="3922713"/>
            <a:ext cx="10547350" cy="68213"/>
          </a:xfrm>
          <a:custGeom>
            <a:avLst/>
            <a:gdLst>
              <a:gd name="T0" fmla="*/ 2147483647 w 2112"/>
              <a:gd name="T1" fmla="*/ 2147483647 h 28"/>
              <a:gd name="T2" fmla="*/ 2147483647 w 2112"/>
              <a:gd name="T3" fmla="*/ 0 h 28"/>
              <a:gd name="T4" fmla="*/ 2147483647 w 2112"/>
              <a:gd name="T5" fmla="*/ 0 h 28"/>
              <a:gd name="T6" fmla="*/ 0 w 2112"/>
              <a:gd name="T7" fmla="*/ 2147483647 h 28"/>
              <a:gd name="T8" fmla="*/ 0 w 2112"/>
              <a:gd name="T9" fmla="*/ 2147483647 h 28"/>
              <a:gd name="T10" fmla="*/ 2147483647 w 2112"/>
              <a:gd name="T11" fmla="*/ 2147483647 h 28"/>
              <a:gd name="T12" fmla="*/ 2147483647 w 2112"/>
              <a:gd name="T13" fmla="*/ 2147483647 h 28"/>
              <a:gd name="T14" fmla="*/ 2147483647 w 211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2" h="28">
                <a:moveTo>
                  <a:pt x="2112" y="14"/>
                </a:moveTo>
                <a:cubicBezTo>
                  <a:pt x="2112" y="7"/>
                  <a:pt x="2098" y="0"/>
                  <a:pt x="2081" y="0"/>
                </a:cubicBezTo>
                <a:cubicBezTo>
                  <a:pt x="30" y="0"/>
                  <a:pt x="30" y="0"/>
                  <a:pt x="30" y="0"/>
                </a:cubicBezTo>
                <a:cubicBezTo>
                  <a:pt x="13" y="0"/>
                  <a:pt x="0" y="7"/>
                  <a:pt x="0" y="14"/>
                </a:cubicBezTo>
                <a:cubicBezTo>
                  <a:pt x="0" y="14"/>
                  <a:pt x="0" y="14"/>
                  <a:pt x="0" y="14"/>
                </a:cubicBezTo>
                <a:cubicBezTo>
                  <a:pt x="0" y="22"/>
                  <a:pt x="13" y="28"/>
                  <a:pt x="30" y="28"/>
                </a:cubicBezTo>
                <a:cubicBezTo>
                  <a:pt x="2081" y="28"/>
                  <a:pt x="2081" y="28"/>
                  <a:pt x="2081" y="28"/>
                </a:cubicBezTo>
                <a:cubicBezTo>
                  <a:pt x="2098" y="28"/>
                  <a:pt x="2112" y="22"/>
                  <a:pt x="2112" y="14"/>
                </a:cubicBezTo>
                <a:close/>
              </a:path>
            </a:pathLst>
          </a:custGeom>
          <a:solidFill>
            <a:srgbClr val="87D323"/>
          </a:solidFill>
          <a:ln w="9525">
            <a:noFill/>
            <a:round/>
          </a:ln>
        </p:spPr>
        <p:txBody>
          <a:bodyPr/>
          <a:lstStyle/>
          <a:p>
            <a:endParaRPr lang="zh-CN" altLang="en-US"/>
          </a:p>
        </p:txBody>
      </p:sp>
      <p:sp>
        <p:nvSpPr>
          <p:cNvPr id="4" name="文本框 3"/>
          <p:cNvSpPr txBox="1">
            <a:spLocks noChangeArrowheads="1"/>
          </p:cNvSpPr>
          <p:nvPr/>
        </p:nvSpPr>
        <p:spPr bwMode="auto">
          <a:xfrm>
            <a:off x="1217613" y="4240212"/>
            <a:ext cx="760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gradFill>
                  <a:gsLst>
                    <a:gs pos="0">
                      <a:srgbClr val="87D323"/>
                    </a:gs>
                    <a:gs pos="100000">
                      <a:srgbClr val="69B702"/>
                    </a:gs>
                  </a:gsLst>
                  <a:lin ang="5400000" scaled="1"/>
                </a:gradFill>
                <a:latin typeface="Agency FB" panose="020B0503020202020204" pitchFamily="34" charset="0"/>
              </a:rPr>
              <a:t>2014</a:t>
            </a:r>
            <a:endParaRPr lang="zh-CN" altLang="en-US" sz="2800" b="1">
              <a:gradFill>
                <a:gsLst>
                  <a:gs pos="0">
                    <a:srgbClr val="87D323"/>
                  </a:gs>
                  <a:gs pos="100000">
                    <a:srgbClr val="69B702"/>
                  </a:gs>
                </a:gsLst>
                <a:lin ang="5400000" scaled="1"/>
              </a:gradFill>
              <a:latin typeface="Agency FB" panose="020B0503020202020204" pitchFamily="34" charset="0"/>
            </a:endParaRPr>
          </a:p>
        </p:txBody>
      </p:sp>
      <p:sp>
        <p:nvSpPr>
          <p:cNvPr id="5" name="文本框 4"/>
          <p:cNvSpPr txBox="1">
            <a:spLocks noChangeArrowheads="1"/>
          </p:cNvSpPr>
          <p:nvPr/>
        </p:nvSpPr>
        <p:spPr bwMode="auto">
          <a:xfrm>
            <a:off x="7209243" y="4240212"/>
            <a:ext cx="761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gradFill>
                  <a:gsLst>
                    <a:gs pos="0">
                      <a:srgbClr val="87D323"/>
                    </a:gs>
                    <a:gs pos="100000">
                      <a:srgbClr val="69B702"/>
                    </a:gs>
                  </a:gsLst>
                  <a:lin ang="5400000" scaled="1"/>
                </a:gradFill>
                <a:latin typeface="Agency FB" panose="020B0503020202020204" pitchFamily="34" charset="0"/>
              </a:rPr>
              <a:t>201X</a:t>
            </a:r>
            <a:endParaRPr lang="zh-CN" altLang="en-US" sz="2800" b="1">
              <a:gradFill>
                <a:gsLst>
                  <a:gs pos="0">
                    <a:srgbClr val="87D323"/>
                  </a:gs>
                  <a:gs pos="100000">
                    <a:srgbClr val="69B702"/>
                  </a:gs>
                </a:gsLst>
                <a:lin ang="5400000" scaled="1"/>
              </a:gradFill>
              <a:latin typeface="Agency FB" panose="020B0503020202020204" pitchFamily="34" charset="0"/>
            </a:endParaRPr>
          </a:p>
        </p:txBody>
      </p:sp>
      <p:sp>
        <p:nvSpPr>
          <p:cNvPr id="6" name="文本框 5"/>
          <p:cNvSpPr txBox="1">
            <a:spLocks noChangeArrowheads="1"/>
          </p:cNvSpPr>
          <p:nvPr/>
        </p:nvSpPr>
        <p:spPr bwMode="auto">
          <a:xfrm>
            <a:off x="4214813" y="2529361"/>
            <a:ext cx="760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gradFill>
                  <a:gsLst>
                    <a:gs pos="0">
                      <a:srgbClr val="87D323"/>
                    </a:gs>
                    <a:gs pos="100000">
                      <a:srgbClr val="69B702"/>
                    </a:gs>
                  </a:gsLst>
                  <a:lin ang="5400000" scaled="1"/>
                </a:gradFill>
                <a:latin typeface="Agency FB" panose="020B0503020202020204" pitchFamily="34" charset="0"/>
              </a:rPr>
              <a:t>201X</a:t>
            </a:r>
            <a:endParaRPr lang="zh-CN" altLang="en-US" sz="2800" b="1">
              <a:gradFill>
                <a:gsLst>
                  <a:gs pos="0">
                    <a:srgbClr val="87D323"/>
                  </a:gs>
                  <a:gs pos="100000">
                    <a:srgbClr val="69B702"/>
                  </a:gs>
                </a:gsLst>
                <a:lin ang="5400000" scaled="1"/>
              </a:gradFill>
              <a:latin typeface="Agency FB" panose="020B0503020202020204" pitchFamily="34" charset="0"/>
            </a:endParaRPr>
          </a:p>
        </p:txBody>
      </p:sp>
      <p:sp>
        <p:nvSpPr>
          <p:cNvPr id="7" name="文本框 6"/>
          <p:cNvSpPr txBox="1">
            <a:spLocks noChangeArrowheads="1"/>
          </p:cNvSpPr>
          <p:nvPr/>
        </p:nvSpPr>
        <p:spPr bwMode="auto">
          <a:xfrm>
            <a:off x="10130851" y="2511765"/>
            <a:ext cx="752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gradFill>
                  <a:gsLst>
                    <a:gs pos="0">
                      <a:srgbClr val="87D323"/>
                    </a:gs>
                    <a:gs pos="100000">
                      <a:srgbClr val="69B702"/>
                    </a:gs>
                  </a:gsLst>
                  <a:lin ang="5400000" scaled="1"/>
                </a:gradFill>
                <a:latin typeface="Agency FB" panose="020B0503020202020204" pitchFamily="34" charset="0"/>
              </a:rPr>
              <a:t>201X</a:t>
            </a:r>
            <a:endParaRPr lang="zh-CN" altLang="en-US" sz="2800" b="1">
              <a:gradFill>
                <a:gsLst>
                  <a:gs pos="0">
                    <a:srgbClr val="87D323"/>
                  </a:gs>
                  <a:gs pos="100000">
                    <a:srgbClr val="69B702"/>
                  </a:gs>
                </a:gsLst>
                <a:lin ang="5400000" scaled="1"/>
              </a:gradFill>
              <a:latin typeface="Agency FB" panose="020B0503020202020204" pitchFamily="34" charset="0"/>
            </a:endParaRPr>
          </a:p>
        </p:txBody>
      </p:sp>
      <p:grpSp>
        <p:nvGrpSpPr>
          <p:cNvPr id="8" name="组合 7"/>
          <p:cNvGrpSpPr/>
          <p:nvPr/>
        </p:nvGrpSpPr>
        <p:grpSpPr>
          <a:xfrm>
            <a:off x="1049510" y="2016099"/>
            <a:ext cx="2244151" cy="1087099"/>
            <a:chOff x="3762506" y="1807841"/>
            <a:chExt cx="2244151" cy="1087099"/>
          </a:xfrm>
        </p:grpSpPr>
        <p:sp>
          <p:nvSpPr>
            <p:cNvPr id="9" name="矩形 8"/>
            <p:cNvSpPr/>
            <p:nvPr/>
          </p:nvSpPr>
          <p:spPr>
            <a:xfrm>
              <a:off x="3762584" y="2110110"/>
              <a:ext cx="2244073" cy="784830"/>
            </a:xfrm>
            <a:prstGeom prst="rect">
              <a:avLst/>
            </a:prstGeom>
          </p:spPr>
          <p:txBody>
            <a:bodyPr wrap="square">
              <a:spAutoFit/>
            </a:bodyPr>
            <a:lstStyle/>
            <a:p>
              <a:pPr algn="just"/>
              <a:r>
                <a:rPr lang="en-US" altLang="zh-CN" sz="900" err="1">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10" name="文本框 9"/>
            <p:cNvSpPr txBox="1"/>
            <p:nvPr/>
          </p:nvSpPr>
          <p:spPr>
            <a:xfrm>
              <a:off x="3762506" y="1807841"/>
              <a:ext cx="2175198" cy="338554"/>
            </a:xfrm>
            <a:prstGeom prst="rect">
              <a:avLst/>
            </a:prstGeom>
            <a:noFill/>
          </p:spPr>
          <p:txBody>
            <a:bodyPr wrap="square" rtlCol="0">
              <a:spAutoFit/>
            </a:bodyPr>
            <a:lstStyle/>
            <a:p>
              <a:r>
                <a:rPr lang="en-US" altLang="zh-CN" sz="1600" b="1">
                  <a:solidFill>
                    <a:schemeClr val="tx1">
                      <a:lumMod val="75000"/>
                      <a:lumOff val="25000"/>
                    </a:schemeClr>
                  </a:solidFill>
                  <a:latin typeface="Agency FB" panose="020B0503020202020204" pitchFamily="34" charset="0"/>
                  <a:cs typeface="+mn-ea"/>
                  <a:sym typeface="+mn-lt"/>
                </a:rPr>
                <a:t>YOUR HEADER</a:t>
              </a:r>
            </a:p>
          </p:txBody>
        </p:sp>
      </p:grpSp>
      <p:grpSp>
        <p:nvGrpSpPr>
          <p:cNvPr id="11" name="组合 10"/>
          <p:cNvGrpSpPr/>
          <p:nvPr/>
        </p:nvGrpSpPr>
        <p:grpSpPr>
          <a:xfrm>
            <a:off x="3852881" y="4412052"/>
            <a:ext cx="2244151" cy="1087099"/>
            <a:chOff x="3762506" y="1807841"/>
            <a:chExt cx="2244151" cy="1087099"/>
          </a:xfrm>
        </p:grpSpPr>
        <p:sp>
          <p:nvSpPr>
            <p:cNvPr id="12" name="矩形 11"/>
            <p:cNvSpPr/>
            <p:nvPr/>
          </p:nvSpPr>
          <p:spPr>
            <a:xfrm>
              <a:off x="3762584" y="2110110"/>
              <a:ext cx="2244073" cy="784830"/>
            </a:xfrm>
            <a:prstGeom prst="rect">
              <a:avLst/>
            </a:prstGeom>
          </p:spPr>
          <p:txBody>
            <a:bodyPr wrap="square">
              <a:spAutoFit/>
            </a:bodyPr>
            <a:lstStyle/>
            <a:p>
              <a:pPr algn="just"/>
              <a:r>
                <a:rPr lang="en-US" altLang="zh-CN" sz="900" err="1">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13" name="文本框 12"/>
            <p:cNvSpPr txBox="1"/>
            <p:nvPr/>
          </p:nvSpPr>
          <p:spPr>
            <a:xfrm>
              <a:off x="3762506" y="1807841"/>
              <a:ext cx="2175198" cy="338554"/>
            </a:xfrm>
            <a:prstGeom prst="rect">
              <a:avLst/>
            </a:prstGeom>
            <a:noFill/>
          </p:spPr>
          <p:txBody>
            <a:bodyPr wrap="square" rtlCol="0">
              <a:spAutoFit/>
            </a:bodyPr>
            <a:lstStyle/>
            <a:p>
              <a:r>
                <a:rPr lang="en-US" altLang="zh-CN" sz="1600" b="1">
                  <a:solidFill>
                    <a:schemeClr val="tx1">
                      <a:lumMod val="75000"/>
                      <a:lumOff val="25000"/>
                    </a:schemeClr>
                  </a:solidFill>
                  <a:latin typeface="Agency FB" panose="020B0503020202020204" pitchFamily="34" charset="0"/>
                  <a:cs typeface="+mn-ea"/>
                  <a:sym typeface="+mn-lt"/>
                </a:rPr>
                <a:t>YOUR HEADER</a:t>
              </a:r>
            </a:p>
          </p:txBody>
        </p:sp>
      </p:grpSp>
      <p:grpSp>
        <p:nvGrpSpPr>
          <p:cNvPr id="14" name="组合 13"/>
          <p:cNvGrpSpPr/>
          <p:nvPr/>
        </p:nvGrpSpPr>
        <p:grpSpPr>
          <a:xfrm>
            <a:off x="6529560" y="2016099"/>
            <a:ext cx="2244151" cy="1087099"/>
            <a:chOff x="3762506" y="1807841"/>
            <a:chExt cx="2244151" cy="1087099"/>
          </a:xfrm>
        </p:grpSpPr>
        <p:sp>
          <p:nvSpPr>
            <p:cNvPr id="15" name="矩形 14"/>
            <p:cNvSpPr/>
            <p:nvPr/>
          </p:nvSpPr>
          <p:spPr>
            <a:xfrm>
              <a:off x="3762584" y="2110110"/>
              <a:ext cx="2244073" cy="784830"/>
            </a:xfrm>
            <a:prstGeom prst="rect">
              <a:avLst/>
            </a:prstGeom>
          </p:spPr>
          <p:txBody>
            <a:bodyPr wrap="square">
              <a:spAutoFit/>
            </a:bodyPr>
            <a:lstStyle/>
            <a:p>
              <a:pPr algn="just"/>
              <a:r>
                <a:rPr lang="en-US" altLang="zh-CN" sz="900" err="1">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16" name="文本框 15"/>
            <p:cNvSpPr txBox="1"/>
            <p:nvPr/>
          </p:nvSpPr>
          <p:spPr>
            <a:xfrm>
              <a:off x="3762506" y="1807841"/>
              <a:ext cx="2175198" cy="338554"/>
            </a:xfrm>
            <a:prstGeom prst="rect">
              <a:avLst/>
            </a:prstGeom>
            <a:noFill/>
          </p:spPr>
          <p:txBody>
            <a:bodyPr wrap="square" rtlCol="0">
              <a:spAutoFit/>
            </a:bodyPr>
            <a:lstStyle/>
            <a:p>
              <a:r>
                <a:rPr lang="en-US" altLang="zh-CN" sz="1600" b="1">
                  <a:solidFill>
                    <a:schemeClr val="tx1">
                      <a:lumMod val="75000"/>
                      <a:lumOff val="25000"/>
                    </a:schemeClr>
                  </a:solidFill>
                  <a:latin typeface="Agency FB" panose="020B0503020202020204" pitchFamily="34" charset="0"/>
                  <a:cs typeface="+mn-ea"/>
                  <a:sym typeface="+mn-lt"/>
                </a:rPr>
                <a:t>YOUR HEADER</a:t>
              </a:r>
            </a:p>
          </p:txBody>
        </p:sp>
      </p:grpSp>
      <p:grpSp>
        <p:nvGrpSpPr>
          <p:cNvPr id="17" name="组合 16"/>
          <p:cNvGrpSpPr/>
          <p:nvPr/>
        </p:nvGrpSpPr>
        <p:grpSpPr>
          <a:xfrm>
            <a:off x="9384840" y="4412052"/>
            <a:ext cx="2244151" cy="1087099"/>
            <a:chOff x="3762506" y="1807841"/>
            <a:chExt cx="2244151" cy="1087099"/>
          </a:xfrm>
        </p:grpSpPr>
        <p:sp>
          <p:nvSpPr>
            <p:cNvPr id="18" name="矩形 17"/>
            <p:cNvSpPr/>
            <p:nvPr/>
          </p:nvSpPr>
          <p:spPr>
            <a:xfrm>
              <a:off x="3762584" y="2110110"/>
              <a:ext cx="2244073" cy="784830"/>
            </a:xfrm>
            <a:prstGeom prst="rect">
              <a:avLst/>
            </a:prstGeom>
          </p:spPr>
          <p:txBody>
            <a:bodyPr wrap="square">
              <a:spAutoFit/>
            </a:bodyPr>
            <a:lstStyle/>
            <a:p>
              <a:pPr algn="just"/>
              <a:r>
                <a:rPr lang="en-US" altLang="zh-CN" sz="900" err="1">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19" name="文本框 18"/>
            <p:cNvSpPr txBox="1"/>
            <p:nvPr/>
          </p:nvSpPr>
          <p:spPr>
            <a:xfrm>
              <a:off x="3762506" y="1807841"/>
              <a:ext cx="2175198" cy="338554"/>
            </a:xfrm>
            <a:prstGeom prst="rect">
              <a:avLst/>
            </a:prstGeom>
            <a:noFill/>
          </p:spPr>
          <p:txBody>
            <a:bodyPr wrap="square" rtlCol="0">
              <a:spAutoFit/>
            </a:bodyPr>
            <a:lstStyle/>
            <a:p>
              <a:r>
                <a:rPr lang="en-US" altLang="zh-CN" sz="1600" b="1">
                  <a:solidFill>
                    <a:schemeClr val="tx1">
                      <a:lumMod val="75000"/>
                      <a:lumOff val="25000"/>
                    </a:schemeClr>
                  </a:solidFill>
                  <a:latin typeface="Agency FB" panose="020B0503020202020204" pitchFamily="34" charset="0"/>
                  <a:cs typeface="+mn-ea"/>
                  <a:sym typeface="+mn-lt"/>
                </a:rPr>
                <a:t>YOUR HEADER</a:t>
              </a: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542" y="3103198"/>
            <a:ext cx="439065" cy="819515"/>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489" y="3103198"/>
            <a:ext cx="439065" cy="819515"/>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436" y="3103198"/>
            <a:ext cx="439065" cy="819515"/>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384" y="3103198"/>
            <a:ext cx="439065" cy="819515"/>
          </a:xfrm>
          <a:prstGeom prst="rect">
            <a:avLst/>
          </a:prstGeom>
        </p:spPr>
      </p:pic>
      <p:pic>
        <p:nvPicPr>
          <p:cNvPr id="25" name="图片 24"/>
          <p:cNvPicPr>
            <a:picLocks noChangeAspect="1"/>
          </p:cNvPicPr>
          <p:nvPr/>
        </p:nvPicPr>
        <p:blipFill>
          <a:blip r:embed="rId4"/>
          <a:stretch>
            <a:fillRect/>
          </a:stretch>
        </p:blipFill>
        <p:spPr>
          <a:xfrm>
            <a:off x="6783902" y="5490773"/>
            <a:ext cx="1914146" cy="19141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21" presetClass="entr" presetSubtype="1"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heel(1)">
                                      <p:cBhvr>
                                        <p:cTn id="49" dur="2000"/>
                                        <p:tgtEl>
                                          <p:spTgt spid="8"/>
                                        </p:tgtEl>
                                      </p:cBhvr>
                                    </p:animEffect>
                                  </p:childTnLst>
                                </p:cTn>
                              </p:par>
                              <p:par>
                                <p:cTn id="50" presetID="21" presetClass="entr" presetSubtype="1"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heel(1)">
                                      <p:cBhvr>
                                        <p:cTn id="52" dur="2000"/>
                                        <p:tgtEl>
                                          <p:spTgt spid="11"/>
                                        </p:tgtEl>
                                      </p:cBhvr>
                                    </p:animEffect>
                                  </p:childTnLst>
                                </p:cTn>
                              </p:par>
                              <p:par>
                                <p:cTn id="53" presetID="21" presetClass="entr" presetSubtype="1"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heel(1)">
                                      <p:cBhvr>
                                        <p:cTn id="55" dur="2000"/>
                                        <p:tgtEl>
                                          <p:spTgt spid="14"/>
                                        </p:tgtEl>
                                      </p:cBhvr>
                                    </p:animEffect>
                                  </p:childTnLst>
                                </p:cTn>
                              </p:par>
                              <p:par>
                                <p:cTn id="56" presetID="21" presetClass="entr" presetSubtype="1"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heel(1)">
                                      <p:cBhvr>
                                        <p:cTn id="5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sp>
        <p:nvSpPr>
          <p:cNvPr id="18" name="Freeform 9"/>
          <p:cNvSpPr/>
          <p:nvPr/>
        </p:nvSpPr>
        <p:spPr bwMode="auto">
          <a:xfrm>
            <a:off x="5116717" y="3601686"/>
            <a:ext cx="1955708" cy="1962437"/>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rgbClr val="C8648C"/>
          </a:solidFill>
          <a:ln w="25400" cap="flat">
            <a:solidFill>
              <a:schemeClr val="bg1">
                <a:lumMod val="95000"/>
              </a:schemeClr>
            </a:solidFill>
            <a:prstDash val="solid"/>
            <a:miter lim="800000"/>
          </a:ln>
        </p:spPr>
        <p:txBody>
          <a:bodyPr vert="horz" wrap="square" lIns="121920" tIns="60960" rIns="121920" bIns="60960" numCol="1" anchor="t" anchorCtr="0" compatLnSpc="1"/>
          <a:lstStyle/>
          <a:p>
            <a:endParaRPr lang="zh-CN" altLang="en-US" sz="3200"/>
          </a:p>
        </p:txBody>
      </p:sp>
      <p:sp>
        <p:nvSpPr>
          <p:cNvPr id="23" name="Freeform 7"/>
          <p:cNvSpPr/>
          <p:nvPr/>
        </p:nvSpPr>
        <p:spPr bwMode="auto">
          <a:xfrm>
            <a:off x="6092551" y="2623160"/>
            <a:ext cx="1958400" cy="1959745"/>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rgbClr val="88B84B"/>
          </a:solidFill>
          <a:ln w="25400" cap="flat">
            <a:solidFill>
              <a:schemeClr val="bg1">
                <a:lumMod val="95000"/>
              </a:schemeClr>
            </a:solidFill>
            <a:prstDash val="solid"/>
            <a:miter lim="800000"/>
          </a:ln>
        </p:spPr>
        <p:txBody>
          <a:bodyPr vert="horz" wrap="square" lIns="121920" tIns="60960" rIns="121920" bIns="60960" numCol="1" anchor="t" anchorCtr="0" compatLnSpc="1"/>
          <a:lstStyle/>
          <a:p>
            <a:endParaRPr lang="zh-CN" altLang="en-US" sz="3200"/>
          </a:p>
        </p:txBody>
      </p:sp>
      <p:sp>
        <p:nvSpPr>
          <p:cNvPr id="25" name="Freeform 6"/>
          <p:cNvSpPr/>
          <p:nvPr/>
        </p:nvSpPr>
        <p:spPr bwMode="auto">
          <a:xfrm>
            <a:off x="5116717" y="1593883"/>
            <a:ext cx="1955708" cy="1959745"/>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rgbClr val="C8648C"/>
          </a:solidFill>
          <a:ln w="25400" cap="flat">
            <a:solidFill>
              <a:schemeClr val="bg1">
                <a:lumMod val="95000"/>
              </a:schemeClr>
            </a:solidFill>
            <a:prstDash val="solid"/>
            <a:miter lim="800000"/>
          </a:ln>
        </p:spPr>
        <p:txBody>
          <a:bodyPr vert="horz" wrap="square" lIns="121920" tIns="60960" rIns="121920" bIns="60960" numCol="1" anchor="t" anchorCtr="0" compatLnSpc="1"/>
          <a:lstStyle/>
          <a:p>
            <a:endParaRPr lang="zh-CN" altLang="en-US" sz="3200"/>
          </a:p>
        </p:txBody>
      </p:sp>
      <p:sp>
        <p:nvSpPr>
          <p:cNvPr id="26" name="Freeform 8"/>
          <p:cNvSpPr/>
          <p:nvPr/>
        </p:nvSpPr>
        <p:spPr bwMode="auto">
          <a:xfrm>
            <a:off x="4136844" y="2623160"/>
            <a:ext cx="1955708" cy="1959745"/>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rgbClr val="88B84B"/>
          </a:solidFill>
          <a:ln w="25400" cap="flat">
            <a:solidFill>
              <a:schemeClr val="bg1">
                <a:lumMod val="95000"/>
              </a:schemeClr>
            </a:solidFill>
            <a:prstDash val="solid"/>
            <a:miter lim="800000"/>
          </a:ln>
        </p:spPr>
        <p:txBody>
          <a:bodyPr vert="horz" wrap="square" lIns="121920" tIns="60960" rIns="121920" bIns="60960" numCol="1" anchor="t" anchorCtr="0" compatLnSpc="1"/>
          <a:lstStyle/>
          <a:p>
            <a:endParaRPr lang="zh-CN" altLang="en-US" sz="3200"/>
          </a:p>
        </p:txBody>
      </p:sp>
      <p:sp>
        <p:nvSpPr>
          <p:cNvPr id="27" name="Freeform 10"/>
          <p:cNvSpPr>
            <a:spLocks noEditPoints="1"/>
          </p:cNvSpPr>
          <p:nvPr/>
        </p:nvSpPr>
        <p:spPr bwMode="auto">
          <a:xfrm>
            <a:off x="2321350" y="1522151"/>
            <a:ext cx="326432" cy="438608"/>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rgbClr val="88B84B"/>
          </a:solidFill>
          <a:ln>
            <a:noFill/>
          </a:ln>
        </p:spPr>
        <p:txBody>
          <a:bodyPr vert="horz" wrap="square" lIns="121920" tIns="60960" rIns="121920" bIns="60960" numCol="1" anchor="t" anchorCtr="0" compatLnSpc="1"/>
          <a:lstStyle/>
          <a:p>
            <a:endParaRPr lang="zh-CN" altLang="en-US" sz="3200"/>
          </a:p>
        </p:txBody>
      </p:sp>
      <p:sp>
        <p:nvSpPr>
          <p:cNvPr id="28" name="Freeform 11"/>
          <p:cNvSpPr>
            <a:spLocks noEditPoints="1"/>
          </p:cNvSpPr>
          <p:nvPr/>
        </p:nvSpPr>
        <p:spPr bwMode="auto">
          <a:xfrm>
            <a:off x="9445593" y="1524170"/>
            <a:ext cx="364573" cy="431877"/>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rgbClr val="C8648C"/>
          </a:solidFill>
          <a:ln>
            <a:noFill/>
          </a:ln>
        </p:spPr>
        <p:txBody>
          <a:bodyPr vert="horz" wrap="square" lIns="121920" tIns="60960" rIns="121920" bIns="60960" numCol="1" anchor="t" anchorCtr="0" compatLnSpc="1"/>
          <a:lstStyle/>
          <a:p>
            <a:endParaRPr lang="zh-CN" altLang="en-US" sz="3200"/>
          </a:p>
        </p:txBody>
      </p:sp>
      <p:sp>
        <p:nvSpPr>
          <p:cNvPr id="29" name="Freeform 12"/>
          <p:cNvSpPr>
            <a:spLocks noEditPoints="1"/>
          </p:cNvSpPr>
          <p:nvPr/>
        </p:nvSpPr>
        <p:spPr bwMode="auto">
          <a:xfrm>
            <a:off x="9441105" y="3981242"/>
            <a:ext cx="373549" cy="492453"/>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rgbClr val="88B84B"/>
          </a:solidFill>
          <a:ln>
            <a:noFill/>
          </a:ln>
        </p:spPr>
        <p:txBody>
          <a:bodyPr vert="horz" wrap="square" lIns="121920" tIns="60960" rIns="121920" bIns="60960" numCol="1" anchor="t" anchorCtr="0" compatLnSpc="1"/>
          <a:lstStyle/>
          <a:p>
            <a:endParaRPr lang="zh-CN" altLang="en-US" sz="3200"/>
          </a:p>
        </p:txBody>
      </p:sp>
      <p:sp>
        <p:nvSpPr>
          <p:cNvPr id="30" name="Freeform 13"/>
          <p:cNvSpPr>
            <a:spLocks noEditPoints="1"/>
          </p:cNvSpPr>
          <p:nvPr/>
        </p:nvSpPr>
        <p:spPr bwMode="auto">
          <a:xfrm>
            <a:off x="2268626" y="4031496"/>
            <a:ext cx="431880" cy="402712"/>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rgbClr val="C8648C"/>
          </a:solidFill>
          <a:ln>
            <a:noFill/>
          </a:ln>
        </p:spPr>
        <p:txBody>
          <a:bodyPr vert="horz" wrap="square" lIns="121920" tIns="60960" rIns="121920" bIns="60960" numCol="1" anchor="t" anchorCtr="0" compatLnSpc="1"/>
          <a:lstStyle/>
          <a:p>
            <a:endParaRPr lang="zh-CN" altLang="en-US" sz="3200"/>
          </a:p>
        </p:txBody>
      </p:sp>
      <p:sp>
        <p:nvSpPr>
          <p:cNvPr id="31" name="矩形 30"/>
          <p:cNvSpPr/>
          <p:nvPr/>
        </p:nvSpPr>
        <p:spPr>
          <a:xfrm>
            <a:off x="5146426" y="2986133"/>
            <a:ext cx="601447" cy="584775"/>
          </a:xfrm>
          <a:prstGeom prst="rect">
            <a:avLst/>
          </a:prstGeom>
        </p:spPr>
        <p:txBody>
          <a:bodyPr wrap="none">
            <a:spAutoFit/>
          </a:bodyPr>
          <a:lstStyle/>
          <a:p>
            <a:pPr lvl="0" algn="ctr"/>
            <a:r>
              <a:rPr lang="en-US" altLang="zh-CN" sz="3200" b="1">
                <a:solidFill>
                  <a:srgbClr val="FFFFFF"/>
                </a:solidFill>
              </a:rPr>
              <a:t>01</a:t>
            </a:r>
          </a:p>
        </p:txBody>
      </p:sp>
      <p:sp>
        <p:nvSpPr>
          <p:cNvPr id="32" name="矩形 31"/>
          <p:cNvSpPr/>
          <p:nvPr/>
        </p:nvSpPr>
        <p:spPr>
          <a:xfrm>
            <a:off x="4266257" y="3603032"/>
            <a:ext cx="1018420" cy="297454"/>
          </a:xfrm>
          <a:prstGeom prst="rect">
            <a:avLst/>
          </a:prstGeom>
        </p:spPr>
        <p:txBody>
          <a:bodyPr wrap="none">
            <a:spAutoFit/>
          </a:bodyPr>
          <a:lstStyle/>
          <a:p>
            <a:pPr lvl="0" algn="ctr"/>
            <a:r>
              <a:rPr lang="en-US" altLang="zh-CN" sz="1335">
                <a:solidFill>
                  <a:srgbClr val="FFFFFF"/>
                </a:solidFill>
              </a:rPr>
              <a:t>Option here</a:t>
            </a:r>
            <a:endParaRPr lang="zh-CN" altLang="en-US" sz="1335">
              <a:solidFill>
                <a:srgbClr val="FFFFFF"/>
              </a:solidFill>
            </a:endParaRPr>
          </a:p>
        </p:txBody>
      </p:sp>
      <p:sp>
        <p:nvSpPr>
          <p:cNvPr id="33" name="矩形 32"/>
          <p:cNvSpPr/>
          <p:nvPr/>
        </p:nvSpPr>
        <p:spPr>
          <a:xfrm>
            <a:off x="6120090" y="2739994"/>
            <a:ext cx="601447" cy="584775"/>
          </a:xfrm>
          <a:prstGeom prst="rect">
            <a:avLst/>
          </a:prstGeom>
        </p:spPr>
        <p:txBody>
          <a:bodyPr wrap="none">
            <a:spAutoFit/>
          </a:bodyPr>
          <a:lstStyle/>
          <a:p>
            <a:pPr lvl="0" algn="ctr"/>
            <a:r>
              <a:rPr lang="en-US" altLang="zh-CN" sz="3200" b="1">
                <a:solidFill>
                  <a:srgbClr val="FFFFFF"/>
                </a:solidFill>
              </a:rPr>
              <a:t>02</a:t>
            </a:r>
          </a:p>
        </p:txBody>
      </p:sp>
      <p:sp>
        <p:nvSpPr>
          <p:cNvPr id="34" name="矩形 33"/>
          <p:cNvSpPr/>
          <p:nvPr/>
        </p:nvSpPr>
        <p:spPr>
          <a:xfrm>
            <a:off x="5581170" y="2147987"/>
            <a:ext cx="1018420" cy="297454"/>
          </a:xfrm>
          <a:prstGeom prst="rect">
            <a:avLst/>
          </a:prstGeom>
        </p:spPr>
        <p:txBody>
          <a:bodyPr wrap="none">
            <a:spAutoFit/>
          </a:bodyPr>
          <a:lstStyle/>
          <a:p>
            <a:pPr lvl="0" algn="ctr"/>
            <a:r>
              <a:rPr lang="en-US" altLang="zh-CN" sz="1335">
                <a:solidFill>
                  <a:srgbClr val="FFFFFF"/>
                </a:solidFill>
              </a:rPr>
              <a:t>Option here</a:t>
            </a:r>
            <a:endParaRPr lang="zh-CN" altLang="en-US" sz="1335">
              <a:solidFill>
                <a:srgbClr val="FFFFFF"/>
              </a:solidFill>
            </a:endParaRPr>
          </a:p>
        </p:txBody>
      </p:sp>
      <p:sp>
        <p:nvSpPr>
          <p:cNvPr id="35" name="矩形 34"/>
          <p:cNvSpPr/>
          <p:nvPr/>
        </p:nvSpPr>
        <p:spPr>
          <a:xfrm>
            <a:off x="6440594" y="3603033"/>
            <a:ext cx="601447" cy="584775"/>
          </a:xfrm>
          <a:prstGeom prst="rect">
            <a:avLst/>
          </a:prstGeom>
        </p:spPr>
        <p:txBody>
          <a:bodyPr wrap="none">
            <a:spAutoFit/>
          </a:bodyPr>
          <a:lstStyle/>
          <a:p>
            <a:pPr lvl="0" algn="ctr"/>
            <a:r>
              <a:rPr lang="en-US" altLang="zh-CN" sz="3200" b="1">
                <a:solidFill>
                  <a:srgbClr val="FFFFFF"/>
                </a:solidFill>
              </a:rPr>
              <a:t>03</a:t>
            </a:r>
          </a:p>
        </p:txBody>
      </p:sp>
      <p:sp>
        <p:nvSpPr>
          <p:cNvPr id="36" name="矩形 35"/>
          <p:cNvSpPr/>
          <p:nvPr/>
        </p:nvSpPr>
        <p:spPr>
          <a:xfrm>
            <a:off x="6895475" y="3262808"/>
            <a:ext cx="1018420" cy="297454"/>
          </a:xfrm>
          <a:prstGeom prst="rect">
            <a:avLst/>
          </a:prstGeom>
        </p:spPr>
        <p:txBody>
          <a:bodyPr wrap="none">
            <a:spAutoFit/>
          </a:bodyPr>
          <a:lstStyle/>
          <a:p>
            <a:pPr lvl="0" algn="ctr"/>
            <a:r>
              <a:rPr lang="en-US" altLang="zh-CN" sz="1335">
                <a:solidFill>
                  <a:srgbClr val="FFFFFF"/>
                </a:solidFill>
              </a:rPr>
              <a:t>Option here</a:t>
            </a:r>
            <a:endParaRPr lang="zh-CN" altLang="en-US" sz="1335">
              <a:solidFill>
                <a:srgbClr val="FFFFFF"/>
              </a:solidFill>
            </a:endParaRPr>
          </a:p>
        </p:txBody>
      </p:sp>
      <p:sp>
        <p:nvSpPr>
          <p:cNvPr id="37" name="矩形 36"/>
          <p:cNvSpPr/>
          <p:nvPr/>
        </p:nvSpPr>
        <p:spPr>
          <a:xfrm>
            <a:off x="5482448" y="3910809"/>
            <a:ext cx="601447" cy="584775"/>
          </a:xfrm>
          <a:prstGeom prst="rect">
            <a:avLst/>
          </a:prstGeom>
        </p:spPr>
        <p:txBody>
          <a:bodyPr wrap="none">
            <a:spAutoFit/>
          </a:bodyPr>
          <a:lstStyle/>
          <a:p>
            <a:pPr lvl="0" algn="ctr"/>
            <a:r>
              <a:rPr lang="en-US" altLang="zh-CN" sz="3200" b="1">
                <a:solidFill>
                  <a:srgbClr val="FFFFFF"/>
                </a:solidFill>
              </a:rPr>
              <a:t>04</a:t>
            </a:r>
          </a:p>
        </p:txBody>
      </p:sp>
      <p:sp>
        <p:nvSpPr>
          <p:cNvPr id="38" name="矩形 37"/>
          <p:cNvSpPr/>
          <p:nvPr/>
        </p:nvSpPr>
        <p:spPr>
          <a:xfrm>
            <a:off x="5581170" y="4756218"/>
            <a:ext cx="1018420" cy="297454"/>
          </a:xfrm>
          <a:prstGeom prst="rect">
            <a:avLst/>
          </a:prstGeom>
        </p:spPr>
        <p:txBody>
          <a:bodyPr wrap="none">
            <a:spAutoFit/>
          </a:bodyPr>
          <a:lstStyle/>
          <a:p>
            <a:pPr lvl="0" algn="ctr"/>
            <a:r>
              <a:rPr lang="en-US" altLang="zh-CN" sz="1335">
                <a:solidFill>
                  <a:srgbClr val="FFFFFF"/>
                </a:solidFill>
              </a:rPr>
              <a:t>Option here</a:t>
            </a:r>
            <a:endParaRPr lang="zh-CN" altLang="en-US" sz="1335">
              <a:solidFill>
                <a:srgbClr val="FFFFFF"/>
              </a:solidFill>
            </a:endParaRPr>
          </a:p>
        </p:txBody>
      </p:sp>
      <p:sp>
        <p:nvSpPr>
          <p:cNvPr id="39" name="Rectangle 24"/>
          <p:cNvSpPr>
            <a:spLocks noChangeArrowheads="1"/>
          </p:cNvSpPr>
          <p:nvPr/>
        </p:nvSpPr>
        <p:spPr bwMode="auto">
          <a:xfrm>
            <a:off x="1255514" y="2206903"/>
            <a:ext cx="2458104" cy="108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35" b="1">
                <a:solidFill>
                  <a:schemeClr val="tx1">
                    <a:lumMod val="75000"/>
                    <a:lumOff val="25000"/>
                  </a:schemeClr>
                </a:solidFill>
              </a:rPr>
              <a:t>TOPIC HEADER HERE</a:t>
            </a:r>
            <a:endParaRPr lang="zh-CN" altLang="en-US" sz="1335">
              <a:solidFill>
                <a:schemeClr val="tx1">
                  <a:lumMod val="75000"/>
                  <a:lumOff val="25000"/>
                </a:schemeClr>
              </a:solidFill>
            </a:endParaRPr>
          </a:p>
          <a:p>
            <a:pPr algn="ctr">
              <a:lnSpc>
                <a:spcPct val="120000"/>
              </a:lnSpc>
              <a:spcBef>
                <a:spcPts val="400"/>
              </a:spcBef>
            </a:pPr>
            <a:r>
              <a:rPr lang="en-US" altLang="zh-CN" sz="1065">
                <a:solidFill>
                  <a:schemeClr val="bg1">
                    <a:lumMod val="50000"/>
                  </a:schemeClr>
                </a:solidFill>
              </a:rPr>
              <a:t>We have many PowerPoint templates that has been specifically designed to help anyone that is stepping into the world of PowerPoint for the very first time. </a:t>
            </a:r>
          </a:p>
        </p:txBody>
      </p:sp>
      <p:sp>
        <p:nvSpPr>
          <p:cNvPr id="40" name="Rectangle 24"/>
          <p:cNvSpPr>
            <a:spLocks noChangeArrowheads="1"/>
          </p:cNvSpPr>
          <p:nvPr/>
        </p:nvSpPr>
        <p:spPr bwMode="auto">
          <a:xfrm>
            <a:off x="1255514" y="4660207"/>
            <a:ext cx="2458104" cy="108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35" b="1">
                <a:solidFill>
                  <a:schemeClr val="tx1">
                    <a:lumMod val="75000"/>
                    <a:lumOff val="25000"/>
                  </a:schemeClr>
                </a:solidFill>
              </a:rPr>
              <a:t>TOPIC HEADER HERE</a:t>
            </a:r>
            <a:endParaRPr lang="zh-CN" altLang="en-US" sz="1335">
              <a:solidFill>
                <a:schemeClr val="tx1">
                  <a:lumMod val="75000"/>
                  <a:lumOff val="25000"/>
                </a:schemeClr>
              </a:solidFill>
            </a:endParaRPr>
          </a:p>
          <a:p>
            <a:pPr algn="ctr">
              <a:lnSpc>
                <a:spcPct val="120000"/>
              </a:lnSpc>
              <a:spcBef>
                <a:spcPts val="400"/>
              </a:spcBef>
            </a:pPr>
            <a:r>
              <a:rPr lang="en-US" altLang="zh-CN" sz="1065">
                <a:solidFill>
                  <a:schemeClr val="bg1">
                    <a:lumMod val="50000"/>
                  </a:schemeClr>
                </a:solidFill>
              </a:rPr>
              <a:t>We have many PowerPoint templates that has been specifically designed to help anyone that is stepping into the world of PowerPoint for the very first time. </a:t>
            </a:r>
          </a:p>
        </p:txBody>
      </p:sp>
      <p:sp>
        <p:nvSpPr>
          <p:cNvPr id="41" name="Rectangle 24"/>
          <p:cNvSpPr>
            <a:spLocks noChangeArrowheads="1"/>
          </p:cNvSpPr>
          <p:nvPr/>
        </p:nvSpPr>
        <p:spPr bwMode="auto">
          <a:xfrm>
            <a:off x="8398827" y="2206903"/>
            <a:ext cx="2458104" cy="108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35" b="1">
                <a:solidFill>
                  <a:schemeClr val="tx1">
                    <a:lumMod val="75000"/>
                    <a:lumOff val="25000"/>
                  </a:schemeClr>
                </a:solidFill>
              </a:rPr>
              <a:t>TOPIC HEADER HERE</a:t>
            </a:r>
            <a:endParaRPr lang="zh-CN" altLang="en-US" sz="1335">
              <a:solidFill>
                <a:schemeClr val="tx1">
                  <a:lumMod val="75000"/>
                  <a:lumOff val="25000"/>
                </a:schemeClr>
              </a:solidFill>
            </a:endParaRPr>
          </a:p>
          <a:p>
            <a:pPr algn="ctr">
              <a:lnSpc>
                <a:spcPct val="120000"/>
              </a:lnSpc>
              <a:spcBef>
                <a:spcPts val="400"/>
              </a:spcBef>
            </a:pPr>
            <a:r>
              <a:rPr lang="en-US" altLang="zh-CN" sz="1065">
                <a:solidFill>
                  <a:schemeClr val="bg1">
                    <a:lumMod val="50000"/>
                  </a:schemeClr>
                </a:solidFill>
              </a:rPr>
              <a:t>We have many PowerPoint templates that has been specifically designed to help anyone that is stepping into the world of PowerPoint for the very first time. </a:t>
            </a:r>
          </a:p>
        </p:txBody>
      </p:sp>
      <p:sp>
        <p:nvSpPr>
          <p:cNvPr id="42" name="Rectangle 24"/>
          <p:cNvSpPr>
            <a:spLocks noChangeArrowheads="1"/>
          </p:cNvSpPr>
          <p:nvPr/>
        </p:nvSpPr>
        <p:spPr bwMode="auto">
          <a:xfrm>
            <a:off x="8398827" y="4660207"/>
            <a:ext cx="2458104" cy="108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35" b="1">
                <a:solidFill>
                  <a:schemeClr val="tx1">
                    <a:lumMod val="75000"/>
                    <a:lumOff val="25000"/>
                  </a:schemeClr>
                </a:solidFill>
              </a:rPr>
              <a:t>TOPIC HEADER HERE</a:t>
            </a:r>
            <a:endParaRPr lang="zh-CN" altLang="en-US" sz="1335">
              <a:solidFill>
                <a:schemeClr val="tx1">
                  <a:lumMod val="75000"/>
                  <a:lumOff val="25000"/>
                </a:schemeClr>
              </a:solidFill>
            </a:endParaRPr>
          </a:p>
          <a:p>
            <a:pPr algn="ctr">
              <a:lnSpc>
                <a:spcPct val="120000"/>
              </a:lnSpc>
              <a:spcBef>
                <a:spcPts val="400"/>
              </a:spcBef>
            </a:pPr>
            <a:r>
              <a:rPr lang="en-US" altLang="zh-CN" sz="1065">
                <a:solidFill>
                  <a:schemeClr val="bg1">
                    <a:lumMod val="50000"/>
                  </a:schemeClr>
                </a:solidFill>
              </a:rPr>
              <a:t>We have many PowerPoint templates that has been specifically designed to help anyone that is stepping into the world of PowerPoint for the very first time.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1+#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6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par>
                                <p:cTn id="16" presetID="53" presetClass="entr" presetSubtype="16" fill="hold" grpId="0" nodeType="withEffect">
                                  <p:stCondLst>
                                    <p:cond delay="60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par>
                                <p:cTn id="21" presetID="53" presetClass="entr" presetSubtype="16" fill="hold" grpId="0" nodeType="withEffect">
                                  <p:stCondLst>
                                    <p:cond delay="60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par>
                                <p:cTn id="26" presetID="47" presetClass="entr" presetSubtype="0" fill="hold" grpId="0" nodeType="withEffect">
                                  <p:stCondLst>
                                    <p:cond delay="11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anim calcmode="lin" valueType="num">
                                      <p:cBhvr>
                                        <p:cTn id="29" dur="500" fill="hold"/>
                                        <p:tgtEl>
                                          <p:spTgt spid="27"/>
                                        </p:tgtEl>
                                        <p:attrNameLst>
                                          <p:attrName>ppt_x</p:attrName>
                                        </p:attrNameLst>
                                      </p:cBhvr>
                                      <p:tavLst>
                                        <p:tav tm="0">
                                          <p:val>
                                            <p:strVal val="#ppt_x"/>
                                          </p:val>
                                        </p:tav>
                                        <p:tav tm="100000">
                                          <p:val>
                                            <p:strVal val="#ppt_x"/>
                                          </p:val>
                                        </p:tav>
                                      </p:tavLst>
                                    </p:anim>
                                    <p:anim calcmode="lin" valueType="num">
                                      <p:cBhvr>
                                        <p:cTn id="30" dur="500" fill="hold"/>
                                        <p:tgtEl>
                                          <p:spTgt spid="2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10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anim calcmode="lin" valueType="num">
                                      <p:cBhvr>
                                        <p:cTn id="34" dur="500" fill="hold"/>
                                        <p:tgtEl>
                                          <p:spTgt spid="39"/>
                                        </p:tgtEl>
                                        <p:attrNameLst>
                                          <p:attrName>ppt_x</p:attrName>
                                        </p:attrNameLst>
                                      </p:cBhvr>
                                      <p:tavLst>
                                        <p:tav tm="0">
                                          <p:val>
                                            <p:strVal val="#ppt_x"/>
                                          </p:val>
                                        </p:tav>
                                        <p:tav tm="100000">
                                          <p:val>
                                            <p:strVal val="#ppt_x"/>
                                          </p:val>
                                        </p:tav>
                                      </p:tavLst>
                                    </p:anim>
                                    <p:anim calcmode="lin" valueType="num">
                                      <p:cBhvr>
                                        <p:cTn id="35" dur="500" fill="hold"/>
                                        <p:tgtEl>
                                          <p:spTgt spid="39"/>
                                        </p:tgtEl>
                                        <p:attrNameLst>
                                          <p:attrName>ppt_y</p:attrName>
                                        </p:attrNameLst>
                                      </p:cBhvr>
                                      <p:tavLst>
                                        <p:tav tm="0">
                                          <p:val>
                                            <p:strVal val="#ppt_y+.1"/>
                                          </p:val>
                                        </p:tav>
                                        <p:tav tm="100000">
                                          <p:val>
                                            <p:strVal val="#ppt_y"/>
                                          </p:val>
                                        </p:tav>
                                      </p:tavLst>
                                    </p:anim>
                                  </p:childTnLst>
                                </p:cTn>
                              </p:par>
                              <p:par>
                                <p:cTn id="36" presetID="53" presetClass="entr" presetSubtype="16" fill="hold" grpId="0" nodeType="withEffect">
                                  <p:stCondLst>
                                    <p:cond delay="160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anim calcmode="lin" valueType="num">
                                      <p:cBhvr>
                                        <p:cTn id="41" dur="500" fill="hold"/>
                                        <p:tgtEl>
                                          <p:spTgt spid="25"/>
                                        </p:tgtEl>
                                        <p:attrNameLst>
                                          <p:attrName>ppt_x</p:attrName>
                                        </p:attrNameLst>
                                      </p:cBhvr>
                                      <p:tavLst>
                                        <p:tav tm="0">
                                          <p:val>
                                            <p:fltVal val="0.5"/>
                                          </p:val>
                                        </p:tav>
                                        <p:tav tm="100000">
                                          <p:val>
                                            <p:strVal val="#ppt_x"/>
                                          </p:val>
                                        </p:tav>
                                      </p:tavLst>
                                    </p:anim>
                                    <p:anim calcmode="lin" valueType="num">
                                      <p:cBhvr>
                                        <p:cTn id="42" dur="500" fill="hold"/>
                                        <p:tgtEl>
                                          <p:spTgt spid="25"/>
                                        </p:tgtEl>
                                        <p:attrNameLst>
                                          <p:attrName>ppt_y</p:attrName>
                                        </p:attrNameLst>
                                      </p:cBhvr>
                                      <p:tavLst>
                                        <p:tav tm="0">
                                          <p:val>
                                            <p:fltVal val="0.5"/>
                                          </p:val>
                                        </p:tav>
                                        <p:tav tm="100000">
                                          <p:val>
                                            <p:strVal val="#ppt_y"/>
                                          </p:val>
                                        </p:tav>
                                      </p:tavLst>
                                    </p:anim>
                                  </p:childTnLst>
                                </p:cTn>
                              </p:par>
                              <p:par>
                                <p:cTn id="43" presetID="53" presetClass="entr" presetSubtype="16" fill="hold" grpId="0" nodeType="withEffect">
                                  <p:stCondLst>
                                    <p:cond delay="160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par>
                                <p:cTn id="48" presetID="53" presetClass="entr" presetSubtype="16" fill="hold" grpId="0" nodeType="withEffect">
                                  <p:stCondLst>
                                    <p:cond delay="160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childTnLst>
                                </p:cTn>
                              </p:par>
                              <p:par>
                                <p:cTn id="53" presetID="47" presetClass="entr" presetSubtype="0" fill="hold" grpId="0" nodeType="withEffect">
                                  <p:stCondLst>
                                    <p:cond delay="210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anim calcmode="lin" valueType="num">
                                      <p:cBhvr>
                                        <p:cTn id="56" dur="500" fill="hold"/>
                                        <p:tgtEl>
                                          <p:spTgt spid="28"/>
                                        </p:tgtEl>
                                        <p:attrNameLst>
                                          <p:attrName>ppt_x</p:attrName>
                                        </p:attrNameLst>
                                      </p:cBhvr>
                                      <p:tavLst>
                                        <p:tav tm="0">
                                          <p:val>
                                            <p:strVal val="#ppt_x"/>
                                          </p:val>
                                        </p:tav>
                                        <p:tav tm="100000">
                                          <p:val>
                                            <p:strVal val="#ppt_x"/>
                                          </p:val>
                                        </p:tav>
                                      </p:tavLst>
                                    </p:anim>
                                    <p:anim calcmode="lin" valueType="num">
                                      <p:cBhvr>
                                        <p:cTn id="57" dur="5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10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anim calcmode="lin" valueType="num">
                                      <p:cBhvr>
                                        <p:cTn id="61" dur="500" fill="hold"/>
                                        <p:tgtEl>
                                          <p:spTgt spid="41"/>
                                        </p:tgtEl>
                                        <p:attrNameLst>
                                          <p:attrName>ppt_x</p:attrName>
                                        </p:attrNameLst>
                                      </p:cBhvr>
                                      <p:tavLst>
                                        <p:tav tm="0">
                                          <p:val>
                                            <p:strVal val="#ppt_x"/>
                                          </p:val>
                                        </p:tav>
                                        <p:tav tm="100000">
                                          <p:val>
                                            <p:strVal val="#ppt_x"/>
                                          </p:val>
                                        </p:tav>
                                      </p:tavLst>
                                    </p:anim>
                                    <p:anim calcmode="lin" valueType="num">
                                      <p:cBhvr>
                                        <p:cTn id="62" dur="500" fill="hold"/>
                                        <p:tgtEl>
                                          <p:spTgt spid="41"/>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260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anim calcmode="lin" valueType="num">
                                      <p:cBhvr>
                                        <p:cTn id="68" dur="500" fill="hold"/>
                                        <p:tgtEl>
                                          <p:spTgt spid="23"/>
                                        </p:tgtEl>
                                        <p:attrNameLst>
                                          <p:attrName>ppt_x</p:attrName>
                                        </p:attrNameLst>
                                      </p:cBhvr>
                                      <p:tavLst>
                                        <p:tav tm="0">
                                          <p:val>
                                            <p:fltVal val="0.5"/>
                                          </p:val>
                                        </p:tav>
                                        <p:tav tm="100000">
                                          <p:val>
                                            <p:strVal val="#ppt_x"/>
                                          </p:val>
                                        </p:tav>
                                      </p:tavLst>
                                    </p:anim>
                                    <p:anim calcmode="lin" valueType="num">
                                      <p:cBhvr>
                                        <p:cTn id="69" dur="500" fill="hold"/>
                                        <p:tgtEl>
                                          <p:spTgt spid="23"/>
                                        </p:tgtEl>
                                        <p:attrNameLst>
                                          <p:attrName>ppt_y</p:attrName>
                                        </p:attrNameLst>
                                      </p:cBhvr>
                                      <p:tavLst>
                                        <p:tav tm="0">
                                          <p:val>
                                            <p:fltVal val="0.5"/>
                                          </p:val>
                                        </p:tav>
                                        <p:tav tm="100000">
                                          <p:val>
                                            <p:strVal val="#ppt_y"/>
                                          </p:val>
                                        </p:tav>
                                      </p:tavLst>
                                    </p:anim>
                                  </p:childTnLst>
                                </p:cTn>
                              </p:par>
                              <p:par>
                                <p:cTn id="70" presetID="53" presetClass="entr" presetSubtype="16" fill="hold" grpId="0" nodeType="withEffect">
                                  <p:stCondLst>
                                    <p:cond delay="260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par>
                                <p:cTn id="75" presetID="53" presetClass="entr" presetSubtype="16" fill="hold" grpId="0" nodeType="withEffect">
                                  <p:stCondLst>
                                    <p:cond delay="260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par>
                                <p:cTn id="80" presetID="47" presetClass="entr" presetSubtype="0" fill="hold" grpId="0" nodeType="withEffect">
                                  <p:stCondLst>
                                    <p:cond delay="310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anim calcmode="lin" valueType="num">
                                      <p:cBhvr>
                                        <p:cTn id="83" dur="500" fill="hold"/>
                                        <p:tgtEl>
                                          <p:spTgt spid="29"/>
                                        </p:tgtEl>
                                        <p:attrNameLst>
                                          <p:attrName>ppt_x</p:attrName>
                                        </p:attrNameLst>
                                      </p:cBhvr>
                                      <p:tavLst>
                                        <p:tav tm="0">
                                          <p:val>
                                            <p:strVal val="#ppt_x"/>
                                          </p:val>
                                        </p:tav>
                                        <p:tav tm="100000">
                                          <p:val>
                                            <p:strVal val="#ppt_x"/>
                                          </p:val>
                                        </p:tav>
                                      </p:tavLst>
                                    </p:anim>
                                    <p:anim calcmode="lin" valueType="num">
                                      <p:cBhvr>
                                        <p:cTn id="84" dur="5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60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anim calcmode="lin" valueType="num">
                                      <p:cBhvr>
                                        <p:cTn id="88" dur="500" fill="hold"/>
                                        <p:tgtEl>
                                          <p:spTgt spid="42"/>
                                        </p:tgtEl>
                                        <p:attrNameLst>
                                          <p:attrName>ppt_x</p:attrName>
                                        </p:attrNameLst>
                                      </p:cBhvr>
                                      <p:tavLst>
                                        <p:tav tm="0">
                                          <p:val>
                                            <p:strVal val="#ppt_x"/>
                                          </p:val>
                                        </p:tav>
                                        <p:tav tm="100000">
                                          <p:val>
                                            <p:strVal val="#ppt_x"/>
                                          </p:val>
                                        </p:tav>
                                      </p:tavLst>
                                    </p:anim>
                                    <p:anim calcmode="lin" valueType="num">
                                      <p:cBhvr>
                                        <p:cTn id="89" dur="500" fill="hold"/>
                                        <p:tgtEl>
                                          <p:spTgt spid="42"/>
                                        </p:tgtEl>
                                        <p:attrNameLst>
                                          <p:attrName>ppt_y</p:attrName>
                                        </p:attrNameLst>
                                      </p:cBhvr>
                                      <p:tavLst>
                                        <p:tav tm="0">
                                          <p:val>
                                            <p:strVal val="#ppt_y+.1"/>
                                          </p:val>
                                        </p:tav>
                                        <p:tav tm="100000">
                                          <p:val>
                                            <p:strVal val="#ppt_y"/>
                                          </p:val>
                                        </p:tav>
                                      </p:tavLst>
                                    </p:anim>
                                  </p:childTnLst>
                                </p:cTn>
                              </p:par>
                              <p:par>
                                <p:cTn id="90" presetID="53" presetClass="entr" presetSubtype="16" fill="hold" grpId="0" nodeType="withEffect">
                                  <p:stCondLst>
                                    <p:cond delay="360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animEffect transition="in" filter="fade">
                                      <p:cBhvr>
                                        <p:cTn id="94" dur="500"/>
                                        <p:tgtEl>
                                          <p:spTgt spid="18"/>
                                        </p:tgtEl>
                                      </p:cBhvr>
                                    </p:animEffect>
                                    <p:anim calcmode="lin" valueType="num">
                                      <p:cBhvr>
                                        <p:cTn id="95" dur="500" fill="hold"/>
                                        <p:tgtEl>
                                          <p:spTgt spid="18"/>
                                        </p:tgtEl>
                                        <p:attrNameLst>
                                          <p:attrName>ppt_x</p:attrName>
                                        </p:attrNameLst>
                                      </p:cBhvr>
                                      <p:tavLst>
                                        <p:tav tm="0">
                                          <p:val>
                                            <p:fltVal val="0.5"/>
                                          </p:val>
                                        </p:tav>
                                        <p:tav tm="100000">
                                          <p:val>
                                            <p:strVal val="#ppt_x"/>
                                          </p:val>
                                        </p:tav>
                                      </p:tavLst>
                                    </p:anim>
                                    <p:anim calcmode="lin" valueType="num">
                                      <p:cBhvr>
                                        <p:cTn id="96" dur="500" fill="hold"/>
                                        <p:tgtEl>
                                          <p:spTgt spid="18"/>
                                        </p:tgtEl>
                                        <p:attrNameLst>
                                          <p:attrName>ppt_y</p:attrName>
                                        </p:attrNameLst>
                                      </p:cBhvr>
                                      <p:tavLst>
                                        <p:tav tm="0">
                                          <p:val>
                                            <p:fltVal val="0.5"/>
                                          </p:val>
                                        </p:tav>
                                        <p:tav tm="100000">
                                          <p:val>
                                            <p:strVal val="#ppt_y"/>
                                          </p:val>
                                        </p:tav>
                                      </p:tavLst>
                                    </p:anim>
                                  </p:childTnLst>
                                </p:cTn>
                              </p:par>
                              <p:par>
                                <p:cTn id="97" presetID="53" presetClass="entr" presetSubtype="16" fill="hold" grpId="0" nodeType="withEffect">
                                  <p:stCondLst>
                                    <p:cond delay="360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childTnLst>
                                </p:cTn>
                              </p:par>
                              <p:par>
                                <p:cTn id="102" presetID="53" presetClass="entr" presetSubtype="16" fill="hold" grpId="0" nodeType="withEffect">
                                  <p:stCondLst>
                                    <p:cond delay="3600"/>
                                  </p:stCondLst>
                                  <p:childTnLst>
                                    <p:set>
                                      <p:cBhvr>
                                        <p:cTn id="103" dur="1" fill="hold">
                                          <p:stCondLst>
                                            <p:cond delay="0"/>
                                          </p:stCondLst>
                                        </p:cTn>
                                        <p:tgtEl>
                                          <p:spTgt spid="38"/>
                                        </p:tgtEl>
                                        <p:attrNameLst>
                                          <p:attrName>style.visibility</p:attrName>
                                        </p:attrNameLst>
                                      </p:cBhvr>
                                      <p:to>
                                        <p:strVal val="visible"/>
                                      </p:to>
                                    </p:set>
                                    <p:anim calcmode="lin" valueType="num">
                                      <p:cBhvr>
                                        <p:cTn id="104" dur="500" fill="hold"/>
                                        <p:tgtEl>
                                          <p:spTgt spid="38"/>
                                        </p:tgtEl>
                                        <p:attrNameLst>
                                          <p:attrName>ppt_w</p:attrName>
                                        </p:attrNameLst>
                                      </p:cBhvr>
                                      <p:tavLst>
                                        <p:tav tm="0">
                                          <p:val>
                                            <p:fltVal val="0"/>
                                          </p:val>
                                        </p:tav>
                                        <p:tav tm="100000">
                                          <p:val>
                                            <p:strVal val="#ppt_w"/>
                                          </p:val>
                                        </p:tav>
                                      </p:tavLst>
                                    </p:anim>
                                    <p:anim calcmode="lin" valueType="num">
                                      <p:cBhvr>
                                        <p:cTn id="105" dur="500" fill="hold"/>
                                        <p:tgtEl>
                                          <p:spTgt spid="38"/>
                                        </p:tgtEl>
                                        <p:attrNameLst>
                                          <p:attrName>ppt_h</p:attrName>
                                        </p:attrNameLst>
                                      </p:cBhvr>
                                      <p:tavLst>
                                        <p:tav tm="0">
                                          <p:val>
                                            <p:fltVal val="0"/>
                                          </p:val>
                                        </p:tav>
                                        <p:tav tm="100000">
                                          <p:val>
                                            <p:strVal val="#ppt_h"/>
                                          </p:val>
                                        </p:tav>
                                      </p:tavLst>
                                    </p:anim>
                                    <p:animEffect transition="in" filter="fade">
                                      <p:cBhvr>
                                        <p:cTn id="106" dur="500"/>
                                        <p:tgtEl>
                                          <p:spTgt spid="38"/>
                                        </p:tgtEl>
                                      </p:cBhvr>
                                    </p:animEffect>
                                  </p:childTnLst>
                                </p:cTn>
                              </p:par>
                              <p:par>
                                <p:cTn id="107" presetID="47" presetClass="entr" presetSubtype="0" fill="hold" grpId="0" nodeType="withEffect">
                                  <p:stCondLst>
                                    <p:cond delay="41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500"/>
                                        <p:tgtEl>
                                          <p:spTgt spid="30"/>
                                        </p:tgtEl>
                                      </p:cBhvr>
                                    </p:animEffect>
                                    <p:anim calcmode="lin" valueType="num">
                                      <p:cBhvr>
                                        <p:cTn id="110" dur="500" fill="hold"/>
                                        <p:tgtEl>
                                          <p:spTgt spid="30"/>
                                        </p:tgtEl>
                                        <p:attrNameLst>
                                          <p:attrName>ppt_x</p:attrName>
                                        </p:attrNameLst>
                                      </p:cBhvr>
                                      <p:tavLst>
                                        <p:tav tm="0">
                                          <p:val>
                                            <p:strVal val="#ppt_x"/>
                                          </p:val>
                                        </p:tav>
                                        <p:tav tm="100000">
                                          <p:val>
                                            <p:strVal val="#ppt_x"/>
                                          </p:val>
                                        </p:tav>
                                      </p:tavLst>
                                    </p:anim>
                                    <p:anim calcmode="lin" valueType="num">
                                      <p:cBhvr>
                                        <p:cTn id="111" dur="5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4100"/>
                                  </p:stCondLst>
                                  <p:childTnLst>
                                    <p:set>
                                      <p:cBhvr>
                                        <p:cTn id="113" dur="1" fill="hold">
                                          <p:stCondLst>
                                            <p:cond delay="0"/>
                                          </p:stCondLst>
                                        </p:cTn>
                                        <p:tgtEl>
                                          <p:spTgt spid="40"/>
                                        </p:tgtEl>
                                        <p:attrNameLst>
                                          <p:attrName>style.visibility</p:attrName>
                                        </p:attrNameLst>
                                      </p:cBhvr>
                                      <p:to>
                                        <p:strVal val="visible"/>
                                      </p:to>
                                    </p:set>
                                    <p:animEffect transition="in" filter="fade">
                                      <p:cBhvr>
                                        <p:cTn id="114" dur="500"/>
                                        <p:tgtEl>
                                          <p:spTgt spid="40"/>
                                        </p:tgtEl>
                                      </p:cBhvr>
                                    </p:animEffect>
                                    <p:anim calcmode="lin" valueType="num">
                                      <p:cBhvr>
                                        <p:cTn id="115" dur="500" fill="hold"/>
                                        <p:tgtEl>
                                          <p:spTgt spid="40"/>
                                        </p:tgtEl>
                                        <p:attrNameLst>
                                          <p:attrName>ppt_x</p:attrName>
                                        </p:attrNameLst>
                                      </p:cBhvr>
                                      <p:tavLst>
                                        <p:tav tm="0">
                                          <p:val>
                                            <p:strVal val="#ppt_x"/>
                                          </p:val>
                                        </p:tav>
                                        <p:tav tm="100000">
                                          <p:val>
                                            <p:strVal val="#ppt_x"/>
                                          </p:val>
                                        </p:tav>
                                      </p:tavLst>
                                    </p:anim>
                                    <p:anim calcmode="lin" valueType="num">
                                      <p:cBhvr>
                                        <p:cTn id="116"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23"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64"/>
          <p:cNvSpPr>
            <a:spLocks noChangeArrowheads="1"/>
          </p:cNvSpPr>
          <p:nvPr/>
        </p:nvSpPr>
        <p:spPr bwMode="auto">
          <a:xfrm>
            <a:off x="5327905" y="3880175"/>
            <a:ext cx="4144325" cy="830997"/>
          </a:xfrm>
          <a:prstGeom prst="rect">
            <a:avLst/>
          </a:prstGeom>
          <a:noFill/>
          <a:ln w="9525">
            <a:noFill/>
            <a:miter lim="800000"/>
          </a:ln>
        </p:spPr>
        <p:txBody>
          <a:bodyPr wrap="square" lIns="91440" tIns="45720" rIns="91440" bIns="45720">
            <a:spAutoFit/>
          </a:bodyPr>
          <a:lstStyle/>
          <a:p>
            <a:pPr algn="ctr"/>
            <a:r>
              <a:rPr lang="en-US" altLang="zh-CN" sz="4800" b="1">
                <a:solidFill>
                  <a:schemeClr val="accent2">
                    <a:lumMod val="75000"/>
                  </a:schemeClr>
                </a:solidFill>
                <a:latin typeface="Agency FB" panose="020B0503020202020204" pitchFamily="34" charset="0"/>
                <a:cs typeface="+mn-ea"/>
                <a:sym typeface="+mn-lt"/>
              </a:rPr>
              <a:t>YOUR TITLE </a:t>
            </a:r>
            <a:r>
              <a:rPr lang="en-US" altLang="zh-CN" sz="4800" b="1">
                <a:solidFill>
                  <a:schemeClr val="tx1">
                    <a:lumMod val="50000"/>
                    <a:lumOff val="50000"/>
                  </a:schemeClr>
                </a:solidFill>
                <a:latin typeface="Agency FB" panose="020B0503020202020204" pitchFamily="34" charset="0"/>
                <a:cs typeface="+mn-ea"/>
                <a:sym typeface="+mn-lt"/>
              </a:rPr>
              <a:t>HERE</a:t>
            </a:r>
            <a:endParaRPr lang="zh-CN" altLang="en-US" sz="4800" b="1">
              <a:solidFill>
                <a:schemeClr val="tx1">
                  <a:lumMod val="50000"/>
                  <a:lumOff val="50000"/>
                </a:schemeClr>
              </a:solidFill>
              <a:latin typeface="Agency FB" panose="020B0503020202020204" pitchFamily="34" charset="0"/>
              <a:cs typeface="+mn-ea"/>
              <a:sym typeface="+mn-lt"/>
            </a:endParaRPr>
          </a:p>
        </p:txBody>
      </p:sp>
      <p:sp>
        <p:nvSpPr>
          <p:cNvPr id="55" name="文本框 56"/>
          <p:cNvSpPr txBox="1">
            <a:spLocks noChangeArrowheads="1"/>
          </p:cNvSpPr>
          <p:nvPr/>
        </p:nvSpPr>
        <p:spPr bwMode="auto">
          <a:xfrm>
            <a:off x="4901391" y="4635955"/>
            <a:ext cx="49973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click to add subtitle click to add subtitle click to add subtitle click to add subtitle  click to add subtitle click to add subtitle click to add subtitle click to add subtitle  click to add subtitle click to add subtitle</a:t>
            </a:r>
            <a:endParaRPr lang="zh-CN" altLang="en-US" sz="12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924" y="1015088"/>
            <a:ext cx="2322286" cy="2387702"/>
          </a:xfrm>
          <a:prstGeom prst="rect">
            <a:avLst/>
          </a:prstGeom>
        </p:spPr>
      </p:pic>
      <p:sp>
        <p:nvSpPr>
          <p:cNvPr id="6" name="TextBox 64"/>
          <p:cNvSpPr>
            <a:spLocks noChangeArrowheads="1"/>
          </p:cNvSpPr>
          <p:nvPr/>
        </p:nvSpPr>
        <p:spPr bwMode="auto">
          <a:xfrm>
            <a:off x="6000020" y="3366559"/>
            <a:ext cx="2800095" cy="707886"/>
          </a:xfrm>
          <a:prstGeom prst="rect">
            <a:avLst/>
          </a:prstGeom>
          <a:noFill/>
          <a:ln w="9525">
            <a:noFill/>
            <a:miter lim="800000"/>
          </a:ln>
        </p:spPr>
        <p:txBody>
          <a:bodyPr wrap="square" lIns="91440" tIns="45720" rIns="91440" bIns="45720">
            <a:spAutoFit/>
          </a:bodyPr>
          <a:lstStyle/>
          <a:p>
            <a:pPr algn="ctr"/>
            <a:r>
              <a:rPr lang="en-US" altLang="zh-CN" sz="4000">
                <a:solidFill>
                  <a:schemeClr val="accent2">
                    <a:lumMod val="75000"/>
                  </a:schemeClr>
                </a:solidFill>
                <a:latin typeface="Agency FB" panose="020B0503020202020204" pitchFamily="34" charset="0"/>
                <a:cs typeface="+mn-ea"/>
                <a:sym typeface="+mn-lt"/>
              </a:rPr>
              <a:t>PART 04</a:t>
            </a:r>
            <a:endParaRPr lang="zh-CN" altLang="en-US" sz="4000">
              <a:solidFill>
                <a:schemeClr val="tx1">
                  <a:lumMod val="50000"/>
                  <a:lumOff val="50000"/>
                </a:schemeClr>
              </a:solidFill>
              <a:latin typeface="Agency FB" panose="020B0503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2" presetClass="entr" presetSubtype="2" accel="38000" fill="hold" grpId="0" nodeType="afterEffect">
                                  <p:stCondLst>
                                    <p:cond delay="0"/>
                                  </p:stCondLst>
                                  <p:iterate type="lt">
                                    <p:tmPct val="10000"/>
                                  </p:iterate>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750" fill="hold"/>
                                        <p:tgtEl>
                                          <p:spTgt spid="54"/>
                                        </p:tgtEl>
                                        <p:attrNameLst>
                                          <p:attrName>ppt_x</p:attrName>
                                        </p:attrNameLst>
                                      </p:cBhvr>
                                      <p:tavLst>
                                        <p:tav tm="0">
                                          <p:val>
                                            <p:strVal val="1+#ppt_w/2"/>
                                          </p:val>
                                        </p:tav>
                                        <p:tav tm="100000">
                                          <p:val>
                                            <p:strVal val="#ppt_x"/>
                                          </p:val>
                                        </p:tav>
                                      </p:tavLst>
                                    </p:anim>
                                    <p:anim calcmode="lin" valueType="num">
                                      <p:cBhvr additive="base">
                                        <p:cTn id="18" dur="750" fill="hold"/>
                                        <p:tgtEl>
                                          <p:spTgt spid="54"/>
                                        </p:tgtEl>
                                        <p:attrNameLst>
                                          <p:attrName>ppt_y</p:attrName>
                                        </p:attrNameLst>
                                      </p:cBhvr>
                                      <p:tavLst>
                                        <p:tav tm="0">
                                          <p:val>
                                            <p:strVal val="#ppt_y"/>
                                          </p:val>
                                        </p:tav>
                                        <p:tav tm="100000">
                                          <p:val>
                                            <p:strVal val="#ppt_y"/>
                                          </p:val>
                                        </p:tav>
                                      </p:tavLst>
                                    </p:anim>
                                  </p:childTnLst>
                                </p:cTn>
                              </p:par>
                            </p:childTnLst>
                          </p:cTn>
                        </p:par>
                        <p:par>
                          <p:cTn id="19" fill="hold">
                            <p:stCondLst>
                              <p:cond delay="2299"/>
                            </p:stCondLst>
                            <p:childTnLst>
                              <p:par>
                                <p:cTn id="20" presetID="22" presetClass="entr" presetSubtype="1"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AutoShape 2"/>
          <p:cNvSpPr/>
          <p:nvPr/>
        </p:nvSpPr>
        <p:spPr bwMode="auto">
          <a:xfrm>
            <a:off x="7132814" y="5422407"/>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88B84B"/>
          </a:solidFill>
          <a:ln>
            <a:noFill/>
          </a:ln>
          <a:effectLst/>
        </p:spPr>
        <p:txBody>
          <a:bodyPr lIns="0" tIns="0" rIns="0" bIns="0" anchor="ctr"/>
          <a:lstStyle>
            <a:lvl1pPr eaLnBrk="0">
              <a:defRPr sz="2500" b="1">
                <a:solidFill>
                  <a:srgbClr val="FFFFFF"/>
                </a:solidFill>
                <a:latin typeface="Lato" charset="0"/>
                <a:ea typeface="MS PGothic" panose="020B0600070205080204" charset="-128"/>
                <a:sym typeface="Lato" charset="0"/>
              </a:defRPr>
            </a:lvl1pPr>
            <a:lvl2pPr marL="742950" indent="-285750" eaLnBrk="0">
              <a:defRPr sz="2500" b="1">
                <a:solidFill>
                  <a:srgbClr val="FFFFFF"/>
                </a:solidFill>
                <a:latin typeface="Lato" charset="0"/>
                <a:ea typeface="MS PGothic" panose="020B0600070205080204" charset="-128"/>
                <a:sym typeface="Lato" charset="0"/>
              </a:defRPr>
            </a:lvl2pPr>
            <a:lvl3pPr marL="1143000" indent="-228600" eaLnBrk="0">
              <a:defRPr sz="2500" b="1">
                <a:solidFill>
                  <a:srgbClr val="FFFFFF"/>
                </a:solidFill>
                <a:latin typeface="Lato" charset="0"/>
                <a:ea typeface="MS PGothic" panose="020B0600070205080204" charset="-128"/>
                <a:sym typeface="Lato" charset="0"/>
              </a:defRPr>
            </a:lvl3pPr>
            <a:lvl4pPr marL="1600200" indent="-228600" eaLnBrk="0">
              <a:defRPr sz="2500" b="1">
                <a:solidFill>
                  <a:srgbClr val="FFFFFF"/>
                </a:solidFill>
                <a:latin typeface="Lato" charset="0"/>
                <a:ea typeface="MS PGothic" panose="020B0600070205080204" charset="-128"/>
                <a:sym typeface="Lato" charset="0"/>
              </a:defRPr>
            </a:lvl4pPr>
            <a:lvl5pPr marL="2057400" indent="-228600" eaLnBrk="0">
              <a:defRPr sz="2500" b="1">
                <a:solidFill>
                  <a:srgbClr val="FFFFFF"/>
                </a:solidFill>
                <a:latin typeface="Lato" charset="0"/>
                <a:ea typeface="MS PGothic" panose="020B060007020508020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9pPr>
          </a:lstStyle>
          <a:p>
            <a:pPr eaLnBrk="1">
              <a:lnSpc>
                <a:spcPct val="100000"/>
              </a:lnSpc>
            </a:pPr>
            <a:r>
              <a:rPr lang="es-ES" altLang="zh-CN" sz="1600" b="0">
                <a:solidFill>
                  <a:schemeClr val="tx1">
                    <a:lumMod val="75000"/>
                    <a:lumOff val="25000"/>
                  </a:schemeClr>
                </a:solidFill>
                <a:latin typeface="+mn-lt"/>
                <a:ea typeface="+mn-ea"/>
                <a:cs typeface="+mn-ea"/>
                <a:sym typeface="+mn-lt"/>
              </a:rPr>
              <a:t> </a:t>
            </a:r>
            <a:endParaRPr lang="es-ES" altLang="zh-CN" sz="1250">
              <a:solidFill>
                <a:schemeClr val="tx1">
                  <a:lumMod val="75000"/>
                  <a:lumOff val="25000"/>
                </a:schemeClr>
              </a:solidFill>
              <a:latin typeface="+mn-lt"/>
              <a:ea typeface="+mn-ea"/>
              <a:cs typeface="+mn-ea"/>
              <a:sym typeface="+mn-lt"/>
            </a:endParaRPr>
          </a:p>
        </p:txBody>
      </p:sp>
      <p:sp>
        <p:nvSpPr>
          <p:cNvPr id="55" name="AutoShape 4"/>
          <p:cNvSpPr/>
          <p:nvPr/>
        </p:nvSpPr>
        <p:spPr bwMode="auto">
          <a:xfrm>
            <a:off x="4517551" y="3407981"/>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88B84B"/>
          </a:solidFill>
          <a:ln>
            <a:noFill/>
          </a:ln>
          <a:effectLst/>
        </p:spPr>
        <p:txBody>
          <a:bodyPr lIns="0" tIns="0" rIns="0" bIns="0" anchor="ctr"/>
          <a:lstStyle/>
          <a:p>
            <a:pPr>
              <a:lnSpc>
                <a:spcPct val="100000"/>
              </a:lnSpc>
              <a:defRPr/>
            </a:pPr>
            <a:endParaRPr lang="es-ES" sz="1600">
              <a:solidFill>
                <a:schemeClr val="tx1">
                  <a:lumMod val="75000"/>
                  <a:lumOff val="25000"/>
                </a:schemeClr>
              </a:solidFill>
              <a:cs typeface="+mn-ea"/>
              <a:sym typeface="+mn-lt"/>
            </a:endParaRPr>
          </a:p>
        </p:txBody>
      </p:sp>
      <p:sp>
        <p:nvSpPr>
          <p:cNvPr id="56" name="AutoShape 6"/>
          <p:cNvSpPr/>
          <p:nvPr/>
        </p:nvSpPr>
        <p:spPr bwMode="auto">
          <a:xfrm>
            <a:off x="7120114" y="3932620"/>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C8648C"/>
          </a:solidFill>
          <a:ln>
            <a:noFill/>
          </a:ln>
          <a:effectLst/>
        </p:spPr>
        <p:txBody>
          <a:bodyPr lIns="0" tIns="0" rIns="0" bIns="0" anchor="ctr"/>
          <a:lstStyle/>
          <a:p>
            <a:pPr>
              <a:lnSpc>
                <a:spcPct val="100000"/>
              </a:lnSpc>
              <a:defRPr/>
            </a:pPr>
            <a:endParaRPr lang="es-ES" sz="1600">
              <a:solidFill>
                <a:schemeClr val="tx1">
                  <a:lumMod val="75000"/>
                  <a:lumOff val="25000"/>
                </a:schemeClr>
              </a:solidFill>
              <a:cs typeface="+mn-ea"/>
              <a:sym typeface="+mn-lt"/>
            </a:endParaRPr>
          </a:p>
        </p:txBody>
      </p:sp>
      <p:sp>
        <p:nvSpPr>
          <p:cNvPr id="57" name="AutoShape 8"/>
          <p:cNvSpPr/>
          <p:nvPr/>
        </p:nvSpPr>
        <p:spPr bwMode="auto">
          <a:xfrm>
            <a:off x="4504851" y="2087254"/>
            <a:ext cx="550039" cy="6349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C8648C"/>
          </a:solidFill>
          <a:ln>
            <a:noFill/>
          </a:ln>
        </p:spPr>
        <p:txBody>
          <a:bodyPr lIns="0" tIns="0" rIns="0" bIns="0" anchor="ctr"/>
          <a:lstStyle>
            <a:lvl1pPr eaLnBrk="0">
              <a:defRPr sz="2500" b="1">
                <a:solidFill>
                  <a:srgbClr val="FFFFFF"/>
                </a:solidFill>
                <a:latin typeface="Lato" charset="0"/>
                <a:ea typeface="MS PGothic" panose="020B0600070205080204" charset="-128"/>
                <a:sym typeface="Lato" charset="0"/>
              </a:defRPr>
            </a:lvl1pPr>
            <a:lvl2pPr marL="742950" indent="-285750" eaLnBrk="0">
              <a:defRPr sz="2500" b="1">
                <a:solidFill>
                  <a:srgbClr val="FFFFFF"/>
                </a:solidFill>
                <a:latin typeface="Lato" charset="0"/>
                <a:ea typeface="MS PGothic" panose="020B0600070205080204" charset="-128"/>
                <a:sym typeface="Lato" charset="0"/>
              </a:defRPr>
            </a:lvl2pPr>
            <a:lvl3pPr marL="1143000" indent="-228600" eaLnBrk="0">
              <a:defRPr sz="2500" b="1">
                <a:solidFill>
                  <a:srgbClr val="FFFFFF"/>
                </a:solidFill>
                <a:latin typeface="Lato" charset="0"/>
                <a:ea typeface="MS PGothic" panose="020B0600070205080204" charset="-128"/>
                <a:sym typeface="Lato" charset="0"/>
              </a:defRPr>
            </a:lvl3pPr>
            <a:lvl4pPr marL="1600200" indent="-228600" eaLnBrk="0">
              <a:defRPr sz="2500" b="1">
                <a:solidFill>
                  <a:srgbClr val="FFFFFF"/>
                </a:solidFill>
                <a:latin typeface="Lato" charset="0"/>
                <a:ea typeface="MS PGothic" panose="020B0600070205080204" charset="-128"/>
                <a:sym typeface="Lato" charset="0"/>
              </a:defRPr>
            </a:lvl4pPr>
            <a:lvl5pPr marL="2057400" indent="-228600" eaLnBrk="0">
              <a:defRPr sz="2500" b="1">
                <a:solidFill>
                  <a:srgbClr val="FFFFFF"/>
                </a:solidFill>
                <a:latin typeface="Lato" charset="0"/>
                <a:ea typeface="MS PGothic" panose="020B060007020508020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9pPr>
          </a:lstStyle>
          <a:p>
            <a:pPr eaLnBrk="1">
              <a:lnSpc>
                <a:spcPct val="100000"/>
              </a:lnSpc>
            </a:pPr>
            <a:r>
              <a:rPr lang="es-ES" altLang="zh-CN" sz="1600" b="0">
                <a:solidFill>
                  <a:schemeClr val="tx1">
                    <a:lumMod val="75000"/>
                    <a:lumOff val="25000"/>
                  </a:schemeClr>
                </a:solidFill>
                <a:latin typeface="+mn-lt"/>
                <a:ea typeface="+mn-ea"/>
                <a:cs typeface="+mn-ea"/>
                <a:sym typeface="+mn-lt"/>
              </a:rPr>
              <a:t> </a:t>
            </a:r>
            <a:endParaRPr lang="es-ES" altLang="zh-CN" sz="1250">
              <a:solidFill>
                <a:schemeClr val="tx1">
                  <a:lumMod val="75000"/>
                  <a:lumOff val="25000"/>
                </a:schemeClr>
              </a:solidFill>
              <a:latin typeface="+mn-lt"/>
              <a:ea typeface="+mn-ea"/>
              <a:cs typeface="+mn-ea"/>
              <a:sym typeface="+mn-lt"/>
            </a:endParaRPr>
          </a:p>
        </p:txBody>
      </p:sp>
      <p:sp>
        <p:nvSpPr>
          <p:cNvPr id="58" name="AutoShape 10"/>
          <p:cNvSpPr/>
          <p:nvPr/>
        </p:nvSpPr>
        <p:spPr bwMode="auto">
          <a:xfrm>
            <a:off x="4537393" y="4887450"/>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C8648C"/>
          </a:solidFill>
          <a:ln>
            <a:noFill/>
          </a:ln>
          <a:effectLst/>
        </p:spPr>
        <p:txBody>
          <a:bodyPr lIns="0" tIns="0" rIns="0" bIns="0" anchor="ctr"/>
          <a:lstStyle/>
          <a:p>
            <a:pPr>
              <a:lnSpc>
                <a:spcPct val="100000"/>
              </a:lnSpc>
              <a:defRPr/>
            </a:pPr>
            <a:endParaRPr lang="es-ES" sz="1600">
              <a:solidFill>
                <a:schemeClr val="tx1">
                  <a:lumMod val="75000"/>
                  <a:lumOff val="25000"/>
                </a:schemeClr>
              </a:solidFill>
              <a:cs typeface="+mn-ea"/>
              <a:sym typeface="+mn-lt"/>
            </a:endParaRPr>
          </a:p>
        </p:txBody>
      </p:sp>
      <p:sp>
        <p:nvSpPr>
          <p:cNvPr id="59" name="AutoShape 12"/>
          <p:cNvSpPr/>
          <p:nvPr/>
        </p:nvSpPr>
        <p:spPr bwMode="auto">
          <a:xfrm>
            <a:off x="7115352" y="2611893"/>
            <a:ext cx="550039" cy="6349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88B84B"/>
          </a:solidFill>
          <a:ln>
            <a:noFill/>
          </a:ln>
        </p:spPr>
        <p:txBody>
          <a:bodyPr lIns="0" tIns="0" rIns="0" bIns="0" anchor="ctr"/>
          <a:lstStyle/>
          <a:p>
            <a:endParaRPr lang="zh-CN" altLang="en-US" sz="1705">
              <a:solidFill>
                <a:schemeClr val="tx1">
                  <a:lumMod val="75000"/>
                  <a:lumOff val="25000"/>
                </a:schemeClr>
              </a:solidFill>
              <a:cs typeface="+mn-ea"/>
              <a:sym typeface="+mn-lt"/>
            </a:endParaRPr>
          </a:p>
        </p:txBody>
      </p:sp>
      <p:sp>
        <p:nvSpPr>
          <p:cNvPr id="60" name="Line 16"/>
          <p:cNvSpPr>
            <a:spLocks noChangeShapeType="1"/>
          </p:cNvSpPr>
          <p:nvPr/>
        </p:nvSpPr>
        <p:spPr bwMode="auto">
          <a:xfrm>
            <a:off x="5324750" y="5232712"/>
            <a:ext cx="1570745" cy="469874"/>
          </a:xfrm>
          <a:prstGeom prst="line">
            <a:avLst/>
          </a:prstGeom>
          <a:noFill/>
          <a:ln w="101600" cap="flat" cmpd="sng">
            <a:solidFill>
              <a:srgbClr val="B9B9B9"/>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61" name="Line 17"/>
          <p:cNvSpPr>
            <a:spLocks noChangeShapeType="1"/>
          </p:cNvSpPr>
          <p:nvPr/>
        </p:nvSpPr>
        <p:spPr bwMode="auto">
          <a:xfrm flipV="1">
            <a:off x="5327132" y="4254865"/>
            <a:ext cx="1538996" cy="964354"/>
          </a:xfrm>
          <a:prstGeom prst="line">
            <a:avLst/>
          </a:prstGeom>
          <a:noFill/>
          <a:ln w="101600" cap="flat" cmpd="sng">
            <a:solidFill>
              <a:srgbClr val="B9B9B9"/>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62" name="Line 18"/>
          <p:cNvSpPr>
            <a:spLocks noChangeShapeType="1"/>
          </p:cNvSpPr>
          <p:nvPr/>
        </p:nvSpPr>
        <p:spPr bwMode="auto">
          <a:xfrm>
            <a:off x="5323162" y="3733401"/>
            <a:ext cx="1541378" cy="519084"/>
          </a:xfrm>
          <a:prstGeom prst="line">
            <a:avLst/>
          </a:prstGeom>
          <a:noFill/>
          <a:ln w="101600" cap="flat" cmpd="sng">
            <a:solidFill>
              <a:srgbClr val="B9B9B9"/>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63" name="Line 19"/>
          <p:cNvSpPr>
            <a:spLocks noChangeShapeType="1"/>
          </p:cNvSpPr>
          <p:nvPr/>
        </p:nvSpPr>
        <p:spPr bwMode="auto">
          <a:xfrm flipV="1">
            <a:off x="5326337" y="2948425"/>
            <a:ext cx="1508042" cy="788151"/>
          </a:xfrm>
          <a:prstGeom prst="line">
            <a:avLst/>
          </a:prstGeom>
          <a:noFill/>
          <a:ln w="101600" cap="flat" cmpd="sng">
            <a:solidFill>
              <a:srgbClr val="B9B9B9"/>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64" name="Line 20"/>
          <p:cNvSpPr>
            <a:spLocks noChangeShapeType="1"/>
          </p:cNvSpPr>
          <p:nvPr/>
        </p:nvSpPr>
        <p:spPr bwMode="auto">
          <a:xfrm>
            <a:off x="5338243" y="2403150"/>
            <a:ext cx="1492962" cy="533370"/>
          </a:xfrm>
          <a:prstGeom prst="line">
            <a:avLst/>
          </a:prstGeom>
          <a:noFill/>
          <a:ln w="101600" cap="flat" cmpd="sng">
            <a:solidFill>
              <a:srgbClr val="B9B9B9"/>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65" name="AutoShape 21"/>
          <p:cNvSpPr/>
          <p:nvPr/>
        </p:nvSpPr>
        <p:spPr bwMode="auto">
          <a:xfrm>
            <a:off x="6722467" y="2824607"/>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88B84B"/>
          </a:solidFill>
          <a:ln w="25400" cap="flat" cmpd="sng">
            <a:solidFill>
              <a:srgbClr val="000000">
                <a:alpha val="0"/>
              </a:srgbClr>
            </a:solidFill>
            <a:prstDash val="solid"/>
            <a:miter lim="0"/>
          </a:ln>
          <a:effectLst/>
        </p:spPr>
        <p:txBody>
          <a:bodyPr lIns="0" tIns="0" rIns="0" bIns="0" anchor="ctr"/>
          <a:lstStyle/>
          <a:p>
            <a:pP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66" name="AutoShape 22"/>
          <p:cNvSpPr/>
          <p:nvPr/>
        </p:nvSpPr>
        <p:spPr bwMode="auto">
          <a:xfrm>
            <a:off x="6755802" y="413660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C8648C"/>
          </a:solidFill>
          <a:ln w="25400" cap="flat" cmpd="sng">
            <a:solidFill>
              <a:srgbClr val="000000">
                <a:alpha val="0"/>
              </a:srgbClr>
            </a:solidFill>
            <a:prstDash val="solid"/>
            <a:miter lim="0"/>
          </a:ln>
          <a:effectLst/>
        </p:spPr>
        <p:txBody>
          <a:bodyPr lIns="0" tIns="0" rIns="0" bIns="0" anchor="ctr"/>
          <a:lstStyle/>
          <a:p>
            <a:pP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67" name="AutoShape 23"/>
          <p:cNvSpPr/>
          <p:nvPr/>
        </p:nvSpPr>
        <p:spPr bwMode="auto">
          <a:xfrm>
            <a:off x="6798662" y="560972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88B84B"/>
          </a:solidFill>
          <a:ln w="25400" cap="flat" cmpd="sng">
            <a:solidFill>
              <a:srgbClr val="000000">
                <a:alpha val="0"/>
              </a:srgbClr>
            </a:solidFill>
            <a:prstDash val="solid"/>
            <a:miter lim="0"/>
          </a:ln>
          <a:effectLst/>
        </p:spPr>
        <p:txBody>
          <a:bodyPr lIns="0" tIns="0" rIns="0" bIns="0" anchor="ctr"/>
          <a:lstStyle/>
          <a:p>
            <a:pP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68" name="AutoShape 24"/>
          <p:cNvSpPr/>
          <p:nvPr/>
        </p:nvSpPr>
        <p:spPr bwMode="auto">
          <a:xfrm>
            <a:off x="5246173" y="2291236"/>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C8648C"/>
          </a:solidFill>
          <a:ln w="25400" cap="flat" cmpd="sng">
            <a:solidFill>
              <a:srgbClr val="000000">
                <a:alpha val="0"/>
              </a:srgbClr>
            </a:solidFill>
            <a:prstDash val="solid"/>
            <a:miter lim="0"/>
          </a:ln>
          <a:effectLst/>
        </p:spPr>
        <p:txBody>
          <a:bodyPr lIns="0" tIns="0" rIns="0" bIns="0" anchor="ctr"/>
          <a:lstStyle/>
          <a:p>
            <a:pPr algn="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69" name="AutoShape 25"/>
          <p:cNvSpPr/>
          <p:nvPr/>
        </p:nvSpPr>
        <p:spPr bwMode="auto">
          <a:xfrm>
            <a:off x="5228711" y="361196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88B84B"/>
          </a:solidFill>
          <a:ln w="25400" cap="flat" cmpd="sng">
            <a:solidFill>
              <a:srgbClr val="000000">
                <a:alpha val="0"/>
              </a:srgbClr>
            </a:solidFill>
            <a:prstDash val="solid"/>
            <a:miter lim="0"/>
          </a:ln>
          <a:effectLst/>
        </p:spPr>
        <p:txBody>
          <a:bodyPr lIns="0" tIns="0" rIns="0" bIns="0" anchor="ctr"/>
          <a:lstStyle/>
          <a:p>
            <a:pPr algn="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70" name="AutoShape 26"/>
          <p:cNvSpPr/>
          <p:nvPr/>
        </p:nvSpPr>
        <p:spPr bwMode="auto">
          <a:xfrm>
            <a:off x="5220774" y="5101751"/>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C8648C"/>
          </a:solidFill>
          <a:ln w="25400" cap="flat" cmpd="sng">
            <a:solidFill>
              <a:srgbClr val="000000">
                <a:alpha val="0"/>
              </a:srgbClr>
            </a:solidFill>
            <a:prstDash val="solid"/>
            <a:miter lim="0"/>
          </a:ln>
          <a:effectLst/>
        </p:spPr>
        <p:txBody>
          <a:bodyPr lIns="0" tIns="0" rIns="0" bIns="0" anchor="ctr"/>
          <a:lstStyle/>
          <a:p>
            <a:pPr algn="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grpSp>
        <p:nvGrpSpPr>
          <p:cNvPr id="32" name="组合 31"/>
          <p:cNvGrpSpPr/>
          <p:nvPr/>
        </p:nvGrpSpPr>
        <p:grpSpPr>
          <a:xfrm>
            <a:off x="7946364" y="2255401"/>
            <a:ext cx="2244151" cy="1087099"/>
            <a:chOff x="3762506" y="1807841"/>
            <a:chExt cx="2244151" cy="1087099"/>
          </a:xfrm>
        </p:grpSpPr>
        <p:sp>
          <p:nvSpPr>
            <p:cNvPr id="33" name="矩形 32"/>
            <p:cNvSpPr/>
            <p:nvPr/>
          </p:nvSpPr>
          <p:spPr>
            <a:xfrm>
              <a:off x="3762584" y="2110110"/>
              <a:ext cx="2244073" cy="784830"/>
            </a:xfrm>
            <a:prstGeom prst="rect">
              <a:avLst/>
            </a:prstGeom>
          </p:spPr>
          <p:txBody>
            <a:bodyPr wrap="square">
              <a:spAutoFit/>
            </a:bodyPr>
            <a:lstStyle/>
            <a:p>
              <a:pPr algn="just"/>
              <a:r>
                <a:rPr lang="en-US" altLang="zh-CN" sz="900" err="1">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34" name="文本框 33"/>
            <p:cNvSpPr txBox="1"/>
            <p:nvPr/>
          </p:nvSpPr>
          <p:spPr>
            <a:xfrm>
              <a:off x="3762506" y="1807841"/>
              <a:ext cx="2175198" cy="338554"/>
            </a:xfrm>
            <a:prstGeom prst="rect">
              <a:avLst/>
            </a:prstGeom>
            <a:noFill/>
          </p:spPr>
          <p:txBody>
            <a:bodyPr wrap="square" rtlCol="0">
              <a:spAutoFit/>
            </a:bodyPr>
            <a:lstStyle/>
            <a:p>
              <a:r>
                <a:rPr lang="en-US" altLang="zh-CN" sz="1600" b="1">
                  <a:solidFill>
                    <a:srgbClr val="569C00"/>
                  </a:solidFill>
                  <a:latin typeface="Agency FB" panose="020B0503020202020204" pitchFamily="34" charset="0"/>
                  <a:cs typeface="+mn-ea"/>
                  <a:sym typeface="+mn-lt"/>
                </a:rPr>
                <a:t>YOUR HEADER</a:t>
              </a:r>
            </a:p>
          </p:txBody>
        </p:sp>
      </p:grpSp>
      <p:grpSp>
        <p:nvGrpSpPr>
          <p:cNvPr id="35" name="组合 34"/>
          <p:cNvGrpSpPr/>
          <p:nvPr/>
        </p:nvGrpSpPr>
        <p:grpSpPr>
          <a:xfrm>
            <a:off x="7946364" y="3831789"/>
            <a:ext cx="2244151" cy="1087099"/>
            <a:chOff x="3762506" y="1807841"/>
            <a:chExt cx="2244151" cy="1087099"/>
          </a:xfrm>
        </p:grpSpPr>
        <p:sp>
          <p:nvSpPr>
            <p:cNvPr id="36" name="矩形 35"/>
            <p:cNvSpPr/>
            <p:nvPr/>
          </p:nvSpPr>
          <p:spPr>
            <a:xfrm>
              <a:off x="3762584" y="2110110"/>
              <a:ext cx="2244073" cy="784830"/>
            </a:xfrm>
            <a:prstGeom prst="rect">
              <a:avLst/>
            </a:prstGeom>
          </p:spPr>
          <p:txBody>
            <a:bodyPr wrap="square">
              <a:spAutoFit/>
            </a:bodyPr>
            <a:lstStyle/>
            <a:p>
              <a:pPr algn="just"/>
              <a:r>
                <a:rPr lang="en-US" altLang="zh-CN" sz="900" err="1">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37" name="文本框 36"/>
            <p:cNvSpPr txBox="1"/>
            <p:nvPr/>
          </p:nvSpPr>
          <p:spPr>
            <a:xfrm>
              <a:off x="3762506" y="1807841"/>
              <a:ext cx="2175198" cy="338554"/>
            </a:xfrm>
            <a:prstGeom prst="rect">
              <a:avLst/>
            </a:prstGeom>
            <a:noFill/>
          </p:spPr>
          <p:txBody>
            <a:bodyPr wrap="square" rtlCol="0">
              <a:spAutoFit/>
            </a:bodyPr>
            <a:lstStyle/>
            <a:p>
              <a:r>
                <a:rPr lang="en-US" altLang="zh-CN" sz="1600" b="1">
                  <a:solidFill>
                    <a:srgbClr val="C8648C"/>
                  </a:solidFill>
                  <a:latin typeface="Agency FB" panose="020B0503020202020204" pitchFamily="34" charset="0"/>
                  <a:cs typeface="+mn-ea"/>
                  <a:sym typeface="+mn-lt"/>
                </a:rPr>
                <a:t>YOUR HEADER</a:t>
              </a:r>
            </a:p>
          </p:txBody>
        </p:sp>
      </p:grpSp>
      <p:grpSp>
        <p:nvGrpSpPr>
          <p:cNvPr id="38" name="组合 37"/>
          <p:cNvGrpSpPr/>
          <p:nvPr/>
        </p:nvGrpSpPr>
        <p:grpSpPr>
          <a:xfrm>
            <a:off x="7946364" y="5408176"/>
            <a:ext cx="2244151" cy="1087099"/>
            <a:chOff x="3762506" y="1807841"/>
            <a:chExt cx="2244151" cy="1087099"/>
          </a:xfrm>
        </p:grpSpPr>
        <p:sp>
          <p:nvSpPr>
            <p:cNvPr id="39" name="矩形 38"/>
            <p:cNvSpPr/>
            <p:nvPr/>
          </p:nvSpPr>
          <p:spPr>
            <a:xfrm>
              <a:off x="3762584" y="2110110"/>
              <a:ext cx="2244073" cy="784830"/>
            </a:xfrm>
            <a:prstGeom prst="rect">
              <a:avLst/>
            </a:prstGeom>
          </p:spPr>
          <p:txBody>
            <a:bodyPr wrap="square">
              <a:spAutoFit/>
            </a:bodyPr>
            <a:lstStyle/>
            <a:p>
              <a:pPr algn="just"/>
              <a:r>
                <a:rPr lang="en-US" altLang="zh-CN" sz="900" err="1">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40" name="文本框 39"/>
            <p:cNvSpPr txBox="1"/>
            <p:nvPr/>
          </p:nvSpPr>
          <p:spPr>
            <a:xfrm>
              <a:off x="3762506" y="1807841"/>
              <a:ext cx="2175198" cy="338554"/>
            </a:xfrm>
            <a:prstGeom prst="rect">
              <a:avLst/>
            </a:prstGeom>
            <a:noFill/>
          </p:spPr>
          <p:txBody>
            <a:bodyPr wrap="square" rtlCol="0">
              <a:spAutoFit/>
            </a:bodyPr>
            <a:lstStyle/>
            <a:p>
              <a:r>
                <a:rPr lang="en-US" altLang="zh-CN" sz="1600" b="1">
                  <a:solidFill>
                    <a:srgbClr val="569C00"/>
                  </a:solidFill>
                  <a:latin typeface="Agency FB" panose="020B0503020202020204" pitchFamily="34" charset="0"/>
                  <a:cs typeface="+mn-ea"/>
                  <a:sym typeface="+mn-lt"/>
                </a:rPr>
                <a:t>YOUR HEADER</a:t>
              </a:r>
            </a:p>
          </p:txBody>
        </p:sp>
      </p:grpSp>
      <p:grpSp>
        <p:nvGrpSpPr>
          <p:cNvPr id="41" name="组合 40"/>
          <p:cNvGrpSpPr/>
          <p:nvPr/>
        </p:nvGrpSpPr>
        <p:grpSpPr>
          <a:xfrm>
            <a:off x="1917039" y="1881128"/>
            <a:ext cx="2244151" cy="1087099"/>
            <a:chOff x="3762506" y="1807841"/>
            <a:chExt cx="2244151" cy="1087099"/>
          </a:xfrm>
        </p:grpSpPr>
        <p:sp>
          <p:nvSpPr>
            <p:cNvPr id="42" name="矩形 41"/>
            <p:cNvSpPr/>
            <p:nvPr/>
          </p:nvSpPr>
          <p:spPr>
            <a:xfrm>
              <a:off x="3762584" y="2110110"/>
              <a:ext cx="2244073" cy="784830"/>
            </a:xfrm>
            <a:prstGeom prst="rect">
              <a:avLst/>
            </a:prstGeom>
          </p:spPr>
          <p:txBody>
            <a:bodyPr wrap="square">
              <a:spAutoFit/>
            </a:bodyPr>
            <a:lstStyle/>
            <a:p>
              <a:pPr algn="just"/>
              <a:r>
                <a:rPr lang="en-US" altLang="zh-CN" sz="900" err="1">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43" name="文本框 42"/>
            <p:cNvSpPr txBox="1"/>
            <p:nvPr/>
          </p:nvSpPr>
          <p:spPr>
            <a:xfrm>
              <a:off x="3762506" y="1807841"/>
              <a:ext cx="2175198" cy="338554"/>
            </a:xfrm>
            <a:prstGeom prst="rect">
              <a:avLst/>
            </a:prstGeom>
            <a:noFill/>
          </p:spPr>
          <p:txBody>
            <a:bodyPr wrap="square" rtlCol="0">
              <a:spAutoFit/>
            </a:bodyPr>
            <a:lstStyle/>
            <a:p>
              <a:r>
                <a:rPr lang="en-US" altLang="zh-CN" sz="1600" b="1">
                  <a:solidFill>
                    <a:srgbClr val="C8648C"/>
                  </a:solidFill>
                  <a:latin typeface="Agency FB" panose="020B0503020202020204" pitchFamily="34" charset="0"/>
                  <a:cs typeface="+mn-ea"/>
                  <a:sym typeface="+mn-lt"/>
                </a:rPr>
                <a:t>YOUR HEADER</a:t>
              </a:r>
            </a:p>
          </p:txBody>
        </p:sp>
      </p:grpSp>
      <p:grpSp>
        <p:nvGrpSpPr>
          <p:cNvPr id="44" name="组合 43"/>
          <p:cNvGrpSpPr/>
          <p:nvPr/>
        </p:nvGrpSpPr>
        <p:grpSpPr>
          <a:xfrm>
            <a:off x="1917039" y="3457516"/>
            <a:ext cx="2244151" cy="1087099"/>
            <a:chOff x="3762506" y="1807841"/>
            <a:chExt cx="2244151" cy="1087099"/>
          </a:xfrm>
        </p:grpSpPr>
        <p:sp>
          <p:nvSpPr>
            <p:cNvPr id="45" name="矩形 44"/>
            <p:cNvSpPr/>
            <p:nvPr/>
          </p:nvSpPr>
          <p:spPr>
            <a:xfrm>
              <a:off x="3762584" y="2110110"/>
              <a:ext cx="2244073" cy="784830"/>
            </a:xfrm>
            <a:prstGeom prst="rect">
              <a:avLst/>
            </a:prstGeom>
          </p:spPr>
          <p:txBody>
            <a:bodyPr wrap="square">
              <a:spAutoFit/>
            </a:bodyPr>
            <a:lstStyle/>
            <a:p>
              <a:pPr algn="just"/>
              <a:r>
                <a:rPr lang="en-US" altLang="zh-CN" sz="900" err="1">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46" name="文本框 45"/>
            <p:cNvSpPr txBox="1"/>
            <p:nvPr/>
          </p:nvSpPr>
          <p:spPr>
            <a:xfrm>
              <a:off x="3762506" y="1807841"/>
              <a:ext cx="2175198" cy="338554"/>
            </a:xfrm>
            <a:prstGeom prst="rect">
              <a:avLst/>
            </a:prstGeom>
            <a:noFill/>
          </p:spPr>
          <p:txBody>
            <a:bodyPr wrap="square" rtlCol="0">
              <a:spAutoFit/>
            </a:bodyPr>
            <a:lstStyle/>
            <a:p>
              <a:r>
                <a:rPr lang="en-US" altLang="zh-CN" sz="1600" b="1">
                  <a:solidFill>
                    <a:srgbClr val="569C00"/>
                  </a:solidFill>
                  <a:latin typeface="Agency FB" panose="020B0503020202020204" pitchFamily="34" charset="0"/>
                  <a:cs typeface="+mn-ea"/>
                  <a:sym typeface="+mn-lt"/>
                </a:rPr>
                <a:t>YOUR HEADER</a:t>
              </a:r>
            </a:p>
          </p:txBody>
        </p:sp>
      </p:grpSp>
      <p:grpSp>
        <p:nvGrpSpPr>
          <p:cNvPr id="47" name="组合 46"/>
          <p:cNvGrpSpPr/>
          <p:nvPr/>
        </p:nvGrpSpPr>
        <p:grpSpPr>
          <a:xfrm>
            <a:off x="1917039" y="5033903"/>
            <a:ext cx="2244151" cy="1087099"/>
            <a:chOff x="3762506" y="1807841"/>
            <a:chExt cx="2244151" cy="1087099"/>
          </a:xfrm>
        </p:grpSpPr>
        <p:sp>
          <p:nvSpPr>
            <p:cNvPr id="48" name="矩形 47"/>
            <p:cNvSpPr/>
            <p:nvPr/>
          </p:nvSpPr>
          <p:spPr>
            <a:xfrm>
              <a:off x="3762584" y="2110110"/>
              <a:ext cx="2244073" cy="784830"/>
            </a:xfrm>
            <a:prstGeom prst="rect">
              <a:avLst/>
            </a:prstGeom>
          </p:spPr>
          <p:txBody>
            <a:bodyPr wrap="square">
              <a:spAutoFit/>
            </a:bodyPr>
            <a:lstStyle/>
            <a:p>
              <a:pPr algn="just"/>
              <a:r>
                <a:rPr lang="en-US" altLang="zh-CN" sz="900" err="1">
                  <a:solidFill>
                    <a:schemeClr val="tx1">
                      <a:lumMod val="75000"/>
                      <a:lumOff val="25000"/>
                    </a:schemeClr>
                  </a:solidFill>
                  <a:cs typeface="+mn-ea"/>
                  <a:sym typeface="+mn-lt"/>
                </a:rPr>
                <a:t>Lorem Ipsum is simply dummy text of the printing and typesetting industry. Lorem Ipsum has been the industry's standard. Lorem Ipsum is simply dummy text of the printing and more.</a:t>
              </a:r>
            </a:p>
          </p:txBody>
        </p:sp>
        <p:sp>
          <p:nvSpPr>
            <p:cNvPr id="49" name="文本框 48"/>
            <p:cNvSpPr txBox="1"/>
            <p:nvPr/>
          </p:nvSpPr>
          <p:spPr>
            <a:xfrm>
              <a:off x="3762506" y="1807841"/>
              <a:ext cx="2175198" cy="338554"/>
            </a:xfrm>
            <a:prstGeom prst="rect">
              <a:avLst/>
            </a:prstGeom>
            <a:noFill/>
          </p:spPr>
          <p:txBody>
            <a:bodyPr wrap="square" rtlCol="0">
              <a:spAutoFit/>
            </a:bodyPr>
            <a:lstStyle/>
            <a:p>
              <a:r>
                <a:rPr lang="en-US" altLang="zh-CN" sz="1600" b="1">
                  <a:solidFill>
                    <a:srgbClr val="C8648C"/>
                  </a:solidFill>
                  <a:latin typeface="Agency FB" panose="020B0503020202020204" pitchFamily="34" charset="0"/>
                  <a:cs typeface="+mn-ea"/>
                  <a:sym typeface="+mn-lt"/>
                </a:rPr>
                <a:t>YOUR HEADER</a:t>
              </a:r>
            </a:p>
          </p:txBody>
        </p:sp>
      </p:grpSp>
      <p:sp>
        <p:nvSpPr>
          <p:cNvPr id="51"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750" fill="hold"/>
                                        <p:tgtEl>
                                          <p:spTgt spid="51"/>
                                        </p:tgtEl>
                                        <p:attrNameLst>
                                          <p:attrName>ppt_x</p:attrName>
                                        </p:attrNameLst>
                                      </p:cBhvr>
                                      <p:tavLst>
                                        <p:tav tm="0">
                                          <p:val>
                                            <p:strVal val="1+#ppt_w/2"/>
                                          </p:val>
                                        </p:tav>
                                        <p:tav tm="100000">
                                          <p:val>
                                            <p:strVal val="#ppt_x"/>
                                          </p:val>
                                        </p:tav>
                                      </p:tavLst>
                                    </p:anim>
                                    <p:anim calcmode="lin" valueType="num">
                                      <p:cBhvr additive="base">
                                        <p:cTn id="8" dur="75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par>
                                <p:cTn id="13" presetID="9" presetClass="entr" presetSubtype="0" fill="hold" grpId="0" nodeType="withEffect">
                                  <p:stCondLst>
                                    <p:cond delay="100"/>
                                  </p:stCondLst>
                                  <p:childTnLst>
                                    <p:set>
                                      <p:cBhvr>
                                        <p:cTn id="14" dur="1" fill="hold">
                                          <p:stCondLst>
                                            <p:cond delay="0"/>
                                          </p:stCondLst>
                                        </p:cTn>
                                        <p:tgtEl>
                                          <p:spTgt spid="59"/>
                                        </p:tgtEl>
                                        <p:attrNameLst>
                                          <p:attrName>style.visibility</p:attrName>
                                        </p:attrNameLst>
                                      </p:cBhvr>
                                      <p:to>
                                        <p:strVal val="visible"/>
                                      </p:to>
                                    </p:set>
                                    <p:animEffect transition="in" filter="dissolve">
                                      <p:cBhvr>
                                        <p:cTn id="15" dur="500"/>
                                        <p:tgtEl>
                                          <p:spTgt spid="59"/>
                                        </p:tgtEl>
                                      </p:cBhvr>
                                    </p:animEffect>
                                  </p:childTnLst>
                                </p:cTn>
                              </p:par>
                              <p:par>
                                <p:cTn id="16" presetID="9" presetClass="entr" presetSubtype="0" fill="hold" nodeType="withEffect">
                                  <p:stCondLst>
                                    <p:cond delay="200"/>
                                  </p:stCondLst>
                                  <p:childTnLst>
                                    <p:set>
                                      <p:cBhvr>
                                        <p:cTn id="17" dur="1" fill="hold">
                                          <p:stCondLst>
                                            <p:cond delay="0"/>
                                          </p:stCondLst>
                                        </p:cTn>
                                        <p:tgtEl>
                                          <p:spTgt spid="55"/>
                                        </p:tgtEl>
                                        <p:attrNameLst>
                                          <p:attrName>style.visibility</p:attrName>
                                        </p:attrNameLst>
                                      </p:cBhvr>
                                      <p:to>
                                        <p:strVal val="visible"/>
                                      </p:to>
                                    </p:set>
                                    <p:animEffect transition="in" filter="dissolve">
                                      <p:cBhvr>
                                        <p:cTn id="18" dur="500"/>
                                        <p:tgtEl>
                                          <p:spTgt spid="55"/>
                                        </p:tgtEl>
                                      </p:cBhvr>
                                    </p:animEffect>
                                  </p:childTnLst>
                                </p:cTn>
                              </p:par>
                              <p:par>
                                <p:cTn id="19" presetID="9" presetClass="entr" presetSubtype="0" fill="hold" nodeType="withEffect">
                                  <p:stCondLst>
                                    <p:cond delay="300"/>
                                  </p:stCondLst>
                                  <p:childTnLst>
                                    <p:set>
                                      <p:cBhvr>
                                        <p:cTn id="20" dur="1" fill="hold">
                                          <p:stCondLst>
                                            <p:cond delay="0"/>
                                          </p:stCondLst>
                                        </p:cTn>
                                        <p:tgtEl>
                                          <p:spTgt spid="56"/>
                                        </p:tgtEl>
                                        <p:attrNameLst>
                                          <p:attrName>style.visibility</p:attrName>
                                        </p:attrNameLst>
                                      </p:cBhvr>
                                      <p:to>
                                        <p:strVal val="visible"/>
                                      </p:to>
                                    </p:set>
                                    <p:animEffect transition="in" filter="dissolve">
                                      <p:cBhvr>
                                        <p:cTn id="21" dur="500"/>
                                        <p:tgtEl>
                                          <p:spTgt spid="56"/>
                                        </p:tgtEl>
                                      </p:cBhvr>
                                    </p:animEffect>
                                  </p:childTnLst>
                                </p:cTn>
                              </p:par>
                              <p:par>
                                <p:cTn id="22" presetID="9" presetClass="entr" presetSubtype="0" fill="hold" nodeType="withEffect">
                                  <p:stCondLst>
                                    <p:cond delay="400"/>
                                  </p:stCondLst>
                                  <p:childTnLst>
                                    <p:set>
                                      <p:cBhvr>
                                        <p:cTn id="23" dur="1" fill="hold">
                                          <p:stCondLst>
                                            <p:cond delay="0"/>
                                          </p:stCondLst>
                                        </p:cTn>
                                        <p:tgtEl>
                                          <p:spTgt spid="58"/>
                                        </p:tgtEl>
                                        <p:attrNameLst>
                                          <p:attrName>style.visibility</p:attrName>
                                        </p:attrNameLst>
                                      </p:cBhvr>
                                      <p:to>
                                        <p:strVal val="visible"/>
                                      </p:to>
                                    </p:set>
                                    <p:animEffect transition="in" filter="dissolve">
                                      <p:cBhvr>
                                        <p:cTn id="24" dur="500"/>
                                        <p:tgtEl>
                                          <p:spTgt spid="58"/>
                                        </p:tgtEl>
                                      </p:cBhvr>
                                    </p:animEffect>
                                  </p:childTnLst>
                                </p:cTn>
                              </p:par>
                              <p:par>
                                <p:cTn id="25" presetID="9" presetClass="entr" presetSubtype="0" fill="hold" grpId="0" nodeType="withEffect">
                                  <p:stCondLst>
                                    <p:cond delay="500"/>
                                  </p:stCondLst>
                                  <p:childTnLst>
                                    <p:set>
                                      <p:cBhvr>
                                        <p:cTn id="26" dur="1" fill="hold">
                                          <p:stCondLst>
                                            <p:cond delay="0"/>
                                          </p:stCondLst>
                                        </p:cTn>
                                        <p:tgtEl>
                                          <p:spTgt spid="54"/>
                                        </p:tgtEl>
                                        <p:attrNameLst>
                                          <p:attrName>style.visibility</p:attrName>
                                        </p:attrNameLst>
                                      </p:cBhvr>
                                      <p:to>
                                        <p:strVal val="visible"/>
                                      </p:to>
                                    </p:set>
                                    <p:animEffect transition="in" filter="dissolve">
                                      <p:cBhvr>
                                        <p:cTn id="27" dur="500"/>
                                        <p:tgtEl>
                                          <p:spTgt spid="54"/>
                                        </p:tgtEl>
                                      </p:cBhvr>
                                    </p:animEffect>
                                  </p:childTnLst>
                                </p:cTn>
                              </p:par>
                            </p:childTnLst>
                          </p:cTn>
                        </p:par>
                        <p:par>
                          <p:cTn id="28" fill="hold">
                            <p:stCondLst>
                              <p:cond delay="1500"/>
                            </p:stCondLst>
                            <p:childTnLst>
                              <p:par>
                                <p:cTn id="29" presetID="9" presetClass="entr" presetSubtype="0" fill="hold" nodeType="afterEffect">
                                  <p:stCondLst>
                                    <p:cond delay="100"/>
                                  </p:stCondLst>
                                  <p:childTnLst>
                                    <p:set>
                                      <p:cBhvr>
                                        <p:cTn id="30" dur="1" fill="hold">
                                          <p:stCondLst>
                                            <p:cond delay="0"/>
                                          </p:stCondLst>
                                        </p:cTn>
                                        <p:tgtEl>
                                          <p:spTgt spid="65"/>
                                        </p:tgtEl>
                                        <p:attrNameLst>
                                          <p:attrName>style.visibility</p:attrName>
                                        </p:attrNameLst>
                                      </p:cBhvr>
                                      <p:to>
                                        <p:strVal val="visible"/>
                                      </p:to>
                                    </p:set>
                                    <p:animEffect transition="in" filter="dissolve">
                                      <p:cBhvr>
                                        <p:cTn id="31" dur="500"/>
                                        <p:tgtEl>
                                          <p:spTgt spid="65"/>
                                        </p:tgtEl>
                                      </p:cBhvr>
                                    </p:animEffect>
                                  </p:childTnLst>
                                </p:cTn>
                              </p:par>
                              <p:par>
                                <p:cTn id="32" presetID="9" presetClass="entr" presetSubtype="0" fill="hold" nodeType="withEffect">
                                  <p:stCondLst>
                                    <p:cond delay="100"/>
                                  </p:stCondLst>
                                  <p:childTnLst>
                                    <p:set>
                                      <p:cBhvr>
                                        <p:cTn id="33" dur="1" fill="hold">
                                          <p:stCondLst>
                                            <p:cond delay="0"/>
                                          </p:stCondLst>
                                        </p:cTn>
                                        <p:tgtEl>
                                          <p:spTgt spid="66"/>
                                        </p:tgtEl>
                                        <p:attrNameLst>
                                          <p:attrName>style.visibility</p:attrName>
                                        </p:attrNameLst>
                                      </p:cBhvr>
                                      <p:to>
                                        <p:strVal val="visible"/>
                                      </p:to>
                                    </p:set>
                                    <p:animEffect transition="in" filter="dissolve">
                                      <p:cBhvr>
                                        <p:cTn id="34" dur="500"/>
                                        <p:tgtEl>
                                          <p:spTgt spid="66"/>
                                        </p:tgtEl>
                                      </p:cBhvr>
                                    </p:animEffect>
                                  </p:childTnLst>
                                </p:cTn>
                              </p:par>
                              <p:par>
                                <p:cTn id="35" presetID="9" presetClass="entr" presetSubtype="0" fill="hold" nodeType="withEffect">
                                  <p:stCondLst>
                                    <p:cond delay="100"/>
                                  </p:stCondLst>
                                  <p:childTnLst>
                                    <p:set>
                                      <p:cBhvr>
                                        <p:cTn id="36" dur="1" fill="hold">
                                          <p:stCondLst>
                                            <p:cond delay="0"/>
                                          </p:stCondLst>
                                        </p:cTn>
                                        <p:tgtEl>
                                          <p:spTgt spid="67"/>
                                        </p:tgtEl>
                                        <p:attrNameLst>
                                          <p:attrName>style.visibility</p:attrName>
                                        </p:attrNameLst>
                                      </p:cBhvr>
                                      <p:to>
                                        <p:strVal val="visible"/>
                                      </p:to>
                                    </p:set>
                                    <p:animEffect transition="in" filter="dissolve">
                                      <p:cBhvr>
                                        <p:cTn id="37" dur="500"/>
                                        <p:tgtEl>
                                          <p:spTgt spid="67"/>
                                        </p:tgtEl>
                                      </p:cBhvr>
                                    </p:animEffect>
                                  </p:childTnLst>
                                </p:cTn>
                              </p:par>
                              <p:par>
                                <p:cTn id="38" presetID="9" presetClass="entr" presetSubtype="0" fill="hold" nodeType="withEffect">
                                  <p:stCondLst>
                                    <p:cond delay="100"/>
                                  </p:stCondLst>
                                  <p:childTnLst>
                                    <p:set>
                                      <p:cBhvr>
                                        <p:cTn id="39" dur="1" fill="hold">
                                          <p:stCondLst>
                                            <p:cond delay="0"/>
                                          </p:stCondLst>
                                        </p:cTn>
                                        <p:tgtEl>
                                          <p:spTgt spid="68"/>
                                        </p:tgtEl>
                                        <p:attrNameLst>
                                          <p:attrName>style.visibility</p:attrName>
                                        </p:attrNameLst>
                                      </p:cBhvr>
                                      <p:to>
                                        <p:strVal val="visible"/>
                                      </p:to>
                                    </p:set>
                                    <p:animEffect transition="in" filter="dissolve">
                                      <p:cBhvr>
                                        <p:cTn id="40" dur="500"/>
                                        <p:tgtEl>
                                          <p:spTgt spid="68"/>
                                        </p:tgtEl>
                                      </p:cBhvr>
                                    </p:animEffect>
                                  </p:childTnLst>
                                </p:cTn>
                              </p:par>
                              <p:par>
                                <p:cTn id="41" presetID="9" presetClass="entr" presetSubtype="0" fill="hold" nodeType="withEffect">
                                  <p:stCondLst>
                                    <p:cond delay="100"/>
                                  </p:stCondLst>
                                  <p:childTnLst>
                                    <p:set>
                                      <p:cBhvr>
                                        <p:cTn id="42" dur="1" fill="hold">
                                          <p:stCondLst>
                                            <p:cond delay="0"/>
                                          </p:stCondLst>
                                        </p:cTn>
                                        <p:tgtEl>
                                          <p:spTgt spid="69"/>
                                        </p:tgtEl>
                                        <p:attrNameLst>
                                          <p:attrName>style.visibility</p:attrName>
                                        </p:attrNameLst>
                                      </p:cBhvr>
                                      <p:to>
                                        <p:strVal val="visible"/>
                                      </p:to>
                                    </p:set>
                                    <p:animEffect transition="in" filter="dissolve">
                                      <p:cBhvr>
                                        <p:cTn id="43" dur="500"/>
                                        <p:tgtEl>
                                          <p:spTgt spid="69"/>
                                        </p:tgtEl>
                                      </p:cBhvr>
                                    </p:animEffect>
                                  </p:childTnLst>
                                </p:cTn>
                              </p:par>
                              <p:par>
                                <p:cTn id="44" presetID="9" presetClass="entr" presetSubtype="0" fill="hold" nodeType="withEffect">
                                  <p:stCondLst>
                                    <p:cond delay="100"/>
                                  </p:stCondLst>
                                  <p:childTnLst>
                                    <p:set>
                                      <p:cBhvr>
                                        <p:cTn id="45" dur="1" fill="hold">
                                          <p:stCondLst>
                                            <p:cond delay="0"/>
                                          </p:stCondLst>
                                        </p:cTn>
                                        <p:tgtEl>
                                          <p:spTgt spid="70"/>
                                        </p:tgtEl>
                                        <p:attrNameLst>
                                          <p:attrName>style.visibility</p:attrName>
                                        </p:attrNameLst>
                                      </p:cBhvr>
                                      <p:to>
                                        <p:strVal val="visible"/>
                                      </p:to>
                                    </p:set>
                                    <p:animEffect transition="in" filter="dissolve">
                                      <p:cBhvr>
                                        <p:cTn id="46" dur="500"/>
                                        <p:tgtEl>
                                          <p:spTgt spid="70"/>
                                        </p:tgtEl>
                                      </p:cBhvr>
                                    </p:animEffect>
                                  </p:childTnLst>
                                </p:cTn>
                              </p:par>
                            </p:childTnLst>
                          </p:cTn>
                        </p:par>
                        <p:par>
                          <p:cTn id="47" fill="hold">
                            <p:stCondLst>
                              <p:cond delay="2100"/>
                            </p:stCondLst>
                            <p:childTnLst>
                              <p:par>
                                <p:cTn id="48" presetID="9"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dissolve">
                                      <p:cBhvr>
                                        <p:cTn id="50" dur="250"/>
                                        <p:tgtEl>
                                          <p:spTgt spid="64"/>
                                        </p:tgtEl>
                                      </p:cBhvr>
                                    </p:animEffect>
                                  </p:childTnLst>
                                </p:cTn>
                              </p:par>
                            </p:childTnLst>
                          </p:cTn>
                        </p:par>
                        <p:par>
                          <p:cTn id="51" fill="hold">
                            <p:stCondLst>
                              <p:cond delay="2600"/>
                            </p:stCondLst>
                            <p:childTnLst>
                              <p:par>
                                <p:cTn id="52" presetID="9" presetClass="entr" presetSubtype="0" fill="hold"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dissolve">
                                      <p:cBhvr>
                                        <p:cTn id="54" dur="250"/>
                                        <p:tgtEl>
                                          <p:spTgt spid="63"/>
                                        </p:tgtEl>
                                      </p:cBhvr>
                                    </p:animEffect>
                                  </p:childTnLst>
                                </p:cTn>
                              </p:par>
                            </p:childTnLst>
                          </p:cTn>
                        </p:par>
                        <p:par>
                          <p:cTn id="55" fill="hold">
                            <p:stCondLst>
                              <p:cond delay="3100"/>
                            </p:stCondLst>
                            <p:childTnLst>
                              <p:par>
                                <p:cTn id="56" presetID="9" presetClass="entr" presetSubtype="0"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dissolve">
                                      <p:cBhvr>
                                        <p:cTn id="58" dur="250"/>
                                        <p:tgtEl>
                                          <p:spTgt spid="62"/>
                                        </p:tgtEl>
                                      </p:cBhvr>
                                    </p:animEffect>
                                  </p:childTnLst>
                                </p:cTn>
                              </p:par>
                            </p:childTnLst>
                          </p:cTn>
                        </p:par>
                        <p:par>
                          <p:cTn id="59" fill="hold">
                            <p:stCondLst>
                              <p:cond delay="3600"/>
                            </p:stCondLst>
                            <p:childTnLst>
                              <p:par>
                                <p:cTn id="60" presetID="9" presetClass="entr" presetSubtype="0"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dissolve">
                                      <p:cBhvr>
                                        <p:cTn id="62" dur="250"/>
                                        <p:tgtEl>
                                          <p:spTgt spid="61"/>
                                        </p:tgtEl>
                                      </p:cBhvr>
                                    </p:animEffect>
                                  </p:childTnLst>
                                </p:cTn>
                              </p:par>
                            </p:childTnLst>
                          </p:cTn>
                        </p:par>
                        <p:par>
                          <p:cTn id="63" fill="hold">
                            <p:stCondLst>
                              <p:cond delay="4100"/>
                            </p:stCondLst>
                            <p:childTnLst>
                              <p:par>
                                <p:cTn id="64" presetID="9" presetClass="entr" presetSubtype="0" fill="hold"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dissolve">
                                      <p:cBhvr>
                                        <p:cTn id="66" dur="250"/>
                                        <p:tgtEl>
                                          <p:spTgt spid="60"/>
                                        </p:tgtEl>
                                      </p:cBhvr>
                                    </p:animEffect>
                                  </p:childTnLst>
                                </p:cTn>
                              </p:par>
                              <p:par>
                                <p:cTn id="67" presetID="21" presetClass="entr" presetSubtype="1"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heel(1)">
                                      <p:cBhvr>
                                        <p:cTn id="69" dur="2000"/>
                                        <p:tgtEl>
                                          <p:spTgt spid="32"/>
                                        </p:tgtEl>
                                      </p:cBhvr>
                                    </p:animEffect>
                                  </p:childTnLst>
                                </p:cTn>
                              </p:par>
                              <p:par>
                                <p:cTn id="70" presetID="21" presetClass="entr" presetSubtype="1"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heel(1)">
                                      <p:cBhvr>
                                        <p:cTn id="72" dur="2000"/>
                                        <p:tgtEl>
                                          <p:spTgt spid="35"/>
                                        </p:tgtEl>
                                      </p:cBhvr>
                                    </p:animEffect>
                                  </p:childTnLst>
                                </p:cTn>
                              </p:par>
                              <p:par>
                                <p:cTn id="73" presetID="21" presetClass="entr" presetSubtype="1"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heel(1)">
                                      <p:cBhvr>
                                        <p:cTn id="75" dur="2000"/>
                                        <p:tgtEl>
                                          <p:spTgt spid="38"/>
                                        </p:tgtEl>
                                      </p:cBhvr>
                                    </p:animEffect>
                                  </p:childTnLst>
                                </p:cTn>
                              </p:par>
                              <p:par>
                                <p:cTn id="76" presetID="21" presetClass="entr" presetSubtype="1"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heel(1)">
                                      <p:cBhvr>
                                        <p:cTn id="78" dur="2000"/>
                                        <p:tgtEl>
                                          <p:spTgt spid="41"/>
                                        </p:tgtEl>
                                      </p:cBhvr>
                                    </p:animEffect>
                                  </p:childTnLst>
                                </p:cTn>
                              </p:par>
                              <p:par>
                                <p:cTn id="79" presetID="21" presetClass="entr" presetSubtype="1"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heel(1)">
                                      <p:cBhvr>
                                        <p:cTn id="81" dur="2000"/>
                                        <p:tgtEl>
                                          <p:spTgt spid="44"/>
                                        </p:tgtEl>
                                      </p:cBhvr>
                                    </p:animEffect>
                                  </p:childTnLst>
                                </p:cTn>
                              </p:par>
                              <p:par>
                                <p:cTn id="82" presetID="21" presetClass="entr" presetSubtype="1" fill="hold"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heel(1)">
                                      <p:cBhvr>
                                        <p:cTn id="84"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autoUpdateAnimBg="0"/>
      <p:bldP spid="57" grpId="0" animBg="1" autoUpdateAnimBg="0"/>
      <p:bldP spid="59" grpId="0" animBg="1"/>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05239" y="1945759"/>
            <a:ext cx="2072782" cy="2459866"/>
          </a:xfrm>
          <a:prstGeom prst="rect">
            <a:avLst/>
          </a:prstGeom>
          <a:blipFill dpi="0" rotWithShape="1">
            <a:blip r:embed="rId3"/>
            <a:stretch>
              <a:fillRect l="-38962" r="-38962"/>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775586" y="1622948"/>
            <a:ext cx="2598261" cy="2856604"/>
          </a:xfrm>
          <a:prstGeom prst="rect">
            <a:avLst/>
          </a:prstGeom>
          <a:blipFill dpi="0" rotWithShape="1">
            <a:blip r:embed="rId3"/>
            <a:stretch>
              <a:fillRect l="-32417" r="-3241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213728" y="1945759"/>
            <a:ext cx="2072782" cy="2459866"/>
          </a:xfrm>
          <a:prstGeom prst="rect">
            <a:avLst/>
          </a:prstGeom>
          <a:blipFill dpi="0" rotWithShape="1">
            <a:blip r:embed="rId3"/>
            <a:stretch>
              <a:fillRect l="-38962" r="-38962"/>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1233335" y="4857693"/>
            <a:ext cx="3131206" cy="1299693"/>
            <a:chOff x="6358171" y="672761"/>
            <a:chExt cx="2348774" cy="974631"/>
          </a:xfrm>
        </p:grpSpPr>
        <p:sp>
          <p:nvSpPr>
            <p:cNvPr id="44" name="Content Placeholder 2"/>
            <p:cNvSpPr txBox="1"/>
            <p:nvPr/>
          </p:nvSpPr>
          <p:spPr>
            <a:xfrm>
              <a:off x="6468636" y="972801"/>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ct val="0"/>
                </a:spcBef>
                <a:spcAft>
                  <a:spcPct val="0"/>
                </a:spcAft>
                <a:buNone/>
                <a:defRPr/>
              </a:pPr>
              <a:r>
                <a:rPr lang="en-US" altLang="zh-CN" sz="1200">
                  <a:solidFill>
                    <a:schemeClr val="tx1">
                      <a:lumMod val="75000"/>
                      <a:lumOff val="25000"/>
                    </a:schemeClr>
                  </a:solidFill>
                </a:rPr>
                <a:t>Lorem ipsum dolor sit amet, consectetur adipisicing elit, sed do eiusmod tempor incididunt ut labore et dolore magna aliqua. Ut enim ad minim veniam</a:t>
              </a:r>
              <a:endParaRPr lang="en-US" altLang="zh-CN" sz="1200">
                <a:solidFill>
                  <a:schemeClr val="tx1">
                    <a:lumMod val="75000"/>
                    <a:lumOff val="25000"/>
                  </a:schemeClr>
                </a:solidFill>
                <a:cs typeface="Arial" panose="020B0604020202020204" pitchFamily="34" charset="0"/>
              </a:endParaRPr>
            </a:p>
          </p:txBody>
        </p:sp>
        <p:sp>
          <p:nvSpPr>
            <p:cNvPr id="45" name="文本框 17"/>
            <p:cNvSpPr txBox="1">
              <a:spLocks noChangeArrowheads="1"/>
            </p:cNvSpPr>
            <p:nvPr/>
          </p:nvSpPr>
          <p:spPr bwMode="auto">
            <a:xfrm>
              <a:off x="6358171" y="672761"/>
              <a:ext cx="2348774" cy="30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b="1">
                  <a:solidFill>
                    <a:srgbClr val="88B84B"/>
                  </a:solidFill>
                  <a:latin typeface="Agency FB" panose="020B0503020202020204" pitchFamily="34" charset="0"/>
                </a:rPr>
                <a:t>ADD YOUR TITLE</a:t>
              </a:r>
              <a:endParaRPr lang="zh-CN" altLang="en-US" sz="2000" b="1">
                <a:solidFill>
                  <a:srgbClr val="88B84B"/>
                </a:solidFill>
                <a:latin typeface="Agency FB" panose="020B0503020202020204" pitchFamily="34" charset="0"/>
              </a:endParaRPr>
            </a:p>
          </p:txBody>
        </p:sp>
      </p:grpSp>
      <p:grpSp>
        <p:nvGrpSpPr>
          <p:cNvPr id="15" name="组合 14"/>
          <p:cNvGrpSpPr/>
          <p:nvPr/>
        </p:nvGrpSpPr>
        <p:grpSpPr>
          <a:xfrm>
            <a:off x="4302662" y="4857693"/>
            <a:ext cx="3131206" cy="1299693"/>
            <a:chOff x="6358171" y="672761"/>
            <a:chExt cx="2348774" cy="974631"/>
          </a:xfrm>
        </p:grpSpPr>
        <p:sp>
          <p:nvSpPr>
            <p:cNvPr id="16" name="Content Placeholder 2"/>
            <p:cNvSpPr txBox="1"/>
            <p:nvPr/>
          </p:nvSpPr>
          <p:spPr>
            <a:xfrm>
              <a:off x="6468636" y="972801"/>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ct val="0"/>
                </a:spcBef>
                <a:spcAft>
                  <a:spcPct val="0"/>
                </a:spcAft>
                <a:buNone/>
                <a:defRPr/>
              </a:pPr>
              <a:r>
                <a:rPr lang="en-US" altLang="zh-CN" sz="1200">
                  <a:solidFill>
                    <a:schemeClr val="tx1">
                      <a:lumMod val="75000"/>
                      <a:lumOff val="25000"/>
                    </a:schemeClr>
                  </a:solidFill>
                </a:rPr>
                <a:t>Lorem ipsum dolor sit amet, consectetur adipisicing elit, sed do eiusmod tempor incididunt ut labore et dolore magna aliqua. Ut enim ad minim veniam</a:t>
              </a:r>
              <a:endParaRPr lang="en-US" altLang="zh-CN" sz="1200">
                <a:solidFill>
                  <a:schemeClr val="tx1">
                    <a:lumMod val="75000"/>
                    <a:lumOff val="25000"/>
                  </a:schemeClr>
                </a:solidFill>
                <a:cs typeface="Arial" panose="020B0604020202020204" pitchFamily="34" charset="0"/>
              </a:endParaRPr>
            </a:p>
          </p:txBody>
        </p:sp>
        <p:sp>
          <p:nvSpPr>
            <p:cNvPr id="17" name="文本框 17"/>
            <p:cNvSpPr txBox="1">
              <a:spLocks noChangeArrowheads="1"/>
            </p:cNvSpPr>
            <p:nvPr/>
          </p:nvSpPr>
          <p:spPr bwMode="auto">
            <a:xfrm>
              <a:off x="6358171" y="672761"/>
              <a:ext cx="2348774" cy="30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b="1">
                  <a:solidFill>
                    <a:srgbClr val="569C00"/>
                  </a:solidFill>
                  <a:latin typeface="Agency FB" panose="020B0503020202020204" pitchFamily="34" charset="0"/>
                </a:rPr>
                <a:t>ADD YOUR TITLE</a:t>
              </a:r>
              <a:endParaRPr lang="zh-CN" altLang="en-US" sz="2000" b="1">
                <a:solidFill>
                  <a:srgbClr val="569C00"/>
                </a:solidFill>
                <a:latin typeface="Agency FB" panose="020B0503020202020204" pitchFamily="34" charset="0"/>
              </a:endParaRPr>
            </a:p>
          </p:txBody>
        </p:sp>
      </p:grpSp>
      <p:grpSp>
        <p:nvGrpSpPr>
          <p:cNvPr id="18" name="组合 17"/>
          <p:cNvGrpSpPr/>
          <p:nvPr/>
        </p:nvGrpSpPr>
        <p:grpSpPr>
          <a:xfrm>
            <a:off x="7679241" y="4857693"/>
            <a:ext cx="3131206" cy="1299693"/>
            <a:chOff x="6358171" y="672761"/>
            <a:chExt cx="2348774" cy="974631"/>
          </a:xfrm>
        </p:grpSpPr>
        <p:sp>
          <p:nvSpPr>
            <p:cNvPr id="19" name="Content Placeholder 2"/>
            <p:cNvSpPr txBox="1"/>
            <p:nvPr/>
          </p:nvSpPr>
          <p:spPr>
            <a:xfrm>
              <a:off x="6468636" y="972801"/>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ct val="0"/>
                </a:spcBef>
                <a:spcAft>
                  <a:spcPct val="0"/>
                </a:spcAft>
                <a:buNone/>
                <a:defRPr/>
              </a:pPr>
              <a:r>
                <a:rPr lang="en-US" altLang="zh-CN" sz="1200">
                  <a:solidFill>
                    <a:schemeClr val="tx1">
                      <a:lumMod val="75000"/>
                      <a:lumOff val="25000"/>
                    </a:schemeClr>
                  </a:solidFill>
                </a:rPr>
                <a:t>Lorem ipsum dolor sit amet, consectetur adipisicing elit, sed do eiusmod tempor incididunt ut labore et dolore magna aliqua. Ut enim ad minim veniam</a:t>
              </a:r>
              <a:endParaRPr lang="en-US" altLang="zh-CN" sz="1200">
                <a:solidFill>
                  <a:schemeClr val="tx1">
                    <a:lumMod val="75000"/>
                    <a:lumOff val="25000"/>
                  </a:schemeClr>
                </a:solidFill>
                <a:cs typeface="Arial" panose="020B0604020202020204" pitchFamily="34" charset="0"/>
              </a:endParaRPr>
            </a:p>
          </p:txBody>
        </p:sp>
        <p:sp>
          <p:nvSpPr>
            <p:cNvPr id="20" name="文本框 17"/>
            <p:cNvSpPr txBox="1">
              <a:spLocks noChangeArrowheads="1"/>
            </p:cNvSpPr>
            <p:nvPr/>
          </p:nvSpPr>
          <p:spPr bwMode="auto">
            <a:xfrm>
              <a:off x="6358171" y="672761"/>
              <a:ext cx="2348774" cy="30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b="1">
                  <a:solidFill>
                    <a:srgbClr val="88B84B"/>
                  </a:solidFill>
                  <a:latin typeface="Agency FB" panose="020B0503020202020204" pitchFamily="34" charset="0"/>
                </a:rPr>
                <a:t>ADD YOUR TITLE</a:t>
              </a:r>
              <a:endParaRPr lang="zh-CN" altLang="en-US" sz="2000" b="1">
                <a:solidFill>
                  <a:srgbClr val="88B84B"/>
                </a:solidFill>
                <a:latin typeface="Agency FB" panose="020B0503020202020204" pitchFamily="34" charset="0"/>
              </a:endParaRPr>
            </a:p>
          </p:txBody>
        </p:sp>
      </p:grpSp>
      <p:sp>
        <p:nvSpPr>
          <p:cNvPr id="22"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6600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2000" fill="hold"/>
                                        <p:tgtEl>
                                          <p:spTgt spid="40"/>
                                        </p:tgtEl>
                                        <p:attrNameLst>
                                          <p:attrName>ppt_x</p:attrName>
                                        </p:attrNameLst>
                                      </p:cBhvr>
                                      <p:tavLst>
                                        <p:tav tm="0">
                                          <p:val>
                                            <p:strVal val="0-#ppt_w/2"/>
                                          </p:val>
                                        </p:tav>
                                        <p:tav tm="100000">
                                          <p:val>
                                            <p:strVal val="#ppt_x"/>
                                          </p:val>
                                        </p:tav>
                                      </p:tavLst>
                                    </p:anim>
                                    <p:anim calcmode="lin" valueType="num">
                                      <p:cBhvr additive="base">
                                        <p:cTn id="13" dur="20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2" accel="6600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2000" fill="hold"/>
                                        <p:tgtEl>
                                          <p:spTgt spid="42"/>
                                        </p:tgtEl>
                                        <p:attrNameLst>
                                          <p:attrName>ppt_x</p:attrName>
                                        </p:attrNameLst>
                                      </p:cBhvr>
                                      <p:tavLst>
                                        <p:tav tm="0">
                                          <p:val>
                                            <p:strVal val="1+#ppt_w/2"/>
                                          </p:val>
                                        </p:tav>
                                        <p:tav tm="100000">
                                          <p:val>
                                            <p:strVal val="#ppt_x"/>
                                          </p:val>
                                        </p:tav>
                                      </p:tavLst>
                                    </p:anim>
                                    <p:anim calcmode="lin" valueType="num">
                                      <p:cBhvr additive="base">
                                        <p:cTn id="17" dur="2000" fill="hold"/>
                                        <p:tgtEl>
                                          <p:spTgt spid="42"/>
                                        </p:tgtEl>
                                        <p:attrNameLst>
                                          <p:attrName>ppt_y</p:attrName>
                                        </p:attrNameLst>
                                      </p:cBhvr>
                                      <p:tavLst>
                                        <p:tav tm="0">
                                          <p:val>
                                            <p:strVal val="#ppt_y"/>
                                          </p:val>
                                        </p:tav>
                                        <p:tav tm="100000">
                                          <p:val>
                                            <p:strVal val="#ppt_y"/>
                                          </p:val>
                                        </p:tav>
                                      </p:tavLst>
                                    </p:anim>
                                  </p:childTnLst>
                                </p:cTn>
                              </p:par>
                              <p:par>
                                <p:cTn id="18" presetID="2" presetClass="entr" presetSubtype="4" accel="6600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2000" fill="hold"/>
                                        <p:tgtEl>
                                          <p:spTgt spid="41"/>
                                        </p:tgtEl>
                                        <p:attrNameLst>
                                          <p:attrName>ppt_x</p:attrName>
                                        </p:attrNameLst>
                                      </p:cBhvr>
                                      <p:tavLst>
                                        <p:tav tm="0">
                                          <p:val>
                                            <p:strVal val="#ppt_x"/>
                                          </p:val>
                                        </p:tav>
                                        <p:tav tm="100000">
                                          <p:val>
                                            <p:strVal val="#ppt_x"/>
                                          </p:val>
                                        </p:tav>
                                      </p:tavLst>
                                    </p:anim>
                                    <p:anim calcmode="lin" valueType="num">
                                      <p:cBhvr additive="base">
                                        <p:cTn id="21" dur="2000" fill="hold"/>
                                        <p:tgtEl>
                                          <p:spTgt spid="41"/>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decel="10000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decel="10000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decel="10000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grpSp>
        <p:nvGrpSpPr>
          <p:cNvPr id="37" name="Group 5"/>
          <p:cNvGrpSpPr/>
          <p:nvPr/>
        </p:nvGrpSpPr>
        <p:grpSpPr>
          <a:xfrm>
            <a:off x="3960309" y="3211397"/>
            <a:ext cx="4579147" cy="1908000"/>
            <a:chOff x="3960309" y="3165179"/>
            <a:chExt cx="4579147" cy="1908000"/>
          </a:xfrm>
        </p:grpSpPr>
        <p:sp>
          <p:nvSpPr>
            <p:cNvPr id="38" name="Freeform 17"/>
            <p:cNvSpPr>
              <a:spLocks noChangeAspect="1"/>
            </p:cNvSpPr>
            <p:nvPr/>
          </p:nvSpPr>
          <p:spPr bwMode="auto">
            <a:xfrm>
              <a:off x="6601270" y="3165179"/>
              <a:ext cx="1938186" cy="190800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C8648C"/>
            </a:solidFill>
            <a:ln w="3175" cap="flat" cmpd="sng" algn="ctr">
              <a:noFill/>
              <a:prstDash val="solid"/>
            </a:ln>
            <a:effectLst/>
          </p:spPr>
          <p:txBody>
            <a:bodyPr anchor="ctr"/>
            <a:lstStyle/>
            <a:p>
              <a:pPr algn="ctr" eaLnBrk="1" fontAlgn="auto" hangingPunct="1">
                <a:spcBef>
                  <a:spcPct val="0"/>
                </a:spcBef>
                <a:spcAft>
                  <a:spcPct val="0"/>
                </a:spcAft>
                <a:defRPr/>
              </a:pPr>
              <a:endParaRPr lang="zh-CN" altLang="en-US" sz="1000" kern="0">
                <a:solidFill>
                  <a:prstClr val="white">
                    <a:lumMod val="65000"/>
                  </a:prstClr>
                </a:solidFill>
                <a:latin typeface="Calibri" panose="020F0502020204030204"/>
                <a:ea typeface="微软雅黑" panose="020B0503020204020204" pitchFamily="34" charset="-122"/>
              </a:endParaRPr>
            </a:p>
          </p:txBody>
        </p:sp>
        <p:sp>
          <p:nvSpPr>
            <p:cNvPr id="39" name="Freeform 17"/>
            <p:cNvSpPr/>
            <p:nvPr/>
          </p:nvSpPr>
          <p:spPr bwMode="auto">
            <a:xfrm>
              <a:off x="5601916" y="3404365"/>
              <a:ext cx="1481733" cy="1458656"/>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88B84B"/>
            </a:solidFill>
            <a:ln w="3175" cap="flat" cmpd="sng" algn="ctr">
              <a:noFill/>
              <a:prstDash val="solid"/>
            </a:ln>
            <a:effectLst/>
          </p:spPr>
          <p:txBody>
            <a:bodyPr anchor="ctr"/>
            <a:lstStyle/>
            <a:p>
              <a:pPr algn="ctr" eaLnBrk="1" fontAlgn="auto" hangingPunct="1">
                <a:spcBef>
                  <a:spcPct val="0"/>
                </a:spcBef>
                <a:spcAft>
                  <a:spcPct val="0"/>
                </a:spcAft>
                <a:defRPr/>
              </a:pPr>
              <a:endParaRPr lang="zh-CN" altLang="en-US" sz="1000" kern="0">
                <a:solidFill>
                  <a:prstClr val="white">
                    <a:lumMod val="65000"/>
                  </a:prstClr>
                </a:solidFill>
                <a:latin typeface="Calibri" panose="020F0502020204030204"/>
                <a:ea typeface="微软雅黑" panose="020B0503020204020204" pitchFamily="34" charset="-122"/>
              </a:endParaRPr>
            </a:p>
          </p:txBody>
        </p:sp>
        <p:sp>
          <p:nvSpPr>
            <p:cNvPr id="40" name="Freeform 18"/>
            <p:cNvSpPr/>
            <p:nvPr/>
          </p:nvSpPr>
          <p:spPr bwMode="auto">
            <a:xfrm>
              <a:off x="4682222" y="3523355"/>
              <a:ext cx="1295485" cy="126581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C8648C"/>
            </a:solidFill>
            <a:ln w="3175" cap="flat" cmpd="sng" algn="ctr">
              <a:noFill/>
              <a:prstDash val="solid"/>
            </a:ln>
            <a:effectLst/>
          </p:spPr>
          <p:txBody>
            <a:bodyPr anchor="ctr"/>
            <a:lstStyle/>
            <a:p>
              <a:pPr algn="ctr" eaLnBrk="1" fontAlgn="auto" hangingPunct="1">
                <a:spcBef>
                  <a:spcPct val="0"/>
                </a:spcBef>
                <a:spcAft>
                  <a:spcPct val="0"/>
                </a:spcAft>
                <a:defRPr/>
              </a:pPr>
              <a:endParaRPr lang="zh-CN" altLang="en-US" sz="1000" kern="0">
                <a:solidFill>
                  <a:prstClr val="white">
                    <a:lumMod val="65000"/>
                  </a:prstClr>
                </a:solidFill>
                <a:latin typeface="Calibri" panose="020F0502020204030204"/>
                <a:ea typeface="微软雅黑" panose="020B0503020204020204" pitchFamily="34" charset="-122"/>
              </a:endParaRPr>
            </a:p>
          </p:txBody>
        </p:sp>
        <p:sp>
          <p:nvSpPr>
            <p:cNvPr id="41" name="Freeform 19"/>
            <p:cNvSpPr/>
            <p:nvPr/>
          </p:nvSpPr>
          <p:spPr bwMode="auto">
            <a:xfrm>
              <a:off x="3960309" y="3649946"/>
              <a:ext cx="1028477" cy="104166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88B84B"/>
            </a:solidFill>
            <a:ln w="3175" cap="flat" cmpd="sng" algn="ctr">
              <a:noFill/>
              <a:prstDash val="solid"/>
            </a:ln>
            <a:effectLst/>
          </p:spPr>
          <p:txBody>
            <a:bodyPr anchor="ctr"/>
            <a:lstStyle/>
            <a:p>
              <a:pPr algn="ctr" eaLnBrk="1" fontAlgn="auto" hangingPunct="1">
                <a:spcBef>
                  <a:spcPct val="0"/>
                </a:spcBef>
                <a:spcAft>
                  <a:spcPct val="0"/>
                </a:spcAft>
                <a:defRPr/>
              </a:pPr>
              <a:endParaRPr lang="zh-CN" altLang="en-US" sz="1000" kern="0">
                <a:solidFill>
                  <a:prstClr val="white">
                    <a:lumMod val="65000"/>
                  </a:prstClr>
                </a:solidFill>
                <a:latin typeface="Calibri" panose="020F0502020204030204"/>
                <a:ea typeface="微软雅黑" panose="020B0503020204020204" pitchFamily="34" charset="-122"/>
              </a:endParaRPr>
            </a:p>
          </p:txBody>
        </p:sp>
      </p:grpSp>
      <p:sp>
        <p:nvSpPr>
          <p:cNvPr id="42" name="任意多边形 100"/>
          <p:cNvSpPr/>
          <p:nvPr/>
        </p:nvSpPr>
        <p:spPr bwMode="auto">
          <a:xfrm>
            <a:off x="7935767" y="3613753"/>
            <a:ext cx="2549766" cy="286787"/>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ysClr val="window" lastClr="FFFFFF">
                <a:lumMod val="50000"/>
              </a:sysClr>
            </a:solidFill>
            <a:prstDash val="solid"/>
            <a:headEnd type="oval" w="med" len="med"/>
            <a:tailEnd type="stealth" w="med" len="me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000" b="0" i="0" u="none" strike="noStrike" kern="0" cap="none" spc="0" normalizeH="0" baseline="0" noProof="0">
              <a:ln>
                <a:noFill/>
              </a:ln>
              <a:solidFill>
                <a:prstClr val="white">
                  <a:lumMod val="65000"/>
                </a:prstClr>
              </a:solidFill>
              <a:effectLst/>
              <a:uLnTx/>
              <a:uFillTx/>
              <a:latin typeface="Calibri" panose="020F0502020204030204"/>
              <a:ea typeface="微软雅黑" panose="020B0503020204020204" pitchFamily="34" charset="-122"/>
            </a:endParaRPr>
          </a:p>
        </p:txBody>
      </p:sp>
      <p:sp>
        <p:nvSpPr>
          <p:cNvPr id="43" name="任意多边形 108"/>
          <p:cNvSpPr/>
          <p:nvPr/>
        </p:nvSpPr>
        <p:spPr bwMode="auto">
          <a:xfrm flipH="1">
            <a:off x="1689090" y="3921967"/>
            <a:ext cx="2551413" cy="286787"/>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ysClr val="window" lastClr="FFFFFF">
                <a:lumMod val="50000"/>
              </a:sysClr>
            </a:solidFill>
            <a:prstDash val="solid"/>
            <a:headEnd type="oval" w="med" len="med"/>
            <a:tailEnd type="stealth" w="med" len="me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000" b="0" i="0" u="none" strike="noStrike" kern="0" cap="none" spc="0" normalizeH="0" baseline="0" noProof="0">
              <a:ln>
                <a:noFill/>
              </a:ln>
              <a:solidFill>
                <a:prstClr val="white">
                  <a:lumMod val="65000"/>
                </a:prstClr>
              </a:solidFill>
              <a:effectLst/>
              <a:uLnTx/>
              <a:uFillTx/>
              <a:latin typeface="Calibri" panose="020F0502020204030204"/>
              <a:ea typeface="微软雅黑" panose="020B0503020204020204" pitchFamily="34" charset="-122"/>
            </a:endParaRPr>
          </a:p>
        </p:txBody>
      </p:sp>
      <p:sp>
        <p:nvSpPr>
          <p:cNvPr id="44" name="任意多边形 112"/>
          <p:cNvSpPr/>
          <p:nvPr/>
        </p:nvSpPr>
        <p:spPr>
          <a:xfrm>
            <a:off x="6343606" y="2913270"/>
            <a:ext cx="672466" cy="1002106"/>
          </a:xfrm>
          <a:custGeom>
            <a:avLst/>
            <a:gdLst>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noFill/>
          <a:ln w="12700" cap="flat" cmpd="sng" algn="ctr">
            <a:solidFill>
              <a:sysClr val="window" lastClr="FFFFFF">
                <a:lumMod val="50000"/>
              </a:sysClr>
            </a:solidFill>
            <a:prstDash val="solid"/>
            <a:headEnd type="oval" w="med" len="med"/>
            <a:tailEnd type="stealth" w="med" len="me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000" b="0" i="0" u="none" strike="noStrike" kern="0" cap="none" spc="0" normalizeH="0" baseline="0" noProof="0">
              <a:ln>
                <a:noFill/>
              </a:ln>
              <a:solidFill>
                <a:prstClr val="white">
                  <a:lumMod val="65000"/>
                </a:prstClr>
              </a:solidFill>
              <a:effectLst/>
              <a:uLnTx/>
              <a:uFillTx/>
              <a:latin typeface="Calibri" panose="020F0502020204030204"/>
              <a:ea typeface="微软雅黑" panose="020B0503020204020204" pitchFamily="34" charset="-122"/>
            </a:endParaRPr>
          </a:p>
        </p:txBody>
      </p:sp>
      <p:sp>
        <p:nvSpPr>
          <p:cNvPr id="45" name="任意多边形 113"/>
          <p:cNvSpPr/>
          <p:nvPr/>
        </p:nvSpPr>
        <p:spPr>
          <a:xfrm flipH="1">
            <a:off x="4631127" y="2906677"/>
            <a:ext cx="672466" cy="1002106"/>
          </a:xfrm>
          <a:custGeom>
            <a:avLst/>
            <a:gdLst>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noFill/>
          <a:ln w="12700" cap="flat" cmpd="sng" algn="ctr">
            <a:solidFill>
              <a:sysClr val="window" lastClr="FFFFFF">
                <a:lumMod val="50000"/>
              </a:sysClr>
            </a:solidFill>
            <a:prstDash val="solid"/>
            <a:headEnd type="oval" w="med" len="med"/>
            <a:tailEnd type="stealth" w="med" len="me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000" b="0" i="0" u="none" strike="noStrike" kern="0" cap="none" spc="0" normalizeH="0" baseline="0" noProof="0">
              <a:ln>
                <a:noFill/>
              </a:ln>
              <a:solidFill>
                <a:prstClr val="white">
                  <a:lumMod val="65000"/>
                </a:prstClr>
              </a:solidFill>
              <a:effectLst/>
              <a:uLnTx/>
              <a:uFillTx/>
              <a:latin typeface="Calibri" panose="020F0502020204030204"/>
              <a:ea typeface="微软雅黑" panose="020B0503020204020204" pitchFamily="34" charset="-122"/>
            </a:endParaRPr>
          </a:p>
        </p:txBody>
      </p:sp>
      <p:sp>
        <p:nvSpPr>
          <p:cNvPr id="46" name="Content Placeholder 2"/>
          <p:cNvSpPr txBox="1"/>
          <p:nvPr/>
        </p:nvSpPr>
        <p:spPr>
          <a:xfrm>
            <a:off x="1626082" y="3023926"/>
            <a:ext cx="2319768" cy="75518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ct val="0"/>
              </a:spcAft>
              <a:buFont typeface="Arial" panose="020B0604020202020204" pitchFamily="34" charset="0"/>
              <a:buNone/>
            </a:pPr>
            <a:r>
              <a:rPr lang="id-ID" b="1">
                <a:solidFill>
                  <a:srgbClr val="569C00"/>
                </a:solidFill>
                <a:latin typeface="Calibri" panose="020F0502020204030204"/>
                <a:ea typeface="Roboto" panose="02000000000000000000" pitchFamily="2" charset="0"/>
              </a:rPr>
              <a:t>Brainstorm</a:t>
            </a:r>
            <a:endParaRPr lang="id-ID" sz="2000" b="1">
              <a:solidFill>
                <a:srgbClr val="569C00"/>
              </a:solidFill>
              <a:latin typeface="Calibri" panose="020F0502020204030204"/>
              <a:ea typeface="Roboto" panose="02000000000000000000" pitchFamily="2" charset="0"/>
            </a:endParaRPr>
          </a:p>
          <a:p>
            <a:pPr marL="0" indent="0" fontAlgn="auto">
              <a:spcAft>
                <a:spcPct val="0"/>
              </a:spcAft>
              <a:buFont typeface="Arial" panose="020B0604020202020204" pitchFamily="34" charset="0"/>
              <a:buNone/>
            </a:pPr>
            <a:r>
              <a:rPr lang="en-US" sz="1050" err="1">
                <a:solidFill>
                  <a:prstClr val="white">
                    <a:lumMod val="65000"/>
                  </a:prstClr>
                </a:solidFill>
                <a:latin typeface="Calibri" panose="020F0502020204030204"/>
                <a:ea typeface="Roboto" panose="02000000000000000000" pitchFamily="2" charset="0"/>
              </a:rPr>
              <a:t>Lorem Ipsum available, but the majority have suffered alteration in some form, by injected </a:t>
            </a:r>
            <a:r>
              <a:rPr lang="en-US" sz="1050">
                <a:solidFill>
                  <a:prstClr val="white">
                    <a:lumMod val="65000"/>
                  </a:prstClr>
                </a:solidFill>
                <a:latin typeface="Calibri" panose="020F0502020204030204"/>
                <a:ea typeface="Roboto" panose="02000000000000000000" pitchFamily="2" charset="0"/>
              </a:rPr>
              <a:t>humor</a:t>
            </a:r>
            <a:r>
              <a:rPr lang="id-ID" sz="1050">
                <a:solidFill>
                  <a:prstClr val="white">
                    <a:lumMod val="65000"/>
                  </a:prstClr>
                </a:solidFill>
                <a:latin typeface="Calibri" panose="020F0502020204030204"/>
                <a:ea typeface="Roboto" panose="02000000000000000000" pitchFamily="2" charset="0"/>
              </a:rPr>
              <a:t>.</a:t>
            </a:r>
            <a:endParaRPr lang="id-ID" sz="4400" b="1">
              <a:solidFill>
                <a:prstClr val="white">
                  <a:lumMod val="65000"/>
                </a:prstClr>
              </a:solidFill>
              <a:latin typeface="Calibri" panose="020F0502020204030204"/>
              <a:ea typeface="Roboto" panose="02000000000000000000" pitchFamily="2" charset="0"/>
            </a:endParaRPr>
          </a:p>
        </p:txBody>
      </p:sp>
      <p:sp>
        <p:nvSpPr>
          <p:cNvPr id="47" name="Freeform 6"/>
          <p:cNvSpPr>
            <a:spLocks noChangeAspect="1" noEditPoints="1"/>
          </p:cNvSpPr>
          <p:nvPr/>
        </p:nvSpPr>
        <p:spPr bwMode="auto">
          <a:xfrm>
            <a:off x="4404210" y="4163507"/>
            <a:ext cx="226917" cy="241722"/>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8" name="Freeform 11"/>
          <p:cNvSpPr>
            <a:spLocks noChangeAspect="1" noEditPoints="1"/>
          </p:cNvSpPr>
          <p:nvPr/>
        </p:nvSpPr>
        <p:spPr bwMode="auto">
          <a:xfrm>
            <a:off x="5230730" y="4141278"/>
            <a:ext cx="292457" cy="2927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9" name="Freeform 21"/>
          <p:cNvSpPr>
            <a:spLocks noChangeAspect="1" noEditPoints="1"/>
          </p:cNvSpPr>
          <p:nvPr/>
        </p:nvSpPr>
        <p:spPr bwMode="auto">
          <a:xfrm>
            <a:off x="6334589" y="4153901"/>
            <a:ext cx="254796" cy="255600"/>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3">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50" name="Freeform 26"/>
          <p:cNvSpPr>
            <a:spLocks noChangeAspect="1"/>
          </p:cNvSpPr>
          <p:nvPr/>
        </p:nvSpPr>
        <p:spPr bwMode="auto">
          <a:xfrm>
            <a:off x="7597993" y="4164672"/>
            <a:ext cx="242986" cy="2520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51" name="Content Placeholder 2"/>
          <p:cNvSpPr txBox="1"/>
          <p:nvPr/>
        </p:nvSpPr>
        <p:spPr>
          <a:xfrm>
            <a:off x="4162288" y="1941334"/>
            <a:ext cx="1760927" cy="75518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ct val="0"/>
              </a:spcAft>
              <a:buNone/>
            </a:pPr>
            <a:r>
              <a:rPr lang="id-ID" b="1">
                <a:solidFill>
                  <a:srgbClr val="569C00"/>
                </a:solidFill>
                <a:latin typeface="Calibri" panose="020F0502020204030204"/>
                <a:ea typeface="Roboto" panose="02000000000000000000" pitchFamily="2" charset="0"/>
              </a:rPr>
              <a:t>Conseptualization</a:t>
            </a:r>
          </a:p>
          <a:p>
            <a:pPr marL="0" indent="0" fontAlgn="auto">
              <a:spcAft>
                <a:spcPct val="0"/>
              </a:spcAft>
              <a:buFont typeface="Arial" panose="020B0604020202020204" pitchFamily="34" charset="0"/>
              <a:buNone/>
            </a:pPr>
            <a:r>
              <a:rPr lang="en-US" sz="1050" err="1">
                <a:solidFill>
                  <a:prstClr val="white">
                    <a:lumMod val="65000"/>
                  </a:prstClr>
                </a:solidFill>
                <a:latin typeface="Calibri" panose="020F0502020204030204"/>
                <a:ea typeface="Roboto" panose="02000000000000000000" pitchFamily="2" charset="0"/>
              </a:rPr>
              <a:t>Lorem Ipsum available, but the majority have suffered alteration in some form, by injected </a:t>
            </a:r>
            <a:r>
              <a:rPr lang="en-US" sz="1050">
                <a:solidFill>
                  <a:prstClr val="white">
                    <a:lumMod val="65000"/>
                  </a:prstClr>
                </a:solidFill>
                <a:latin typeface="Calibri" panose="020F0502020204030204"/>
                <a:ea typeface="Roboto" panose="02000000000000000000" pitchFamily="2" charset="0"/>
              </a:rPr>
              <a:t>humor</a:t>
            </a:r>
            <a:r>
              <a:rPr lang="id-ID" sz="1050">
                <a:solidFill>
                  <a:prstClr val="white">
                    <a:lumMod val="65000"/>
                  </a:prstClr>
                </a:solidFill>
                <a:latin typeface="Calibri" panose="020F0502020204030204"/>
                <a:ea typeface="Roboto" panose="02000000000000000000" pitchFamily="2" charset="0"/>
              </a:rPr>
              <a:t>.</a:t>
            </a:r>
            <a:endParaRPr lang="id-ID" sz="4400" b="1">
              <a:solidFill>
                <a:prstClr val="white">
                  <a:lumMod val="65000"/>
                </a:prstClr>
              </a:solidFill>
              <a:latin typeface="Calibri" panose="020F0502020204030204"/>
              <a:ea typeface="Roboto" panose="02000000000000000000" pitchFamily="2" charset="0"/>
            </a:endParaRPr>
          </a:p>
        </p:txBody>
      </p:sp>
      <p:sp>
        <p:nvSpPr>
          <p:cNvPr id="52" name="Content Placeholder 2"/>
          <p:cNvSpPr txBox="1"/>
          <p:nvPr/>
        </p:nvSpPr>
        <p:spPr>
          <a:xfrm>
            <a:off x="6679839" y="1941334"/>
            <a:ext cx="1760927" cy="75518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ct val="0"/>
              </a:spcAft>
              <a:buNone/>
            </a:pPr>
            <a:r>
              <a:rPr lang="id-ID" b="1">
                <a:solidFill>
                  <a:srgbClr val="569C00"/>
                </a:solidFill>
                <a:latin typeface="Calibri" panose="020F0502020204030204"/>
                <a:ea typeface="Roboto" panose="02000000000000000000" pitchFamily="2" charset="0"/>
              </a:rPr>
              <a:t>Proposal</a:t>
            </a:r>
          </a:p>
          <a:p>
            <a:pPr marL="0" indent="0" fontAlgn="auto">
              <a:spcAft>
                <a:spcPct val="0"/>
              </a:spcAft>
              <a:buFont typeface="Arial" panose="020B0604020202020204" pitchFamily="34" charset="0"/>
              <a:buNone/>
            </a:pPr>
            <a:r>
              <a:rPr lang="en-US" sz="1050" err="1">
                <a:solidFill>
                  <a:prstClr val="white">
                    <a:lumMod val="65000"/>
                  </a:prstClr>
                </a:solidFill>
                <a:latin typeface="Calibri" panose="020F0502020204030204"/>
                <a:ea typeface="Roboto" panose="02000000000000000000" pitchFamily="2" charset="0"/>
              </a:rPr>
              <a:t>Lorem Ipsum available, but the majority have suffered alteration in some form, by injected </a:t>
            </a:r>
            <a:r>
              <a:rPr lang="en-US" sz="1050">
                <a:solidFill>
                  <a:prstClr val="white">
                    <a:lumMod val="65000"/>
                  </a:prstClr>
                </a:solidFill>
                <a:latin typeface="Calibri" panose="020F0502020204030204"/>
                <a:ea typeface="Roboto" panose="02000000000000000000" pitchFamily="2" charset="0"/>
              </a:rPr>
              <a:t>humor</a:t>
            </a:r>
            <a:r>
              <a:rPr lang="id-ID" sz="1050">
                <a:solidFill>
                  <a:prstClr val="white">
                    <a:lumMod val="65000"/>
                  </a:prstClr>
                </a:solidFill>
                <a:latin typeface="Calibri" panose="020F0502020204030204"/>
                <a:ea typeface="Roboto" panose="02000000000000000000" pitchFamily="2" charset="0"/>
              </a:rPr>
              <a:t>.</a:t>
            </a:r>
            <a:endParaRPr lang="id-ID" sz="4400" b="1">
              <a:solidFill>
                <a:prstClr val="white">
                  <a:lumMod val="65000"/>
                </a:prstClr>
              </a:solidFill>
              <a:latin typeface="Calibri" panose="020F0502020204030204"/>
              <a:ea typeface="Roboto" panose="02000000000000000000" pitchFamily="2" charset="0"/>
            </a:endParaRPr>
          </a:p>
        </p:txBody>
      </p:sp>
      <p:sp>
        <p:nvSpPr>
          <p:cNvPr id="53" name="Content Placeholder 2"/>
          <p:cNvSpPr txBox="1"/>
          <p:nvPr/>
        </p:nvSpPr>
        <p:spPr>
          <a:xfrm>
            <a:off x="8121208" y="2768626"/>
            <a:ext cx="2407812" cy="75518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ct val="0"/>
              </a:spcAft>
              <a:buNone/>
            </a:pPr>
            <a:r>
              <a:rPr lang="id-ID" b="1">
                <a:solidFill>
                  <a:srgbClr val="569C00"/>
                </a:solidFill>
                <a:latin typeface="Calibri" panose="020F0502020204030204"/>
                <a:ea typeface="Roboto" panose="02000000000000000000" pitchFamily="2" charset="0"/>
              </a:rPr>
              <a:t>Revisions</a:t>
            </a:r>
          </a:p>
          <a:p>
            <a:pPr marL="0" indent="0" algn="r" fontAlgn="auto">
              <a:spcAft>
                <a:spcPct val="0"/>
              </a:spcAft>
              <a:buFont typeface="Arial" panose="020B0604020202020204" pitchFamily="34" charset="0"/>
              <a:buNone/>
            </a:pPr>
            <a:r>
              <a:rPr lang="en-US" sz="1050" err="1">
                <a:solidFill>
                  <a:prstClr val="white">
                    <a:lumMod val="65000"/>
                  </a:prstClr>
                </a:solidFill>
                <a:latin typeface="Calibri" panose="020F0502020204030204"/>
                <a:ea typeface="Roboto" panose="02000000000000000000" pitchFamily="2" charset="0"/>
              </a:rPr>
              <a:t>Lorem Ipsum available, but the majority have suffered alteration in some form, by injected </a:t>
            </a:r>
            <a:r>
              <a:rPr lang="en-US" sz="1050">
                <a:solidFill>
                  <a:prstClr val="white">
                    <a:lumMod val="65000"/>
                  </a:prstClr>
                </a:solidFill>
                <a:latin typeface="Calibri" panose="020F0502020204030204"/>
                <a:ea typeface="Roboto" panose="02000000000000000000" pitchFamily="2" charset="0"/>
              </a:rPr>
              <a:t>humor</a:t>
            </a:r>
            <a:r>
              <a:rPr lang="id-ID" sz="1050">
                <a:solidFill>
                  <a:prstClr val="white">
                    <a:lumMod val="65000"/>
                  </a:prstClr>
                </a:solidFill>
                <a:latin typeface="Calibri" panose="020F0502020204030204"/>
                <a:ea typeface="Roboto" panose="02000000000000000000" pitchFamily="2" charset="0"/>
              </a:rPr>
              <a:t>.</a:t>
            </a:r>
            <a:endParaRPr lang="id-ID" sz="4400" b="1">
              <a:solidFill>
                <a:prstClr val="white">
                  <a:lumMod val="65000"/>
                </a:prstClr>
              </a:solidFill>
              <a:latin typeface="Calibri" panose="020F0502020204030204"/>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1000"/>
                                        <p:tgtEl>
                                          <p:spTgt spid="37"/>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22" presetClass="entr" presetSubtype="2" fill="hold" grpId="0" nodeType="withEffect">
                                  <p:stCondLst>
                                    <p:cond delay="5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par>
                                <p:cTn id="32" presetID="22" presetClass="entr" presetSubtype="4" fill="hold" grpId="0" nodeType="withEffect">
                                  <p:stCondLst>
                                    <p:cond delay="50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par>
                                <p:cTn id="35" presetID="22" presetClass="entr" presetSubtype="4" fill="hold" grpId="0" nodeType="withEffect">
                                  <p:stCondLst>
                                    <p:cond delay="50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par>
                                <p:cTn id="41" presetID="2" presetClass="entr" presetSubtype="4" fill="hold" grpId="0" nodeType="withEffect">
                                  <p:stCondLst>
                                    <p:cond delay="100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ppt_x"/>
                                          </p:val>
                                        </p:tav>
                                        <p:tav tm="100000">
                                          <p:val>
                                            <p:strVal val="#ppt_x"/>
                                          </p:val>
                                        </p:tav>
                                      </p:tavLst>
                                    </p:anim>
                                    <p:anim calcmode="lin" valueType="num">
                                      <p:cBhvr additive="base">
                                        <p:cTn id="48" dur="500" fill="hold"/>
                                        <p:tgtEl>
                                          <p:spTgt spid="5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00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500" fill="hold"/>
                                        <p:tgtEl>
                                          <p:spTgt spid="52"/>
                                        </p:tgtEl>
                                        <p:attrNameLst>
                                          <p:attrName>ppt_x</p:attrName>
                                        </p:attrNameLst>
                                      </p:cBhvr>
                                      <p:tavLst>
                                        <p:tav tm="0">
                                          <p:val>
                                            <p:strVal val="#ppt_x"/>
                                          </p:val>
                                        </p:tav>
                                        <p:tav tm="100000">
                                          <p:val>
                                            <p:strVal val="#ppt_x"/>
                                          </p:val>
                                        </p:tav>
                                      </p:tavLst>
                                    </p:anim>
                                    <p:anim calcmode="lin" valueType="num">
                                      <p:cBhvr additive="base">
                                        <p:cTn id="52" dur="500" fill="hold"/>
                                        <p:tgtEl>
                                          <p:spTgt spid="5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00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ppt_x"/>
                                          </p:val>
                                        </p:tav>
                                        <p:tav tm="100000">
                                          <p:val>
                                            <p:strVal val="#ppt_x"/>
                                          </p:val>
                                        </p:tav>
                                      </p:tavLst>
                                    </p:anim>
                                    <p:anim calcmode="lin" valueType="num">
                                      <p:cBhvr additive="base">
                                        <p:cTn id="5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2" grpId="0" animBg="1"/>
      <p:bldP spid="43" grpId="0" animBg="1"/>
      <p:bldP spid="44" grpId="0" animBg="1"/>
      <p:bldP spid="45" grpId="0" animBg="1"/>
      <p:bldP spid="46" grpId="0"/>
      <p:bldP spid="47" grpId="0" animBg="1"/>
      <p:bldP spid="48" grpId="0" animBg="1"/>
      <p:bldP spid="49" grpId="0" animBg="1"/>
      <p:bldP spid="50" grpId="0" animBg="1"/>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sp>
        <p:nvSpPr>
          <p:cNvPr id="52" name="Rectangle 11"/>
          <p:cNvSpPr>
            <a:spLocks noChangeArrowheads="1"/>
          </p:cNvSpPr>
          <p:nvPr/>
        </p:nvSpPr>
        <p:spPr bwMode="auto">
          <a:xfrm>
            <a:off x="5358720" y="2937642"/>
            <a:ext cx="226069" cy="58401"/>
          </a:xfrm>
          <a:prstGeom prst="rect">
            <a:avLst/>
          </a:prstGeom>
          <a:solidFill>
            <a:srgbClr val="2F4216"/>
          </a:solidFill>
          <a:ln>
            <a:noFill/>
          </a:ln>
        </p:spPr>
        <p:txBody>
          <a:bodyPr vert="horz" wrap="square" lIns="121920" tIns="60960" rIns="121920" bIns="60960" numCol="1" anchor="t" anchorCtr="0" compatLnSpc="1"/>
          <a:lstStyle/>
          <a:p>
            <a:endParaRPr lang="zh-CN" altLang="en-US" sz="3200"/>
          </a:p>
        </p:txBody>
      </p:sp>
      <p:sp>
        <p:nvSpPr>
          <p:cNvPr id="53" name="Rectangle 12"/>
          <p:cNvSpPr>
            <a:spLocks noChangeArrowheads="1"/>
          </p:cNvSpPr>
          <p:nvPr/>
        </p:nvSpPr>
        <p:spPr bwMode="auto">
          <a:xfrm>
            <a:off x="5584791" y="2937642"/>
            <a:ext cx="227955" cy="58401"/>
          </a:xfrm>
          <a:prstGeom prst="rect">
            <a:avLst/>
          </a:prstGeom>
          <a:solidFill>
            <a:schemeClr val="accent2">
              <a:lumMod val="50000"/>
            </a:schemeClr>
          </a:solidFill>
          <a:ln>
            <a:noFill/>
          </a:ln>
        </p:spPr>
        <p:txBody>
          <a:bodyPr vert="horz" wrap="square" lIns="121920" tIns="60960" rIns="121920" bIns="60960" numCol="1" anchor="t" anchorCtr="0" compatLnSpc="1"/>
          <a:lstStyle/>
          <a:p>
            <a:endParaRPr lang="zh-CN" altLang="en-US" sz="3200"/>
          </a:p>
        </p:txBody>
      </p:sp>
      <p:sp>
        <p:nvSpPr>
          <p:cNvPr id="54" name="Rectangle 13"/>
          <p:cNvSpPr>
            <a:spLocks noChangeArrowheads="1"/>
          </p:cNvSpPr>
          <p:nvPr/>
        </p:nvSpPr>
        <p:spPr bwMode="auto">
          <a:xfrm>
            <a:off x="5812744" y="2937642"/>
            <a:ext cx="231723" cy="58401"/>
          </a:xfrm>
          <a:prstGeom prst="rect">
            <a:avLst/>
          </a:prstGeom>
          <a:solidFill>
            <a:schemeClr val="accent2">
              <a:lumMod val="75000"/>
            </a:schemeClr>
          </a:solidFill>
          <a:ln>
            <a:noFill/>
          </a:ln>
        </p:spPr>
        <p:txBody>
          <a:bodyPr vert="horz" wrap="square" lIns="121920" tIns="60960" rIns="121920" bIns="60960" numCol="1" anchor="t" anchorCtr="0" compatLnSpc="1"/>
          <a:lstStyle/>
          <a:p>
            <a:endParaRPr lang="zh-CN" altLang="en-US" sz="3200"/>
          </a:p>
        </p:txBody>
      </p:sp>
      <p:sp>
        <p:nvSpPr>
          <p:cNvPr id="55" name="Rectangle 14"/>
          <p:cNvSpPr>
            <a:spLocks noChangeArrowheads="1"/>
          </p:cNvSpPr>
          <p:nvPr/>
        </p:nvSpPr>
        <p:spPr bwMode="auto">
          <a:xfrm>
            <a:off x="6044466" y="2937642"/>
            <a:ext cx="226069" cy="58401"/>
          </a:xfrm>
          <a:prstGeom prst="rect">
            <a:avLst/>
          </a:prstGeom>
          <a:solidFill>
            <a:schemeClr val="accent2">
              <a:lumMod val="60000"/>
              <a:lumOff val="40000"/>
            </a:schemeClr>
          </a:solidFill>
          <a:ln>
            <a:noFill/>
          </a:ln>
        </p:spPr>
        <p:txBody>
          <a:bodyPr vert="horz" wrap="square" lIns="121920" tIns="60960" rIns="121920" bIns="60960" numCol="1" anchor="t" anchorCtr="0" compatLnSpc="1"/>
          <a:lstStyle/>
          <a:p>
            <a:endParaRPr lang="zh-CN" altLang="en-US" sz="3200"/>
          </a:p>
        </p:txBody>
      </p:sp>
      <p:sp>
        <p:nvSpPr>
          <p:cNvPr id="56" name="Rectangle 15"/>
          <p:cNvSpPr>
            <a:spLocks noChangeArrowheads="1"/>
          </p:cNvSpPr>
          <p:nvPr/>
        </p:nvSpPr>
        <p:spPr bwMode="auto">
          <a:xfrm>
            <a:off x="6270535" y="2937642"/>
            <a:ext cx="227955" cy="58401"/>
          </a:xfrm>
          <a:prstGeom prst="rect">
            <a:avLst/>
          </a:prstGeom>
          <a:solidFill>
            <a:schemeClr val="accent2">
              <a:lumMod val="40000"/>
              <a:lumOff val="60000"/>
            </a:schemeClr>
          </a:solidFill>
          <a:ln>
            <a:noFill/>
          </a:ln>
        </p:spPr>
        <p:txBody>
          <a:bodyPr vert="horz" wrap="square" lIns="121920" tIns="60960" rIns="121920" bIns="60960" numCol="1" anchor="t" anchorCtr="0" compatLnSpc="1"/>
          <a:lstStyle/>
          <a:p>
            <a:endParaRPr lang="zh-CN" altLang="en-US" sz="3200"/>
          </a:p>
        </p:txBody>
      </p:sp>
      <p:sp>
        <p:nvSpPr>
          <p:cNvPr id="57" name="Rectangle 16"/>
          <p:cNvSpPr>
            <a:spLocks noChangeArrowheads="1"/>
          </p:cNvSpPr>
          <p:nvPr/>
        </p:nvSpPr>
        <p:spPr bwMode="auto">
          <a:xfrm>
            <a:off x="6498488" y="2937642"/>
            <a:ext cx="229837" cy="58401"/>
          </a:xfrm>
          <a:prstGeom prst="rect">
            <a:avLst/>
          </a:prstGeom>
          <a:solidFill>
            <a:schemeClr val="accent2">
              <a:lumMod val="20000"/>
              <a:lumOff val="80000"/>
            </a:schemeClr>
          </a:solidFill>
          <a:ln>
            <a:noFill/>
          </a:ln>
        </p:spPr>
        <p:txBody>
          <a:bodyPr vert="horz" wrap="square" lIns="121920" tIns="60960" rIns="121920" bIns="60960" numCol="1" anchor="t" anchorCtr="0" compatLnSpc="1"/>
          <a:lstStyle/>
          <a:p>
            <a:endParaRPr lang="zh-CN" altLang="en-US" sz="3200"/>
          </a:p>
        </p:txBody>
      </p:sp>
      <p:grpSp>
        <p:nvGrpSpPr>
          <p:cNvPr id="58" name="组合 57"/>
          <p:cNvGrpSpPr/>
          <p:nvPr/>
        </p:nvGrpSpPr>
        <p:grpSpPr>
          <a:xfrm>
            <a:off x="4802966" y="1705561"/>
            <a:ext cx="2477348" cy="3933613"/>
            <a:chOff x="3638050" y="1545565"/>
            <a:chExt cx="1858011" cy="2950210"/>
          </a:xfrm>
        </p:grpSpPr>
        <p:sp>
          <p:nvSpPr>
            <p:cNvPr id="59" name="Freeform 5"/>
            <p:cNvSpPr/>
            <p:nvPr/>
          </p:nvSpPr>
          <p:spPr bwMode="auto">
            <a:xfrm>
              <a:off x="3638050" y="2317028"/>
              <a:ext cx="373015" cy="754508"/>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rgbClr val="C8648C"/>
            </a:solidFill>
            <a:ln>
              <a:noFill/>
            </a:ln>
          </p:spPr>
          <p:txBody>
            <a:bodyPr vert="horz" wrap="square" lIns="121920" tIns="60960" rIns="121920" bIns="60960" numCol="1" anchor="t" anchorCtr="0" compatLnSpc="1"/>
            <a:lstStyle/>
            <a:p>
              <a:endParaRPr lang="zh-CN" altLang="en-US" sz="3200"/>
            </a:p>
          </p:txBody>
        </p:sp>
        <p:sp>
          <p:nvSpPr>
            <p:cNvPr id="60" name="Freeform 6"/>
            <p:cNvSpPr/>
            <p:nvPr/>
          </p:nvSpPr>
          <p:spPr bwMode="auto">
            <a:xfrm>
              <a:off x="3664896" y="1545565"/>
              <a:ext cx="897215" cy="761573"/>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rgbClr val="88B84B"/>
            </a:solidFill>
            <a:ln>
              <a:noFill/>
            </a:ln>
          </p:spPr>
          <p:txBody>
            <a:bodyPr vert="horz" wrap="square" lIns="121920" tIns="60960" rIns="121920" bIns="60960" numCol="1" anchor="t" anchorCtr="0" compatLnSpc="1"/>
            <a:lstStyle/>
            <a:p>
              <a:endParaRPr lang="zh-CN" altLang="en-US" sz="3200"/>
            </a:p>
          </p:txBody>
        </p:sp>
        <p:sp>
          <p:nvSpPr>
            <p:cNvPr id="61" name="Freeform 7"/>
            <p:cNvSpPr/>
            <p:nvPr/>
          </p:nvSpPr>
          <p:spPr bwMode="auto">
            <a:xfrm>
              <a:off x="3847164" y="3081427"/>
              <a:ext cx="714946" cy="757334"/>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6">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rgbClr val="88B84B"/>
            </a:solidFill>
            <a:ln>
              <a:noFill/>
            </a:ln>
          </p:spPr>
          <p:txBody>
            <a:bodyPr vert="horz" wrap="square" lIns="121920" tIns="60960" rIns="121920" bIns="60960" numCol="1" anchor="t" anchorCtr="0" compatLnSpc="1"/>
            <a:lstStyle/>
            <a:p>
              <a:endParaRPr lang="zh-CN" altLang="en-US" sz="3200"/>
            </a:p>
          </p:txBody>
        </p:sp>
        <p:sp>
          <p:nvSpPr>
            <p:cNvPr id="62" name="Freeform 8"/>
            <p:cNvSpPr/>
            <p:nvPr/>
          </p:nvSpPr>
          <p:spPr bwMode="auto">
            <a:xfrm>
              <a:off x="5123046" y="2317028"/>
              <a:ext cx="373015" cy="754508"/>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rgbClr val="C8648C"/>
            </a:solidFill>
            <a:ln>
              <a:noFill/>
            </a:ln>
          </p:spPr>
          <p:txBody>
            <a:bodyPr vert="horz" wrap="square" lIns="121920" tIns="60960" rIns="121920" bIns="60960" numCol="1" anchor="t" anchorCtr="0" compatLnSpc="1"/>
            <a:lstStyle/>
            <a:p>
              <a:endParaRPr lang="zh-CN" altLang="en-US" sz="3200"/>
            </a:p>
          </p:txBody>
        </p:sp>
        <p:sp>
          <p:nvSpPr>
            <p:cNvPr id="63" name="Freeform 9"/>
            <p:cNvSpPr/>
            <p:nvPr/>
          </p:nvSpPr>
          <p:spPr bwMode="auto">
            <a:xfrm>
              <a:off x="4572001" y="1545565"/>
              <a:ext cx="897215" cy="761573"/>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rgbClr val="88B84B"/>
            </a:solidFill>
            <a:ln>
              <a:noFill/>
            </a:ln>
          </p:spPr>
          <p:txBody>
            <a:bodyPr vert="horz" wrap="square" lIns="121920" tIns="60960" rIns="121920" bIns="60960" numCol="1" anchor="t" anchorCtr="0" compatLnSpc="1"/>
            <a:lstStyle/>
            <a:p>
              <a:endParaRPr lang="zh-CN" altLang="en-US" sz="3200"/>
            </a:p>
          </p:txBody>
        </p:sp>
        <p:sp>
          <p:nvSpPr>
            <p:cNvPr id="64" name="Freeform 10"/>
            <p:cNvSpPr/>
            <p:nvPr/>
          </p:nvSpPr>
          <p:spPr bwMode="auto">
            <a:xfrm>
              <a:off x="4572001" y="3081427"/>
              <a:ext cx="717772" cy="757334"/>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6">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rgbClr val="88B84B"/>
            </a:solidFill>
            <a:ln>
              <a:noFill/>
            </a:ln>
          </p:spPr>
          <p:txBody>
            <a:bodyPr vert="horz" wrap="square" lIns="121920" tIns="60960" rIns="121920" bIns="60960" numCol="1" anchor="t" anchorCtr="0" compatLnSpc="1"/>
            <a:lstStyle/>
            <a:p>
              <a:endParaRPr lang="zh-CN" altLang="en-US" sz="3200"/>
            </a:p>
          </p:txBody>
        </p:sp>
        <p:sp>
          <p:nvSpPr>
            <p:cNvPr id="65" name="Freeform 17"/>
            <p:cNvSpPr/>
            <p:nvPr/>
          </p:nvSpPr>
          <p:spPr bwMode="auto">
            <a:xfrm>
              <a:off x="4165075" y="3924949"/>
              <a:ext cx="803961" cy="6640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3200"/>
            </a:p>
          </p:txBody>
        </p:sp>
        <p:sp>
          <p:nvSpPr>
            <p:cNvPr id="66" name="Freeform 18"/>
            <p:cNvSpPr/>
            <p:nvPr/>
          </p:nvSpPr>
          <p:spPr bwMode="auto">
            <a:xfrm>
              <a:off x="4165075" y="4035158"/>
              <a:ext cx="803961" cy="6640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3200"/>
            </a:p>
          </p:txBody>
        </p:sp>
        <p:sp>
          <p:nvSpPr>
            <p:cNvPr id="67" name="Freeform 19"/>
            <p:cNvSpPr/>
            <p:nvPr/>
          </p:nvSpPr>
          <p:spPr bwMode="auto">
            <a:xfrm>
              <a:off x="4165075" y="4148193"/>
              <a:ext cx="803961" cy="67821"/>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3200"/>
            </a:p>
          </p:txBody>
        </p:sp>
        <p:sp>
          <p:nvSpPr>
            <p:cNvPr id="68" name="Freeform 20"/>
            <p:cNvSpPr/>
            <p:nvPr/>
          </p:nvSpPr>
          <p:spPr bwMode="auto">
            <a:xfrm>
              <a:off x="4165075" y="4258402"/>
              <a:ext cx="803961" cy="237373"/>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3200"/>
            </a:p>
          </p:txBody>
        </p:sp>
      </p:grpSp>
      <p:sp>
        <p:nvSpPr>
          <p:cNvPr id="69" name="Freeform 21"/>
          <p:cNvSpPr>
            <a:spLocks noEditPoints="1"/>
          </p:cNvSpPr>
          <p:nvPr/>
        </p:nvSpPr>
        <p:spPr bwMode="auto">
          <a:xfrm>
            <a:off x="4118669" y="4424263"/>
            <a:ext cx="326261" cy="312808"/>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3200"/>
          </a:p>
        </p:txBody>
      </p:sp>
      <p:sp>
        <p:nvSpPr>
          <p:cNvPr id="70" name="Freeform 22"/>
          <p:cNvSpPr>
            <a:spLocks noEditPoints="1"/>
          </p:cNvSpPr>
          <p:nvPr/>
        </p:nvSpPr>
        <p:spPr bwMode="auto">
          <a:xfrm>
            <a:off x="7686868" y="4445299"/>
            <a:ext cx="326261" cy="297109"/>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3200"/>
          </a:p>
        </p:txBody>
      </p:sp>
      <p:sp>
        <p:nvSpPr>
          <p:cNvPr id="71" name="Freeform 23"/>
          <p:cNvSpPr>
            <a:spLocks noEditPoints="1"/>
          </p:cNvSpPr>
          <p:nvPr/>
        </p:nvSpPr>
        <p:spPr bwMode="auto">
          <a:xfrm>
            <a:off x="4122031" y="3413007"/>
            <a:ext cx="319536" cy="319533"/>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20">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3200"/>
          </a:p>
        </p:txBody>
      </p:sp>
      <p:sp>
        <p:nvSpPr>
          <p:cNvPr id="72" name="Freeform 24"/>
          <p:cNvSpPr>
            <a:spLocks noEditPoints="1"/>
          </p:cNvSpPr>
          <p:nvPr/>
        </p:nvSpPr>
        <p:spPr bwMode="auto">
          <a:xfrm>
            <a:off x="7737320" y="2389681"/>
            <a:ext cx="225357" cy="324019"/>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3200"/>
          </a:p>
        </p:txBody>
      </p:sp>
      <p:sp>
        <p:nvSpPr>
          <p:cNvPr id="73" name="Freeform 25"/>
          <p:cNvSpPr>
            <a:spLocks noEditPoints="1"/>
          </p:cNvSpPr>
          <p:nvPr/>
        </p:nvSpPr>
        <p:spPr bwMode="auto">
          <a:xfrm>
            <a:off x="7686868" y="3402556"/>
            <a:ext cx="326261" cy="344200"/>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3200"/>
          </a:p>
        </p:txBody>
      </p:sp>
      <p:sp>
        <p:nvSpPr>
          <p:cNvPr id="74" name="Freeform 26"/>
          <p:cNvSpPr>
            <a:spLocks noEditPoints="1"/>
          </p:cNvSpPr>
          <p:nvPr/>
        </p:nvSpPr>
        <p:spPr bwMode="auto">
          <a:xfrm>
            <a:off x="4132120" y="2400892"/>
            <a:ext cx="299355" cy="301597"/>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3200"/>
          </a:p>
        </p:txBody>
      </p:sp>
      <p:sp>
        <p:nvSpPr>
          <p:cNvPr id="75" name="Rectangle 24"/>
          <p:cNvSpPr>
            <a:spLocks noChangeArrowheads="1"/>
          </p:cNvSpPr>
          <p:nvPr/>
        </p:nvSpPr>
        <p:spPr bwMode="auto">
          <a:xfrm>
            <a:off x="8250529" y="2107466"/>
            <a:ext cx="2988733" cy="8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335" b="1">
                <a:solidFill>
                  <a:schemeClr val="tx1">
                    <a:lumMod val="75000"/>
                    <a:lumOff val="25000"/>
                  </a:schemeClr>
                </a:solidFill>
              </a:rPr>
              <a:t>TOPIC HEADER HERE</a:t>
            </a:r>
            <a:endParaRPr lang="zh-CN" altLang="en-US" sz="1335">
              <a:solidFill>
                <a:schemeClr val="tx1">
                  <a:lumMod val="75000"/>
                  <a:lumOff val="25000"/>
                </a:schemeClr>
              </a:solidFill>
            </a:endParaRPr>
          </a:p>
          <a:p>
            <a:pPr>
              <a:lnSpc>
                <a:spcPct val="120000"/>
              </a:lnSpc>
              <a:spcBef>
                <a:spcPts val="400"/>
              </a:spcBef>
            </a:pPr>
            <a:r>
              <a:rPr lang="en-US" altLang="zh-CN" sz="1065">
                <a:solidFill>
                  <a:schemeClr val="bg1">
                    <a:lumMod val="50000"/>
                  </a:schemeClr>
                </a:solidFill>
              </a:rPr>
              <a:t>We have many PowerPoint templates that has been specifically designed to help anyone that is stepping into the world of PowerPoint for the very first time. </a:t>
            </a:r>
          </a:p>
        </p:txBody>
      </p:sp>
      <p:sp>
        <p:nvSpPr>
          <p:cNvPr id="76" name="Rectangle 24"/>
          <p:cNvSpPr>
            <a:spLocks noChangeArrowheads="1"/>
          </p:cNvSpPr>
          <p:nvPr/>
        </p:nvSpPr>
        <p:spPr bwMode="auto">
          <a:xfrm>
            <a:off x="8250529" y="3128550"/>
            <a:ext cx="2988733" cy="8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335" b="1">
                <a:solidFill>
                  <a:schemeClr val="tx1">
                    <a:lumMod val="75000"/>
                    <a:lumOff val="25000"/>
                  </a:schemeClr>
                </a:solidFill>
              </a:rPr>
              <a:t>TOPIC HEADER HERE</a:t>
            </a:r>
            <a:endParaRPr lang="zh-CN" altLang="en-US" sz="1335">
              <a:solidFill>
                <a:schemeClr val="tx1">
                  <a:lumMod val="75000"/>
                  <a:lumOff val="25000"/>
                </a:schemeClr>
              </a:solidFill>
            </a:endParaRPr>
          </a:p>
          <a:p>
            <a:pPr>
              <a:lnSpc>
                <a:spcPct val="120000"/>
              </a:lnSpc>
              <a:spcBef>
                <a:spcPts val="400"/>
              </a:spcBef>
            </a:pPr>
            <a:r>
              <a:rPr lang="en-US" altLang="zh-CN" sz="1065">
                <a:solidFill>
                  <a:schemeClr val="bg1">
                    <a:lumMod val="50000"/>
                  </a:schemeClr>
                </a:solidFill>
              </a:rPr>
              <a:t>We have many PowerPoint templates that has been specifically designed to help anyone that is stepping into the world of PowerPoint for the very first time. </a:t>
            </a:r>
          </a:p>
        </p:txBody>
      </p:sp>
      <p:sp>
        <p:nvSpPr>
          <p:cNvPr id="77" name="Rectangle 24"/>
          <p:cNvSpPr>
            <a:spLocks noChangeArrowheads="1"/>
          </p:cNvSpPr>
          <p:nvPr/>
        </p:nvSpPr>
        <p:spPr bwMode="auto">
          <a:xfrm>
            <a:off x="8250529" y="4152457"/>
            <a:ext cx="2988733" cy="8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335" b="1">
                <a:solidFill>
                  <a:schemeClr val="tx1">
                    <a:lumMod val="75000"/>
                    <a:lumOff val="25000"/>
                  </a:schemeClr>
                </a:solidFill>
              </a:rPr>
              <a:t>TOPIC HEADER HERE</a:t>
            </a:r>
            <a:endParaRPr lang="zh-CN" altLang="en-US" sz="1335">
              <a:solidFill>
                <a:schemeClr val="tx1">
                  <a:lumMod val="75000"/>
                  <a:lumOff val="25000"/>
                </a:schemeClr>
              </a:solidFill>
            </a:endParaRPr>
          </a:p>
          <a:p>
            <a:pPr>
              <a:lnSpc>
                <a:spcPct val="120000"/>
              </a:lnSpc>
              <a:spcBef>
                <a:spcPts val="400"/>
              </a:spcBef>
            </a:pPr>
            <a:r>
              <a:rPr lang="en-US" altLang="zh-CN" sz="1065">
                <a:solidFill>
                  <a:schemeClr val="bg1">
                    <a:lumMod val="50000"/>
                  </a:schemeClr>
                </a:solidFill>
              </a:rPr>
              <a:t>We have many PowerPoint templates that has been specifically designed to help anyone that is stepping into the world of PowerPoint for the very first time. </a:t>
            </a:r>
          </a:p>
        </p:txBody>
      </p:sp>
      <p:sp>
        <p:nvSpPr>
          <p:cNvPr id="78" name="Rectangle 24"/>
          <p:cNvSpPr>
            <a:spLocks noChangeArrowheads="1"/>
          </p:cNvSpPr>
          <p:nvPr/>
        </p:nvSpPr>
        <p:spPr bwMode="auto">
          <a:xfrm>
            <a:off x="831085" y="2107466"/>
            <a:ext cx="2988733" cy="8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335" b="1">
                <a:solidFill>
                  <a:schemeClr val="tx1">
                    <a:lumMod val="75000"/>
                    <a:lumOff val="25000"/>
                  </a:schemeClr>
                </a:solidFill>
              </a:rPr>
              <a:t>TOPIC HEADER HERE</a:t>
            </a:r>
            <a:endParaRPr lang="zh-CN" altLang="en-US" sz="1335">
              <a:solidFill>
                <a:schemeClr val="tx1">
                  <a:lumMod val="75000"/>
                  <a:lumOff val="25000"/>
                </a:schemeClr>
              </a:solidFill>
            </a:endParaRPr>
          </a:p>
          <a:p>
            <a:pPr algn="r">
              <a:lnSpc>
                <a:spcPct val="120000"/>
              </a:lnSpc>
              <a:spcBef>
                <a:spcPts val="400"/>
              </a:spcBef>
            </a:pPr>
            <a:r>
              <a:rPr lang="en-US" altLang="zh-CN" sz="1065">
                <a:solidFill>
                  <a:schemeClr val="bg1">
                    <a:lumMod val="50000"/>
                  </a:schemeClr>
                </a:solidFill>
              </a:rPr>
              <a:t>We have many PowerPoint templates that has been specifically designed to help anyone that is stepping into the world of PowerPoint for the very first time. </a:t>
            </a:r>
          </a:p>
        </p:txBody>
      </p:sp>
      <p:sp>
        <p:nvSpPr>
          <p:cNvPr id="79" name="Rectangle 24"/>
          <p:cNvSpPr>
            <a:spLocks noChangeArrowheads="1"/>
          </p:cNvSpPr>
          <p:nvPr/>
        </p:nvSpPr>
        <p:spPr bwMode="auto">
          <a:xfrm>
            <a:off x="831085" y="3128550"/>
            <a:ext cx="2988733" cy="8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335" b="1">
                <a:solidFill>
                  <a:schemeClr val="tx1">
                    <a:lumMod val="75000"/>
                    <a:lumOff val="25000"/>
                  </a:schemeClr>
                </a:solidFill>
              </a:rPr>
              <a:t>TOPIC HEADER HERE</a:t>
            </a:r>
            <a:endParaRPr lang="zh-CN" altLang="en-US" sz="1335">
              <a:solidFill>
                <a:schemeClr val="tx1">
                  <a:lumMod val="75000"/>
                  <a:lumOff val="25000"/>
                </a:schemeClr>
              </a:solidFill>
            </a:endParaRPr>
          </a:p>
          <a:p>
            <a:pPr algn="r">
              <a:lnSpc>
                <a:spcPct val="120000"/>
              </a:lnSpc>
              <a:spcBef>
                <a:spcPts val="400"/>
              </a:spcBef>
            </a:pPr>
            <a:r>
              <a:rPr lang="en-US" altLang="zh-CN" sz="1065">
                <a:solidFill>
                  <a:schemeClr val="bg1">
                    <a:lumMod val="50000"/>
                  </a:schemeClr>
                </a:solidFill>
              </a:rPr>
              <a:t>We have many PowerPoint templates that has been specifically designed to help anyone that is stepping into the world of PowerPoint for the very first time. </a:t>
            </a:r>
          </a:p>
        </p:txBody>
      </p:sp>
      <p:sp>
        <p:nvSpPr>
          <p:cNvPr id="80" name="Rectangle 24"/>
          <p:cNvSpPr>
            <a:spLocks noChangeArrowheads="1"/>
          </p:cNvSpPr>
          <p:nvPr/>
        </p:nvSpPr>
        <p:spPr bwMode="auto">
          <a:xfrm>
            <a:off x="831085" y="4152457"/>
            <a:ext cx="2988733" cy="8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400"/>
              </a:spcBef>
            </a:pPr>
            <a:r>
              <a:rPr lang="zh-CN" altLang="en-US" sz="1335" b="1">
                <a:solidFill>
                  <a:schemeClr val="tx1">
                    <a:lumMod val="75000"/>
                    <a:lumOff val="25000"/>
                  </a:schemeClr>
                </a:solidFill>
              </a:rPr>
              <a:t>TOPIC HEADER HERE</a:t>
            </a:r>
            <a:endParaRPr lang="zh-CN" altLang="en-US" sz="1335">
              <a:solidFill>
                <a:schemeClr val="tx1">
                  <a:lumMod val="75000"/>
                  <a:lumOff val="25000"/>
                </a:schemeClr>
              </a:solidFill>
            </a:endParaRPr>
          </a:p>
          <a:p>
            <a:pPr algn="r">
              <a:lnSpc>
                <a:spcPct val="120000"/>
              </a:lnSpc>
              <a:spcBef>
                <a:spcPts val="400"/>
              </a:spcBef>
            </a:pPr>
            <a:r>
              <a:rPr lang="en-US" altLang="zh-CN" sz="1065">
                <a:solidFill>
                  <a:schemeClr val="bg1">
                    <a:lumMod val="50000"/>
                  </a:schemeClr>
                </a:solidFill>
              </a:rPr>
              <a:t>We have many PowerPoint templates that has been specifically designed to help anyone that is stepping into the world of PowerPoint for the very first time. </a:t>
            </a:r>
          </a:p>
        </p:txBody>
      </p:sp>
      <p:sp>
        <p:nvSpPr>
          <p:cNvPr id="81" name="Rectangle 24"/>
          <p:cNvSpPr>
            <a:spLocks noChangeArrowheads="1"/>
          </p:cNvSpPr>
          <p:nvPr/>
        </p:nvSpPr>
        <p:spPr bwMode="auto">
          <a:xfrm>
            <a:off x="5184136" y="2478490"/>
            <a:ext cx="1728192"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1335" b="1">
                <a:solidFill>
                  <a:schemeClr val="tx1">
                    <a:lumMod val="75000"/>
                    <a:lumOff val="25000"/>
                  </a:schemeClr>
                </a:solidFill>
              </a:rPr>
              <a:t>TOPIC HEADER HERE</a:t>
            </a:r>
            <a:endParaRPr lang="zh-CN" altLang="en-US" sz="1335">
              <a:solidFill>
                <a:schemeClr val="tx1">
                  <a:lumMod val="75000"/>
                  <a:lumOff val="25000"/>
                </a:schemeClr>
              </a:solidFill>
            </a:endParaRPr>
          </a:p>
        </p:txBody>
      </p:sp>
      <p:sp>
        <p:nvSpPr>
          <p:cNvPr id="82" name="矩形 81"/>
          <p:cNvSpPr/>
          <p:nvPr/>
        </p:nvSpPr>
        <p:spPr>
          <a:xfrm>
            <a:off x="5184136" y="3158325"/>
            <a:ext cx="1728192" cy="683457"/>
          </a:xfrm>
          <a:prstGeom prst="rect">
            <a:avLst/>
          </a:prstGeom>
        </p:spPr>
        <p:txBody>
          <a:bodyPr wrap="square">
            <a:spAutoFit/>
          </a:bodyPr>
          <a:lstStyle/>
          <a:p>
            <a:pPr algn="ctr">
              <a:lnSpc>
                <a:spcPct val="120000"/>
              </a:lnSpc>
              <a:spcBef>
                <a:spcPts val="400"/>
              </a:spcBef>
            </a:pPr>
            <a:r>
              <a:rPr lang="en-US" altLang="zh-CN" sz="1065">
                <a:solidFill>
                  <a:srgbClr val="F8F8F8">
                    <a:lumMod val="50000"/>
                  </a:srgbClr>
                </a:solidFill>
              </a:rPr>
              <a:t>We have many PowerPoint templates that has been specifically designed.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750" fill="hold"/>
                                        <p:tgtEl>
                                          <p:spTgt spid="51"/>
                                        </p:tgtEl>
                                        <p:attrNameLst>
                                          <p:attrName>ppt_x</p:attrName>
                                        </p:attrNameLst>
                                      </p:cBhvr>
                                      <p:tavLst>
                                        <p:tav tm="0">
                                          <p:val>
                                            <p:strVal val="1+#ppt_w/2"/>
                                          </p:val>
                                        </p:tav>
                                        <p:tav tm="100000">
                                          <p:val>
                                            <p:strVal val="#ppt_x"/>
                                          </p:val>
                                        </p:tav>
                                      </p:tavLst>
                                    </p:anim>
                                    <p:anim calcmode="lin" valueType="num">
                                      <p:cBhvr additive="base">
                                        <p:cTn id="8" dur="750" fill="hold"/>
                                        <p:tgtEl>
                                          <p:spTgt spid="51"/>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60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anim calcmode="lin" valueType="num">
                                      <p:cBhvr>
                                        <p:cTn id="12" dur="500" fill="hold"/>
                                        <p:tgtEl>
                                          <p:spTgt spid="58"/>
                                        </p:tgtEl>
                                        <p:attrNameLst>
                                          <p:attrName>ppt_x</p:attrName>
                                        </p:attrNameLst>
                                      </p:cBhvr>
                                      <p:tavLst>
                                        <p:tav tm="0">
                                          <p:val>
                                            <p:strVal val="#ppt_x"/>
                                          </p:val>
                                        </p:tav>
                                        <p:tav tm="100000">
                                          <p:val>
                                            <p:strVal val="#ppt_x"/>
                                          </p:val>
                                        </p:tav>
                                      </p:tavLst>
                                    </p:anim>
                                    <p:anim calcmode="lin" valueType="num">
                                      <p:cBhvr>
                                        <p:cTn id="13" dur="500" fill="hold"/>
                                        <p:tgtEl>
                                          <p:spTgt spid="58"/>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600"/>
                                  </p:stCondLst>
                                  <p:iterate type="lt">
                                    <p:tmPct val="10000"/>
                                  </p:iterate>
                                  <p:childTnLst>
                                    <p:set>
                                      <p:cBhvr>
                                        <p:cTn id="15" dur="1" fill="hold">
                                          <p:stCondLst>
                                            <p:cond delay="0"/>
                                          </p:stCondLst>
                                        </p:cTn>
                                        <p:tgtEl>
                                          <p:spTgt spid="81"/>
                                        </p:tgtEl>
                                        <p:attrNameLst>
                                          <p:attrName>style.visibility</p:attrName>
                                        </p:attrNameLst>
                                      </p:cBhvr>
                                      <p:to>
                                        <p:strVal val="visible"/>
                                      </p:to>
                                    </p:set>
                                    <p:anim calcmode="lin" valueType="num">
                                      <p:cBhvr>
                                        <p:cTn id="16" dur="500" fill="hold"/>
                                        <p:tgtEl>
                                          <p:spTgt spid="81"/>
                                        </p:tgtEl>
                                        <p:attrNameLst>
                                          <p:attrName>ppt_w</p:attrName>
                                        </p:attrNameLst>
                                      </p:cBhvr>
                                      <p:tavLst>
                                        <p:tav tm="0">
                                          <p:val>
                                            <p:fltVal val="0"/>
                                          </p:val>
                                        </p:tav>
                                        <p:tav tm="100000">
                                          <p:val>
                                            <p:strVal val="#ppt_w"/>
                                          </p:val>
                                        </p:tav>
                                      </p:tavLst>
                                    </p:anim>
                                    <p:anim calcmode="lin" valueType="num">
                                      <p:cBhvr>
                                        <p:cTn id="17" dur="500" fill="hold"/>
                                        <p:tgtEl>
                                          <p:spTgt spid="81"/>
                                        </p:tgtEl>
                                        <p:attrNameLst>
                                          <p:attrName>ppt_h</p:attrName>
                                        </p:attrNameLst>
                                      </p:cBhvr>
                                      <p:tavLst>
                                        <p:tav tm="0">
                                          <p:val>
                                            <p:fltVal val="0"/>
                                          </p:val>
                                        </p:tav>
                                        <p:tav tm="100000">
                                          <p:val>
                                            <p:strVal val="#ppt_h"/>
                                          </p:val>
                                        </p:tav>
                                      </p:tavLst>
                                    </p:anim>
                                    <p:animEffect transition="in" filter="fade">
                                      <p:cBhvr>
                                        <p:cTn id="18" dur="500"/>
                                        <p:tgtEl>
                                          <p:spTgt spid="81"/>
                                        </p:tgtEl>
                                      </p:cBhvr>
                                    </p:animEffect>
                                  </p:childTnLst>
                                </p:cTn>
                              </p:par>
                              <p:par>
                                <p:cTn id="19" presetID="10" presetClass="entr" presetSubtype="0" fill="hold" grpId="0" nodeType="withEffect">
                                  <p:stCondLst>
                                    <p:cond delay="110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250"/>
                                        <p:tgtEl>
                                          <p:spTgt spid="52"/>
                                        </p:tgtEl>
                                      </p:cBhvr>
                                    </p:animEffect>
                                  </p:childTnLst>
                                </p:cTn>
                              </p:par>
                              <p:par>
                                <p:cTn id="22" presetID="35" presetClass="emph" presetSubtype="0" fill="hold" grpId="1" nodeType="withEffect">
                                  <p:stCondLst>
                                    <p:cond delay="1200"/>
                                  </p:stCondLst>
                                  <p:childTnLst>
                                    <p:anim calcmode="discrete" valueType="str">
                                      <p:cBhvr>
                                        <p:cTn id="23" dur="100" fill="hold"/>
                                        <p:tgtEl>
                                          <p:spTgt spid="52"/>
                                        </p:tgtEl>
                                        <p:attrNameLst>
                                          <p:attrName>style.visibility</p:attrName>
                                        </p:attrNameLst>
                                      </p:cBhvr>
                                      <p:tavLst>
                                        <p:tav tm="0">
                                          <p:val>
                                            <p:strVal val="hidden"/>
                                          </p:val>
                                        </p:tav>
                                        <p:tav tm="50000">
                                          <p:val>
                                            <p:strVal val="visible"/>
                                          </p:val>
                                        </p:tav>
                                      </p:tavLst>
                                    </p:anim>
                                  </p:childTnLst>
                                </p:cTn>
                              </p:par>
                              <p:par>
                                <p:cTn id="24" presetID="10" presetClass="entr" presetSubtype="0" fill="hold" grpId="0" nodeType="withEffect">
                                  <p:stCondLst>
                                    <p:cond delay="120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250"/>
                                        <p:tgtEl>
                                          <p:spTgt spid="53"/>
                                        </p:tgtEl>
                                      </p:cBhvr>
                                    </p:animEffect>
                                  </p:childTnLst>
                                </p:cTn>
                              </p:par>
                              <p:par>
                                <p:cTn id="27" presetID="35" presetClass="emph" presetSubtype="0" fill="hold" grpId="1" nodeType="withEffect">
                                  <p:stCondLst>
                                    <p:cond delay="1300"/>
                                  </p:stCondLst>
                                  <p:childTnLst>
                                    <p:anim calcmode="discrete" valueType="str">
                                      <p:cBhvr>
                                        <p:cTn id="28" dur="100" fill="hold"/>
                                        <p:tgtEl>
                                          <p:spTgt spid="53"/>
                                        </p:tgtEl>
                                        <p:attrNameLst>
                                          <p:attrName>style.visibility</p:attrName>
                                        </p:attrNameLst>
                                      </p:cBhvr>
                                      <p:tavLst>
                                        <p:tav tm="0">
                                          <p:val>
                                            <p:strVal val="hidden"/>
                                          </p:val>
                                        </p:tav>
                                        <p:tav tm="50000">
                                          <p:val>
                                            <p:strVal val="visible"/>
                                          </p:val>
                                        </p:tav>
                                      </p:tavLst>
                                    </p:anim>
                                  </p:childTnLst>
                                </p:cTn>
                              </p:par>
                              <p:par>
                                <p:cTn id="29" presetID="10" presetClass="entr" presetSubtype="0" fill="hold" grpId="0" nodeType="withEffect">
                                  <p:stCondLst>
                                    <p:cond delay="130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250"/>
                                        <p:tgtEl>
                                          <p:spTgt spid="54"/>
                                        </p:tgtEl>
                                      </p:cBhvr>
                                    </p:animEffect>
                                  </p:childTnLst>
                                </p:cTn>
                              </p:par>
                              <p:par>
                                <p:cTn id="32" presetID="35" presetClass="emph" presetSubtype="0" fill="hold" grpId="1" nodeType="withEffect">
                                  <p:stCondLst>
                                    <p:cond delay="1400"/>
                                  </p:stCondLst>
                                  <p:childTnLst>
                                    <p:anim calcmode="discrete" valueType="str">
                                      <p:cBhvr>
                                        <p:cTn id="33" dur="100" fill="hold"/>
                                        <p:tgtEl>
                                          <p:spTgt spid="54"/>
                                        </p:tgtEl>
                                        <p:attrNameLst>
                                          <p:attrName>style.visibility</p:attrName>
                                        </p:attrNameLst>
                                      </p:cBhvr>
                                      <p:tavLst>
                                        <p:tav tm="0">
                                          <p:val>
                                            <p:strVal val="hidden"/>
                                          </p:val>
                                        </p:tav>
                                        <p:tav tm="50000">
                                          <p:val>
                                            <p:strVal val="visible"/>
                                          </p:val>
                                        </p:tav>
                                      </p:tavLst>
                                    </p:anim>
                                  </p:childTnLst>
                                </p:cTn>
                              </p:par>
                              <p:par>
                                <p:cTn id="34" presetID="10" presetClass="entr" presetSubtype="0" fill="hold" grpId="0" nodeType="withEffect">
                                  <p:stCondLst>
                                    <p:cond delay="140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250"/>
                                        <p:tgtEl>
                                          <p:spTgt spid="55"/>
                                        </p:tgtEl>
                                      </p:cBhvr>
                                    </p:animEffect>
                                  </p:childTnLst>
                                </p:cTn>
                              </p:par>
                              <p:par>
                                <p:cTn id="37" presetID="35" presetClass="emph" presetSubtype="0" fill="hold" grpId="1" nodeType="withEffect">
                                  <p:stCondLst>
                                    <p:cond delay="1500"/>
                                  </p:stCondLst>
                                  <p:childTnLst>
                                    <p:anim calcmode="discrete" valueType="str">
                                      <p:cBhvr>
                                        <p:cTn id="38" dur="100" fill="hold"/>
                                        <p:tgtEl>
                                          <p:spTgt spid="55"/>
                                        </p:tgtEl>
                                        <p:attrNameLst>
                                          <p:attrName>style.visibility</p:attrName>
                                        </p:attrNameLst>
                                      </p:cBhvr>
                                      <p:tavLst>
                                        <p:tav tm="0">
                                          <p:val>
                                            <p:strVal val="hidden"/>
                                          </p:val>
                                        </p:tav>
                                        <p:tav tm="50000">
                                          <p:val>
                                            <p:strVal val="visible"/>
                                          </p:val>
                                        </p:tav>
                                      </p:tavLst>
                                    </p:anim>
                                  </p:childTnLst>
                                </p:cTn>
                              </p:par>
                              <p:par>
                                <p:cTn id="39" presetID="10" presetClass="entr" presetSubtype="0" fill="hold" grpId="0" nodeType="withEffect">
                                  <p:stCondLst>
                                    <p:cond delay="150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250"/>
                                        <p:tgtEl>
                                          <p:spTgt spid="56"/>
                                        </p:tgtEl>
                                      </p:cBhvr>
                                    </p:animEffect>
                                  </p:childTnLst>
                                </p:cTn>
                              </p:par>
                              <p:par>
                                <p:cTn id="42" presetID="35" presetClass="emph" presetSubtype="0" fill="hold" grpId="1" nodeType="withEffect">
                                  <p:stCondLst>
                                    <p:cond delay="1600"/>
                                  </p:stCondLst>
                                  <p:childTnLst>
                                    <p:anim calcmode="discrete" valueType="str">
                                      <p:cBhvr>
                                        <p:cTn id="43" dur="100" fill="hold"/>
                                        <p:tgtEl>
                                          <p:spTgt spid="56"/>
                                        </p:tgtEl>
                                        <p:attrNameLst>
                                          <p:attrName>style.visibility</p:attrName>
                                        </p:attrNameLst>
                                      </p:cBhvr>
                                      <p:tavLst>
                                        <p:tav tm="0">
                                          <p:val>
                                            <p:strVal val="hidden"/>
                                          </p:val>
                                        </p:tav>
                                        <p:tav tm="50000">
                                          <p:val>
                                            <p:strVal val="visible"/>
                                          </p:val>
                                        </p:tav>
                                      </p:tavLst>
                                    </p:anim>
                                  </p:childTnLst>
                                </p:cTn>
                              </p:par>
                              <p:par>
                                <p:cTn id="44" presetID="10" presetClass="entr" presetSubtype="0" fill="hold" grpId="0" nodeType="withEffect">
                                  <p:stCondLst>
                                    <p:cond delay="16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250"/>
                                        <p:tgtEl>
                                          <p:spTgt spid="57"/>
                                        </p:tgtEl>
                                      </p:cBhvr>
                                    </p:animEffect>
                                  </p:childTnLst>
                                </p:cTn>
                              </p:par>
                              <p:par>
                                <p:cTn id="47" presetID="35" presetClass="emph" presetSubtype="0" fill="hold" grpId="1" nodeType="withEffect">
                                  <p:stCondLst>
                                    <p:cond delay="1700"/>
                                  </p:stCondLst>
                                  <p:childTnLst>
                                    <p:anim calcmode="discrete" valueType="str">
                                      <p:cBhvr>
                                        <p:cTn id="48" dur="100" fill="hold"/>
                                        <p:tgtEl>
                                          <p:spTgt spid="57"/>
                                        </p:tgtEl>
                                        <p:attrNameLst>
                                          <p:attrName>style.visibility</p:attrName>
                                        </p:attrNameLst>
                                      </p:cBhvr>
                                      <p:tavLst>
                                        <p:tav tm="0">
                                          <p:val>
                                            <p:strVal val="hidden"/>
                                          </p:val>
                                        </p:tav>
                                        <p:tav tm="50000">
                                          <p:val>
                                            <p:strVal val="visible"/>
                                          </p:val>
                                        </p:tav>
                                      </p:tavLst>
                                    </p:anim>
                                  </p:childTnLst>
                                </p:cTn>
                              </p:par>
                              <p:par>
                                <p:cTn id="49" presetID="53" presetClass="entr" presetSubtype="16" fill="hold" grpId="0" nodeType="withEffect">
                                  <p:stCondLst>
                                    <p:cond delay="1800"/>
                                  </p:stCondLst>
                                  <p:childTnLst>
                                    <p:set>
                                      <p:cBhvr>
                                        <p:cTn id="50" dur="1" fill="hold">
                                          <p:stCondLst>
                                            <p:cond delay="0"/>
                                          </p:stCondLst>
                                        </p:cTn>
                                        <p:tgtEl>
                                          <p:spTgt spid="82"/>
                                        </p:tgtEl>
                                        <p:attrNameLst>
                                          <p:attrName>style.visibility</p:attrName>
                                        </p:attrNameLst>
                                      </p:cBhvr>
                                      <p:to>
                                        <p:strVal val="visible"/>
                                      </p:to>
                                    </p:set>
                                    <p:anim calcmode="lin" valueType="num">
                                      <p:cBhvr>
                                        <p:cTn id="51" dur="500" fill="hold"/>
                                        <p:tgtEl>
                                          <p:spTgt spid="82"/>
                                        </p:tgtEl>
                                        <p:attrNameLst>
                                          <p:attrName>ppt_w</p:attrName>
                                        </p:attrNameLst>
                                      </p:cBhvr>
                                      <p:tavLst>
                                        <p:tav tm="0">
                                          <p:val>
                                            <p:fltVal val="0"/>
                                          </p:val>
                                        </p:tav>
                                        <p:tav tm="100000">
                                          <p:val>
                                            <p:strVal val="#ppt_w"/>
                                          </p:val>
                                        </p:tav>
                                      </p:tavLst>
                                    </p:anim>
                                    <p:anim calcmode="lin" valueType="num">
                                      <p:cBhvr>
                                        <p:cTn id="52" dur="500" fill="hold"/>
                                        <p:tgtEl>
                                          <p:spTgt spid="82"/>
                                        </p:tgtEl>
                                        <p:attrNameLst>
                                          <p:attrName>ppt_h</p:attrName>
                                        </p:attrNameLst>
                                      </p:cBhvr>
                                      <p:tavLst>
                                        <p:tav tm="0">
                                          <p:val>
                                            <p:fltVal val="0"/>
                                          </p:val>
                                        </p:tav>
                                        <p:tav tm="100000">
                                          <p:val>
                                            <p:strVal val="#ppt_h"/>
                                          </p:val>
                                        </p:tav>
                                      </p:tavLst>
                                    </p:anim>
                                    <p:animEffect transition="in" filter="fade">
                                      <p:cBhvr>
                                        <p:cTn id="53" dur="500"/>
                                        <p:tgtEl>
                                          <p:spTgt spid="82"/>
                                        </p:tgtEl>
                                      </p:cBhvr>
                                    </p:animEffect>
                                  </p:childTnLst>
                                </p:cTn>
                              </p:par>
                              <p:par>
                                <p:cTn id="54" presetID="53" presetClass="entr" presetSubtype="16" fill="hold" grpId="0" nodeType="withEffect">
                                  <p:stCondLst>
                                    <p:cond delay="2300"/>
                                  </p:stCondLst>
                                  <p:childTnLst>
                                    <p:set>
                                      <p:cBhvr>
                                        <p:cTn id="55" dur="1" fill="hold">
                                          <p:stCondLst>
                                            <p:cond delay="0"/>
                                          </p:stCondLst>
                                        </p:cTn>
                                        <p:tgtEl>
                                          <p:spTgt spid="74"/>
                                        </p:tgtEl>
                                        <p:attrNameLst>
                                          <p:attrName>style.visibility</p:attrName>
                                        </p:attrNameLst>
                                      </p:cBhvr>
                                      <p:to>
                                        <p:strVal val="visible"/>
                                      </p:to>
                                    </p:set>
                                    <p:anim calcmode="lin" valueType="num">
                                      <p:cBhvr>
                                        <p:cTn id="56" dur="500" fill="hold"/>
                                        <p:tgtEl>
                                          <p:spTgt spid="74"/>
                                        </p:tgtEl>
                                        <p:attrNameLst>
                                          <p:attrName>ppt_w</p:attrName>
                                        </p:attrNameLst>
                                      </p:cBhvr>
                                      <p:tavLst>
                                        <p:tav tm="0">
                                          <p:val>
                                            <p:fltVal val="0"/>
                                          </p:val>
                                        </p:tav>
                                        <p:tav tm="100000">
                                          <p:val>
                                            <p:strVal val="#ppt_w"/>
                                          </p:val>
                                        </p:tav>
                                      </p:tavLst>
                                    </p:anim>
                                    <p:anim calcmode="lin" valueType="num">
                                      <p:cBhvr>
                                        <p:cTn id="57" dur="500" fill="hold"/>
                                        <p:tgtEl>
                                          <p:spTgt spid="74"/>
                                        </p:tgtEl>
                                        <p:attrNameLst>
                                          <p:attrName>ppt_h</p:attrName>
                                        </p:attrNameLst>
                                      </p:cBhvr>
                                      <p:tavLst>
                                        <p:tav tm="0">
                                          <p:val>
                                            <p:fltVal val="0"/>
                                          </p:val>
                                        </p:tav>
                                        <p:tav tm="100000">
                                          <p:val>
                                            <p:strVal val="#ppt_h"/>
                                          </p:val>
                                        </p:tav>
                                      </p:tavLst>
                                    </p:anim>
                                    <p:animEffect transition="in" filter="fade">
                                      <p:cBhvr>
                                        <p:cTn id="58" dur="500"/>
                                        <p:tgtEl>
                                          <p:spTgt spid="74"/>
                                        </p:tgtEl>
                                      </p:cBhvr>
                                    </p:animEffect>
                                  </p:childTnLst>
                                </p:cTn>
                              </p:par>
                              <p:par>
                                <p:cTn id="59" presetID="2" presetClass="entr" presetSubtype="8" fill="hold" grpId="0" nodeType="withEffect">
                                  <p:stCondLst>
                                    <p:cond delay="230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500" fill="hold"/>
                                        <p:tgtEl>
                                          <p:spTgt spid="78"/>
                                        </p:tgtEl>
                                        <p:attrNameLst>
                                          <p:attrName>ppt_x</p:attrName>
                                        </p:attrNameLst>
                                      </p:cBhvr>
                                      <p:tavLst>
                                        <p:tav tm="0">
                                          <p:val>
                                            <p:strVal val="0-#ppt_w/2"/>
                                          </p:val>
                                        </p:tav>
                                        <p:tav tm="100000">
                                          <p:val>
                                            <p:strVal val="#ppt_x"/>
                                          </p:val>
                                        </p:tav>
                                      </p:tavLst>
                                    </p:anim>
                                    <p:anim calcmode="lin" valueType="num">
                                      <p:cBhvr additive="base">
                                        <p:cTn id="62" dur="500" fill="hold"/>
                                        <p:tgtEl>
                                          <p:spTgt spid="78"/>
                                        </p:tgtEl>
                                        <p:attrNameLst>
                                          <p:attrName>ppt_y</p:attrName>
                                        </p:attrNameLst>
                                      </p:cBhvr>
                                      <p:tavLst>
                                        <p:tav tm="0">
                                          <p:val>
                                            <p:strVal val="#ppt_y"/>
                                          </p:val>
                                        </p:tav>
                                        <p:tav tm="100000">
                                          <p:val>
                                            <p:strVal val="#ppt_y"/>
                                          </p:val>
                                        </p:tav>
                                      </p:tavLst>
                                    </p:anim>
                                  </p:childTnLst>
                                </p:cTn>
                              </p:par>
                              <p:par>
                                <p:cTn id="63" presetID="53" presetClass="entr" presetSubtype="16" fill="hold" grpId="0" nodeType="withEffect">
                                  <p:stCondLst>
                                    <p:cond delay="2400"/>
                                  </p:stCondLst>
                                  <p:childTnLst>
                                    <p:set>
                                      <p:cBhvr>
                                        <p:cTn id="64" dur="1" fill="hold">
                                          <p:stCondLst>
                                            <p:cond delay="0"/>
                                          </p:stCondLst>
                                        </p:cTn>
                                        <p:tgtEl>
                                          <p:spTgt spid="71"/>
                                        </p:tgtEl>
                                        <p:attrNameLst>
                                          <p:attrName>style.visibility</p:attrName>
                                        </p:attrNameLst>
                                      </p:cBhvr>
                                      <p:to>
                                        <p:strVal val="visible"/>
                                      </p:to>
                                    </p:set>
                                    <p:anim calcmode="lin" valueType="num">
                                      <p:cBhvr>
                                        <p:cTn id="65" dur="500" fill="hold"/>
                                        <p:tgtEl>
                                          <p:spTgt spid="71"/>
                                        </p:tgtEl>
                                        <p:attrNameLst>
                                          <p:attrName>ppt_w</p:attrName>
                                        </p:attrNameLst>
                                      </p:cBhvr>
                                      <p:tavLst>
                                        <p:tav tm="0">
                                          <p:val>
                                            <p:fltVal val="0"/>
                                          </p:val>
                                        </p:tav>
                                        <p:tav tm="100000">
                                          <p:val>
                                            <p:strVal val="#ppt_w"/>
                                          </p:val>
                                        </p:tav>
                                      </p:tavLst>
                                    </p:anim>
                                    <p:anim calcmode="lin" valueType="num">
                                      <p:cBhvr>
                                        <p:cTn id="66" dur="500" fill="hold"/>
                                        <p:tgtEl>
                                          <p:spTgt spid="71"/>
                                        </p:tgtEl>
                                        <p:attrNameLst>
                                          <p:attrName>ppt_h</p:attrName>
                                        </p:attrNameLst>
                                      </p:cBhvr>
                                      <p:tavLst>
                                        <p:tav tm="0">
                                          <p:val>
                                            <p:fltVal val="0"/>
                                          </p:val>
                                        </p:tav>
                                        <p:tav tm="100000">
                                          <p:val>
                                            <p:strVal val="#ppt_h"/>
                                          </p:val>
                                        </p:tav>
                                      </p:tavLst>
                                    </p:anim>
                                    <p:animEffect transition="in" filter="fade">
                                      <p:cBhvr>
                                        <p:cTn id="67" dur="500"/>
                                        <p:tgtEl>
                                          <p:spTgt spid="71"/>
                                        </p:tgtEl>
                                      </p:cBhvr>
                                    </p:animEffect>
                                  </p:childTnLst>
                                </p:cTn>
                              </p:par>
                              <p:par>
                                <p:cTn id="68" presetID="2" presetClass="entr" presetSubtype="8" fill="hold" grpId="0" nodeType="withEffect">
                                  <p:stCondLst>
                                    <p:cond delay="2400"/>
                                  </p:stCondLst>
                                  <p:childTnLst>
                                    <p:set>
                                      <p:cBhvr>
                                        <p:cTn id="69" dur="1" fill="hold">
                                          <p:stCondLst>
                                            <p:cond delay="0"/>
                                          </p:stCondLst>
                                        </p:cTn>
                                        <p:tgtEl>
                                          <p:spTgt spid="79"/>
                                        </p:tgtEl>
                                        <p:attrNameLst>
                                          <p:attrName>style.visibility</p:attrName>
                                        </p:attrNameLst>
                                      </p:cBhvr>
                                      <p:to>
                                        <p:strVal val="visible"/>
                                      </p:to>
                                    </p:set>
                                    <p:anim calcmode="lin" valueType="num">
                                      <p:cBhvr additive="base">
                                        <p:cTn id="70" dur="500" fill="hold"/>
                                        <p:tgtEl>
                                          <p:spTgt spid="79"/>
                                        </p:tgtEl>
                                        <p:attrNameLst>
                                          <p:attrName>ppt_x</p:attrName>
                                        </p:attrNameLst>
                                      </p:cBhvr>
                                      <p:tavLst>
                                        <p:tav tm="0">
                                          <p:val>
                                            <p:strVal val="0-#ppt_w/2"/>
                                          </p:val>
                                        </p:tav>
                                        <p:tav tm="100000">
                                          <p:val>
                                            <p:strVal val="#ppt_x"/>
                                          </p:val>
                                        </p:tav>
                                      </p:tavLst>
                                    </p:anim>
                                    <p:anim calcmode="lin" valueType="num">
                                      <p:cBhvr additive="base">
                                        <p:cTn id="71" dur="500" fill="hold"/>
                                        <p:tgtEl>
                                          <p:spTgt spid="79"/>
                                        </p:tgtEl>
                                        <p:attrNameLst>
                                          <p:attrName>ppt_y</p:attrName>
                                        </p:attrNameLst>
                                      </p:cBhvr>
                                      <p:tavLst>
                                        <p:tav tm="0">
                                          <p:val>
                                            <p:strVal val="#ppt_y"/>
                                          </p:val>
                                        </p:tav>
                                        <p:tav tm="100000">
                                          <p:val>
                                            <p:strVal val="#ppt_y"/>
                                          </p:val>
                                        </p:tav>
                                      </p:tavLst>
                                    </p:anim>
                                  </p:childTnLst>
                                </p:cTn>
                              </p:par>
                              <p:par>
                                <p:cTn id="72" presetID="53" presetClass="entr" presetSubtype="16" fill="hold" grpId="0" nodeType="withEffect">
                                  <p:stCondLst>
                                    <p:cond delay="2500"/>
                                  </p:stCondLst>
                                  <p:childTnLst>
                                    <p:set>
                                      <p:cBhvr>
                                        <p:cTn id="73" dur="1" fill="hold">
                                          <p:stCondLst>
                                            <p:cond delay="0"/>
                                          </p:stCondLst>
                                        </p:cTn>
                                        <p:tgtEl>
                                          <p:spTgt spid="69"/>
                                        </p:tgtEl>
                                        <p:attrNameLst>
                                          <p:attrName>style.visibility</p:attrName>
                                        </p:attrNameLst>
                                      </p:cBhvr>
                                      <p:to>
                                        <p:strVal val="visible"/>
                                      </p:to>
                                    </p:set>
                                    <p:anim calcmode="lin" valueType="num">
                                      <p:cBhvr>
                                        <p:cTn id="74" dur="500" fill="hold"/>
                                        <p:tgtEl>
                                          <p:spTgt spid="69"/>
                                        </p:tgtEl>
                                        <p:attrNameLst>
                                          <p:attrName>ppt_w</p:attrName>
                                        </p:attrNameLst>
                                      </p:cBhvr>
                                      <p:tavLst>
                                        <p:tav tm="0">
                                          <p:val>
                                            <p:fltVal val="0"/>
                                          </p:val>
                                        </p:tav>
                                        <p:tav tm="100000">
                                          <p:val>
                                            <p:strVal val="#ppt_w"/>
                                          </p:val>
                                        </p:tav>
                                      </p:tavLst>
                                    </p:anim>
                                    <p:anim calcmode="lin" valueType="num">
                                      <p:cBhvr>
                                        <p:cTn id="75" dur="500" fill="hold"/>
                                        <p:tgtEl>
                                          <p:spTgt spid="69"/>
                                        </p:tgtEl>
                                        <p:attrNameLst>
                                          <p:attrName>ppt_h</p:attrName>
                                        </p:attrNameLst>
                                      </p:cBhvr>
                                      <p:tavLst>
                                        <p:tav tm="0">
                                          <p:val>
                                            <p:fltVal val="0"/>
                                          </p:val>
                                        </p:tav>
                                        <p:tav tm="100000">
                                          <p:val>
                                            <p:strVal val="#ppt_h"/>
                                          </p:val>
                                        </p:tav>
                                      </p:tavLst>
                                    </p:anim>
                                    <p:animEffect transition="in" filter="fade">
                                      <p:cBhvr>
                                        <p:cTn id="76" dur="500"/>
                                        <p:tgtEl>
                                          <p:spTgt spid="69"/>
                                        </p:tgtEl>
                                      </p:cBhvr>
                                    </p:animEffect>
                                  </p:childTnLst>
                                </p:cTn>
                              </p:par>
                              <p:par>
                                <p:cTn id="77" presetID="2" presetClass="entr" presetSubtype="8" fill="hold" grpId="0" nodeType="withEffect">
                                  <p:stCondLst>
                                    <p:cond delay="250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0-#ppt_w/2"/>
                                          </p:val>
                                        </p:tav>
                                        <p:tav tm="100000">
                                          <p:val>
                                            <p:strVal val="#ppt_x"/>
                                          </p:val>
                                        </p:tav>
                                      </p:tavLst>
                                    </p:anim>
                                    <p:anim calcmode="lin" valueType="num">
                                      <p:cBhvr additive="base">
                                        <p:cTn id="80" dur="500" fill="hold"/>
                                        <p:tgtEl>
                                          <p:spTgt spid="80"/>
                                        </p:tgtEl>
                                        <p:attrNameLst>
                                          <p:attrName>ppt_y</p:attrName>
                                        </p:attrNameLst>
                                      </p:cBhvr>
                                      <p:tavLst>
                                        <p:tav tm="0">
                                          <p:val>
                                            <p:strVal val="#ppt_y"/>
                                          </p:val>
                                        </p:tav>
                                        <p:tav tm="100000">
                                          <p:val>
                                            <p:strVal val="#ppt_y"/>
                                          </p:val>
                                        </p:tav>
                                      </p:tavLst>
                                    </p:anim>
                                  </p:childTnLst>
                                </p:cTn>
                              </p:par>
                              <p:par>
                                <p:cTn id="81" presetID="53" presetClass="entr" presetSubtype="16" fill="hold" grpId="0" nodeType="withEffect">
                                  <p:stCondLst>
                                    <p:cond delay="2300"/>
                                  </p:stCondLst>
                                  <p:childTnLst>
                                    <p:set>
                                      <p:cBhvr>
                                        <p:cTn id="82" dur="1" fill="hold">
                                          <p:stCondLst>
                                            <p:cond delay="0"/>
                                          </p:stCondLst>
                                        </p:cTn>
                                        <p:tgtEl>
                                          <p:spTgt spid="72"/>
                                        </p:tgtEl>
                                        <p:attrNameLst>
                                          <p:attrName>style.visibility</p:attrName>
                                        </p:attrNameLst>
                                      </p:cBhvr>
                                      <p:to>
                                        <p:strVal val="visible"/>
                                      </p:to>
                                    </p:set>
                                    <p:anim calcmode="lin" valueType="num">
                                      <p:cBhvr>
                                        <p:cTn id="83" dur="500" fill="hold"/>
                                        <p:tgtEl>
                                          <p:spTgt spid="72"/>
                                        </p:tgtEl>
                                        <p:attrNameLst>
                                          <p:attrName>ppt_w</p:attrName>
                                        </p:attrNameLst>
                                      </p:cBhvr>
                                      <p:tavLst>
                                        <p:tav tm="0">
                                          <p:val>
                                            <p:fltVal val="0"/>
                                          </p:val>
                                        </p:tav>
                                        <p:tav tm="100000">
                                          <p:val>
                                            <p:strVal val="#ppt_w"/>
                                          </p:val>
                                        </p:tav>
                                      </p:tavLst>
                                    </p:anim>
                                    <p:anim calcmode="lin" valueType="num">
                                      <p:cBhvr>
                                        <p:cTn id="84" dur="500" fill="hold"/>
                                        <p:tgtEl>
                                          <p:spTgt spid="72"/>
                                        </p:tgtEl>
                                        <p:attrNameLst>
                                          <p:attrName>ppt_h</p:attrName>
                                        </p:attrNameLst>
                                      </p:cBhvr>
                                      <p:tavLst>
                                        <p:tav tm="0">
                                          <p:val>
                                            <p:fltVal val="0"/>
                                          </p:val>
                                        </p:tav>
                                        <p:tav tm="100000">
                                          <p:val>
                                            <p:strVal val="#ppt_h"/>
                                          </p:val>
                                        </p:tav>
                                      </p:tavLst>
                                    </p:anim>
                                    <p:animEffect transition="in" filter="fade">
                                      <p:cBhvr>
                                        <p:cTn id="85" dur="500"/>
                                        <p:tgtEl>
                                          <p:spTgt spid="72"/>
                                        </p:tgtEl>
                                      </p:cBhvr>
                                    </p:animEffect>
                                  </p:childTnLst>
                                </p:cTn>
                              </p:par>
                              <p:par>
                                <p:cTn id="86" presetID="2" presetClass="entr" presetSubtype="2" fill="hold" grpId="0" nodeType="withEffect">
                                  <p:stCondLst>
                                    <p:cond delay="2300"/>
                                  </p:stCondLst>
                                  <p:childTnLst>
                                    <p:set>
                                      <p:cBhvr>
                                        <p:cTn id="87" dur="1" fill="hold">
                                          <p:stCondLst>
                                            <p:cond delay="0"/>
                                          </p:stCondLst>
                                        </p:cTn>
                                        <p:tgtEl>
                                          <p:spTgt spid="75"/>
                                        </p:tgtEl>
                                        <p:attrNameLst>
                                          <p:attrName>style.visibility</p:attrName>
                                        </p:attrNameLst>
                                      </p:cBhvr>
                                      <p:to>
                                        <p:strVal val="visible"/>
                                      </p:to>
                                    </p:set>
                                    <p:anim calcmode="lin" valueType="num">
                                      <p:cBhvr additive="base">
                                        <p:cTn id="88" dur="500" fill="hold"/>
                                        <p:tgtEl>
                                          <p:spTgt spid="75"/>
                                        </p:tgtEl>
                                        <p:attrNameLst>
                                          <p:attrName>ppt_x</p:attrName>
                                        </p:attrNameLst>
                                      </p:cBhvr>
                                      <p:tavLst>
                                        <p:tav tm="0">
                                          <p:val>
                                            <p:strVal val="1+#ppt_w/2"/>
                                          </p:val>
                                        </p:tav>
                                        <p:tav tm="100000">
                                          <p:val>
                                            <p:strVal val="#ppt_x"/>
                                          </p:val>
                                        </p:tav>
                                      </p:tavLst>
                                    </p:anim>
                                    <p:anim calcmode="lin" valueType="num">
                                      <p:cBhvr additive="base">
                                        <p:cTn id="89" dur="500" fill="hold"/>
                                        <p:tgtEl>
                                          <p:spTgt spid="75"/>
                                        </p:tgtEl>
                                        <p:attrNameLst>
                                          <p:attrName>ppt_y</p:attrName>
                                        </p:attrNameLst>
                                      </p:cBhvr>
                                      <p:tavLst>
                                        <p:tav tm="0">
                                          <p:val>
                                            <p:strVal val="#ppt_y"/>
                                          </p:val>
                                        </p:tav>
                                        <p:tav tm="100000">
                                          <p:val>
                                            <p:strVal val="#ppt_y"/>
                                          </p:val>
                                        </p:tav>
                                      </p:tavLst>
                                    </p:anim>
                                  </p:childTnLst>
                                </p:cTn>
                              </p:par>
                              <p:par>
                                <p:cTn id="90" presetID="53" presetClass="entr" presetSubtype="16" fill="hold" grpId="0" nodeType="withEffect">
                                  <p:stCondLst>
                                    <p:cond delay="240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Effect transition="in" filter="fade">
                                      <p:cBhvr>
                                        <p:cTn id="94" dur="500"/>
                                        <p:tgtEl>
                                          <p:spTgt spid="73"/>
                                        </p:tgtEl>
                                      </p:cBhvr>
                                    </p:animEffect>
                                  </p:childTnLst>
                                </p:cTn>
                              </p:par>
                              <p:par>
                                <p:cTn id="95" presetID="2" presetClass="entr" presetSubtype="2" fill="hold" grpId="0" nodeType="withEffect">
                                  <p:stCondLst>
                                    <p:cond delay="2400"/>
                                  </p:stCondLst>
                                  <p:childTnLst>
                                    <p:set>
                                      <p:cBhvr>
                                        <p:cTn id="96" dur="1" fill="hold">
                                          <p:stCondLst>
                                            <p:cond delay="0"/>
                                          </p:stCondLst>
                                        </p:cTn>
                                        <p:tgtEl>
                                          <p:spTgt spid="76"/>
                                        </p:tgtEl>
                                        <p:attrNameLst>
                                          <p:attrName>style.visibility</p:attrName>
                                        </p:attrNameLst>
                                      </p:cBhvr>
                                      <p:to>
                                        <p:strVal val="visible"/>
                                      </p:to>
                                    </p:set>
                                    <p:anim calcmode="lin" valueType="num">
                                      <p:cBhvr additive="base">
                                        <p:cTn id="97" dur="500" fill="hold"/>
                                        <p:tgtEl>
                                          <p:spTgt spid="76"/>
                                        </p:tgtEl>
                                        <p:attrNameLst>
                                          <p:attrName>ppt_x</p:attrName>
                                        </p:attrNameLst>
                                      </p:cBhvr>
                                      <p:tavLst>
                                        <p:tav tm="0">
                                          <p:val>
                                            <p:strVal val="1+#ppt_w/2"/>
                                          </p:val>
                                        </p:tav>
                                        <p:tav tm="100000">
                                          <p:val>
                                            <p:strVal val="#ppt_x"/>
                                          </p:val>
                                        </p:tav>
                                      </p:tavLst>
                                    </p:anim>
                                    <p:anim calcmode="lin" valueType="num">
                                      <p:cBhvr additive="base">
                                        <p:cTn id="98" dur="500" fill="hold"/>
                                        <p:tgtEl>
                                          <p:spTgt spid="76"/>
                                        </p:tgtEl>
                                        <p:attrNameLst>
                                          <p:attrName>ppt_y</p:attrName>
                                        </p:attrNameLst>
                                      </p:cBhvr>
                                      <p:tavLst>
                                        <p:tav tm="0">
                                          <p:val>
                                            <p:strVal val="#ppt_y"/>
                                          </p:val>
                                        </p:tav>
                                        <p:tav tm="100000">
                                          <p:val>
                                            <p:strVal val="#ppt_y"/>
                                          </p:val>
                                        </p:tav>
                                      </p:tavLst>
                                    </p:anim>
                                  </p:childTnLst>
                                </p:cTn>
                              </p:par>
                              <p:par>
                                <p:cTn id="99" presetID="53" presetClass="entr" presetSubtype="16" fill="hold" grpId="0" nodeType="withEffect">
                                  <p:stCondLst>
                                    <p:cond delay="2500"/>
                                  </p:stCondLst>
                                  <p:childTnLst>
                                    <p:set>
                                      <p:cBhvr>
                                        <p:cTn id="100" dur="1" fill="hold">
                                          <p:stCondLst>
                                            <p:cond delay="0"/>
                                          </p:stCondLst>
                                        </p:cTn>
                                        <p:tgtEl>
                                          <p:spTgt spid="70"/>
                                        </p:tgtEl>
                                        <p:attrNameLst>
                                          <p:attrName>style.visibility</p:attrName>
                                        </p:attrNameLst>
                                      </p:cBhvr>
                                      <p:to>
                                        <p:strVal val="visible"/>
                                      </p:to>
                                    </p:set>
                                    <p:anim calcmode="lin" valueType="num">
                                      <p:cBhvr>
                                        <p:cTn id="101" dur="500" fill="hold"/>
                                        <p:tgtEl>
                                          <p:spTgt spid="70"/>
                                        </p:tgtEl>
                                        <p:attrNameLst>
                                          <p:attrName>ppt_w</p:attrName>
                                        </p:attrNameLst>
                                      </p:cBhvr>
                                      <p:tavLst>
                                        <p:tav tm="0">
                                          <p:val>
                                            <p:fltVal val="0"/>
                                          </p:val>
                                        </p:tav>
                                        <p:tav tm="100000">
                                          <p:val>
                                            <p:strVal val="#ppt_w"/>
                                          </p:val>
                                        </p:tav>
                                      </p:tavLst>
                                    </p:anim>
                                    <p:anim calcmode="lin" valueType="num">
                                      <p:cBhvr>
                                        <p:cTn id="102" dur="500" fill="hold"/>
                                        <p:tgtEl>
                                          <p:spTgt spid="70"/>
                                        </p:tgtEl>
                                        <p:attrNameLst>
                                          <p:attrName>ppt_h</p:attrName>
                                        </p:attrNameLst>
                                      </p:cBhvr>
                                      <p:tavLst>
                                        <p:tav tm="0">
                                          <p:val>
                                            <p:fltVal val="0"/>
                                          </p:val>
                                        </p:tav>
                                        <p:tav tm="100000">
                                          <p:val>
                                            <p:strVal val="#ppt_h"/>
                                          </p:val>
                                        </p:tav>
                                      </p:tavLst>
                                    </p:anim>
                                    <p:animEffect transition="in" filter="fade">
                                      <p:cBhvr>
                                        <p:cTn id="103" dur="500"/>
                                        <p:tgtEl>
                                          <p:spTgt spid="70"/>
                                        </p:tgtEl>
                                      </p:cBhvr>
                                    </p:animEffect>
                                  </p:childTnLst>
                                </p:cTn>
                              </p:par>
                              <p:par>
                                <p:cTn id="104" presetID="2" presetClass="entr" presetSubtype="2" fill="hold" grpId="0" nodeType="withEffect">
                                  <p:stCondLst>
                                    <p:cond delay="2500"/>
                                  </p:stCondLst>
                                  <p:childTnLst>
                                    <p:set>
                                      <p:cBhvr>
                                        <p:cTn id="105" dur="1" fill="hold">
                                          <p:stCondLst>
                                            <p:cond delay="0"/>
                                          </p:stCondLst>
                                        </p:cTn>
                                        <p:tgtEl>
                                          <p:spTgt spid="77"/>
                                        </p:tgtEl>
                                        <p:attrNameLst>
                                          <p:attrName>style.visibility</p:attrName>
                                        </p:attrNameLst>
                                      </p:cBhvr>
                                      <p:to>
                                        <p:strVal val="visible"/>
                                      </p:to>
                                    </p:set>
                                    <p:anim calcmode="lin" valueType="num">
                                      <p:cBhvr additive="base">
                                        <p:cTn id="106" dur="500" fill="hold"/>
                                        <p:tgtEl>
                                          <p:spTgt spid="77"/>
                                        </p:tgtEl>
                                        <p:attrNameLst>
                                          <p:attrName>ppt_x</p:attrName>
                                        </p:attrNameLst>
                                      </p:cBhvr>
                                      <p:tavLst>
                                        <p:tav tm="0">
                                          <p:val>
                                            <p:strVal val="1+#ppt_w/2"/>
                                          </p:val>
                                        </p:tav>
                                        <p:tav tm="100000">
                                          <p:val>
                                            <p:strVal val="#ppt_x"/>
                                          </p:val>
                                        </p:tav>
                                      </p:tavLst>
                                    </p:anim>
                                    <p:anim calcmode="lin" valueType="num">
                                      <p:cBhvr additive="base">
                                        <p:cTn id="107"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69" grpId="0" animBg="1"/>
      <p:bldP spid="70" grpId="0" animBg="1"/>
      <p:bldP spid="71" grpId="0" animBg="1"/>
      <p:bldP spid="72" grpId="0" animBg="1"/>
      <p:bldP spid="73" grpId="0" animBg="1"/>
      <p:bldP spid="74" grpId="0" animBg="1"/>
      <p:bldP spid="75" grpId="0"/>
      <p:bldP spid="76" grpId="0"/>
      <p:bldP spid="77" grpId="0"/>
      <p:bldP spid="78" grpId="0"/>
      <p:bldP spid="79" grpId="0"/>
      <p:bldP spid="80" grpId="0"/>
      <p:bldP spid="81" grpId="0"/>
      <p:bldP spid="8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6"/>
          <p:cNvSpPr>
            <a:spLocks noChangeArrowheads="1"/>
          </p:cNvSpPr>
          <p:nvPr/>
        </p:nvSpPr>
        <p:spPr bwMode="auto">
          <a:xfrm>
            <a:off x="0" y="0"/>
            <a:ext cx="6091238" cy="6858000"/>
          </a:xfrm>
          <a:prstGeom prst="rect">
            <a:avLst/>
          </a:prstGeom>
          <a:blipFill dpi="0" rotWithShape="1">
            <a:blip r:embed="rId3"/>
            <a:stretch>
              <a:fillRect l="-6294" r="-6294"/>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60" name="文本框 9"/>
          <p:cNvSpPr>
            <a:spLocks noChangeArrowheads="1"/>
          </p:cNvSpPr>
          <p:nvPr/>
        </p:nvSpPr>
        <p:spPr bwMode="auto">
          <a:xfrm>
            <a:off x="7606822" y="1874728"/>
            <a:ext cx="42938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chemeClr val="tx1">
                    <a:lumMod val="75000"/>
                    <a:lumOff val="25000"/>
                  </a:schemeClr>
                </a:solidFill>
                <a:latin typeface="+mn-lt"/>
                <a:ea typeface="+mn-ea"/>
                <a:cs typeface="+mn-ea"/>
                <a:sym typeface="+mn-lt"/>
              </a:rPr>
              <a:t>Click here to add  you to the  center of the  narrative </a:t>
            </a:r>
            <a:endParaRPr lang="zh-CN" altLang="en-US" sz="1400">
              <a:solidFill>
                <a:schemeClr val="tx1">
                  <a:lumMod val="75000"/>
                  <a:lumOff val="25000"/>
                </a:schemeClr>
              </a:solidFill>
              <a:latin typeface="+mn-lt"/>
              <a:ea typeface="+mn-ea"/>
              <a:cs typeface="+mn-ea"/>
              <a:sym typeface="+mn-lt"/>
            </a:endParaRPr>
          </a:p>
          <a:p>
            <a:pPr eaLnBrk="1" hangingPunct="1"/>
            <a:r>
              <a:rPr lang="en-US" altLang="zh-CN" sz="1400">
                <a:solidFill>
                  <a:schemeClr val="tx1">
                    <a:lumMod val="75000"/>
                    <a:lumOff val="25000"/>
                  </a:schemeClr>
                </a:solidFill>
                <a:latin typeface="+mn-lt"/>
                <a:ea typeface="+mn-ea"/>
                <a:cs typeface="+mn-ea"/>
                <a:sym typeface="+mn-lt"/>
              </a:rPr>
              <a:t>thought Click hereto add   you to the center of the </a:t>
            </a:r>
            <a:endParaRPr lang="zh-CN" altLang="en-US" sz="1400">
              <a:solidFill>
                <a:schemeClr val="tx1">
                  <a:lumMod val="75000"/>
                  <a:lumOff val="25000"/>
                </a:schemeClr>
              </a:solidFill>
              <a:latin typeface="+mn-lt"/>
              <a:ea typeface="+mn-ea"/>
              <a:cs typeface="+mn-ea"/>
              <a:sym typeface="+mn-lt"/>
            </a:endParaRPr>
          </a:p>
          <a:p>
            <a:pPr eaLnBrk="1" hangingPunct="1"/>
            <a:r>
              <a:rPr lang="en-US" altLang="zh-CN" sz="1400">
                <a:solidFill>
                  <a:schemeClr val="tx1">
                    <a:lumMod val="75000"/>
                    <a:lumOff val="25000"/>
                  </a:schemeClr>
                </a:solidFill>
                <a:latin typeface="+mn-lt"/>
                <a:ea typeface="+mn-ea"/>
                <a:cs typeface="+mn-ea"/>
                <a:sym typeface="+mn-lt"/>
              </a:rPr>
              <a:t>narrative thought  Click here to add  you to the center </a:t>
            </a:r>
            <a:endParaRPr lang="zh-CN" altLang="en-US" sz="1400">
              <a:solidFill>
                <a:schemeClr val="tx1">
                  <a:lumMod val="75000"/>
                  <a:lumOff val="25000"/>
                </a:schemeClr>
              </a:solidFill>
              <a:latin typeface="+mn-lt"/>
              <a:ea typeface="+mn-ea"/>
              <a:cs typeface="+mn-ea"/>
              <a:sym typeface="+mn-lt"/>
            </a:endParaRPr>
          </a:p>
          <a:p>
            <a:pPr eaLnBrk="1" hangingPunct="1"/>
            <a:r>
              <a:rPr lang="en-US" altLang="zh-CN" sz="1400">
                <a:solidFill>
                  <a:schemeClr val="tx1">
                    <a:lumMod val="75000"/>
                    <a:lumOff val="25000"/>
                  </a:schemeClr>
                </a:solidFill>
                <a:latin typeface="+mn-lt"/>
                <a:ea typeface="+mn-ea"/>
                <a:cs typeface="+mn-ea"/>
                <a:sym typeface="+mn-lt"/>
              </a:rPr>
              <a:t>of the  narrative thought</a:t>
            </a:r>
            <a:endParaRPr lang="zh-CN" altLang="en-US" sz="1400">
              <a:solidFill>
                <a:schemeClr val="tx1">
                  <a:lumMod val="75000"/>
                  <a:lumOff val="25000"/>
                </a:schemeClr>
              </a:solidFill>
              <a:latin typeface="+mn-lt"/>
              <a:ea typeface="+mn-ea"/>
              <a:cs typeface="+mn-ea"/>
              <a:sym typeface="+mn-lt"/>
            </a:endParaRPr>
          </a:p>
          <a:p>
            <a:pPr eaLnBrk="1" hangingPunct="1"/>
            <a:endParaRPr lang="zh-CN" altLang="en-US" sz="1400">
              <a:solidFill>
                <a:schemeClr val="tx1">
                  <a:lumMod val="75000"/>
                  <a:lumOff val="25000"/>
                </a:schemeClr>
              </a:solidFill>
              <a:latin typeface="+mn-lt"/>
              <a:ea typeface="+mn-ea"/>
              <a:cs typeface="+mn-ea"/>
              <a:sym typeface="+mn-lt"/>
            </a:endParaRPr>
          </a:p>
          <a:p>
            <a:pPr eaLnBrk="1" hangingPunct="1"/>
            <a:r>
              <a:rPr lang="en-US" altLang="zh-CN" sz="1400">
                <a:solidFill>
                  <a:schemeClr val="tx1">
                    <a:lumMod val="75000"/>
                    <a:lumOff val="25000"/>
                  </a:schemeClr>
                </a:solidFill>
                <a:latin typeface="+mn-lt"/>
                <a:ea typeface="+mn-ea"/>
                <a:cs typeface="+mn-ea"/>
                <a:sym typeface="+mn-lt"/>
              </a:rPr>
              <a:t>Click here to add  you to the  center of the  narrative </a:t>
            </a:r>
            <a:endParaRPr lang="zh-CN" altLang="en-US" sz="1400">
              <a:solidFill>
                <a:schemeClr val="tx1">
                  <a:lumMod val="75000"/>
                  <a:lumOff val="25000"/>
                </a:schemeClr>
              </a:solidFill>
              <a:latin typeface="+mn-lt"/>
              <a:ea typeface="+mn-ea"/>
              <a:cs typeface="+mn-ea"/>
              <a:sym typeface="+mn-lt"/>
            </a:endParaRPr>
          </a:p>
          <a:p>
            <a:pPr eaLnBrk="1" hangingPunct="1"/>
            <a:r>
              <a:rPr lang="en-US" altLang="zh-CN" sz="1400">
                <a:solidFill>
                  <a:schemeClr val="tx1">
                    <a:lumMod val="75000"/>
                    <a:lumOff val="25000"/>
                  </a:schemeClr>
                </a:solidFill>
                <a:latin typeface="+mn-lt"/>
                <a:ea typeface="+mn-ea"/>
                <a:cs typeface="+mn-ea"/>
                <a:sym typeface="+mn-lt"/>
              </a:rPr>
              <a:t>thought Click hereto add   you to the center of the </a:t>
            </a:r>
            <a:endParaRPr lang="zh-CN" altLang="en-US" sz="1400">
              <a:solidFill>
                <a:schemeClr val="tx1">
                  <a:lumMod val="75000"/>
                  <a:lumOff val="25000"/>
                </a:schemeClr>
              </a:solidFill>
              <a:latin typeface="+mn-lt"/>
              <a:ea typeface="+mn-ea"/>
              <a:cs typeface="+mn-ea"/>
              <a:sym typeface="+mn-lt"/>
            </a:endParaRPr>
          </a:p>
          <a:p>
            <a:pPr eaLnBrk="1" hangingPunct="1"/>
            <a:r>
              <a:rPr lang="en-US" altLang="zh-CN" sz="1400">
                <a:solidFill>
                  <a:schemeClr val="tx1">
                    <a:lumMod val="75000"/>
                    <a:lumOff val="25000"/>
                  </a:schemeClr>
                </a:solidFill>
                <a:latin typeface="+mn-lt"/>
                <a:ea typeface="+mn-ea"/>
                <a:cs typeface="+mn-ea"/>
                <a:sym typeface="+mn-lt"/>
              </a:rPr>
              <a:t>narrative thought  Click here to add  you to the center </a:t>
            </a:r>
            <a:endParaRPr lang="zh-CN" altLang="en-US" sz="1400">
              <a:solidFill>
                <a:schemeClr val="tx1">
                  <a:lumMod val="75000"/>
                  <a:lumOff val="25000"/>
                </a:schemeClr>
              </a:solidFill>
              <a:latin typeface="+mn-lt"/>
              <a:ea typeface="+mn-ea"/>
              <a:cs typeface="+mn-ea"/>
              <a:sym typeface="+mn-lt"/>
            </a:endParaRPr>
          </a:p>
          <a:p>
            <a:pPr eaLnBrk="1" hangingPunct="1"/>
            <a:r>
              <a:rPr lang="en-US" altLang="zh-CN" sz="1400">
                <a:solidFill>
                  <a:schemeClr val="tx1">
                    <a:lumMod val="75000"/>
                    <a:lumOff val="25000"/>
                  </a:schemeClr>
                </a:solidFill>
                <a:latin typeface="+mn-lt"/>
                <a:ea typeface="+mn-ea"/>
                <a:cs typeface="+mn-ea"/>
                <a:sym typeface="+mn-lt"/>
              </a:rPr>
              <a:t>of the  narrative thought</a:t>
            </a:r>
            <a:endParaRPr lang="zh-CN" altLang="en-US" sz="1400">
              <a:solidFill>
                <a:schemeClr val="tx1">
                  <a:lumMod val="75000"/>
                  <a:lumOff val="25000"/>
                </a:schemeClr>
              </a:solidFill>
              <a:latin typeface="+mn-lt"/>
              <a:ea typeface="+mn-ea"/>
              <a:cs typeface="+mn-ea"/>
              <a:sym typeface="+mn-lt"/>
            </a:endParaRPr>
          </a:p>
          <a:p>
            <a:pPr eaLnBrk="1" hangingPunct="1"/>
            <a:endParaRPr lang="zh-CN" altLang="en-US" sz="1400">
              <a:solidFill>
                <a:schemeClr val="tx1">
                  <a:lumMod val="75000"/>
                  <a:lumOff val="25000"/>
                </a:schemeClr>
              </a:solidFill>
              <a:latin typeface="+mn-lt"/>
              <a:ea typeface="+mn-ea"/>
              <a:cs typeface="+mn-ea"/>
              <a:sym typeface="+mn-lt"/>
            </a:endParaRPr>
          </a:p>
          <a:p>
            <a:pPr eaLnBrk="1" hangingPunct="1"/>
            <a:r>
              <a:rPr lang="en-US" altLang="zh-CN" sz="1400">
                <a:solidFill>
                  <a:schemeClr val="tx1">
                    <a:lumMod val="75000"/>
                    <a:lumOff val="25000"/>
                  </a:schemeClr>
                </a:solidFill>
                <a:latin typeface="+mn-lt"/>
                <a:ea typeface="+mn-ea"/>
                <a:cs typeface="+mn-ea"/>
                <a:sym typeface="+mn-lt"/>
              </a:rPr>
              <a:t>Click here to add  you to the  center of the  narrative </a:t>
            </a:r>
            <a:endParaRPr lang="zh-CN" altLang="en-US" sz="1400">
              <a:solidFill>
                <a:schemeClr val="tx1">
                  <a:lumMod val="75000"/>
                  <a:lumOff val="25000"/>
                </a:schemeClr>
              </a:solidFill>
              <a:latin typeface="+mn-lt"/>
              <a:ea typeface="+mn-ea"/>
              <a:cs typeface="+mn-ea"/>
              <a:sym typeface="+mn-lt"/>
            </a:endParaRPr>
          </a:p>
          <a:p>
            <a:pPr eaLnBrk="1" hangingPunct="1"/>
            <a:r>
              <a:rPr lang="en-US" altLang="zh-CN" sz="1400">
                <a:solidFill>
                  <a:schemeClr val="tx1">
                    <a:lumMod val="75000"/>
                    <a:lumOff val="25000"/>
                  </a:schemeClr>
                </a:solidFill>
                <a:latin typeface="+mn-lt"/>
                <a:ea typeface="+mn-ea"/>
                <a:cs typeface="+mn-ea"/>
                <a:sym typeface="+mn-lt"/>
              </a:rPr>
              <a:t>thought Click hereto add   you to the center of the </a:t>
            </a:r>
            <a:endParaRPr lang="zh-CN" altLang="en-US" sz="1400">
              <a:solidFill>
                <a:schemeClr val="tx1">
                  <a:lumMod val="75000"/>
                  <a:lumOff val="25000"/>
                </a:schemeClr>
              </a:solidFill>
              <a:latin typeface="+mn-lt"/>
              <a:ea typeface="+mn-ea"/>
              <a:cs typeface="+mn-ea"/>
              <a:sym typeface="+mn-lt"/>
            </a:endParaRPr>
          </a:p>
          <a:p>
            <a:pPr eaLnBrk="1" hangingPunct="1"/>
            <a:r>
              <a:rPr lang="en-US" altLang="zh-CN" sz="1400">
                <a:solidFill>
                  <a:schemeClr val="tx1">
                    <a:lumMod val="75000"/>
                    <a:lumOff val="25000"/>
                  </a:schemeClr>
                </a:solidFill>
                <a:latin typeface="+mn-lt"/>
                <a:ea typeface="+mn-ea"/>
                <a:cs typeface="+mn-ea"/>
                <a:sym typeface="+mn-lt"/>
              </a:rPr>
              <a:t>narrative thought  Click here to add  you to the center </a:t>
            </a:r>
            <a:endParaRPr lang="zh-CN" altLang="en-US" sz="1400">
              <a:solidFill>
                <a:schemeClr val="tx1">
                  <a:lumMod val="75000"/>
                  <a:lumOff val="25000"/>
                </a:schemeClr>
              </a:solidFill>
              <a:latin typeface="+mn-lt"/>
              <a:ea typeface="+mn-ea"/>
              <a:cs typeface="+mn-ea"/>
              <a:sym typeface="+mn-lt"/>
            </a:endParaRPr>
          </a:p>
          <a:p>
            <a:pPr eaLnBrk="1" hangingPunct="1"/>
            <a:r>
              <a:rPr lang="en-US" altLang="zh-CN" sz="1400">
                <a:solidFill>
                  <a:schemeClr val="tx1">
                    <a:lumMod val="75000"/>
                    <a:lumOff val="25000"/>
                  </a:schemeClr>
                </a:solidFill>
                <a:latin typeface="+mn-lt"/>
                <a:ea typeface="+mn-ea"/>
                <a:cs typeface="+mn-ea"/>
                <a:sym typeface="+mn-lt"/>
              </a:rPr>
              <a:t>of the  narrative thought</a:t>
            </a:r>
            <a:endParaRPr lang="zh-CN" altLang="en-US" sz="2000">
              <a:solidFill>
                <a:schemeClr val="tx1">
                  <a:lumMod val="75000"/>
                  <a:lumOff val="25000"/>
                </a:schemeClr>
              </a:solidFill>
              <a:latin typeface="+mn-lt"/>
              <a:ea typeface="+mn-ea"/>
              <a:cs typeface="+mn-ea"/>
              <a:sym typeface="+mn-lt"/>
            </a:endParaRPr>
          </a:p>
        </p:txBody>
      </p:sp>
      <p:grpSp>
        <p:nvGrpSpPr>
          <p:cNvPr id="61" name="组合 60"/>
          <p:cNvGrpSpPr/>
          <p:nvPr/>
        </p:nvGrpSpPr>
        <p:grpSpPr>
          <a:xfrm>
            <a:off x="4606360" y="1935678"/>
            <a:ext cx="2968168" cy="2986644"/>
            <a:chOff x="4453247" y="1781612"/>
            <a:chExt cx="3274394" cy="3294776"/>
          </a:xfrm>
        </p:grpSpPr>
        <p:sp>
          <p:nvSpPr>
            <p:cNvPr id="62" name="矩形 7"/>
            <p:cNvSpPr>
              <a:spLocks noChangeArrowheads="1"/>
            </p:cNvSpPr>
            <p:nvPr/>
          </p:nvSpPr>
          <p:spPr bwMode="auto">
            <a:xfrm>
              <a:off x="4453247" y="1781612"/>
              <a:ext cx="3274394" cy="3294776"/>
            </a:xfrm>
            <a:prstGeom prst="rect">
              <a:avLst/>
            </a:prstGeom>
            <a:solidFill>
              <a:srgbClr val="C8648C"/>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63" name="文本框 62"/>
            <p:cNvSpPr txBox="1"/>
            <p:nvPr/>
          </p:nvSpPr>
          <p:spPr>
            <a:xfrm>
              <a:off x="4488873" y="2616103"/>
              <a:ext cx="3206337" cy="1323439"/>
            </a:xfrm>
            <a:prstGeom prst="rect">
              <a:avLst/>
            </a:prstGeom>
            <a:noFill/>
          </p:spPr>
          <p:txBody>
            <a:bodyPr wrap="square" rtlCol="0">
              <a:spAutoFit/>
            </a:bodyPr>
            <a:lstStyle/>
            <a:p>
              <a:pPr algn="ctr"/>
              <a:r>
                <a:rPr lang="en-US" altLang="zh-CN" sz="3600">
                  <a:solidFill>
                    <a:schemeClr val="bg1"/>
                  </a:solidFill>
                </a:rPr>
                <a:t>ADD YOUR TITLE HERE</a:t>
              </a:r>
              <a:endParaRPr lang="zh-CN" altLang="en-US" sz="360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Scale>
                                      <p:cBhvr>
                                        <p:cTn id="11"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 dur="1000" decel="50000" fill="hold">
                                          <p:stCondLst>
                                            <p:cond delay="0"/>
                                          </p:stCondLst>
                                        </p:cTn>
                                        <p:tgtEl>
                                          <p:spTgt spid="61"/>
                                        </p:tgtEl>
                                        <p:attrNameLst>
                                          <p:attrName>ppt_x</p:attrName>
                                          <p:attrName>ppt_y</p:attrName>
                                        </p:attrNameLst>
                                      </p:cBhvr>
                                    </p:animMotion>
                                    <p:animEffect transition="in" filter="fade">
                                      <p:cBhvr>
                                        <p:cTn id="13" dur="1000"/>
                                        <p:tgtEl>
                                          <p:spTgt spid="61"/>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wd">
                                    <p:tmPct val="10000"/>
                                  </p:iterate>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828388" y="1797270"/>
            <a:ext cx="1285598" cy="2627586"/>
            <a:chOff x="6642538" y="1797270"/>
            <a:chExt cx="1387365" cy="2627586"/>
          </a:xfrm>
        </p:grpSpPr>
        <p:sp>
          <p:nvSpPr>
            <p:cNvPr id="2" name="矩形 1"/>
            <p:cNvSpPr/>
            <p:nvPr/>
          </p:nvSpPr>
          <p:spPr>
            <a:xfrm>
              <a:off x="6642538" y="1797270"/>
              <a:ext cx="1387365" cy="2627586"/>
            </a:xfrm>
            <a:prstGeom prst="rect">
              <a:avLst/>
            </a:prstGeom>
            <a:noFill/>
            <a:ln w="76200">
              <a:solidFill>
                <a:srgbClr val="88B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6642538" y="3037491"/>
              <a:ext cx="1387365" cy="0"/>
            </a:xfrm>
            <a:prstGeom prst="line">
              <a:avLst/>
            </a:prstGeom>
            <a:ln>
              <a:solidFill>
                <a:srgbClr val="88B84B"/>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642538" y="3132084"/>
              <a:ext cx="1387365" cy="0"/>
            </a:xfrm>
            <a:prstGeom prst="line">
              <a:avLst/>
            </a:prstGeom>
            <a:ln>
              <a:solidFill>
                <a:srgbClr val="88B84B"/>
              </a:solidFill>
            </a:ln>
          </p:spPr>
          <p:style>
            <a:lnRef idx="1">
              <a:schemeClr val="accent1"/>
            </a:lnRef>
            <a:fillRef idx="0">
              <a:schemeClr val="accent1"/>
            </a:fillRef>
            <a:effectRef idx="0">
              <a:schemeClr val="accent1"/>
            </a:effectRef>
            <a:fontRef idx="minor">
              <a:schemeClr val="tx1"/>
            </a:fontRef>
          </p:style>
        </p:cxnSp>
      </p:grpSp>
      <p:sp>
        <p:nvSpPr>
          <p:cNvPr id="9" name="副标题 2"/>
          <p:cNvSpPr txBox="1"/>
          <p:nvPr/>
        </p:nvSpPr>
        <p:spPr>
          <a:xfrm>
            <a:off x="6921313" y="2081048"/>
            <a:ext cx="1015663" cy="2102072"/>
          </a:xfrm>
          <a:prstGeom prst="rect">
            <a:avLst/>
          </a:prstGeom>
        </p:spPr>
        <p:txBody>
          <a:bodyPr vert="eaVert" wrap="square">
            <a:spAutoFit/>
          </a:bodyPr>
          <a:lstStyle>
            <a:defPPr>
              <a:defRPr lang="zh-CN"/>
            </a:defPPr>
            <a:lvl1pPr algn="ctr" eaLnBrk="1" fontAlgn="auto" hangingPunct="1">
              <a:spcBef>
                <a:spcPct val="0"/>
              </a:spcBef>
              <a:spcAft>
                <a:spcPct val="0"/>
              </a:spcAft>
              <a:defRPr sz="16600">
                <a:gradFill>
                  <a:gsLst>
                    <a:gs pos="0">
                      <a:srgbClr val="00B9FA"/>
                    </a:gs>
                    <a:gs pos="100000">
                      <a:srgbClr val="00A0EA"/>
                    </a:gs>
                  </a:gsLst>
                  <a:lin ang="5400000" scaled="1"/>
                </a:gradFill>
                <a:latin typeface="Agency FB" panose="020B0503020202020204" pitchFamily="34" charset="0"/>
                <a:ea typeface="造字工房俊雅（非商用）常规体" pitchFamily="50" charset="-122"/>
              </a:defRPr>
            </a:lvl1pPr>
          </a:lstStyle>
          <a:p>
            <a:pPr algn="dist"/>
            <a:r>
              <a:rPr lang="zh-CN" altLang="en-US" sz="5400">
                <a:solidFill>
                  <a:schemeClr val="accent2">
                    <a:lumMod val="75000"/>
                  </a:schemeClr>
                </a:solidFill>
                <a:latin typeface="微软雅黑" panose="020B0503020204020204" pitchFamily="34" charset="-122"/>
                <a:ea typeface="微软雅黑" panose="020B0503020204020204" pitchFamily="34" charset="-122"/>
              </a:rPr>
              <a:t>感谢</a:t>
            </a:r>
          </a:p>
        </p:txBody>
      </p:sp>
      <p:sp>
        <p:nvSpPr>
          <p:cNvPr id="11" name="副标题 2"/>
          <p:cNvSpPr txBox="1"/>
          <p:nvPr/>
        </p:nvSpPr>
        <p:spPr>
          <a:xfrm>
            <a:off x="6182353" y="1797270"/>
            <a:ext cx="461665" cy="2750507"/>
          </a:xfrm>
          <a:prstGeom prst="rect">
            <a:avLst/>
          </a:prstGeom>
        </p:spPr>
        <p:txBody>
          <a:bodyPr vert="eaVert" wrap="square">
            <a:spAutoFit/>
          </a:bodyPr>
          <a:lstStyle>
            <a:defPPr>
              <a:defRPr lang="zh-CN"/>
            </a:defPPr>
            <a:lvl1pPr algn="ctr" eaLnBrk="1" fontAlgn="auto" hangingPunct="1">
              <a:spcBef>
                <a:spcPct val="0"/>
              </a:spcBef>
              <a:spcAft>
                <a:spcPct val="0"/>
              </a:spcAft>
              <a:defRPr sz="16600">
                <a:gradFill>
                  <a:gsLst>
                    <a:gs pos="0">
                      <a:srgbClr val="00B9FA"/>
                    </a:gs>
                    <a:gs pos="100000">
                      <a:srgbClr val="00A0EA"/>
                    </a:gs>
                  </a:gsLst>
                  <a:lin ang="5400000" scaled="1"/>
                </a:gradFill>
                <a:latin typeface="Agency FB" panose="020B0503020202020204" pitchFamily="34" charset="0"/>
                <a:ea typeface="造字工房俊雅（非商用）常规体" pitchFamily="50" charset="-122"/>
              </a:defRPr>
            </a:lvl1pPr>
          </a:lstStyle>
          <a:p>
            <a:pPr algn="dist"/>
            <a:r>
              <a:rPr lang="en-US" altLang="zh-CN" sz="1800">
                <a:solidFill>
                  <a:schemeClr val="accent2">
                    <a:lumMod val="75000"/>
                  </a:schemeClr>
                </a:solidFill>
                <a:latin typeface="微软雅黑" panose="020B0503020204020204" pitchFamily="34" charset="-122"/>
                <a:ea typeface="微软雅黑" panose="020B0503020204020204" pitchFamily="34" charset="-122"/>
              </a:rPr>
              <a:t>THANKS</a:t>
            </a:r>
            <a:endParaRPr lang="zh-CN" altLang="en-US" sz="180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443689" y="1156138"/>
            <a:ext cx="738664" cy="4191148"/>
          </a:xfrm>
          <a:prstGeom prst="rect">
            <a:avLst/>
          </a:prstGeom>
          <a:noFill/>
        </p:spPr>
        <p:txBody>
          <a:bodyPr vert="eaVert" wrap="square" rtlCol="0">
            <a:spAutoFit/>
          </a:bodyPr>
          <a:lstStyle/>
          <a:p>
            <a:pPr algn="ctr"/>
            <a:r>
              <a:rPr lang="en-US" altLang="zh-CN" sz="900">
                <a:solidFill>
                  <a:schemeClr val="tx1">
                    <a:lumMod val="65000"/>
                    <a:lumOff val="35000"/>
                  </a:schemeClr>
                </a:solidFill>
                <a:latin typeface="Calibri" panose="020F0502020204030204" pitchFamily="34" charset="0"/>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zh-CN" altLang="zh-CN" sz="900">
              <a:solidFill>
                <a:schemeClr val="tx1">
                  <a:lumMod val="65000"/>
                  <a:lumOff val="35000"/>
                </a:schemeClr>
              </a:solidFill>
              <a:latin typeface="Calibri" panose="020F0502020204030204" pitchFamily="34" charset="0"/>
            </a:endParaRPr>
          </a:p>
        </p:txBody>
      </p:sp>
      <p:sp>
        <p:nvSpPr>
          <p:cNvPr id="13" name="Rectangle 24"/>
          <p:cNvSpPr>
            <a:spLocks noChangeArrowheads="1"/>
          </p:cNvSpPr>
          <p:nvPr/>
        </p:nvSpPr>
        <p:spPr bwMode="auto">
          <a:xfrm>
            <a:off x="4989078" y="2680139"/>
            <a:ext cx="186846" cy="121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defTabSz="1219200">
              <a:lnSpc>
                <a:spcPct val="120000"/>
              </a:lnSpc>
              <a:spcBef>
                <a:spcPts val="400"/>
              </a:spcBef>
            </a:pPr>
            <a:r>
              <a:rPr lang="zh-CN" altLang="en-US" sz="1100" b="1">
                <a:solidFill>
                  <a:schemeClr val="tx1">
                    <a:lumMod val="50000"/>
                    <a:lumOff val="50000"/>
                  </a:schemeClr>
                </a:solidFill>
                <a:latin typeface="+mn-ea"/>
              </a:rPr>
              <a:t>汇报：</a:t>
            </a:r>
            <a:r>
              <a:rPr lang="en-US" altLang="zh-CN" sz="1100" b="1">
                <a:solidFill>
                  <a:schemeClr val="tx1">
                    <a:lumMod val="50000"/>
                    <a:lumOff val="50000"/>
                  </a:schemeClr>
                </a:solidFill>
                <a:latin typeface="+mn-ea"/>
              </a:rPr>
              <a:t>xiazaii</a:t>
            </a:r>
            <a:endParaRPr lang="zh-CN" altLang="en-US" sz="1100" b="1">
              <a:solidFill>
                <a:schemeClr val="tx1">
                  <a:lumMod val="50000"/>
                  <a:lumOff val="50000"/>
                </a:schemeClr>
              </a:solidFill>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Scale>
                                      <p:cBhvr>
                                        <p:cTn id="1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4" dur="1000" decel="50000" fill="hold">
                                          <p:stCondLst>
                                            <p:cond delay="0"/>
                                          </p:stCondLst>
                                        </p:cTn>
                                        <p:tgtEl>
                                          <p:spTgt spid="9"/>
                                        </p:tgtEl>
                                        <p:attrNameLst>
                                          <p:attrName>ppt_x</p:attrName>
                                          <p:attrName>ppt_y</p:attrName>
                                        </p:attrNameLst>
                                      </p:cBhvr>
                                    </p:animMotion>
                                    <p:animEffect transition="in" filter="fade">
                                      <p:cBhvr>
                                        <p:cTn id="15" dur="1000"/>
                                        <p:tgtEl>
                                          <p:spTgt spid="9"/>
                                        </p:tgtEl>
                                      </p:cBhvr>
                                    </p:animEffect>
                                  </p:childTnLst>
                                </p:cTn>
                              </p:par>
                            </p:childTnLst>
                          </p:cTn>
                        </p:par>
                        <p:par>
                          <p:cTn id="16" fill="hold">
                            <p:stCondLst>
                              <p:cond delay="11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2100"/>
                            </p:stCondLst>
                            <p:childTnLst>
                              <p:par>
                                <p:cTn id="21" presetID="18" presetClass="entr" presetSubtype="1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1250"/>
                                        <p:tgtEl>
                                          <p:spTgt spid="12"/>
                                        </p:tgtEl>
                                      </p:cBhvr>
                                    </p:animEffect>
                                  </p:childTnLst>
                                </p:cTn>
                              </p:par>
                            </p:childTnLst>
                          </p:cTn>
                        </p:par>
                        <p:par>
                          <p:cTn id="24" fill="hold">
                            <p:stCondLst>
                              <p:cond delay="36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64"/>
          <p:cNvSpPr>
            <a:spLocks noChangeArrowheads="1"/>
          </p:cNvSpPr>
          <p:nvPr/>
        </p:nvSpPr>
        <p:spPr bwMode="auto">
          <a:xfrm>
            <a:off x="5327905" y="3880175"/>
            <a:ext cx="4144325" cy="830997"/>
          </a:xfrm>
          <a:prstGeom prst="rect">
            <a:avLst/>
          </a:prstGeom>
          <a:noFill/>
          <a:ln w="9525">
            <a:noFill/>
            <a:miter lim="800000"/>
          </a:ln>
        </p:spPr>
        <p:txBody>
          <a:bodyPr wrap="square" lIns="91440" tIns="45720" rIns="91440" bIns="45720">
            <a:spAutoFit/>
          </a:bodyPr>
          <a:lstStyle/>
          <a:p>
            <a:pPr algn="ctr"/>
            <a:r>
              <a:rPr lang="en-US" altLang="zh-CN" sz="4800" b="1">
                <a:solidFill>
                  <a:schemeClr val="accent2">
                    <a:lumMod val="75000"/>
                  </a:schemeClr>
                </a:solidFill>
                <a:latin typeface="Agency FB" panose="020B0503020202020204" pitchFamily="34" charset="0"/>
                <a:cs typeface="+mn-ea"/>
                <a:sym typeface="+mn-lt"/>
              </a:rPr>
              <a:t>YOUR TITLE </a:t>
            </a:r>
            <a:r>
              <a:rPr lang="en-US" altLang="zh-CN" sz="4800" b="1">
                <a:solidFill>
                  <a:schemeClr val="tx1">
                    <a:lumMod val="50000"/>
                    <a:lumOff val="50000"/>
                  </a:schemeClr>
                </a:solidFill>
                <a:latin typeface="Agency FB" panose="020B0503020202020204" pitchFamily="34" charset="0"/>
                <a:cs typeface="+mn-ea"/>
                <a:sym typeface="+mn-lt"/>
              </a:rPr>
              <a:t>HERE</a:t>
            </a:r>
            <a:endParaRPr lang="zh-CN" altLang="en-US" sz="4800" b="1">
              <a:solidFill>
                <a:schemeClr val="tx1">
                  <a:lumMod val="50000"/>
                  <a:lumOff val="50000"/>
                </a:schemeClr>
              </a:solidFill>
              <a:latin typeface="Agency FB" panose="020B0503020202020204" pitchFamily="34" charset="0"/>
              <a:cs typeface="+mn-ea"/>
              <a:sym typeface="+mn-lt"/>
            </a:endParaRPr>
          </a:p>
        </p:txBody>
      </p:sp>
      <p:sp>
        <p:nvSpPr>
          <p:cNvPr id="55" name="文本框 56"/>
          <p:cNvSpPr txBox="1">
            <a:spLocks noChangeArrowheads="1"/>
          </p:cNvSpPr>
          <p:nvPr/>
        </p:nvSpPr>
        <p:spPr bwMode="auto">
          <a:xfrm>
            <a:off x="4901391" y="4635955"/>
            <a:ext cx="49973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click to add subtitle click to add subtitle click to add subtitle click to add subtitle  click to add subtitle click to add subtitle click to add subtitle click to add subtitle  click to add subtitle click to add subtitle</a:t>
            </a:r>
            <a:endParaRPr lang="zh-CN" altLang="en-US" sz="12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924" y="1015088"/>
            <a:ext cx="2322286" cy="2387702"/>
          </a:xfrm>
          <a:prstGeom prst="rect">
            <a:avLst/>
          </a:prstGeom>
        </p:spPr>
      </p:pic>
      <p:sp>
        <p:nvSpPr>
          <p:cNvPr id="6" name="TextBox 64"/>
          <p:cNvSpPr>
            <a:spLocks noChangeArrowheads="1"/>
          </p:cNvSpPr>
          <p:nvPr/>
        </p:nvSpPr>
        <p:spPr bwMode="auto">
          <a:xfrm>
            <a:off x="6000020" y="3366559"/>
            <a:ext cx="2800095" cy="707886"/>
          </a:xfrm>
          <a:prstGeom prst="rect">
            <a:avLst/>
          </a:prstGeom>
          <a:noFill/>
          <a:ln w="9525">
            <a:noFill/>
            <a:miter lim="800000"/>
          </a:ln>
        </p:spPr>
        <p:txBody>
          <a:bodyPr wrap="square" lIns="91440" tIns="45720" rIns="91440" bIns="45720">
            <a:spAutoFit/>
          </a:bodyPr>
          <a:lstStyle/>
          <a:p>
            <a:pPr algn="ctr"/>
            <a:r>
              <a:rPr lang="en-US" altLang="zh-CN" sz="4000">
                <a:solidFill>
                  <a:schemeClr val="accent2">
                    <a:lumMod val="75000"/>
                  </a:schemeClr>
                </a:solidFill>
                <a:latin typeface="Agency FB" panose="020B0503020202020204" pitchFamily="34" charset="0"/>
                <a:cs typeface="+mn-ea"/>
                <a:sym typeface="+mn-lt"/>
              </a:rPr>
              <a:t>PART 01</a:t>
            </a:r>
            <a:endParaRPr lang="zh-CN" altLang="en-US" sz="4000">
              <a:solidFill>
                <a:schemeClr val="tx1">
                  <a:lumMod val="50000"/>
                  <a:lumOff val="50000"/>
                </a:schemeClr>
              </a:solidFill>
              <a:latin typeface="Agency FB" panose="020B0503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2" presetClass="entr" presetSubtype="2" accel="38000" fill="hold" grpId="0" nodeType="afterEffect">
                                  <p:stCondLst>
                                    <p:cond delay="0"/>
                                  </p:stCondLst>
                                  <p:iterate type="lt">
                                    <p:tmPct val="10000"/>
                                  </p:iterate>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750" fill="hold"/>
                                        <p:tgtEl>
                                          <p:spTgt spid="54"/>
                                        </p:tgtEl>
                                        <p:attrNameLst>
                                          <p:attrName>ppt_x</p:attrName>
                                        </p:attrNameLst>
                                      </p:cBhvr>
                                      <p:tavLst>
                                        <p:tav tm="0">
                                          <p:val>
                                            <p:strVal val="1+#ppt_w/2"/>
                                          </p:val>
                                        </p:tav>
                                        <p:tav tm="100000">
                                          <p:val>
                                            <p:strVal val="#ppt_x"/>
                                          </p:val>
                                        </p:tav>
                                      </p:tavLst>
                                    </p:anim>
                                    <p:anim calcmode="lin" valueType="num">
                                      <p:cBhvr additive="base">
                                        <p:cTn id="18" dur="750" fill="hold"/>
                                        <p:tgtEl>
                                          <p:spTgt spid="54"/>
                                        </p:tgtEl>
                                        <p:attrNameLst>
                                          <p:attrName>ppt_y</p:attrName>
                                        </p:attrNameLst>
                                      </p:cBhvr>
                                      <p:tavLst>
                                        <p:tav tm="0">
                                          <p:val>
                                            <p:strVal val="#ppt_y"/>
                                          </p:val>
                                        </p:tav>
                                        <p:tav tm="100000">
                                          <p:val>
                                            <p:strVal val="#ppt_y"/>
                                          </p:val>
                                        </p:tav>
                                      </p:tavLst>
                                    </p:anim>
                                  </p:childTnLst>
                                </p:cTn>
                              </p:par>
                            </p:childTnLst>
                          </p:cTn>
                        </p:par>
                        <p:par>
                          <p:cTn id="19" fill="hold">
                            <p:stCondLst>
                              <p:cond delay="2299"/>
                            </p:stCondLst>
                            <p:childTnLst>
                              <p:par>
                                <p:cTn id="20" presetID="22" presetClass="entr" presetSubtype="1"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sp>
        <p:nvSpPr>
          <p:cNvPr id="52" name="矩形 51"/>
          <p:cNvSpPr/>
          <p:nvPr/>
        </p:nvSpPr>
        <p:spPr>
          <a:xfrm>
            <a:off x="5765101" y="1452772"/>
            <a:ext cx="5402179" cy="4154392"/>
          </a:xfrm>
          <a:prstGeom prst="rect">
            <a:avLst/>
          </a:prstGeom>
          <a:blipFill rotWithShape="1">
            <a:blip r:embed="rId3"/>
            <a:stretch>
              <a:fillRect l="-14061" r="-22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Rectangle 20"/>
          <p:cNvSpPr>
            <a:spLocks noChangeArrowheads="1"/>
          </p:cNvSpPr>
          <p:nvPr/>
        </p:nvSpPr>
        <p:spPr bwMode="auto">
          <a:xfrm>
            <a:off x="1415073" y="1452772"/>
            <a:ext cx="3843198" cy="181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50000"/>
              </a:lnSpc>
              <a:spcBef>
                <a:spcPct val="0"/>
              </a:spcBef>
              <a:spcAft>
                <a:spcPct val="0"/>
              </a:spcAft>
            </a:pPr>
            <a:r>
              <a:rPr lang="en-US" altLang="zh-CN" sz="1000">
                <a:solidFill>
                  <a:srgbClr val="53585E"/>
                </a:solidFill>
                <a:latin typeface="Arial" panose="020B0604020202020204" pitchFamily="34" charset="0"/>
                <a:cs typeface="Arial" panose="020B0604020202020204" pitchFamily="34" charset="0"/>
              </a:rPr>
              <a:t>We have many PowerPoint </a:t>
            </a:r>
            <a:r>
              <a:rPr lang="zh-CN" altLang="en-US" sz="1000">
                <a:solidFill>
                  <a:srgbClr val="53585E"/>
                </a:solidFill>
                <a:latin typeface="Arial" panose="020B0604020202020204" pitchFamily="34" charset="0"/>
                <a:cs typeface="Arial" panose="020B0604020202020204" pitchFamily="34" charset="0"/>
              </a:rPr>
              <a:t>templates</a:t>
            </a:r>
            <a:r>
              <a:rPr lang="en-US" altLang="zh-CN" sz="10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 We have many PowerPoint </a:t>
            </a:r>
            <a:r>
              <a:rPr lang="zh-CN" altLang="en-US" sz="1000">
                <a:solidFill>
                  <a:srgbClr val="53585E"/>
                </a:solidFill>
                <a:latin typeface="Arial" panose="020B0604020202020204" pitchFamily="34" charset="0"/>
                <a:cs typeface="Arial" panose="020B0604020202020204" pitchFamily="34" charset="0"/>
              </a:rPr>
              <a:t>templates</a:t>
            </a:r>
            <a:r>
              <a:rPr lang="en-US" altLang="zh-CN" sz="10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 We have many PowerPoint </a:t>
            </a:r>
            <a:r>
              <a:rPr lang="zh-CN" altLang="en-US" sz="1000">
                <a:solidFill>
                  <a:srgbClr val="53585E"/>
                </a:solidFill>
                <a:latin typeface="Arial" panose="020B0604020202020204" pitchFamily="34" charset="0"/>
                <a:cs typeface="Arial" panose="020B0604020202020204" pitchFamily="34" charset="0"/>
              </a:rPr>
              <a:t>templates</a:t>
            </a:r>
            <a:r>
              <a:rPr lang="en-US" altLang="zh-CN" sz="10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000">
              <a:solidFill>
                <a:srgbClr val="53585E"/>
              </a:solidFill>
              <a:latin typeface="Arial" panose="020B0604020202020204" pitchFamily="34" charset="0"/>
              <a:cs typeface="Arial" panose="020B0604020202020204" pitchFamily="34" charset="0"/>
            </a:endParaRPr>
          </a:p>
        </p:txBody>
      </p:sp>
      <p:sp>
        <p:nvSpPr>
          <p:cNvPr id="54" name="矩形 53"/>
          <p:cNvSpPr/>
          <p:nvPr/>
        </p:nvSpPr>
        <p:spPr>
          <a:xfrm>
            <a:off x="1415073" y="4638741"/>
            <a:ext cx="3843198" cy="1057693"/>
          </a:xfrm>
          <a:prstGeom prst="rect">
            <a:avLst/>
          </a:prstGeom>
          <a:solidFill>
            <a:srgbClr val="88B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5" name="Rectangle 20"/>
          <p:cNvSpPr>
            <a:spLocks noChangeArrowheads="1"/>
          </p:cNvSpPr>
          <p:nvPr/>
        </p:nvSpPr>
        <p:spPr bwMode="auto">
          <a:xfrm>
            <a:off x="1559089" y="4759848"/>
            <a:ext cx="3516118" cy="66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50000"/>
              </a:lnSpc>
              <a:spcBef>
                <a:spcPct val="0"/>
              </a:spcBef>
              <a:spcAft>
                <a:spcPct val="0"/>
              </a:spcAft>
            </a:pPr>
            <a:r>
              <a:rPr lang="en-US" altLang="zh-CN" sz="1000">
                <a:solidFill>
                  <a:schemeClr val="bg1"/>
                </a:solidFill>
                <a:latin typeface="Arial" panose="020B0604020202020204" pitchFamily="34" charset="0"/>
                <a:cs typeface="Arial" panose="020B0604020202020204" pitchFamily="34" charset="0"/>
              </a:rPr>
              <a:t>We have many PowerPoint </a:t>
            </a:r>
            <a:r>
              <a:rPr lang="zh-CN" altLang="en-US" sz="1000">
                <a:solidFill>
                  <a:schemeClr val="bg1"/>
                </a:solidFill>
                <a:latin typeface="Arial" panose="020B0604020202020204" pitchFamily="34" charset="0"/>
                <a:cs typeface="Arial" panose="020B0604020202020204" pitchFamily="34" charset="0"/>
              </a:rPr>
              <a:t>templates</a:t>
            </a:r>
            <a:r>
              <a:rPr lang="en-US" altLang="zh-CN" sz="1000">
                <a:solidFill>
                  <a:schemeClr val="bg1"/>
                </a:solidFill>
                <a:latin typeface="Arial" panose="020B0604020202020204" pitchFamily="34" charset="0"/>
                <a:cs typeface="Arial" panose="020B0604020202020204" pitchFamily="34" charset="0"/>
              </a:rPr>
              <a:t> that has been specifically designed to help anyone that is stepping into the world of PowerPoint for the very first time. </a:t>
            </a:r>
            <a:endParaRPr lang="zh-CN" altLang="en-US" sz="1000">
              <a:solidFill>
                <a:schemeClr val="bg1"/>
              </a:solidFill>
              <a:latin typeface="Arial" panose="020B0604020202020204" pitchFamily="34" charset="0"/>
              <a:cs typeface="Arial" panose="020B0604020202020204" pitchFamily="34" charset="0"/>
            </a:endParaRPr>
          </a:p>
        </p:txBody>
      </p:sp>
      <p:sp>
        <p:nvSpPr>
          <p:cNvPr id="56" name="Rectangle 20"/>
          <p:cNvSpPr>
            <a:spLocks noChangeArrowheads="1"/>
          </p:cNvSpPr>
          <p:nvPr/>
        </p:nvSpPr>
        <p:spPr bwMode="auto">
          <a:xfrm>
            <a:off x="1415073" y="3392005"/>
            <a:ext cx="3843198" cy="112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50000"/>
              </a:lnSpc>
              <a:spcBef>
                <a:spcPct val="0"/>
              </a:spcBef>
              <a:spcAft>
                <a:spcPct val="0"/>
              </a:spcAft>
            </a:pPr>
            <a:r>
              <a:rPr lang="en-US" altLang="zh-CN" sz="1000">
                <a:solidFill>
                  <a:srgbClr val="53585E"/>
                </a:solidFill>
                <a:latin typeface="Arial" panose="020B0604020202020204" pitchFamily="34" charset="0"/>
                <a:cs typeface="Arial" panose="020B0604020202020204" pitchFamily="34" charset="0"/>
              </a:rPr>
              <a:t>We have many PowerPoint </a:t>
            </a:r>
            <a:r>
              <a:rPr lang="zh-CN" altLang="en-US" sz="1000">
                <a:solidFill>
                  <a:srgbClr val="53585E"/>
                </a:solidFill>
                <a:latin typeface="Arial" panose="020B0604020202020204" pitchFamily="34" charset="0"/>
                <a:cs typeface="Arial" panose="020B0604020202020204" pitchFamily="34" charset="0"/>
              </a:rPr>
              <a:t>templates</a:t>
            </a:r>
            <a:r>
              <a:rPr lang="en-US" altLang="zh-CN" sz="10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 We have many PowerPoint </a:t>
            </a:r>
            <a:r>
              <a:rPr lang="zh-CN" altLang="en-US" sz="1000">
                <a:solidFill>
                  <a:srgbClr val="53585E"/>
                </a:solidFill>
                <a:latin typeface="Arial" panose="020B0604020202020204" pitchFamily="34" charset="0"/>
                <a:cs typeface="Arial" panose="020B0604020202020204" pitchFamily="34" charset="0"/>
              </a:rPr>
              <a:t>templates</a:t>
            </a:r>
            <a:r>
              <a:rPr lang="en-US" altLang="zh-CN" sz="10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 </a:t>
            </a:r>
            <a:endParaRPr lang="zh-CN" altLang="en-US" sz="1000">
              <a:solidFill>
                <a:srgbClr val="53585E"/>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750" fill="hold"/>
                                        <p:tgtEl>
                                          <p:spTgt spid="51"/>
                                        </p:tgtEl>
                                        <p:attrNameLst>
                                          <p:attrName>ppt_x</p:attrName>
                                        </p:attrNameLst>
                                      </p:cBhvr>
                                      <p:tavLst>
                                        <p:tav tm="0">
                                          <p:val>
                                            <p:strVal val="1+#ppt_w/2"/>
                                          </p:val>
                                        </p:tav>
                                        <p:tav tm="100000">
                                          <p:val>
                                            <p:strVal val="#ppt_x"/>
                                          </p:val>
                                        </p:tav>
                                      </p:tavLst>
                                    </p:anim>
                                    <p:anim calcmode="lin" valueType="num">
                                      <p:cBhvr additive="base">
                                        <p:cTn id="8" dur="75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7" presetClass="entr" presetSubtype="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anim calcmode="lin" valueType="num">
                                      <p:cBhvr>
                                        <p:cTn id="13" dur="500" fill="hold"/>
                                        <p:tgtEl>
                                          <p:spTgt spid="53"/>
                                        </p:tgtEl>
                                        <p:attrNameLst>
                                          <p:attrName>ppt_x</p:attrName>
                                        </p:attrNameLst>
                                      </p:cBhvr>
                                      <p:tavLst>
                                        <p:tav tm="0">
                                          <p:val>
                                            <p:strVal val="#ppt_x"/>
                                          </p:val>
                                        </p:tav>
                                        <p:tav tm="100000">
                                          <p:val>
                                            <p:strVal val="#ppt_x"/>
                                          </p:val>
                                        </p:tav>
                                      </p:tavLst>
                                    </p:anim>
                                    <p:anim calcmode="lin" valueType="num">
                                      <p:cBhvr>
                                        <p:cTn id="14" dur="5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750"/>
                                        <p:tgtEl>
                                          <p:spTgt spid="56"/>
                                        </p:tgtEl>
                                      </p:cBhvr>
                                    </p:animEffect>
                                    <p:anim calcmode="lin" valueType="num">
                                      <p:cBhvr>
                                        <p:cTn id="18" dur="750" fill="hold"/>
                                        <p:tgtEl>
                                          <p:spTgt spid="56"/>
                                        </p:tgtEl>
                                        <p:attrNameLst>
                                          <p:attrName>ppt_x</p:attrName>
                                        </p:attrNameLst>
                                      </p:cBhvr>
                                      <p:tavLst>
                                        <p:tav tm="0">
                                          <p:val>
                                            <p:strVal val="#ppt_x"/>
                                          </p:val>
                                        </p:tav>
                                        <p:tav tm="100000">
                                          <p:val>
                                            <p:strVal val="#ppt_x"/>
                                          </p:val>
                                        </p:tav>
                                      </p:tavLst>
                                    </p:anim>
                                    <p:anim calcmode="lin" valueType="num">
                                      <p:cBhvr>
                                        <p:cTn id="19" dur="750" fill="hold"/>
                                        <p:tgtEl>
                                          <p:spTgt spid="5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0-#ppt_w/2"/>
                                          </p:val>
                                        </p:tav>
                                        <p:tav tm="100000">
                                          <p:val>
                                            <p:strVal val="#ppt_x"/>
                                          </p:val>
                                        </p:tav>
                                      </p:tavLst>
                                    </p:anim>
                                    <p:anim calcmode="lin" valueType="num">
                                      <p:cBhvr additive="base">
                                        <p:cTn id="24" dur="500" fill="hold"/>
                                        <p:tgtEl>
                                          <p:spTgt spid="5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25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randombar(horizontal)">
                                      <p:cBhvr>
                                        <p:cTn id="3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animBg="1"/>
      <p:bldP spid="53" grpId="0"/>
      <p:bldP spid="54" grpId="0" animBg="1"/>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grpSp>
        <p:nvGrpSpPr>
          <p:cNvPr id="68" name="组合 67"/>
          <p:cNvGrpSpPr/>
          <p:nvPr/>
        </p:nvGrpSpPr>
        <p:grpSpPr>
          <a:xfrm>
            <a:off x="1121456" y="1808262"/>
            <a:ext cx="2303915" cy="501039"/>
            <a:chOff x="1121456" y="1835760"/>
            <a:chExt cx="2303915" cy="501039"/>
          </a:xfrm>
        </p:grpSpPr>
        <p:sp>
          <p:nvSpPr>
            <p:cNvPr id="69" name="矩形: 圆角 1"/>
            <p:cNvSpPr/>
            <p:nvPr/>
          </p:nvSpPr>
          <p:spPr>
            <a:xfrm>
              <a:off x="1121456" y="1835760"/>
              <a:ext cx="2303915" cy="501039"/>
            </a:xfrm>
            <a:prstGeom prst="roundRect">
              <a:avLst>
                <a:gd name="adj" fmla="val 50000"/>
              </a:avLst>
            </a:prstGeom>
            <a:solidFill>
              <a:srgbClr val="88B84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0" name="文本框 69"/>
            <p:cNvSpPr txBox="1"/>
            <p:nvPr/>
          </p:nvSpPr>
          <p:spPr>
            <a:xfrm>
              <a:off x="1411638" y="1886224"/>
              <a:ext cx="1569660" cy="369332"/>
            </a:xfrm>
            <a:prstGeom prst="rect">
              <a:avLst/>
            </a:prstGeom>
            <a:noFill/>
          </p:spPr>
          <p:txBody>
            <a:bodyPr wrap="non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标题文字添加</a:t>
              </a:r>
            </a:p>
          </p:txBody>
        </p:sp>
      </p:grpSp>
      <p:grpSp>
        <p:nvGrpSpPr>
          <p:cNvPr id="71" name="组合 70"/>
          <p:cNvGrpSpPr/>
          <p:nvPr/>
        </p:nvGrpSpPr>
        <p:grpSpPr>
          <a:xfrm>
            <a:off x="1121456" y="3158091"/>
            <a:ext cx="2303915" cy="501039"/>
            <a:chOff x="1121456" y="3185589"/>
            <a:chExt cx="2303915" cy="501039"/>
          </a:xfrm>
        </p:grpSpPr>
        <p:sp>
          <p:nvSpPr>
            <p:cNvPr id="72" name="矩形: 圆角 2"/>
            <p:cNvSpPr/>
            <p:nvPr/>
          </p:nvSpPr>
          <p:spPr>
            <a:xfrm>
              <a:off x="1121456" y="3185589"/>
              <a:ext cx="2303915" cy="501039"/>
            </a:xfrm>
            <a:prstGeom prst="roundRect">
              <a:avLst>
                <a:gd name="adj" fmla="val 50000"/>
              </a:avLst>
            </a:prstGeom>
            <a:solidFill>
              <a:srgbClr val="C8648C"/>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3" name="文本框 72"/>
            <p:cNvSpPr txBox="1"/>
            <p:nvPr/>
          </p:nvSpPr>
          <p:spPr>
            <a:xfrm>
              <a:off x="1411638" y="3236053"/>
              <a:ext cx="1569660" cy="369332"/>
            </a:xfrm>
            <a:prstGeom prst="rect">
              <a:avLst/>
            </a:prstGeom>
            <a:noFill/>
          </p:spPr>
          <p:txBody>
            <a:bodyPr wrap="non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标题文字添加</a:t>
              </a:r>
            </a:p>
          </p:txBody>
        </p:sp>
      </p:grpSp>
      <p:grpSp>
        <p:nvGrpSpPr>
          <p:cNvPr id="74" name="组合 73"/>
          <p:cNvGrpSpPr/>
          <p:nvPr/>
        </p:nvGrpSpPr>
        <p:grpSpPr>
          <a:xfrm>
            <a:off x="1121456" y="4507920"/>
            <a:ext cx="2303915" cy="501039"/>
            <a:chOff x="1121456" y="4535418"/>
            <a:chExt cx="2303915" cy="501039"/>
          </a:xfrm>
        </p:grpSpPr>
        <p:sp>
          <p:nvSpPr>
            <p:cNvPr id="75" name="矩形: 圆角 3"/>
            <p:cNvSpPr/>
            <p:nvPr/>
          </p:nvSpPr>
          <p:spPr>
            <a:xfrm>
              <a:off x="1121456" y="4535418"/>
              <a:ext cx="2303915" cy="501039"/>
            </a:xfrm>
            <a:prstGeom prst="roundRect">
              <a:avLst>
                <a:gd name="adj" fmla="val 50000"/>
              </a:avLst>
            </a:prstGeom>
            <a:solidFill>
              <a:srgbClr val="88B84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6" name="文本框 75"/>
            <p:cNvSpPr txBox="1"/>
            <p:nvPr/>
          </p:nvSpPr>
          <p:spPr>
            <a:xfrm>
              <a:off x="1411638" y="4589697"/>
              <a:ext cx="1569660" cy="369332"/>
            </a:xfrm>
            <a:prstGeom prst="rect">
              <a:avLst/>
            </a:prstGeom>
            <a:noFill/>
          </p:spPr>
          <p:txBody>
            <a:bodyPr wrap="non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标题文字添加</a:t>
              </a:r>
            </a:p>
          </p:txBody>
        </p:sp>
      </p:grpSp>
      <p:sp>
        <p:nvSpPr>
          <p:cNvPr id="77" name="文本框 28"/>
          <p:cNvSpPr txBox="1"/>
          <p:nvPr/>
        </p:nvSpPr>
        <p:spPr>
          <a:xfrm>
            <a:off x="1121456" y="2396385"/>
            <a:ext cx="9749744" cy="57708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23850" fontAlgn="auto">
              <a:lnSpc>
                <a:spcPct val="150000"/>
              </a:lnSpc>
              <a:spcBef>
                <a:spcPts val="850"/>
              </a:spcBef>
              <a:spcAft>
                <a:spcPct val="0"/>
              </a:spcAft>
            </a:pPr>
            <a:r>
              <a:rPr lang="en-US" altLang="zh-CN" sz="1050">
                <a:solidFill>
                  <a:prstClr val="black">
                    <a:lumMod val="75000"/>
                    <a:lumOff val="25000"/>
                  </a:prstClr>
                </a:solidFill>
                <a:latin typeface="Arial" panose="020B0604020202020204"/>
                <a:ea typeface="MS PGothic" panose="020B0600070205080204" charset="-128"/>
                <a:cs typeface="Lato" charset="0"/>
              </a:rPr>
              <a:t>Lorem ipsum dolor sit amet, consectetur adipiscing elit. Proin condimentum velit in tortor posuere posuere. Class aptent taciti sociosqu ad litora torquent per conubia nostra, per inceptos himenaeos. Nunc bibendum scelerisque turpis. Proin vel semper augue, non ornare tellus. </a:t>
            </a:r>
          </a:p>
        </p:txBody>
      </p:sp>
      <p:sp>
        <p:nvSpPr>
          <p:cNvPr id="78" name="文本框 28"/>
          <p:cNvSpPr txBox="1"/>
          <p:nvPr/>
        </p:nvSpPr>
        <p:spPr>
          <a:xfrm>
            <a:off x="1121456" y="3729812"/>
            <a:ext cx="9749744" cy="57708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23850" fontAlgn="auto">
              <a:lnSpc>
                <a:spcPct val="150000"/>
              </a:lnSpc>
              <a:spcBef>
                <a:spcPts val="850"/>
              </a:spcBef>
              <a:spcAft>
                <a:spcPct val="0"/>
              </a:spcAft>
            </a:pPr>
            <a:r>
              <a:rPr lang="en-US" altLang="zh-CN" sz="1050">
                <a:solidFill>
                  <a:prstClr val="black">
                    <a:lumMod val="75000"/>
                    <a:lumOff val="25000"/>
                  </a:prstClr>
                </a:solidFill>
                <a:latin typeface="Arial" panose="020B0604020202020204"/>
                <a:ea typeface="MS PGothic" panose="020B0600070205080204" charset="-128"/>
                <a:cs typeface="Lato" charset="0"/>
              </a:rPr>
              <a:t>Lorem ipsum dolor sit amet, consectetur adipiscing elit. Proin condimentum velit in tortor posuere posuere. Class aptent taciti sociosqu ad litora torquent per conubia nostra, per inceptos himenaeos. Nunc bibendum scelerisque turpis. Proin vel semper augue, non ornare tellus. </a:t>
            </a:r>
          </a:p>
        </p:txBody>
      </p:sp>
      <p:sp>
        <p:nvSpPr>
          <p:cNvPr id="79" name="文本框 28"/>
          <p:cNvSpPr txBox="1"/>
          <p:nvPr/>
        </p:nvSpPr>
        <p:spPr>
          <a:xfrm>
            <a:off x="1121456" y="5063238"/>
            <a:ext cx="9749744" cy="56881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23850" fontAlgn="auto">
              <a:lnSpc>
                <a:spcPct val="150000"/>
              </a:lnSpc>
              <a:spcBef>
                <a:spcPts val="850"/>
              </a:spcBef>
              <a:spcAft>
                <a:spcPct val="0"/>
              </a:spcAft>
            </a:pPr>
            <a:r>
              <a:rPr lang="en-US" altLang="zh-CN" sz="1050">
                <a:solidFill>
                  <a:prstClr val="black">
                    <a:lumMod val="75000"/>
                    <a:lumOff val="25000"/>
                  </a:prstClr>
                </a:solidFill>
                <a:latin typeface="Arial" panose="020B0604020202020204"/>
                <a:ea typeface="MS PGothic" panose="020B0600070205080204" charset="-128"/>
                <a:cs typeface="Lato" charset="0"/>
              </a:rPr>
              <a:t>Lorem ipsum dolor sit amet, consectetur adipiscing elit. Proin condimentum velit in tortor posuere posuere. Class aptent taciti sociosqu ad litora torquent per conubia nostra, per inceptos himenaeos. Nunc bibendum scelerisque turpis. Proin vel semper augue, non ornare tellus.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750" fill="hold"/>
                                        <p:tgtEl>
                                          <p:spTgt spid="33"/>
                                        </p:tgtEl>
                                        <p:attrNameLst>
                                          <p:attrName>ppt_x</p:attrName>
                                        </p:attrNameLst>
                                      </p:cBhvr>
                                      <p:tavLst>
                                        <p:tav tm="0">
                                          <p:val>
                                            <p:strVal val="1+#ppt_w/2"/>
                                          </p:val>
                                        </p:tav>
                                        <p:tav tm="100000">
                                          <p:val>
                                            <p:strVal val="#ppt_x"/>
                                          </p:val>
                                        </p:tav>
                                      </p:tavLst>
                                    </p:anim>
                                    <p:anim calcmode="lin" valueType="num">
                                      <p:cBhvr additive="base">
                                        <p:cTn id="8" dur="75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500" fill="hold"/>
                                        <p:tgtEl>
                                          <p:spTgt spid="68"/>
                                        </p:tgtEl>
                                        <p:attrNameLst>
                                          <p:attrName>ppt_x</p:attrName>
                                        </p:attrNameLst>
                                      </p:cBhvr>
                                      <p:tavLst>
                                        <p:tav tm="0">
                                          <p:val>
                                            <p:strVal val="#ppt_x"/>
                                          </p:val>
                                        </p:tav>
                                        <p:tav tm="100000">
                                          <p:val>
                                            <p:strVal val="#ppt_x"/>
                                          </p:val>
                                        </p:tav>
                                      </p:tavLst>
                                    </p:anim>
                                    <p:anim calcmode="lin" valueType="num">
                                      <p:cBhvr additive="base">
                                        <p:cTn id="13" dur="500" fill="hold"/>
                                        <p:tgtEl>
                                          <p:spTgt spid="6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additive="base">
                                        <p:cTn id="16" dur="500" fill="hold"/>
                                        <p:tgtEl>
                                          <p:spTgt spid="71"/>
                                        </p:tgtEl>
                                        <p:attrNameLst>
                                          <p:attrName>ppt_x</p:attrName>
                                        </p:attrNameLst>
                                      </p:cBhvr>
                                      <p:tavLst>
                                        <p:tav tm="0">
                                          <p:val>
                                            <p:strVal val="#ppt_x"/>
                                          </p:val>
                                        </p:tav>
                                        <p:tav tm="100000">
                                          <p:val>
                                            <p:strVal val="#ppt_x"/>
                                          </p:val>
                                        </p:tav>
                                      </p:tavLst>
                                    </p:anim>
                                    <p:anim calcmode="lin" valueType="num">
                                      <p:cBhvr additive="base">
                                        <p:cTn id="17" dur="500" fill="hold"/>
                                        <p:tgtEl>
                                          <p:spTgt spid="7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4"/>
                                        </p:tgtEl>
                                        <p:attrNameLst>
                                          <p:attrName>style.visibility</p:attrName>
                                        </p:attrNameLst>
                                      </p:cBhvr>
                                      <p:to>
                                        <p:strVal val="visible"/>
                                      </p:to>
                                    </p:set>
                                    <p:anim calcmode="lin" valueType="num">
                                      <p:cBhvr additive="base">
                                        <p:cTn id="20" dur="500" fill="hold"/>
                                        <p:tgtEl>
                                          <p:spTgt spid="74"/>
                                        </p:tgtEl>
                                        <p:attrNameLst>
                                          <p:attrName>ppt_x</p:attrName>
                                        </p:attrNameLst>
                                      </p:cBhvr>
                                      <p:tavLst>
                                        <p:tav tm="0">
                                          <p:val>
                                            <p:strVal val="#ppt_x"/>
                                          </p:val>
                                        </p:tav>
                                        <p:tav tm="100000">
                                          <p:val>
                                            <p:strVal val="#ppt_x"/>
                                          </p:val>
                                        </p:tav>
                                      </p:tavLst>
                                    </p:anim>
                                    <p:anim calcmode="lin" valueType="num">
                                      <p:cBhvr additive="base">
                                        <p:cTn id="21" dur="500" fill="hold"/>
                                        <p:tgtEl>
                                          <p:spTgt spid="74"/>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left)">
                                      <p:cBhvr>
                                        <p:cTn id="25" dur="500"/>
                                        <p:tgtEl>
                                          <p:spTgt spid="77"/>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wipe(left)">
                                      <p:cBhvr>
                                        <p:cTn id="29" dur="500"/>
                                        <p:tgtEl>
                                          <p:spTgt spid="78"/>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wipe(left)">
                                      <p:cBhvr>
                                        <p:cTn id="3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7" grpId="0"/>
      <p:bldP spid="78"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16736" y="2491409"/>
            <a:ext cx="4158864" cy="3395904"/>
            <a:chOff x="-7831588" y="789385"/>
            <a:chExt cx="6178550" cy="5045075"/>
          </a:xfrm>
        </p:grpSpPr>
        <p:sp>
          <p:nvSpPr>
            <p:cNvPr id="9" name="Freeform 7"/>
            <p:cNvSpPr/>
            <p:nvPr/>
          </p:nvSpPr>
          <p:spPr bwMode="auto">
            <a:xfrm>
              <a:off x="-7831588" y="2942035"/>
              <a:ext cx="1657350" cy="2892425"/>
            </a:xfrm>
            <a:custGeom>
              <a:avLst/>
              <a:gdLst>
                <a:gd name="T0" fmla="*/ 262 w 1044"/>
                <a:gd name="T1" fmla="*/ 924 h 1822"/>
                <a:gd name="T2" fmla="*/ 254 w 1044"/>
                <a:gd name="T3" fmla="*/ 924 h 1822"/>
                <a:gd name="T4" fmla="*/ 236 w 1044"/>
                <a:gd name="T5" fmla="*/ 916 h 1822"/>
                <a:gd name="T6" fmla="*/ 224 w 1044"/>
                <a:gd name="T7" fmla="*/ 904 h 1822"/>
                <a:gd name="T8" fmla="*/ 218 w 1044"/>
                <a:gd name="T9" fmla="*/ 888 h 1822"/>
                <a:gd name="T10" fmla="*/ 216 w 1044"/>
                <a:gd name="T11" fmla="*/ 114 h 1822"/>
                <a:gd name="T12" fmla="*/ 214 w 1044"/>
                <a:gd name="T13" fmla="*/ 92 h 1822"/>
                <a:gd name="T14" fmla="*/ 200 w 1044"/>
                <a:gd name="T15" fmla="*/ 52 h 1822"/>
                <a:gd name="T16" fmla="*/ 172 w 1044"/>
                <a:gd name="T17" fmla="*/ 22 h 1822"/>
                <a:gd name="T18" fmla="*/ 134 w 1044"/>
                <a:gd name="T19" fmla="*/ 4 h 1822"/>
                <a:gd name="T20" fmla="*/ 112 w 1044"/>
                <a:gd name="T21" fmla="*/ 0 h 1822"/>
                <a:gd name="T22" fmla="*/ 68 w 1044"/>
                <a:gd name="T23" fmla="*/ 8 h 1822"/>
                <a:gd name="T24" fmla="*/ 34 w 1044"/>
                <a:gd name="T25" fmla="*/ 32 h 1822"/>
                <a:gd name="T26" fmla="*/ 10 w 1044"/>
                <a:gd name="T27" fmla="*/ 66 h 1822"/>
                <a:gd name="T28" fmla="*/ 0 w 1044"/>
                <a:gd name="T29" fmla="*/ 108 h 1822"/>
                <a:gd name="T30" fmla="*/ 0 w 1044"/>
                <a:gd name="T31" fmla="*/ 1050 h 1822"/>
                <a:gd name="T32" fmla="*/ 10 w 1044"/>
                <a:gd name="T33" fmla="*/ 1092 h 1822"/>
                <a:gd name="T34" fmla="*/ 32 w 1044"/>
                <a:gd name="T35" fmla="*/ 1128 h 1822"/>
                <a:gd name="T36" fmla="*/ 68 w 1044"/>
                <a:gd name="T37" fmla="*/ 1152 h 1822"/>
                <a:gd name="T38" fmla="*/ 110 w 1044"/>
                <a:gd name="T39" fmla="*/ 1160 h 1822"/>
                <a:gd name="T40" fmla="*/ 482 w 1044"/>
                <a:gd name="T41" fmla="*/ 1744 h 1822"/>
                <a:gd name="T42" fmla="*/ 230 w 1044"/>
                <a:gd name="T43" fmla="*/ 1744 h 1822"/>
                <a:gd name="T44" fmla="*/ 214 w 1044"/>
                <a:gd name="T45" fmla="*/ 1746 h 1822"/>
                <a:gd name="T46" fmla="*/ 202 w 1044"/>
                <a:gd name="T47" fmla="*/ 1756 h 1822"/>
                <a:gd name="T48" fmla="*/ 194 w 1044"/>
                <a:gd name="T49" fmla="*/ 1768 h 1822"/>
                <a:gd name="T50" fmla="*/ 190 w 1044"/>
                <a:gd name="T51" fmla="*/ 1784 h 1822"/>
                <a:gd name="T52" fmla="*/ 190 w 1044"/>
                <a:gd name="T53" fmla="*/ 1784 h 1822"/>
                <a:gd name="T54" fmla="*/ 194 w 1044"/>
                <a:gd name="T55" fmla="*/ 1798 h 1822"/>
                <a:gd name="T56" fmla="*/ 202 w 1044"/>
                <a:gd name="T57" fmla="*/ 1812 h 1822"/>
                <a:gd name="T58" fmla="*/ 214 w 1044"/>
                <a:gd name="T59" fmla="*/ 1820 h 1822"/>
                <a:gd name="T60" fmla="*/ 230 w 1044"/>
                <a:gd name="T61" fmla="*/ 1822 h 1822"/>
                <a:gd name="T62" fmla="*/ 814 w 1044"/>
                <a:gd name="T63" fmla="*/ 1822 h 1822"/>
                <a:gd name="T64" fmla="*/ 830 w 1044"/>
                <a:gd name="T65" fmla="*/ 1820 h 1822"/>
                <a:gd name="T66" fmla="*/ 842 w 1044"/>
                <a:gd name="T67" fmla="*/ 1812 h 1822"/>
                <a:gd name="T68" fmla="*/ 850 w 1044"/>
                <a:gd name="T69" fmla="*/ 1798 h 1822"/>
                <a:gd name="T70" fmla="*/ 854 w 1044"/>
                <a:gd name="T71" fmla="*/ 1784 h 1822"/>
                <a:gd name="T72" fmla="*/ 854 w 1044"/>
                <a:gd name="T73" fmla="*/ 1784 h 1822"/>
                <a:gd name="T74" fmla="*/ 850 w 1044"/>
                <a:gd name="T75" fmla="*/ 1768 h 1822"/>
                <a:gd name="T76" fmla="*/ 842 w 1044"/>
                <a:gd name="T77" fmla="*/ 1756 h 1822"/>
                <a:gd name="T78" fmla="*/ 830 w 1044"/>
                <a:gd name="T79" fmla="*/ 1746 h 1822"/>
                <a:gd name="T80" fmla="*/ 814 w 1044"/>
                <a:gd name="T81" fmla="*/ 1744 h 1822"/>
                <a:gd name="T82" fmla="*/ 562 w 1044"/>
                <a:gd name="T83" fmla="*/ 1160 h 1822"/>
                <a:gd name="T84" fmla="*/ 922 w 1044"/>
                <a:gd name="T85" fmla="*/ 1160 h 1822"/>
                <a:gd name="T86" fmla="*/ 968 w 1044"/>
                <a:gd name="T87" fmla="*/ 1152 h 1822"/>
                <a:gd name="T88" fmla="*/ 1006 w 1044"/>
                <a:gd name="T89" fmla="*/ 1128 h 1822"/>
                <a:gd name="T90" fmla="*/ 1032 w 1044"/>
                <a:gd name="T91" fmla="*/ 1094 h 1822"/>
                <a:gd name="T92" fmla="*/ 1044 w 1044"/>
                <a:gd name="T93" fmla="*/ 1050 h 1822"/>
                <a:gd name="T94" fmla="*/ 1044 w 1044"/>
                <a:gd name="T95" fmla="*/ 1038 h 1822"/>
                <a:gd name="T96" fmla="*/ 1040 w 1044"/>
                <a:gd name="T97" fmla="*/ 1012 h 1822"/>
                <a:gd name="T98" fmla="*/ 1032 w 1044"/>
                <a:gd name="T99" fmla="*/ 990 h 1822"/>
                <a:gd name="T100" fmla="*/ 1012 w 1044"/>
                <a:gd name="T101" fmla="*/ 962 h 1822"/>
                <a:gd name="T102" fmla="*/ 984 w 1044"/>
                <a:gd name="T103" fmla="*/ 940 h 1822"/>
                <a:gd name="T104" fmla="*/ 962 w 1044"/>
                <a:gd name="T105" fmla="*/ 930 h 1822"/>
                <a:gd name="T106" fmla="*/ 940 w 1044"/>
                <a:gd name="T107" fmla="*/ 924 h 1822"/>
                <a:gd name="T108" fmla="*/ 926 w 1044"/>
                <a:gd name="T109" fmla="*/ 924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4" h="1822">
                  <a:moveTo>
                    <a:pt x="926" y="924"/>
                  </a:moveTo>
                  <a:lnTo>
                    <a:pt x="262" y="924"/>
                  </a:lnTo>
                  <a:lnTo>
                    <a:pt x="262" y="924"/>
                  </a:lnTo>
                  <a:lnTo>
                    <a:pt x="254" y="924"/>
                  </a:lnTo>
                  <a:lnTo>
                    <a:pt x="244" y="920"/>
                  </a:lnTo>
                  <a:lnTo>
                    <a:pt x="236" y="916"/>
                  </a:lnTo>
                  <a:lnTo>
                    <a:pt x="230" y="910"/>
                  </a:lnTo>
                  <a:lnTo>
                    <a:pt x="224" y="904"/>
                  </a:lnTo>
                  <a:lnTo>
                    <a:pt x="220" y="896"/>
                  </a:lnTo>
                  <a:lnTo>
                    <a:pt x="218" y="888"/>
                  </a:lnTo>
                  <a:lnTo>
                    <a:pt x="216" y="878"/>
                  </a:lnTo>
                  <a:lnTo>
                    <a:pt x="216" y="114"/>
                  </a:lnTo>
                  <a:lnTo>
                    <a:pt x="216" y="114"/>
                  </a:lnTo>
                  <a:lnTo>
                    <a:pt x="214" y="92"/>
                  </a:lnTo>
                  <a:lnTo>
                    <a:pt x="208" y="70"/>
                  </a:lnTo>
                  <a:lnTo>
                    <a:pt x="200" y="52"/>
                  </a:lnTo>
                  <a:lnTo>
                    <a:pt x="186" y="36"/>
                  </a:lnTo>
                  <a:lnTo>
                    <a:pt x="172" y="22"/>
                  </a:lnTo>
                  <a:lnTo>
                    <a:pt x="154" y="10"/>
                  </a:lnTo>
                  <a:lnTo>
                    <a:pt x="134" y="4"/>
                  </a:lnTo>
                  <a:lnTo>
                    <a:pt x="112" y="0"/>
                  </a:lnTo>
                  <a:lnTo>
                    <a:pt x="112" y="0"/>
                  </a:lnTo>
                  <a:lnTo>
                    <a:pt x="90" y="2"/>
                  </a:lnTo>
                  <a:lnTo>
                    <a:pt x="68" y="8"/>
                  </a:lnTo>
                  <a:lnTo>
                    <a:pt x="50" y="18"/>
                  </a:lnTo>
                  <a:lnTo>
                    <a:pt x="34" y="32"/>
                  </a:lnTo>
                  <a:lnTo>
                    <a:pt x="20" y="48"/>
                  </a:lnTo>
                  <a:lnTo>
                    <a:pt x="10" y="66"/>
                  </a:lnTo>
                  <a:lnTo>
                    <a:pt x="2" y="86"/>
                  </a:lnTo>
                  <a:lnTo>
                    <a:pt x="0" y="108"/>
                  </a:lnTo>
                  <a:lnTo>
                    <a:pt x="0" y="1050"/>
                  </a:lnTo>
                  <a:lnTo>
                    <a:pt x="0" y="1050"/>
                  </a:lnTo>
                  <a:lnTo>
                    <a:pt x="2" y="1072"/>
                  </a:lnTo>
                  <a:lnTo>
                    <a:pt x="10" y="1092"/>
                  </a:lnTo>
                  <a:lnTo>
                    <a:pt x="20" y="1112"/>
                  </a:lnTo>
                  <a:lnTo>
                    <a:pt x="32" y="1128"/>
                  </a:lnTo>
                  <a:lnTo>
                    <a:pt x="50" y="1142"/>
                  </a:lnTo>
                  <a:lnTo>
                    <a:pt x="68" y="1152"/>
                  </a:lnTo>
                  <a:lnTo>
                    <a:pt x="88" y="1158"/>
                  </a:lnTo>
                  <a:lnTo>
                    <a:pt x="110" y="1160"/>
                  </a:lnTo>
                  <a:lnTo>
                    <a:pt x="482" y="1160"/>
                  </a:lnTo>
                  <a:lnTo>
                    <a:pt x="482" y="1744"/>
                  </a:lnTo>
                  <a:lnTo>
                    <a:pt x="230" y="1744"/>
                  </a:lnTo>
                  <a:lnTo>
                    <a:pt x="230" y="1744"/>
                  </a:lnTo>
                  <a:lnTo>
                    <a:pt x="222" y="1744"/>
                  </a:lnTo>
                  <a:lnTo>
                    <a:pt x="214" y="1746"/>
                  </a:lnTo>
                  <a:lnTo>
                    <a:pt x="208" y="1750"/>
                  </a:lnTo>
                  <a:lnTo>
                    <a:pt x="202" y="1756"/>
                  </a:lnTo>
                  <a:lnTo>
                    <a:pt x="196" y="1760"/>
                  </a:lnTo>
                  <a:lnTo>
                    <a:pt x="194" y="1768"/>
                  </a:lnTo>
                  <a:lnTo>
                    <a:pt x="190" y="1776"/>
                  </a:lnTo>
                  <a:lnTo>
                    <a:pt x="190" y="1784"/>
                  </a:lnTo>
                  <a:lnTo>
                    <a:pt x="190" y="1784"/>
                  </a:lnTo>
                  <a:lnTo>
                    <a:pt x="190" y="1784"/>
                  </a:lnTo>
                  <a:lnTo>
                    <a:pt x="190" y="1792"/>
                  </a:lnTo>
                  <a:lnTo>
                    <a:pt x="194" y="1798"/>
                  </a:lnTo>
                  <a:lnTo>
                    <a:pt x="196" y="1806"/>
                  </a:lnTo>
                  <a:lnTo>
                    <a:pt x="202" y="1812"/>
                  </a:lnTo>
                  <a:lnTo>
                    <a:pt x="208" y="1816"/>
                  </a:lnTo>
                  <a:lnTo>
                    <a:pt x="214" y="1820"/>
                  </a:lnTo>
                  <a:lnTo>
                    <a:pt x="222" y="1822"/>
                  </a:lnTo>
                  <a:lnTo>
                    <a:pt x="230" y="1822"/>
                  </a:lnTo>
                  <a:lnTo>
                    <a:pt x="814" y="1822"/>
                  </a:lnTo>
                  <a:lnTo>
                    <a:pt x="814" y="1822"/>
                  </a:lnTo>
                  <a:lnTo>
                    <a:pt x="822" y="1822"/>
                  </a:lnTo>
                  <a:lnTo>
                    <a:pt x="830" y="1820"/>
                  </a:lnTo>
                  <a:lnTo>
                    <a:pt x="836" y="1816"/>
                  </a:lnTo>
                  <a:lnTo>
                    <a:pt x="842" y="1812"/>
                  </a:lnTo>
                  <a:lnTo>
                    <a:pt x="846" y="1806"/>
                  </a:lnTo>
                  <a:lnTo>
                    <a:pt x="850" y="1798"/>
                  </a:lnTo>
                  <a:lnTo>
                    <a:pt x="852" y="1792"/>
                  </a:lnTo>
                  <a:lnTo>
                    <a:pt x="854" y="1784"/>
                  </a:lnTo>
                  <a:lnTo>
                    <a:pt x="854" y="1784"/>
                  </a:lnTo>
                  <a:lnTo>
                    <a:pt x="854" y="1784"/>
                  </a:lnTo>
                  <a:lnTo>
                    <a:pt x="852" y="1776"/>
                  </a:lnTo>
                  <a:lnTo>
                    <a:pt x="850" y="1768"/>
                  </a:lnTo>
                  <a:lnTo>
                    <a:pt x="846" y="1760"/>
                  </a:lnTo>
                  <a:lnTo>
                    <a:pt x="842" y="1756"/>
                  </a:lnTo>
                  <a:lnTo>
                    <a:pt x="836" y="1750"/>
                  </a:lnTo>
                  <a:lnTo>
                    <a:pt x="830" y="1746"/>
                  </a:lnTo>
                  <a:lnTo>
                    <a:pt x="822" y="1744"/>
                  </a:lnTo>
                  <a:lnTo>
                    <a:pt x="814" y="1744"/>
                  </a:lnTo>
                  <a:lnTo>
                    <a:pt x="562" y="1744"/>
                  </a:lnTo>
                  <a:lnTo>
                    <a:pt x="562" y="1160"/>
                  </a:lnTo>
                  <a:lnTo>
                    <a:pt x="922" y="1160"/>
                  </a:lnTo>
                  <a:lnTo>
                    <a:pt x="922" y="1160"/>
                  </a:lnTo>
                  <a:lnTo>
                    <a:pt x="946" y="1158"/>
                  </a:lnTo>
                  <a:lnTo>
                    <a:pt x="968" y="1152"/>
                  </a:lnTo>
                  <a:lnTo>
                    <a:pt x="988" y="1142"/>
                  </a:lnTo>
                  <a:lnTo>
                    <a:pt x="1006" y="1128"/>
                  </a:lnTo>
                  <a:lnTo>
                    <a:pt x="1020" y="1112"/>
                  </a:lnTo>
                  <a:lnTo>
                    <a:pt x="1032" y="1094"/>
                  </a:lnTo>
                  <a:lnTo>
                    <a:pt x="1040" y="1072"/>
                  </a:lnTo>
                  <a:lnTo>
                    <a:pt x="1044" y="1050"/>
                  </a:lnTo>
                  <a:lnTo>
                    <a:pt x="1044" y="1050"/>
                  </a:lnTo>
                  <a:lnTo>
                    <a:pt x="1044" y="1038"/>
                  </a:lnTo>
                  <a:lnTo>
                    <a:pt x="1044" y="1024"/>
                  </a:lnTo>
                  <a:lnTo>
                    <a:pt x="1040" y="1012"/>
                  </a:lnTo>
                  <a:lnTo>
                    <a:pt x="1038" y="1002"/>
                  </a:lnTo>
                  <a:lnTo>
                    <a:pt x="1032" y="990"/>
                  </a:lnTo>
                  <a:lnTo>
                    <a:pt x="1026" y="980"/>
                  </a:lnTo>
                  <a:lnTo>
                    <a:pt x="1012" y="962"/>
                  </a:lnTo>
                  <a:lnTo>
                    <a:pt x="994" y="946"/>
                  </a:lnTo>
                  <a:lnTo>
                    <a:pt x="984" y="940"/>
                  </a:lnTo>
                  <a:lnTo>
                    <a:pt x="974" y="934"/>
                  </a:lnTo>
                  <a:lnTo>
                    <a:pt x="962" y="930"/>
                  </a:lnTo>
                  <a:lnTo>
                    <a:pt x="952" y="926"/>
                  </a:lnTo>
                  <a:lnTo>
                    <a:pt x="940" y="924"/>
                  </a:lnTo>
                  <a:lnTo>
                    <a:pt x="926" y="924"/>
                  </a:lnTo>
                  <a:lnTo>
                    <a:pt x="926" y="924"/>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 name="Freeform 10"/>
            <p:cNvSpPr/>
            <p:nvPr/>
          </p:nvSpPr>
          <p:spPr bwMode="auto">
            <a:xfrm>
              <a:off x="-3307213" y="2942035"/>
              <a:ext cx="1654175" cy="2892425"/>
            </a:xfrm>
            <a:custGeom>
              <a:avLst/>
              <a:gdLst>
                <a:gd name="T0" fmla="*/ 782 w 1042"/>
                <a:gd name="T1" fmla="*/ 924 h 1822"/>
                <a:gd name="T2" fmla="*/ 790 w 1042"/>
                <a:gd name="T3" fmla="*/ 924 h 1822"/>
                <a:gd name="T4" fmla="*/ 806 w 1042"/>
                <a:gd name="T5" fmla="*/ 916 h 1822"/>
                <a:gd name="T6" fmla="*/ 820 w 1042"/>
                <a:gd name="T7" fmla="*/ 904 h 1822"/>
                <a:gd name="T8" fmla="*/ 826 w 1042"/>
                <a:gd name="T9" fmla="*/ 888 h 1822"/>
                <a:gd name="T10" fmla="*/ 826 w 1042"/>
                <a:gd name="T11" fmla="*/ 114 h 1822"/>
                <a:gd name="T12" fmla="*/ 828 w 1042"/>
                <a:gd name="T13" fmla="*/ 92 h 1822"/>
                <a:gd name="T14" fmla="*/ 844 w 1042"/>
                <a:gd name="T15" fmla="*/ 52 h 1822"/>
                <a:gd name="T16" fmla="*/ 872 w 1042"/>
                <a:gd name="T17" fmla="*/ 22 h 1822"/>
                <a:gd name="T18" fmla="*/ 910 w 1042"/>
                <a:gd name="T19" fmla="*/ 4 h 1822"/>
                <a:gd name="T20" fmla="*/ 932 w 1042"/>
                <a:gd name="T21" fmla="*/ 0 h 1822"/>
                <a:gd name="T22" fmla="*/ 974 w 1042"/>
                <a:gd name="T23" fmla="*/ 8 h 1822"/>
                <a:gd name="T24" fmla="*/ 1010 w 1042"/>
                <a:gd name="T25" fmla="*/ 32 h 1822"/>
                <a:gd name="T26" fmla="*/ 1034 w 1042"/>
                <a:gd name="T27" fmla="*/ 66 h 1822"/>
                <a:gd name="T28" fmla="*/ 1042 w 1042"/>
                <a:gd name="T29" fmla="*/ 108 h 1822"/>
                <a:gd name="T30" fmla="*/ 1042 w 1042"/>
                <a:gd name="T31" fmla="*/ 1050 h 1822"/>
                <a:gd name="T32" fmla="*/ 1034 w 1042"/>
                <a:gd name="T33" fmla="*/ 1092 h 1822"/>
                <a:gd name="T34" fmla="*/ 1010 w 1042"/>
                <a:gd name="T35" fmla="*/ 1128 h 1822"/>
                <a:gd name="T36" fmla="*/ 976 w 1042"/>
                <a:gd name="T37" fmla="*/ 1152 h 1822"/>
                <a:gd name="T38" fmla="*/ 932 w 1042"/>
                <a:gd name="T39" fmla="*/ 1160 h 1822"/>
                <a:gd name="T40" fmla="*/ 562 w 1042"/>
                <a:gd name="T41" fmla="*/ 1744 h 1822"/>
                <a:gd name="T42" fmla="*/ 814 w 1042"/>
                <a:gd name="T43" fmla="*/ 1744 h 1822"/>
                <a:gd name="T44" fmla="*/ 830 w 1042"/>
                <a:gd name="T45" fmla="*/ 1746 h 1822"/>
                <a:gd name="T46" fmla="*/ 842 w 1042"/>
                <a:gd name="T47" fmla="*/ 1756 h 1822"/>
                <a:gd name="T48" fmla="*/ 850 w 1042"/>
                <a:gd name="T49" fmla="*/ 1768 h 1822"/>
                <a:gd name="T50" fmla="*/ 854 w 1042"/>
                <a:gd name="T51" fmla="*/ 1784 h 1822"/>
                <a:gd name="T52" fmla="*/ 854 w 1042"/>
                <a:gd name="T53" fmla="*/ 1784 h 1822"/>
                <a:gd name="T54" fmla="*/ 850 w 1042"/>
                <a:gd name="T55" fmla="*/ 1798 h 1822"/>
                <a:gd name="T56" fmla="*/ 842 w 1042"/>
                <a:gd name="T57" fmla="*/ 1812 h 1822"/>
                <a:gd name="T58" fmla="*/ 830 w 1042"/>
                <a:gd name="T59" fmla="*/ 1820 h 1822"/>
                <a:gd name="T60" fmla="*/ 814 w 1042"/>
                <a:gd name="T61" fmla="*/ 1822 h 1822"/>
                <a:gd name="T62" fmla="*/ 230 w 1042"/>
                <a:gd name="T63" fmla="*/ 1822 h 1822"/>
                <a:gd name="T64" fmla="*/ 214 w 1042"/>
                <a:gd name="T65" fmla="*/ 1820 h 1822"/>
                <a:gd name="T66" fmla="*/ 202 w 1042"/>
                <a:gd name="T67" fmla="*/ 1812 h 1822"/>
                <a:gd name="T68" fmla="*/ 194 w 1042"/>
                <a:gd name="T69" fmla="*/ 1798 h 1822"/>
                <a:gd name="T70" fmla="*/ 190 w 1042"/>
                <a:gd name="T71" fmla="*/ 1784 h 1822"/>
                <a:gd name="T72" fmla="*/ 190 w 1042"/>
                <a:gd name="T73" fmla="*/ 1784 h 1822"/>
                <a:gd name="T74" fmla="*/ 194 w 1042"/>
                <a:gd name="T75" fmla="*/ 1768 h 1822"/>
                <a:gd name="T76" fmla="*/ 202 w 1042"/>
                <a:gd name="T77" fmla="*/ 1756 h 1822"/>
                <a:gd name="T78" fmla="*/ 214 w 1042"/>
                <a:gd name="T79" fmla="*/ 1746 h 1822"/>
                <a:gd name="T80" fmla="*/ 230 w 1042"/>
                <a:gd name="T81" fmla="*/ 1744 h 1822"/>
                <a:gd name="T82" fmla="*/ 482 w 1042"/>
                <a:gd name="T83" fmla="*/ 1160 h 1822"/>
                <a:gd name="T84" fmla="*/ 122 w 1042"/>
                <a:gd name="T85" fmla="*/ 1160 h 1822"/>
                <a:gd name="T86" fmla="*/ 76 w 1042"/>
                <a:gd name="T87" fmla="*/ 1152 h 1822"/>
                <a:gd name="T88" fmla="*/ 38 w 1042"/>
                <a:gd name="T89" fmla="*/ 1128 h 1822"/>
                <a:gd name="T90" fmla="*/ 12 w 1042"/>
                <a:gd name="T91" fmla="*/ 1094 h 1822"/>
                <a:gd name="T92" fmla="*/ 0 w 1042"/>
                <a:gd name="T93" fmla="*/ 1050 h 1822"/>
                <a:gd name="T94" fmla="*/ 0 w 1042"/>
                <a:gd name="T95" fmla="*/ 1038 h 1822"/>
                <a:gd name="T96" fmla="*/ 2 w 1042"/>
                <a:gd name="T97" fmla="*/ 1012 h 1822"/>
                <a:gd name="T98" fmla="*/ 12 w 1042"/>
                <a:gd name="T99" fmla="*/ 990 h 1822"/>
                <a:gd name="T100" fmla="*/ 32 w 1042"/>
                <a:gd name="T101" fmla="*/ 962 h 1822"/>
                <a:gd name="T102" fmla="*/ 58 w 1042"/>
                <a:gd name="T103" fmla="*/ 940 h 1822"/>
                <a:gd name="T104" fmla="*/ 80 w 1042"/>
                <a:gd name="T105" fmla="*/ 930 h 1822"/>
                <a:gd name="T106" fmla="*/ 104 w 1042"/>
                <a:gd name="T107" fmla="*/ 924 h 1822"/>
                <a:gd name="T108" fmla="*/ 116 w 1042"/>
                <a:gd name="T109" fmla="*/ 924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2" h="1822">
                  <a:moveTo>
                    <a:pt x="116" y="924"/>
                  </a:moveTo>
                  <a:lnTo>
                    <a:pt x="782" y="924"/>
                  </a:lnTo>
                  <a:lnTo>
                    <a:pt x="782" y="924"/>
                  </a:lnTo>
                  <a:lnTo>
                    <a:pt x="790" y="924"/>
                  </a:lnTo>
                  <a:lnTo>
                    <a:pt x="800" y="920"/>
                  </a:lnTo>
                  <a:lnTo>
                    <a:pt x="806" y="916"/>
                  </a:lnTo>
                  <a:lnTo>
                    <a:pt x="814" y="910"/>
                  </a:lnTo>
                  <a:lnTo>
                    <a:pt x="820" y="904"/>
                  </a:lnTo>
                  <a:lnTo>
                    <a:pt x="824" y="896"/>
                  </a:lnTo>
                  <a:lnTo>
                    <a:pt x="826" y="888"/>
                  </a:lnTo>
                  <a:lnTo>
                    <a:pt x="826" y="878"/>
                  </a:lnTo>
                  <a:lnTo>
                    <a:pt x="826" y="114"/>
                  </a:lnTo>
                  <a:lnTo>
                    <a:pt x="826" y="114"/>
                  </a:lnTo>
                  <a:lnTo>
                    <a:pt x="828" y="92"/>
                  </a:lnTo>
                  <a:lnTo>
                    <a:pt x="834" y="70"/>
                  </a:lnTo>
                  <a:lnTo>
                    <a:pt x="844" y="52"/>
                  </a:lnTo>
                  <a:lnTo>
                    <a:pt x="856" y="36"/>
                  </a:lnTo>
                  <a:lnTo>
                    <a:pt x="872" y="22"/>
                  </a:lnTo>
                  <a:lnTo>
                    <a:pt x="890" y="10"/>
                  </a:lnTo>
                  <a:lnTo>
                    <a:pt x="910" y="4"/>
                  </a:lnTo>
                  <a:lnTo>
                    <a:pt x="932" y="0"/>
                  </a:lnTo>
                  <a:lnTo>
                    <a:pt x="932" y="0"/>
                  </a:lnTo>
                  <a:lnTo>
                    <a:pt x="954" y="2"/>
                  </a:lnTo>
                  <a:lnTo>
                    <a:pt x="974" y="8"/>
                  </a:lnTo>
                  <a:lnTo>
                    <a:pt x="994" y="18"/>
                  </a:lnTo>
                  <a:lnTo>
                    <a:pt x="1010" y="32"/>
                  </a:lnTo>
                  <a:lnTo>
                    <a:pt x="1024" y="48"/>
                  </a:lnTo>
                  <a:lnTo>
                    <a:pt x="1034" y="66"/>
                  </a:lnTo>
                  <a:lnTo>
                    <a:pt x="1040" y="86"/>
                  </a:lnTo>
                  <a:lnTo>
                    <a:pt x="1042" y="108"/>
                  </a:lnTo>
                  <a:lnTo>
                    <a:pt x="1042" y="1050"/>
                  </a:lnTo>
                  <a:lnTo>
                    <a:pt x="1042" y="1050"/>
                  </a:lnTo>
                  <a:lnTo>
                    <a:pt x="1040" y="1072"/>
                  </a:lnTo>
                  <a:lnTo>
                    <a:pt x="1034" y="1092"/>
                  </a:lnTo>
                  <a:lnTo>
                    <a:pt x="1024" y="1112"/>
                  </a:lnTo>
                  <a:lnTo>
                    <a:pt x="1010" y="1128"/>
                  </a:lnTo>
                  <a:lnTo>
                    <a:pt x="994" y="1142"/>
                  </a:lnTo>
                  <a:lnTo>
                    <a:pt x="976" y="1152"/>
                  </a:lnTo>
                  <a:lnTo>
                    <a:pt x="956" y="1158"/>
                  </a:lnTo>
                  <a:lnTo>
                    <a:pt x="932" y="1160"/>
                  </a:lnTo>
                  <a:lnTo>
                    <a:pt x="562" y="1160"/>
                  </a:lnTo>
                  <a:lnTo>
                    <a:pt x="562" y="1744"/>
                  </a:lnTo>
                  <a:lnTo>
                    <a:pt x="814" y="1744"/>
                  </a:lnTo>
                  <a:lnTo>
                    <a:pt x="814" y="1744"/>
                  </a:lnTo>
                  <a:lnTo>
                    <a:pt x="822" y="1744"/>
                  </a:lnTo>
                  <a:lnTo>
                    <a:pt x="830" y="1746"/>
                  </a:lnTo>
                  <a:lnTo>
                    <a:pt x="836" y="1750"/>
                  </a:lnTo>
                  <a:lnTo>
                    <a:pt x="842" y="1756"/>
                  </a:lnTo>
                  <a:lnTo>
                    <a:pt x="846" y="1760"/>
                  </a:lnTo>
                  <a:lnTo>
                    <a:pt x="850" y="1768"/>
                  </a:lnTo>
                  <a:lnTo>
                    <a:pt x="852" y="1776"/>
                  </a:lnTo>
                  <a:lnTo>
                    <a:pt x="854" y="1784"/>
                  </a:lnTo>
                  <a:lnTo>
                    <a:pt x="854" y="1784"/>
                  </a:lnTo>
                  <a:lnTo>
                    <a:pt x="854" y="1784"/>
                  </a:lnTo>
                  <a:lnTo>
                    <a:pt x="852" y="1792"/>
                  </a:lnTo>
                  <a:lnTo>
                    <a:pt x="850" y="1798"/>
                  </a:lnTo>
                  <a:lnTo>
                    <a:pt x="846" y="1806"/>
                  </a:lnTo>
                  <a:lnTo>
                    <a:pt x="842" y="1812"/>
                  </a:lnTo>
                  <a:lnTo>
                    <a:pt x="836" y="1816"/>
                  </a:lnTo>
                  <a:lnTo>
                    <a:pt x="830" y="1820"/>
                  </a:lnTo>
                  <a:lnTo>
                    <a:pt x="822" y="1822"/>
                  </a:lnTo>
                  <a:lnTo>
                    <a:pt x="814" y="1822"/>
                  </a:lnTo>
                  <a:lnTo>
                    <a:pt x="230" y="1822"/>
                  </a:lnTo>
                  <a:lnTo>
                    <a:pt x="230" y="1822"/>
                  </a:lnTo>
                  <a:lnTo>
                    <a:pt x="222" y="1822"/>
                  </a:lnTo>
                  <a:lnTo>
                    <a:pt x="214" y="1820"/>
                  </a:lnTo>
                  <a:lnTo>
                    <a:pt x="208" y="1816"/>
                  </a:lnTo>
                  <a:lnTo>
                    <a:pt x="202" y="1812"/>
                  </a:lnTo>
                  <a:lnTo>
                    <a:pt x="198" y="1806"/>
                  </a:lnTo>
                  <a:lnTo>
                    <a:pt x="194" y="1798"/>
                  </a:lnTo>
                  <a:lnTo>
                    <a:pt x="192" y="1792"/>
                  </a:lnTo>
                  <a:lnTo>
                    <a:pt x="190" y="1784"/>
                  </a:lnTo>
                  <a:lnTo>
                    <a:pt x="190" y="1784"/>
                  </a:lnTo>
                  <a:lnTo>
                    <a:pt x="190" y="1784"/>
                  </a:lnTo>
                  <a:lnTo>
                    <a:pt x="192" y="1776"/>
                  </a:lnTo>
                  <a:lnTo>
                    <a:pt x="194" y="1768"/>
                  </a:lnTo>
                  <a:lnTo>
                    <a:pt x="198" y="1760"/>
                  </a:lnTo>
                  <a:lnTo>
                    <a:pt x="202" y="1756"/>
                  </a:lnTo>
                  <a:lnTo>
                    <a:pt x="208" y="1750"/>
                  </a:lnTo>
                  <a:lnTo>
                    <a:pt x="214" y="1746"/>
                  </a:lnTo>
                  <a:lnTo>
                    <a:pt x="222" y="1744"/>
                  </a:lnTo>
                  <a:lnTo>
                    <a:pt x="230" y="1744"/>
                  </a:lnTo>
                  <a:lnTo>
                    <a:pt x="482" y="1744"/>
                  </a:lnTo>
                  <a:lnTo>
                    <a:pt x="482" y="1160"/>
                  </a:lnTo>
                  <a:lnTo>
                    <a:pt x="122" y="1160"/>
                  </a:lnTo>
                  <a:lnTo>
                    <a:pt x="122" y="1160"/>
                  </a:lnTo>
                  <a:lnTo>
                    <a:pt x="98" y="1158"/>
                  </a:lnTo>
                  <a:lnTo>
                    <a:pt x="76" y="1152"/>
                  </a:lnTo>
                  <a:lnTo>
                    <a:pt x="56" y="1142"/>
                  </a:lnTo>
                  <a:lnTo>
                    <a:pt x="38" y="1128"/>
                  </a:lnTo>
                  <a:lnTo>
                    <a:pt x="24" y="1112"/>
                  </a:lnTo>
                  <a:lnTo>
                    <a:pt x="12" y="1094"/>
                  </a:lnTo>
                  <a:lnTo>
                    <a:pt x="4" y="1072"/>
                  </a:lnTo>
                  <a:lnTo>
                    <a:pt x="0" y="1050"/>
                  </a:lnTo>
                  <a:lnTo>
                    <a:pt x="0" y="1050"/>
                  </a:lnTo>
                  <a:lnTo>
                    <a:pt x="0" y="1038"/>
                  </a:lnTo>
                  <a:lnTo>
                    <a:pt x="0" y="1024"/>
                  </a:lnTo>
                  <a:lnTo>
                    <a:pt x="2" y="1012"/>
                  </a:lnTo>
                  <a:lnTo>
                    <a:pt x="6" y="1002"/>
                  </a:lnTo>
                  <a:lnTo>
                    <a:pt x="12" y="990"/>
                  </a:lnTo>
                  <a:lnTo>
                    <a:pt x="16" y="980"/>
                  </a:lnTo>
                  <a:lnTo>
                    <a:pt x="32" y="962"/>
                  </a:lnTo>
                  <a:lnTo>
                    <a:pt x="48" y="946"/>
                  </a:lnTo>
                  <a:lnTo>
                    <a:pt x="58" y="940"/>
                  </a:lnTo>
                  <a:lnTo>
                    <a:pt x="70" y="934"/>
                  </a:lnTo>
                  <a:lnTo>
                    <a:pt x="80" y="930"/>
                  </a:lnTo>
                  <a:lnTo>
                    <a:pt x="92" y="926"/>
                  </a:lnTo>
                  <a:lnTo>
                    <a:pt x="104" y="924"/>
                  </a:lnTo>
                  <a:lnTo>
                    <a:pt x="116" y="924"/>
                  </a:lnTo>
                  <a:lnTo>
                    <a:pt x="116" y="924"/>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7374388" y="849710"/>
              <a:ext cx="5267325" cy="4768850"/>
              <a:chOff x="-7374388" y="849710"/>
              <a:chExt cx="5267325" cy="4768850"/>
            </a:xfrm>
            <a:solidFill>
              <a:schemeClr val="accent3"/>
            </a:solidFill>
          </p:grpSpPr>
          <p:sp>
            <p:nvSpPr>
              <p:cNvPr id="17" name="Freeform 5"/>
              <p:cNvSpPr/>
              <p:nvPr/>
            </p:nvSpPr>
            <p:spPr bwMode="auto">
              <a:xfrm>
                <a:off x="-7374388" y="1932385"/>
                <a:ext cx="669925" cy="669925"/>
              </a:xfrm>
              <a:custGeom>
                <a:avLst/>
                <a:gdLst>
                  <a:gd name="T0" fmla="*/ 422 w 422"/>
                  <a:gd name="T1" fmla="*/ 212 h 422"/>
                  <a:gd name="T2" fmla="*/ 418 w 422"/>
                  <a:gd name="T3" fmla="*/ 254 h 422"/>
                  <a:gd name="T4" fmla="*/ 406 w 422"/>
                  <a:gd name="T5" fmla="*/ 294 h 422"/>
                  <a:gd name="T6" fmla="*/ 386 w 422"/>
                  <a:gd name="T7" fmla="*/ 330 h 422"/>
                  <a:gd name="T8" fmla="*/ 360 w 422"/>
                  <a:gd name="T9" fmla="*/ 362 h 422"/>
                  <a:gd name="T10" fmla="*/ 330 w 422"/>
                  <a:gd name="T11" fmla="*/ 386 h 422"/>
                  <a:gd name="T12" fmla="*/ 294 w 422"/>
                  <a:gd name="T13" fmla="*/ 406 h 422"/>
                  <a:gd name="T14" fmla="*/ 254 w 422"/>
                  <a:gd name="T15" fmla="*/ 418 h 422"/>
                  <a:gd name="T16" fmla="*/ 212 w 422"/>
                  <a:gd name="T17" fmla="*/ 422 h 422"/>
                  <a:gd name="T18" fmla="*/ 190 w 422"/>
                  <a:gd name="T19" fmla="*/ 422 h 422"/>
                  <a:gd name="T20" fmla="*/ 148 w 422"/>
                  <a:gd name="T21" fmla="*/ 414 h 422"/>
                  <a:gd name="T22" fmla="*/ 110 w 422"/>
                  <a:gd name="T23" fmla="*/ 398 h 422"/>
                  <a:gd name="T24" fmla="*/ 76 w 422"/>
                  <a:gd name="T25" fmla="*/ 374 h 422"/>
                  <a:gd name="T26" fmla="*/ 48 w 422"/>
                  <a:gd name="T27" fmla="*/ 346 h 422"/>
                  <a:gd name="T28" fmla="*/ 26 w 422"/>
                  <a:gd name="T29" fmla="*/ 312 h 422"/>
                  <a:gd name="T30" fmla="*/ 10 w 422"/>
                  <a:gd name="T31" fmla="*/ 274 h 422"/>
                  <a:gd name="T32" fmla="*/ 2 w 422"/>
                  <a:gd name="T33" fmla="*/ 234 h 422"/>
                  <a:gd name="T34" fmla="*/ 0 w 422"/>
                  <a:gd name="T35" fmla="*/ 212 h 422"/>
                  <a:gd name="T36" fmla="*/ 4 w 422"/>
                  <a:gd name="T37" fmla="*/ 170 h 422"/>
                  <a:gd name="T38" fmla="*/ 16 w 422"/>
                  <a:gd name="T39" fmla="*/ 130 h 422"/>
                  <a:gd name="T40" fmla="*/ 36 w 422"/>
                  <a:gd name="T41" fmla="*/ 94 h 422"/>
                  <a:gd name="T42" fmla="*/ 62 w 422"/>
                  <a:gd name="T43" fmla="*/ 62 h 422"/>
                  <a:gd name="T44" fmla="*/ 94 w 422"/>
                  <a:gd name="T45" fmla="*/ 36 h 422"/>
                  <a:gd name="T46" fmla="*/ 130 w 422"/>
                  <a:gd name="T47" fmla="*/ 18 h 422"/>
                  <a:gd name="T48" fmla="*/ 168 w 422"/>
                  <a:gd name="T49" fmla="*/ 4 h 422"/>
                  <a:gd name="T50" fmla="*/ 212 w 422"/>
                  <a:gd name="T51" fmla="*/ 0 h 422"/>
                  <a:gd name="T52" fmla="*/ 232 w 422"/>
                  <a:gd name="T53" fmla="*/ 2 h 422"/>
                  <a:gd name="T54" fmla="*/ 274 w 422"/>
                  <a:gd name="T55" fmla="*/ 10 h 422"/>
                  <a:gd name="T56" fmla="*/ 312 w 422"/>
                  <a:gd name="T57" fmla="*/ 26 h 422"/>
                  <a:gd name="T58" fmla="*/ 346 w 422"/>
                  <a:gd name="T59" fmla="*/ 48 h 422"/>
                  <a:gd name="T60" fmla="*/ 374 w 422"/>
                  <a:gd name="T61" fmla="*/ 78 h 422"/>
                  <a:gd name="T62" fmla="*/ 396 w 422"/>
                  <a:gd name="T63" fmla="*/ 112 h 422"/>
                  <a:gd name="T64" fmla="*/ 412 w 422"/>
                  <a:gd name="T65" fmla="*/ 148 h 422"/>
                  <a:gd name="T66" fmla="*/ 422 w 422"/>
                  <a:gd name="T67" fmla="*/ 190 h 422"/>
                  <a:gd name="T68" fmla="*/ 422 w 422"/>
                  <a:gd name="T69" fmla="*/ 21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2" h="422">
                    <a:moveTo>
                      <a:pt x="422" y="212"/>
                    </a:moveTo>
                    <a:lnTo>
                      <a:pt x="422" y="212"/>
                    </a:lnTo>
                    <a:lnTo>
                      <a:pt x="422" y="234"/>
                    </a:lnTo>
                    <a:lnTo>
                      <a:pt x="418" y="254"/>
                    </a:lnTo>
                    <a:lnTo>
                      <a:pt x="412" y="274"/>
                    </a:lnTo>
                    <a:lnTo>
                      <a:pt x="406" y="294"/>
                    </a:lnTo>
                    <a:lnTo>
                      <a:pt x="396" y="312"/>
                    </a:lnTo>
                    <a:lnTo>
                      <a:pt x="386" y="330"/>
                    </a:lnTo>
                    <a:lnTo>
                      <a:pt x="374" y="346"/>
                    </a:lnTo>
                    <a:lnTo>
                      <a:pt x="360" y="362"/>
                    </a:lnTo>
                    <a:lnTo>
                      <a:pt x="346" y="374"/>
                    </a:lnTo>
                    <a:lnTo>
                      <a:pt x="330" y="386"/>
                    </a:lnTo>
                    <a:lnTo>
                      <a:pt x="312" y="398"/>
                    </a:lnTo>
                    <a:lnTo>
                      <a:pt x="294" y="406"/>
                    </a:lnTo>
                    <a:lnTo>
                      <a:pt x="274" y="414"/>
                    </a:lnTo>
                    <a:lnTo>
                      <a:pt x="254" y="418"/>
                    </a:lnTo>
                    <a:lnTo>
                      <a:pt x="232" y="422"/>
                    </a:lnTo>
                    <a:lnTo>
                      <a:pt x="212" y="422"/>
                    </a:lnTo>
                    <a:lnTo>
                      <a:pt x="212" y="422"/>
                    </a:lnTo>
                    <a:lnTo>
                      <a:pt x="190" y="422"/>
                    </a:lnTo>
                    <a:lnTo>
                      <a:pt x="168" y="418"/>
                    </a:lnTo>
                    <a:lnTo>
                      <a:pt x="148" y="414"/>
                    </a:lnTo>
                    <a:lnTo>
                      <a:pt x="130" y="406"/>
                    </a:lnTo>
                    <a:lnTo>
                      <a:pt x="110" y="398"/>
                    </a:lnTo>
                    <a:lnTo>
                      <a:pt x="94" y="386"/>
                    </a:lnTo>
                    <a:lnTo>
                      <a:pt x="76" y="374"/>
                    </a:lnTo>
                    <a:lnTo>
                      <a:pt x="62" y="362"/>
                    </a:lnTo>
                    <a:lnTo>
                      <a:pt x="48" y="346"/>
                    </a:lnTo>
                    <a:lnTo>
                      <a:pt x="36" y="330"/>
                    </a:lnTo>
                    <a:lnTo>
                      <a:pt x="26" y="312"/>
                    </a:lnTo>
                    <a:lnTo>
                      <a:pt x="16" y="294"/>
                    </a:lnTo>
                    <a:lnTo>
                      <a:pt x="10" y="274"/>
                    </a:lnTo>
                    <a:lnTo>
                      <a:pt x="4" y="254"/>
                    </a:lnTo>
                    <a:lnTo>
                      <a:pt x="2" y="234"/>
                    </a:lnTo>
                    <a:lnTo>
                      <a:pt x="0" y="212"/>
                    </a:lnTo>
                    <a:lnTo>
                      <a:pt x="0" y="212"/>
                    </a:lnTo>
                    <a:lnTo>
                      <a:pt x="2" y="190"/>
                    </a:lnTo>
                    <a:lnTo>
                      <a:pt x="4" y="170"/>
                    </a:lnTo>
                    <a:lnTo>
                      <a:pt x="10" y="148"/>
                    </a:lnTo>
                    <a:lnTo>
                      <a:pt x="16" y="130"/>
                    </a:lnTo>
                    <a:lnTo>
                      <a:pt x="26" y="112"/>
                    </a:lnTo>
                    <a:lnTo>
                      <a:pt x="36" y="94"/>
                    </a:lnTo>
                    <a:lnTo>
                      <a:pt x="48" y="78"/>
                    </a:lnTo>
                    <a:lnTo>
                      <a:pt x="62" y="62"/>
                    </a:lnTo>
                    <a:lnTo>
                      <a:pt x="76" y="48"/>
                    </a:lnTo>
                    <a:lnTo>
                      <a:pt x="94" y="36"/>
                    </a:lnTo>
                    <a:lnTo>
                      <a:pt x="110" y="26"/>
                    </a:lnTo>
                    <a:lnTo>
                      <a:pt x="130" y="18"/>
                    </a:lnTo>
                    <a:lnTo>
                      <a:pt x="148" y="10"/>
                    </a:lnTo>
                    <a:lnTo>
                      <a:pt x="168" y="4"/>
                    </a:lnTo>
                    <a:lnTo>
                      <a:pt x="190" y="2"/>
                    </a:lnTo>
                    <a:lnTo>
                      <a:pt x="212" y="0"/>
                    </a:lnTo>
                    <a:lnTo>
                      <a:pt x="212" y="0"/>
                    </a:lnTo>
                    <a:lnTo>
                      <a:pt x="232" y="2"/>
                    </a:lnTo>
                    <a:lnTo>
                      <a:pt x="254" y="4"/>
                    </a:lnTo>
                    <a:lnTo>
                      <a:pt x="274" y="10"/>
                    </a:lnTo>
                    <a:lnTo>
                      <a:pt x="294" y="18"/>
                    </a:lnTo>
                    <a:lnTo>
                      <a:pt x="312" y="26"/>
                    </a:lnTo>
                    <a:lnTo>
                      <a:pt x="330" y="36"/>
                    </a:lnTo>
                    <a:lnTo>
                      <a:pt x="346" y="48"/>
                    </a:lnTo>
                    <a:lnTo>
                      <a:pt x="360" y="62"/>
                    </a:lnTo>
                    <a:lnTo>
                      <a:pt x="374" y="78"/>
                    </a:lnTo>
                    <a:lnTo>
                      <a:pt x="386" y="94"/>
                    </a:lnTo>
                    <a:lnTo>
                      <a:pt x="396" y="112"/>
                    </a:lnTo>
                    <a:lnTo>
                      <a:pt x="406" y="130"/>
                    </a:lnTo>
                    <a:lnTo>
                      <a:pt x="412" y="148"/>
                    </a:lnTo>
                    <a:lnTo>
                      <a:pt x="418" y="170"/>
                    </a:lnTo>
                    <a:lnTo>
                      <a:pt x="422" y="190"/>
                    </a:lnTo>
                    <a:lnTo>
                      <a:pt x="422" y="212"/>
                    </a:lnTo>
                    <a:lnTo>
                      <a:pt x="422" y="212"/>
                    </a:lnTo>
                    <a:close/>
                  </a:path>
                </a:pathLst>
              </a:custGeom>
              <a:solidFill>
                <a:srgbClr val="569C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 name="Freeform 6"/>
              <p:cNvSpPr/>
              <p:nvPr/>
            </p:nvSpPr>
            <p:spPr bwMode="auto">
              <a:xfrm>
                <a:off x="-7374388" y="2691210"/>
                <a:ext cx="1622425" cy="2927350"/>
              </a:xfrm>
              <a:custGeom>
                <a:avLst/>
                <a:gdLst>
                  <a:gd name="T0" fmla="*/ 508 w 1022"/>
                  <a:gd name="T1" fmla="*/ 430 h 1844"/>
                  <a:gd name="T2" fmla="*/ 546 w 1022"/>
                  <a:gd name="T3" fmla="*/ 456 h 1844"/>
                  <a:gd name="T4" fmla="*/ 590 w 1022"/>
                  <a:gd name="T5" fmla="*/ 466 h 1844"/>
                  <a:gd name="T6" fmla="*/ 946 w 1022"/>
                  <a:gd name="T7" fmla="*/ 466 h 1844"/>
                  <a:gd name="T8" fmla="*/ 976 w 1022"/>
                  <a:gd name="T9" fmla="*/ 460 h 1844"/>
                  <a:gd name="T10" fmla="*/ 1000 w 1022"/>
                  <a:gd name="T11" fmla="*/ 444 h 1844"/>
                  <a:gd name="T12" fmla="*/ 1016 w 1022"/>
                  <a:gd name="T13" fmla="*/ 420 h 1844"/>
                  <a:gd name="T14" fmla="*/ 1022 w 1022"/>
                  <a:gd name="T15" fmla="*/ 392 h 1844"/>
                  <a:gd name="T16" fmla="*/ 1022 w 1022"/>
                  <a:gd name="T17" fmla="*/ 392 h 1844"/>
                  <a:gd name="T18" fmla="*/ 1016 w 1022"/>
                  <a:gd name="T19" fmla="*/ 362 h 1844"/>
                  <a:gd name="T20" fmla="*/ 1000 w 1022"/>
                  <a:gd name="T21" fmla="*/ 338 h 1844"/>
                  <a:gd name="T22" fmla="*/ 976 w 1022"/>
                  <a:gd name="T23" fmla="*/ 322 h 1844"/>
                  <a:gd name="T24" fmla="*/ 946 w 1022"/>
                  <a:gd name="T25" fmla="*/ 316 h 1844"/>
                  <a:gd name="T26" fmla="*/ 640 w 1022"/>
                  <a:gd name="T27" fmla="*/ 316 h 1844"/>
                  <a:gd name="T28" fmla="*/ 596 w 1022"/>
                  <a:gd name="T29" fmla="*/ 308 h 1844"/>
                  <a:gd name="T30" fmla="*/ 558 w 1022"/>
                  <a:gd name="T31" fmla="*/ 282 h 1844"/>
                  <a:gd name="T32" fmla="*/ 344 w 1022"/>
                  <a:gd name="T33" fmla="*/ 60 h 1844"/>
                  <a:gd name="T34" fmla="*/ 312 w 1022"/>
                  <a:gd name="T35" fmla="*/ 34 h 1844"/>
                  <a:gd name="T36" fmla="*/ 276 w 1022"/>
                  <a:gd name="T37" fmla="*/ 14 h 1844"/>
                  <a:gd name="T38" fmla="*/ 234 w 1022"/>
                  <a:gd name="T39" fmla="*/ 2 h 1844"/>
                  <a:gd name="T40" fmla="*/ 188 w 1022"/>
                  <a:gd name="T41" fmla="*/ 0 h 1844"/>
                  <a:gd name="T42" fmla="*/ 168 w 1022"/>
                  <a:gd name="T43" fmla="*/ 2 h 1844"/>
                  <a:gd name="T44" fmla="*/ 132 w 1022"/>
                  <a:gd name="T45" fmla="*/ 12 h 1844"/>
                  <a:gd name="T46" fmla="*/ 98 w 1022"/>
                  <a:gd name="T47" fmla="*/ 28 h 1844"/>
                  <a:gd name="T48" fmla="*/ 68 w 1022"/>
                  <a:gd name="T49" fmla="*/ 50 h 1844"/>
                  <a:gd name="T50" fmla="*/ 42 w 1022"/>
                  <a:gd name="T51" fmla="*/ 78 h 1844"/>
                  <a:gd name="T52" fmla="*/ 22 w 1022"/>
                  <a:gd name="T53" fmla="*/ 110 h 1844"/>
                  <a:gd name="T54" fmla="*/ 8 w 1022"/>
                  <a:gd name="T55" fmla="*/ 146 h 1844"/>
                  <a:gd name="T56" fmla="*/ 0 w 1022"/>
                  <a:gd name="T57" fmla="*/ 184 h 1844"/>
                  <a:gd name="T58" fmla="*/ 0 w 1022"/>
                  <a:gd name="T59" fmla="*/ 966 h 1844"/>
                  <a:gd name="T60" fmla="*/ 2 w 1022"/>
                  <a:gd name="T61" fmla="*/ 984 h 1844"/>
                  <a:gd name="T62" fmla="*/ 14 w 1022"/>
                  <a:gd name="T63" fmla="*/ 1014 h 1844"/>
                  <a:gd name="T64" fmla="*/ 36 w 1022"/>
                  <a:gd name="T65" fmla="*/ 1036 h 1844"/>
                  <a:gd name="T66" fmla="*/ 66 w 1022"/>
                  <a:gd name="T67" fmla="*/ 1048 h 1844"/>
                  <a:gd name="T68" fmla="*/ 336 w 1022"/>
                  <a:gd name="T69" fmla="*/ 1050 h 1844"/>
                  <a:gd name="T70" fmla="*/ 732 w 1022"/>
                  <a:gd name="T71" fmla="*/ 1050 h 1844"/>
                  <a:gd name="T72" fmla="*/ 744 w 1022"/>
                  <a:gd name="T73" fmla="*/ 1052 h 1844"/>
                  <a:gd name="T74" fmla="*/ 762 w 1022"/>
                  <a:gd name="T75" fmla="*/ 1060 h 1844"/>
                  <a:gd name="T76" fmla="*/ 776 w 1022"/>
                  <a:gd name="T77" fmla="*/ 1074 h 1844"/>
                  <a:gd name="T78" fmla="*/ 784 w 1022"/>
                  <a:gd name="T79" fmla="*/ 1092 h 1844"/>
                  <a:gd name="T80" fmla="*/ 786 w 1022"/>
                  <a:gd name="T81" fmla="*/ 1726 h 1844"/>
                  <a:gd name="T82" fmla="*/ 788 w 1022"/>
                  <a:gd name="T83" fmla="*/ 1750 h 1844"/>
                  <a:gd name="T84" fmla="*/ 804 w 1022"/>
                  <a:gd name="T85" fmla="*/ 1790 h 1844"/>
                  <a:gd name="T86" fmla="*/ 834 w 1022"/>
                  <a:gd name="T87" fmla="*/ 1822 h 1844"/>
                  <a:gd name="T88" fmla="*/ 872 w 1022"/>
                  <a:gd name="T89" fmla="*/ 1840 h 1844"/>
                  <a:gd name="T90" fmla="*/ 894 w 1022"/>
                  <a:gd name="T91" fmla="*/ 1844 h 1844"/>
                  <a:gd name="T92" fmla="*/ 906 w 1022"/>
                  <a:gd name="T93" fmla="*/ 1844 h 1844"/>
                  <a:gd name="T94" fmla="*/ 938 w 1022"/>
                  <a:gd name="T95" fmla="*/ 1836 h 1844"/>
                  <a:gd name="T96" fmla="*/ 976 w 1022"/>
                  <a:gd name="T97" fmla="*/ 1812 h 1844"/>
                  <a:gd name="T98" fmla="*/ 1000 w 1022"/>
                  <a:gd name="T99" fmla="*/ 1776 h 1844"/>
                  <a:gd name="T100" fmla="*/ 1008 w 1022"/>
                  <a:gd name="T101" fmla="*/ 1744 h 1844"/>
                  <a:gd name="T102" fmla="*/ 1010 w 1022"/>
                  <a:gd name="T103" fmla="*/ 1050 h 1844"/>
                  <a:gd name="T104" fmla="*/ 1010 w 1022"/>
                  <a:gd name="T105" fmla="*/ 906 h 1844"/>
                  <a:gd name="T106" fmla="*/ 1002 w 1022"/>
                  <a:gd name="T107" fmla="*/ 866 h 1844"/>
                  <a:gd name="T108" fmla="*/ 980 w 1022"/>
                  <a:gd name="T109" fmla="*/ 834 h 1844"/>
                  <a:gd name="T110" fmla="*/ 948 w 1022"/>
                  <a:gd name="T111" fmla="*/ 812 h 1844"/>
                  <a:gd name="T112" fmla="*/ 908 w 1022"/>
                  <a:gd name="T113" fmla="*/ 804 h 1844"/>
                  <a:gd name="T114" fmla="*/ 400 w 1022"/>
                  <a:gd name="T115" fmla="*/ 804 h 1844"/>
                  <a:gd name="T116" fmla="*/ 508 w 1022"/>
                  <a:gd name="T117" fmla="*/ 430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2" h="1844">
                    <a:moveTo>
                      <a:pt x="508" y="430"/>
                    </a:moveTo>
                    <a:lnTo>
                      <a:pt x="508" y="430"/>
                    </a:lnTo>
                    <a:lnTo>
                      <a:pt x="526" y="446"/>
                    </a:lnTo>
                    <a:lnTo>
                      <a:pt x="546" y="456"/>
                    </a:lnTo>
                    <a:lnTo>
                      <a:pt x="568" y="462"/>
                    </a:lnTo>
                    <a:lnTo>
                      <a:pt x="590" y="466"/>
                    </a:lnTo>
                    <a:lnTo>
                      <a:pt x="946" y="466"/>
                    </a:lnTo>
                    <a:lnTo>
                      <a:pt x="946" y="466"/>
                    </a:lnTo>
                    <a:lnTo>
                      <a:pt x="962" y="464"/>
                    </a:lnTo>
                    <a:lnTo>
                      <a:pt x="976" y="460"/>
                    </a:lnTo>
                    <a:lnTo>
                      <a:pt x="988" y="452"/>
                    </a:lnTo>
                    <a:lnTo>
                      <a:pt x="1000" y="444"/>
                    </a:lnTo>
                    <a:lnTo>
                      <a:pt x="1008" y="432"/>
                    </a:lnTo>
                    <a:lnTo>
                      <a:pt x="1016" y="420"/>
                    </a:lnTo>
                    <a:lnTo>
                      <a:pt x="1020" y="406"/>
                    </a:lnTo>
                    <a:lnTo>
                      <a:pt x="1022" y="392"/>
                    </a:lnTo>
                    <a:lnTo>
                      <a:pt x="1022" y="392"/>
                    </a:lnTo>
                    <a:lnTo>
                      <a:pt x="1022" y="392"/>
                    </a:lnTo>
                    <a:lnTo>
                      <a:pt x="1020" y="376"/>
                    </a:lnTo>
                    <a:lnTo>
                      <a:pt x="1016" y="362"/>
                    </a:lnTo>
                    <a:lnTo>
                      <a:pt x="1008" y="350"/>
                    </a:lnTo>
                    <a:lnTo>
                      <a:pt x="1000" y="338"/>
                    </a:lnTo>
                    <a:lnTo>
                      <a:pt x="988" y="330"/>
                    </a:lnTo>
                    <a:lnTo>
                      <a:pt x="976" y="322"/>
                    </a:lnTo>
                    <a:lnTo>
                      <a:pt x="962" y="318"/>
                    </a:lnTo>
                    <a:lnTo>
                      <a:pt x="946" y="316"/>
                    </a:lnTo>
                    <a:lnTo>
                      <a:pt x="640" y="316"/>
                    </a:lnTo>
                    <a:lnTo>
                      <a:pt x="640" y="316"/>
                    </a:lnTo>
                    <a:lnTo>
                      <a:pt x="618" y="314"/>
                    </a:lnTo>
                    <a:lnTo>
                      <a:pt x="596" y="308"/>
                    </a:lnTo>
                    <a:lnTo>
                      <a:pt x="576" y="296"/>
                    </a:lnTo>
                    <a:lnTo>
                      <a:pt x="558" y="282"/>
                    </a:lnTo>
                    <a:lnTo>
                      <a:pt x="344" y="60"/>
                    </a:lnTo>
                    <a:lnTo>
                      <a:pt x="344" y="60"/>
                    </a:lnTo>
                    <a:lnTo>
                      <a:pt x="330" y="46"/>
                    </a:lnTo>
                    <a:lnTo>
                      <a:pt x="312" y="34"/>
                    </a:lnTo>
                    <a:lnTo>
                      <a:pt x="294" y="22"/>
                    </a:lnTo>
                    <a:lnTo>
                      <a:pt x="276" y="14"/>
                    </a:lnTo>
                    <a:lnTo>
                      <a:pt x="254" y="6"/>
                    </a:lnTo>
                    <a:lnTo>
                      <a:pt x="234" y="2"/>
                    </a:lnTo>
                    <a:lnTo>
                      <a:pt x="212" y="0"/>
                    </a:lnTo>
                    <a:lnTo>
                      <a:pt x="188" y="0"/>
                    </a:lnTo>
                    <a:lnTo>
                      <a:pt x="188" y="0"/>
                    </a:lnTo>
                    <a:lnTo>
                      <a:pt x="168" y="2"/>
                    </a:lnTo>
                    <a:lnTo>
                      <a:pt x="150" y="6"/>
                    </a:lnTo>
                    <a:lnTo>
                      <a:pt x="132" y="12"/>
                    </a:lnTo>
                    <a:lnTo>
                      <a:pt x="114" y="18"/>
                    </a:lnTo>
                    <a:lnTo>
                      <a:pt x="98" y="28"/>
                    </a:lnTo>
                    <a:lnTo>
                      <a:pt x="82" y="38"/>
                    </a:lnTo>
                    <a:lnTo>
                      <a:pt x="68" y="50"/>
                    </a:lnTo>
                    <a:lnTo>
                      <a:pt x="54" y="64"/>
                    </a:lnTo>
                    <a:lnTo>
                      <a:pt x="42" y="78"/>
                    </a:lnTo>
                    <a:lnTo>
                      <a:pt x="32" y="94"/>
                    </a:lnTo>
                    <a:lnTo>
                      <a:pt x="22" y="110"/>
                    </a:lnTo>
                    <a:lnTo>
                      <a:pt x="14" y="128"/>
                    </a:lnTo>
                    <a:lnTo>
                      <a:pt x="8" y="146"/>
                    </a:lnTo>
                    <a:lnTo>
                      <a:pt x="4" y="166"/>
                    </a:lnTo>
                    <a:lnTo>
                      <a:pt x="0" y="184"/>
                    </a:lnTo>
                    <a:lnTo>
                      <a:pt x="0" y="204"/>
                    </a:lnTo>
                    <a:lnTo>
                      <a:pt x="0" y="966"/>
                    </a:lnTo>
                    <a:lnTo>
                      <a:pt x="0" y="966"/>
                    </a:lnTo>
                    <a:lnTo>
                      <a:pt x="2" y="984"/>
                    </a:lnTo>
                    <a:lnTo>
                      <a:pt x="6" y="1000"/>
                    </a:lnTo>
                    <a:lnTo>
                      <a:pt x="14" y="1014"/>
                    </a:lnTo>
                    <a:lnTo>
                      <a:pt x="24" y="1026"/>
                    </a:lnTo>
                    <a:lnTo>
                      <a:pt x="36" y="1036"/>
                    </a:lnTo>
                    <a:lnTo>
                      <a:pt x="52" y="1044"/>
                    </a:lnTo>
                    <a:lnTo>
                      <a:pt x="66" y="1048"/>
                    </a:lnTo>
                    <a:lnTo>
                      <a:pt x="84" y="1050"/>
                    </a:lnTo>
                    <a:lnTo>
                      <a:pt x="336" y="1050"/>
                    </a:lnTo>
                    <a:lnTo>
                      <a:pt x="400" y="1050"/>
                    </a:lnTo>
                    <a:lnTo>
                      <a:pt x="732" y="1050"/>
                    </a:lnTo>
                    <a:lnTo>
                      <a:pt x="732" y="1050"/>
                    </a:lnTo>
                    <a:lnTo>
                      <a:pt x="744" y="1052"/>
                    </a:lnTo>
                    <a:lnTo>
                      <a:pt x="754" y="1054"/>
                    </a:lnTo>
                    <a:lnTo>
                      <a:pt x="762" y="1060"/>
                    </a:lnTo>
                    <a:lnTo>
                      <a:pt x="770" y="1066"/>
                    </a:lnTo>
                    <a:lnTo>
                      <a:pt x="776" y="1074"/>
                    </a:lnTo>
                    <a:lnTo>
                      <a:pt x="782" y="1082"/>
                    </a:lnTo>
                    <a:lnTo>
                      <a:pt x="784" y="1092"/>
                    </a:lnTo>
                    <a:lnTo>
                      <a:pt x="786" y="1104"/>
                    </a:lnTo>
                    <a:lnTo>
                      <a:pt x="786" y="1726"/>
                    </a:lnTo>
                    <a:lnTo>
                      <a:pt x="786" y="1726"/>
                    </a:lnTo>
                    <a:lnTo>
                      <a:pt x="788" y="1750"/>
                    </a:lnTo>
                    <a:lnTo>
                      <a:pt x="794" y="1770"/>
                    </a:lnTo>
                    <a:lnTo>
                      <a:pt x="804" y="1790"/>
                    </a:lnTo>
                    <a:lnTo>
                      <a:pt x="818" y="1808"/>
                    </a:lnTo>
                    <a:lnTo>
                      <a:pt x="834" y="1822"/>
                    </a:lnTo>
                    <a:lnTo>
                      <a:pt x="852" y="1834"/>
                    </a:lnTo>
                    <a:lnTo>
                      <a:pt x="872" y="1840"/>
                    </a:lnTo>
                    <a:lnTo>
                      <a:pt x="882" y="1842"/>
                    </a:lnTo>
                    <a:lnTo>
                      <a:pt x="894" y="1844"/>
                    </a:lnTo>
                    <a:lnTo>
                      <a:pt x="894" y="1844"/>
                    </a:lnTo>
                    <a:lnTo>
                      <a:pt x="906" y="1844"/>
                    </a:lnTo>
                    <a:lnTo>
                      <a:pt x="918" y="1842"/>
                    </a:lnTo>
                    <a:lnTo>
                      <a:pt x="938" y="1836"/>
                    </a:lnTo>
                    <a:lnTo>
                      <a:pt x="958" y="1826"/>
                    </a:lnTo>
                    <a:lnTo>
                      <a:pt x="976" y="1812"/>
                    </a:lnTo>
                    <a:lnTo>
                      <a:pt x="990" y="1796"/>
                    </a:lnTo>
                    <a:lnTo>
                      <a:pt x="1000" y="1776"/>
                    </a:lnTo>
                    <a:lnTo>
                      <a:pt x="1008" y="1754"/>
                    </a:lnTo>
                    <a:lnTo>
                      <a:pt x="1008" y="1744"/>
                    </a:lnTo>
                    <a:lnTo>
                      <a:pt x="1010" y="1732"/>
                    </a:lnTo>
                    <a:lnTo>
                      <a:pt x="1010" y="1050"/>
                    </a:lnTo>
                    <a:lnTo>
                      <a:pt x="1010" y="906"/>
                    </a:lnTo>
                    <a:lnTo>
                      <a:pt x="1010" y="906"/>
                    </a:lnTo>
                    <a:lnTo>
                      <a:pt x="1008" y="884"/>
                    </a:lnTo>
                    <a:lnTo>
                      <a:pt x="1002" y="866"/>
                    </a:lnTo>
                    <a:lnTo>
                      <a:pt x="992" y="848"/>
                    </a:lnTo>
                    <a:lnTo>
                      <a:pt x="980" y="834"/>
                    </a:lnTo>
                    <a:lnTo>
                      <a:pt x="966" y="822"/>
                    </a:lnTo>
                    <a:lnTo>
                      <a:pt x="948" y="812"/>
                    </a:lnTo>
                    <a:lnTo>
                      <a:pt x="930" y="806"/>
                    </a:lnTo>
                    <a:lnTo>
                      <a:pt x="908" y="804"/>
                    </a:lnTo>
                    <a:lnTo>
                      <a:pt x="786" y="804"/>
                    </a:lnTo>
                    <a:lnTo>
                      <a:pt x="400" y="804"/>
                    </a:lnTo>
                    <a:lnTo>
                      <a:pt x="400" y="320"/>
                    </a:lnTo>
                    <a:lnTo>
                      <a:pt x="508" y="430"/>
                    </a:lnTo>
                    <a:close/>
                  </a:path>
                </a:pathLst>
              </a:custGeom>
              <a:solidFill>
                <a:srgbClr val="569C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 name="Freeform 8"/>
              <p:cNvSpPr/>
              <p:nvPr/>
            </p:nvSpPr>
            <p:spPr bwMode="auto">
              <a:xfrm>
                <a:off x="-2776988" y="1932385"/>
                <a:ext cx="669925" cy="669925"/>
              </a:xfrm>
              <a:custGeom>
                <a:avLst/>
                <a:gdLst>
                  <a:gd name="T0" fmla="*/ 0 w 422"/>
                  <a:gd name="T1" fmla="*/ 212 h 422"/>
                  <a:gd name="T2" fmla="*/ 4 w 422"/>
                  <a:gd name="T3" fmla="*/ 254 h 422"/>
                  <a:gd name="T4" fmla="*/ 16 w 422"/>
                  <a:gd name="T5" fmla="*/ 294 h 422"/>
                  <a:gd name="T6" fmla="*/ 36 w 422"/>
                  <a:gd name="T7" fmla="*/ 330 h 422"/>
                  <a:gd name="T8" fmla="*/ 60 w 422"/>
                  <a:gd name="T9" fmla="*/ 362 h 422"/>
                  <a:gd name="T10" fmla="*/ 92 w 422"/>
                  <a:gd name="T11" fmla="*/ 386 h 422"/>
                  <a:gd name="T12" fmla="*/ 128 w 422"/>
                  <a:gd name="T13" fmla="*/ 406 h 422"/>
                  <a:gd name="T14" fmla="*/ 168 w 422"/>
                  <a:gd name="T15" fmla="*/ 418 h 422"/>
                  <a:gd name="T16" fmla="*/ 210 w 422"/>
                  <a:gd name="T17" fmla="*/ 422 h 422"/>
                  <a:gd name="T18" fmla="*/ 232 w 422"/>
                  <a:gd name="T19" fmla="*/ 422 h 422"/>
                  <a:gd name="T20" fmla="*/ 274 w 422"/>
                  <a:gd name="T21" fmla="*/ 414 h 422"/>
                  <a:gd name="T22" fmla="*/ 310 w 422"/>
                  <a:gd name="T23" fmla="*/ 398 h 422"/>
                  <a:gd name="T24" fmla="*/ 344 w 422"/>
                  <a:gd name="T25" fmla="*/ 374 h 422"/>
                  <a:gd name="T26" fmla="*/ 374 w 422"/>
                  <a:gd name="T27" fmla="*/ 346 h 422"/>
                  <a:gd name="T28" fmla="*/ 396 w 422"/>
                  <a:gd name="T29" fmla="*/ 312 h 422"/>
                  <a:gd name="T30" fmla="*/ 412 w 422"/>
                  <a:gd name="T31" fmla="*/ 274 h 422"/>
                  <a:gd name="T32" fmla="*/ 420 w 422"/>
                  <a:gd name="T33" fmla="*/ 234 h 422"/>
                  <a:gd name="T34" fmla="*/ 422 w 422"/>
                  <a:gd name="T35" fmla="*/ 212 h 422"/>
                  <a:gd name="T36" fmla="*/ 418 w 422"/>
                  <a:gd name="T37" fmla="*/ 170 h 422"/>
                  <a:gd name="T38" fmla="*/ 404 w 422"/>
                  <a:gd name="T39" fmla="*/ 130 h 422"/>
                  <a:gd name="T40" fmla="*/ 386 w 422"/>
                  <a:gd name="T41" fmla="*/ 94 h 422"/>
                  <a:gd name="T42" fmla="*/ 360 w 422"/>
                  <a:gd name="T43" fmla="*/ 62 h 422"/>
                  <a:gd name="T44" fmla="*/ 328 w 422"/>
                  <a:gd name="T45" fmla="*/ 36 h 422"/>
                  <a:gd name="T46" fmla="*/ 292 w 422"/>
                  <a:gd name="T47" fmla="*/ 18 h 422"/>
                  <a:gd name="T48" fmla="*/ 252 w 422"/>
                  <a:gd name="T49" fmla="*/ 4 h 422"/>
                  <a:gd name="T50" fmla="*/ 210 w 422"/>
                  <a:gd name="T51" fmla="*/ 0 h 422"/>
                  <a:gd name="T52" fmla="*/ 188 w 422"/>
                  <a:gd name="T53" fmla="*/ 2 h 422"/>
                  <a:gd name="T54" fmla="*/ 148 w 422"/>
                  <a:gd name="T55" fmla="*/ 10 h 422"/>
                  <a:gd name="T56" fmla="*/ 110 w 422"/>
                  <a:gd name="T57" fmla="*/ 26 h 422"/>
                  <a:gd name="T58" fmla="*/ 76 w 422"/>
                  <a:gd name="T59" fmla="*/ 48 h 422"/>
                  <a:gd name="T60" fmla="*/ 48 w 422"/>
                  <a:gd name="T61" fmla="*/ 78 h 422"/>
                  <a:gd name="T62" fmla="*/ 24 w 422"/>
                  <a:gd name="T63" fmla="*/ 112 h 422"/>
                  <a:gd name="T64" fmla="*/ 8 w 422"/>
                  <a:gd name="T65" fmla="*/ 148 h 422"/>
                  <a:gd name="T66" fmla="*/ 0 w 422"/>
                  <a:gd name="T67" fmla="*/ 190 h 422"/>
                  <a:gd name="T68" fmla="*/ 0 w 422"/>
                  <a:gd name="T69" fmla="*/ 21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2" h="422">
                    <a:moveTo>
                      <a:pt x="0" y="212"/>
                    </a:moveTo>
                    <a:lnTo>
                      <a:pt x="0" y="212"/>
                    </a:lnTo>
                    <a:lnTo>
                      <a:pt x="0" y="234"/>
                    </a:lnTo>
                    <a:lnTo>
                      <a:pt x="4" y="254"/>
                    </a:lnTo>
                    <a:lnTo>
                      <a:pt x="8" y="274"/>
                    </a:lnTo>
                    <a:lnTo>
                      <a:pt x="16" y="294"/>
                    </a:lnTo>
                    <a:lnTo>
                      <a:pt x="24" y="312"/>
                    </a:lnTo>
                    <a:lnTo>
                      <a:pt x="36" y="330"/>
                    </a:lnTo>
                    <a:lnTo>
                      <a:pt x="48" y="346"/>
                    </a:lnTo>
                    <a:lnTo>
                      <a:pt x="60" y="362"/>
                    </a:lnTo>
                    <a:lnTo>
                      <a:pt x="76" y="374"/>
                    </a:lnTo>
                    <a:lnTo>
                      <a:pt x="92" y="386"/>
                    </a:lnTo>
                    <a:lnTo>
                      <a:pt x="110" y="398"/>
                    </a:lnTo>
                    <a:lnTo>
                      <a:pt x="128" y="406"/>
                    </a:lnTo>
                    <a:lnTo>
                      <a:pt x="148" y="414"/>
                    </a:lnTo>
                    <a:lnTo>
                      <a:pt x="168" y="418"/>
                    </a:lnTo>
                    <a:lnTo>
                      <a:pt x="188" y="422"/>
                    </a:lnTo>
                    <a:lnTo>
                      <a:pt x="210" y="422"/>
                    </a:lnTo>
                    <a:lnTo>
                      <a:pt x="210" y="422"/>
                    </a:lnTo>
                    <a:lnTo>
                      <a:pt x="232" y="422"/>
                    </a:lnTo>
                    <a:lnTo>
                      <a:pt x="252" y="418"/>
                    </a:lnTo>
                    <a:lnTo>
                      <a:pt x="274" y="414"/>
                    </a:lnTo>
                    <a:lnTo>
                      <a:pt x="292" y="406"/>
                    </a:lnTo>
                    <a:lnTo>
                      <a:pt x="310" y="398"/>
                    </a:lnTo>
                    <a:lnTo>
                      <a:pt x="328" y="386"/>
                    </a:lnTo>
                    <a:lnTo>
                      <a:pt x="344" y="374"/>
                    </a:lnTo>
                    <a:lnTo>
                      <a:pt x="360" y="362"/>
                    </a:lnTo>
                    <a:lnTo>
                      <a:pt x="374" y="346"/>
                    </a:lnTo>
                    <a:lnTo>
                      <a:pt x="386" y="330"/>
                    </a:lnTo>
                    <a:lnTo>
                      <a:pt x="396" y="312"/>
                    </a:lnTo>
                    <a:lnTo>
                      <a:pt x="404" y="294"/>
                    </a:lnTo>
                    <a:lnTo>
                      <a:pt x="412" y="274"/>
                    </a:lnTo>
                    <a:lnTo>
                      <a:pt x="418" y="254"/>
                    </a:lnTo>
                    <a:lnTo>
                      <a:pt x="420" y="234"/>
                    </a:lnTo>
                    <a:lnTo>
                      <a:pt x="422" y="212"/>
                    </a:lnTo>
                    <a:lnTo>
                      <a:pt x="422" y="212"/>
                    </a:lnTo>
                    <a:lnTo>
                      <a:pt x="420" y="190"/>
                    </a:lnTo>
                    <a:lnTo>
                      <a:pt x="418" y="170"/>
                    </a:lnTo>
                    <a:lnTo>
                      <a:pt x="412" y="148"/>
                    </a:lnTo>
                    <a:lnTo>
                      <a:pt x="404" y="130"/>
                    </a:lnTo>
                    <a:lnTo>
                      <a:pt x="396" y="112"/>
                    </a:lnTo>
                    <a:lnTo>
                      <a:pt x="386" y="94"/>
                    </a:lnTo>
                    <a:lnTo>
                      <a:pt x="374" y="78"/>
                    </a:lnTo>
                    <a:lnTo>
                      <a:pt x="360" y="62"/>
                    </a:lnTo>
                    <a:lnTo>
                      <a:pt x="344" y="48"/>
                    </a:lnTo>
                    <a:lnTo>
                      <a:pt x="328" y="36"/>
                    </a:lnTo>
                    <a:lnTo>
                      <a:pt x="310" y="26"/>
                    </a:lnTo>
                    <a:lnTo>
                      <a:pt x="292" y="18"/>
                    </a:lnTo>
                    <a:lnTo>
                      <a:pt x="274" y="10"/>
                    </a:lnTo>
                    <a:lnTo>
                      <a:pt x="252" y="4"/>
                    </a:lnTo>
                    <a:lnTo>
                      <a:pt x="232" y="2"/>
                    </a:lnTo>
                    <a:lnTo>
                      <a:pt x="210" y="0"/>
                    </a:lnTo>
                    <a:lnTo>
                      <a:pt x="210" y="0"/>
                    </a:lnTo>
                    <a:lnTo>
                      <a:pt x="188" y="2"/>
                    </a:lnTo>
                    <a:lnTo>
                      <a:pt x="168" y="4"/>
                    </a:lnTo>
                    <a:lnTo>
                      <a:pt x="148" y="10"/>
                    </a:lnTo>
                    <a:lnTo>
                      <a:pt x="128" y="18"/>
                    </a:lnTo>
                    <a:lnTo>
                      <a:pt x="110" y="26"/>
                    </a:lnTo>
                    <a:lnTo>
                      <a:pt x="92" y="36"/>
                    </a:lnTo>
                    <a:lnTo>
                      <a:pt x="76" y="48"/>
                    </a:lnTo>
                    <a:lnTo>
                      <a:pt x="60" y="62"/>
                    </a:lnTo>
                    <a:lnTo>
                      <a:pt x="48" y="78"/>
                    </a:lnTo>
                    <a:lnTo>
                      <a:pt x="36" y="94"/>
                    </a:lnTo>
                    <a:lnTo>
                      <a:pt x="24" y="112"/>
                    </a:lnTo>
                    <a:lnTo>
                      <a:pt x="16" y="130"/>
                    </a:lnTo>
                    <a:lnTo>
                      <a:pt x="8" y="148"/>
                    </a:lnTo>
                    <a:lnTo>
                      <a:pt x="4" y="170"/>
                    </a:lnTo>
                    <a:lnTo>
                      <a:pt x="0" y="190"/>
                    </a:lnTo>
                    <a:lnTo>
                      <a:pt x="0" y="212"/>
                    </a:lnTo>
                    <a:lnTo>
                      <a:pt x="0" y="212"/>
                    </a:lnTo>
                    <a:close/>
                  </a:path>
                </a:pathLst>
              </a:custGeom>
              <a:solidFill>
                <a:srgbClr val="569C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 name="Freeform 9"/>
              <p:cNvSpPr/>
              <p:nvPr/>
            </p:nvSpPr>
            <p:spPr bwMode="auto">
              <a:xfrm>
                <a:off x="-3729488" y="2691210"/>
                <a:ext cx="1622425" cy="2927350"/>
              </a:xfrm>
              <a:custGeom>
                <a:avLst/>
                <a:gdLst>
                  <a:gd name="T0" fmla="*/ 514 w 1022"/>
                  <a:gd name="T1" fmla="*/ 430 h 1844"/>
                  <a:gd name="T2" fmla="*/ 476 w 1022"/>
                  <a:gd name="T3" fmla="*/ 456 h 1844"/>
                  <a:gd name="T4" fmla="*/ 430 w 1022"/>
                  <a:gd name="T5" fmla="*/ 466 h 1844"/>
                  <a:gd name="T6" fmla="*/ 74 w 1022"/>
                  <a:gd name="T7" fmla="*/ 466 h 1844"/>
                  <a:gd name="T8" fmla="*/ 46 w 1022"/>
                  <a:gd name="T9" fmla="*/ 460 h 1844"/>
                  <a:gd name="T10" fmla="*/ 22 w 1022"/>
                  <a:gd name="T11" fmla="*/ 444 h 1844"/>
                  <a:gd name="T12" fmla="*/ 6 w 1022"/>
                  <a:gd name="T13" fmla="*/ 420 h 1844"/>
                  <a:gd name="T14" fmla="*/ 0 w 1022"/>
                  <a:gd name="T15" fmla="*/ 392 h 1844"/>
                  <a:gd name="T16" fmla="*/ 0 w 1022"/>
                  <a:gd name="T17" fmla="*/ 392 h 1844"/>
                  <a:gd name="T18" fmla="*/ 6 w 1022"/>
                  <a:gd name="T19" fmla="*/ 362 h 1844"/>
                  <a:gd name="T20" fmla="*/ 22 w 1022"/>
                  <a:gd name="T21" fmla="*/ 338 h 1844"/>
                  <a:gd name="T22" fmla="*/ 46 w 1022"/>
                  <a:gd name="T23" fmla="*/ 322 h 1844"/>
                  <a:gd name="T24" fmla="*/ 74 w 1022"/>
                  <a:gd name="T25" fmla="*/ 316 h 1844"/>
                  <a:gd name="T26" fmla="*/ 380 w 1022"/>
                  <a:gd name="T27" fmla="*/ 316 h 1844"/>
                  <a:gd name="T28" fmla="*/ 426 w 1022"/>
                  <a:gd name="T29" fmla="*/ 308 h 1844"/>
                  <a:gd name="T30" fmla="*/ 464 w 1022"/>
                  <a:gd name="T31" fmla="*/ 282 h 1844"/>
                  <a:gd name="T32" fmla="*/ 676 w 1022"/>
                  <a:gd name="T33" fmla="*/ 60 h 1844"/>
                  <a:gd name="T34" fmla="*/ 708 w 1022"/>
                  <a:gd name="T35" fmla="*/ 34 h 1844"/>
                  <a:gd name="T36" fmla="*/ 746 w 1022"/>
                  <a:gd name="T37" fmla="*/ 14 h 1844"/>
                  <a:gd name="T38" fmla="*/ 788 w 1022"/>
                  <a:gd name="T39" fmla="*/ 2 h 1844"/>
                  <a:gd name="T40" fmla="*/ 834 w 1022"/>
                  <a:gd name="T41" fmla="*/ 0 h 1844"/>
                  <a:gd name="T42" fmla="*/ 852 w 1022"/>
                  <a:gd name="T43" fmla="*/ 2 h 1844"/>
                  <a:gd name="T44" fmla="*/ 890 w 1022"/>
                  <a:gd name="T45" fmla="*/ 12 h 1844"/>
                  <a:gd name="T46" fmla="*/ 924 w 1022"/>
                  <a:gd name="T47" fmla="*/ 28 h 1844"/>
                  <a:gd name="T48" fmla="*/ 954 w 1022"/>
                  <a:gd name="T49" fmla="*/ 50 h 1844"/>
                  <a:gd name="T50" fmla="*/ 980 w 1022"/>
                  <a:gd name="T51" fmla="*/ 78 h 1844"/>
                  <a:gd name="T52" fmla="*/ 1000 w 1022"/>
                  <a:gd name="T53" fmla="*/ 110 h 1844"/>
                  <a:gd name="T54" fmla="*/ 1014 w 1022"/>
                  <a:gd name="T55" fmla="*/ 146 h 1844"/>
                  <a:gd name="T56" fmla="*/ 1020 w 1022"/>
                  <a:gd name="T57" fmla="*/ 184 h 1844"/>
                  <a:gd name="T58" fmla="*/ 1022 w 1022"/>
                  <a:gd name="T59" fmla="*/ 966 h 1844"/>
                  <a:gd name="T60" fmla="*/ 1020 w 1022"/>
                  <a:gd name="T61" fmla="*/ 984 h 1844"/>
                  <a:gd name="T62" fmla="*/ 1008 w 1022"/>
                  <a:gd name="T63" fmla="*/ 1014 h 1844"/>
                  <a:gd name="T64" fmla="*/ 984 w 1022"/>
                  <a:gd name="T65" fmla="*/ 1036 h 1844"/>
                  <a:gd name="T66" fmla="*/ 954 w 1022"/>
                  <a:gd name="T67" fmla="*/ 1048 h 1844"/>
                  <a:gd name="T68" fmla="*/ 686 w 1022"/>
                  <a:gd name="T69" fmla="*/ 1050 h 1844"/>
                  <a:gd name="T70" fmla="*/ 290 w 1022"/>
                  <a:gd name="T71" fmla="*/ 1050 h 1844"/>
                  <a:gd name="T72" fmla="*/ 278 w 1022"/>
                  <a:gd name="T73" fmla="*/ 1052 h 1844"/>
                  <a:gd name="T74" fmla="*/ 260 w 1022"/>
                  <a:gd name="T75" fmla="*/ 1060 h 1844"/>
                  <a:gd name="T76" fmla="*/ 244 w 1022"/>
                  <a:gd name="T77" fmla="*/ 1074 h 1844"/>
                  <a:gd name="T78" fmla="*/ 236 w 1022"/>
                  <a:gd name="T79" fmla="*/ 1092 h 1844"/>
                  <a:gd name="T80" fmla="*/ 236 w 1022"/>
                  <a:gd name="T81" fmla="*/ 1726 h 1844"/>
                  <a:gd name="T82" fmla="*/ 234 w 1022"/>
                  <a:gd name="T83" fmla="*/ 1750 h 1844"/>
                  <a:gd name="T84" fmla="*/ 218 w 1022"/>
                  <a:gd name="T85" fmla="*/ 1790 h 1844"/>
                  <a:gd name="T86" fmla="*/ 188 w 1022"/>
                  <a:gd name="T87" fmla="*/ 1822 h 1844"/>
                  <a:gd name="T88" fmla="*/ 150 w 1022"/>
                  <a:gd name="T89" fmla="*/ 1840 h 1844"/>
                  <a:gd name="T90" fmla="*/ 128 w 1022"/>
                  <a:gd name="T91" fmla="*/ 1844 h 1844"/>
                  <a:gd name="T92" fmla="*/ 116 w 1022"/>
                  <a:gd name="T93" fmla="*/ 1844 h 1844"/>
                  <a:gd name="T94" fmla="*/ 82 w 1022"/>
                  <a:gd name="T95" fmla="*/ 1836 h 1844"/>
                  <a:gd name="T96" fmla="*/ 46 w 1022"/>
                  <a:gd name="T97" fmla="*/ 1812 h 1844"/>
                  <a:gd name="T98" fmla="*/ 22 w 1022"/>
                  <a:gd name="T99" fmla="*/ 1776 h 1844"/>
                  <a:gd name="T100" fmla="*/ 12 w 1022"/>
                  <a:gd name="T101" fmla="*/ 1744 h 1844"/>
                  <a:gd name="T102" fmla="*/ 12 w 1022"/>
                  <a:gd name="T103" fmla="*/ 1050 h 1844"/>
                  <a:gd name="T104" fmla="*/ 12 w 1022"/>
                  <a:gd name="T105" fmla="*/ 906 h 1844"/>
                  <a:gd name="T106" fmla="*/ 20 w 1022"/>
                  <a:gd name="T107" fmla="*/ 866 h 1844"/>
                  <a:gd name="T108" fmla="*/ 42 w 1022"/>
                  <a:gd name="T109" fmla="*/ 834 h 1844"/>
                  <a:gd name="T110" fmla="*/ 74 w 1022"/>
                  <a:gd name="T111" fmla="*/ 812 h 1844"/>
                  <a:gd name="T112" fmla="*/ 112 w 1022"/>
                  <a:gd name="T113" fmla="*/ 804 h 1844"/>
                  <a:gd name="T114" fmla="*/ 622 w 1022"/>
                  <a:gd name="T115" fmla="*/ 804 h 1844"/>
                  <a:gd name="T116" fmla="*/ 514 w 1022"/>
                  <a:gd name="T117" fmla="*/ 430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2" h="1844">
                    <a:moveTo>
                      <a:pt x="514" y="430"/>
                    </a:moveTo>
                    <a:lnTo>
                      <a:pt x="514" y="430"/>
                    </a:lnTo>
                    <a:lnTo>
                      <a:pt x="496" y="446"/>
                    </a:lnTo>
                    <a:lnTo>
                      <a:pt x="476" y="456"/>
                    </a:lnTo>
                    <a:lnTo>
                      <a:pt x="454" y="462"/>
                    </a:lnTo>
                    <a:lnTo>
                      <a:pt x="430" y="466"/>
                    </a:lnTo>
                    <a:lnTo>
                      <a:pt x="74" y="466"/>
                    </a:lnTo>
                    <a:lnTo>
                      <a:pt x="74" y="466"/>
                    </a:lnTo>
                    <a:lnTo>
                      <a:pt x="60" y="464"/>
                    </a:lnTo>
                    <a:lnTo>
                      <a:pt x="46" y="460"/>
                    </a:lnTo>
                    <a:lnTo>
                      <a:pt x="34" y="452"/>
                    </a:lnTo>
                    <a:lnTo>
                      <a:pt x="22" y="444"/>
                    </a:lnTo>
                    <a:lnTo>
                      <a:pt x="14" y="432"/>
                    </a:lnTo>
                    <a:lnTo>
                      <a:pt x="6" y="420"/>
                    </a:lnTo>
                    <a:lnTo>
                      <a:pt x="2" y="406"/>
                    </a:lnTo>
                    <a:lnTo>
                      <a:pt x="0" y="392"/>
                    </a:lnTo>
                    <a:lnTo>
                      <a:pt x="0" y="392"/>
                    </a:lnTo>
                    <a:lnTo>
                      <a:pt x="0" y="392"/>
                    </a:lnTo>
                    <a:lnTo>
                      <a:pt x="2" y="376"/>
                    </a:lnTo>
                    <a:lnTo>
                      <a:pt x="6" y="362"/>
                    </a:lnTo>
                    <a:lnTo>
                      <a:pt x="14" y="350"/>
                    </a:lnTo>
                    <a:lnTo>
                      <a:pt x="22" y="338"/>
                    </a:lnTo>
                    <a:lnTo>
                      <a:pt x="34" y="330"/>
                    </a:lnTo>
                    <a:lnTo>
                      <a:pt x="46" y="322"/>
                    </a:lnTo>
                    <a:lnTo>
                      <a:pt x="60" y="318"/>
                    </a:lnTo>
                    <a:lnTo>
                      <a:pt x="74" y="316"/>
                    </a:lnTo>
                    <a:lnTo>
                      <a:pt x="380" y="316"/>
                    </a:lnTo>
                    <a:lnTo>
                      <a:pt x="380" y="316"/>
                    </a:lnTo>
                    <a:lnTo>
                      <a:pt x="404" y="314"/>
                    </a:lnTo>
                    <a:lnTo>
                      <a:pt x="426" y="308"/>
                    </a:lnTo>
                    <a:lnTo>
                      <a:pt x="446" y="296"/>
                    </a:lnTo>
                    <a:lnTo>
                      <a:pt x="464" y="282"/>
                    </a:lnTo>
                    <a:lnTo>
                      <a:pt x="676" y="60"/>
                    </a:lnTo>
                    <a:lnTo>
                      <a:pt x="676" y="60"/>
                    </a:lnTo>
                    <a:lnTo>
                      <a:pt x="692" y="46"/>
                    </a:lnTo>
                    <a:lnTo>
                      <a:pt x="708" y="34"/>
                    </a:lnTo>
                    <a:lnTo>
                      <a:pt x="728" y="22"/>
                    </a:lnTo>
                    <a:lnTo>
                      <a:pt x="746" y="14"/>
                    </a:lnTo>
                    <a:lnTo>
                      <a:pt x="766" y="6"/>
                    </a:lnTo>
                    <a:lnTo>
                      <a:pt x="788" y="2"/>
                    </a:lnTo>
                    <a:lnTo>
                      <a:pt x="810" y="0"/>
                    </a:lnTo>
                    <a:lnTo>
                      <a:pt x="834" y="0"/>
                    </a:lnTo>
                    <a:lnTo>
                      <a:pt x="834" y="0"/>
                    </a:lnTo>
                    <a:lnTo>
                      <a:pt x="852" y="2"/>
                    </a:lnTo>
                    <a:lnTo>
                      <a:pt x="872" y="6"/>
                    </a:lnTo>
                    <a:lnTo>
                      <a:pt x="890" y="12"/>
                    </a:lnTo>
                    <a:lnTo>
                      <a:pt x="908" y="18"/>
                    </a:lnTo>
                    <a:lnTo>
                      <a:pt x="924" y="28"/>
                    </a:lnTo>
                    <a:lnTo>
                      <a:pt x="940" y="38"/>
                    </a:lnTo>
                    <a:lnTo>
                      <a:pt x="954" y="50"/>
                    </a:lnTo>
                    <a:lnTo>
                      <a:pt x="968" y="64"/>
                    </a:lnTo>
                    <a:lnTo>
                      <a:pt x="980" y="78"/>
                    </a:lnTo>
                    <a:lnTo>
                      <a:pt x="990" y="94"/>
                    </a:lnTo>
                    <a:lnTo>
                      <a:pt x="1000" y="110"/>
                    </a:lnTo>
                    <a:lnTo>
                      <a:pt x="1008" y="128"/>
                    </a:lnTo>
                    <a:lnTo>
                      <a:pt x="1014" y="146"/>
                    </a:lnTo>
                    <a:lnTo>
                      <a:pt x="1018" y="166"/>
                    </a:lnTo>
                    <a:lnTo>
                      <a:pt x="1020" y="184"/>
                    </a:lnTo>
                    <a:lnTo>
                      <a:pt x="1022" y="204"/>
                    </a:lnTo>
                    <a:lnTo>
                      <a:pt x="1022" y="966"/>
                    </a:lnTo>
                    <a:lnTo>
                      <a:pt x="1022" y="966"/>
                    </a:lnTo>
                    <a:lnTo>
                      <a:pt x="1020" y="984"/>
                    </a:lnTo>
                    <a:lnTo>
                      <a:pt x="1014" y="1000"/>
                    </a:lnTo>
                    <a:lnTo>
                      <a:pt x="1008" y="1014"/>
                    </a:lnTo>
                    <a:lnTo>
                      <a:pt x="998" y="1026"/>
                    </a:lnTo>
                    <a:lnTo>
                      <a:pt x="984" y="1036"/>
                    </a:lnTo>
                    <a:lnTo>
                      <a:pt x="970" y="1044"/>
                    </a:lnTo>
                    <a:lnTo>
                      <a:pt x="954" y="1048"/>
                    </a:lnTo>
                    <a:lnTo>
                      <a:pt x="938" y="1050"/>
                    </a:lnTo>
                    <a:lnTo>
                      <a:pt x="686" y="1050"/>
                    </a:lnTo>
                    <a:lnTo>
                      <a:pt x="622" y="1050"/>
                    </a:lnTo>
                    <a:lnTo>
                      <a:pt x="290" y="1050"/>
                    </a:lnTo>
                    <a:lnTo>
                      <a:pt x="290" y="1050"/>
                    </a:lnTo>
                    <a:lnTo>
                      <a:pt x="278" y="1052"/>
                    </a:lnTo>
                    <a:lnTo>
                      <a:pt x="268" y="1054"/>
                    </a:lnTo>
                    <a:lnTo>
                      <a:pt x="260" y="1060"/>
                    </a:lnTo>
                    <a:lnTo>
                      <a:pt x="252" y="1066"/>
                    </a:lnTo>
                    <a:lnTo>
                      <a:pt x="244" y="1074"/>
                    </a:lnTo>
                    <a:lnTo>
                      <a:pt x="240" y="1082"/>
                    </a:lnTo>
                    <a:lnTo>
                      <a:pt x="236" y="1092"/>
                    </a:lnTo>
                    <a:lnTo>
                      <a:pt x="236" y="1104"/>
                    </a:lnTo>
                    <a:lnTo>
                      <a:pt x="236" y="1726"/>
                    </a:lnTo>
                    <a:lnTo>
                      <a:pt x="236" y="1726"/>
                    </a:lnTo>
                    <a:lnTo>
                      <a:pt x="234" y="1750"/>
                    </a:lnTo>
                    <a:lnTo>
                      <a:pt x="228" y="1770"/>
                    </a:lnTo>
                    <a:lnTo>
                      <a:pt x="218" y="1790"/>
                    </a:lnTo>
                    <a:lnTo>
                      <a:pt x="204" y="1808"/>
                    </a:lnTo>
                    <a:lnTo>
                      <a:pt x="188" y="1822"/>
                    </a:lnTo>
                    <a:lnTo>
                      <a:pt x="170" y="1834"/>
                    </a:lnTo>
                    <a:lnTo>
                      <a:pt x="150" y="1840"/>
                    </a:lnTo>
                    <a:lnTo>
                      <a:pt x="138" y="1842"/>
                    </a:lnTo>
                    <a:lnTo>
                      <a:pt x="128" y="1844"/>
                    </a:lnTo>
                    <a:lnTo>
                      <a:pt x="128" y="1844"/>
                    </a:lnTo>
                    <a:lnTo>
                      <a:pt x="116" y="1844"/>
                    </a:lnTo>
                    <a:lnTo>
                      <a:pt x="104" y="1842"/>
                    </a:lnTo>
                    <a:lnTo>
                      <a:pt x="82" y="1836"/>
                    </a:lnTo>
                    <a:lnTo>
                      <a:pt x="64" y="1826"/>
                    </a:lnTo>
                    <a:lnTo>
                      <a:pt x="46" y="1812"/>
                    </a:lnTo>
                    <a:lnTo>
                      <a:pt x="32" y="1796"/>
                    </a:lnTo>
                    <a:lnTo>
                      <a:pt x="22" y="1776"/>
                    </a:lnTo>
                    <a:lnTo>
                      <a:pt x="14" y="1754"/>
                    </a:lnTo>
                    <a:lnTo>
                      <a:pt x="12" y="1744"/>
                    </a:lnTo>
                    <a:lnTo>
                      <a:pt x="12" y="1732"/>
                    </a:lnTo>
                    <a:lnTo>
                      <a:pt x="12" y="1050"/>
                    </a:lnTo>
                    <a:lnTo>
                      <a:pt x="12" y="906"/>
                    </a:lnTo>
                    <a:lnTo>
                      <a:pt x="12" y="906"/>
                    </a:lnTo>
                    <a:lnTo>
                      <a:pt x="14" y="884"/>
                    </a:lnTo>
                    <a:lnTo>
                      <a:pt x="20" y="866"/>
                    </a:lnTo>
                    <a:lnTo>
                      <a:pt x="30" y="848"/>
                    </a:lnTo>
                    <a:lnTo>
                      <a:pt x="42" y="834"/>
                    </a:lnTo>
                    <a:lnTo>
                      <a:pt x="56" y="822"/>
                    </a:lnTo>
                    <a:lnTo>
                      <a:pt x="74" y="812"/>
                    </a:lnTo>
                    <a:lnTo>
                      <a:pt x="92" y="806"/>
                    </a:lnTo>
                    <a:lnTo>
                      <a:pt x="112" y="804"/>
                    </a:lnTo>
                    <a:lnTo>
                      <a:pt x="236" y="804"/>
                    </a:lnTo>
                    <a:lnTo>
                      <a:pt x="622" y="804"/>
                    </a:lnTo>
                    <a:lnTo>
                      <a:pt x="622" y="320"/>
                    </a:lnTo>
                    <a:lnTo>
                      <a:pt x="514" y="430"/>
                    </a:lnTo>
                    <a:close/>
                  </a:path>
                </a:pathLst>
              </a:custGeom>
              <a:solidFill>
                <a:srgbClr val="569C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 name="Freeform 11"/>
              <p:cNvSpPr/>
              <p:nvPr/>
            </p:nvSpPr>
            <p:spPr bwMode="auto">
              <a:xfrm>
                <a:off x="-5069338" y="849710"/>
                <a:ext cx="650875" cy="650875"/>
              </a:xfrm>
              <a:custGeom>
                <a:avLst/>
                <a:gdLst>
                  <a:gd name="T0" fmla="*/ 410 w 410"/>
                  <a:gd name="T1" fmla="*/ 204 h 410"/>
                  <a:gd name="T2" fmla="*/ 406 w 410"/>
                  <a:gd name="T3" fmla="*/ 246 h 410"/>
                  <a:gd name="T4" fmla="*/ 394 w 410"/>
                  <a:gd name="T5" fmla="*/ 284 h 410"/>
                  <a:gd name="T6" fmla="*/ 374 w 410"/>
                  <a:gd name="T7" fmla="*/ 320 h 410"/>
                  <a:gd name="T8" fmla="*/ 350 w 410"/>
                  <a:gd name="T9" fmla="*/ 350 h 410"/>
                  <a:gd name="T10" fmla="*/ 320 w 410"/>
                  <a:gd name="T11" fmla="*/ 374 h 410"/>
                  <a:gd name="T12" fmla="*/ 284 w 410"/>
                  <a:gd name="T13" fmla="*/ 394 h 410"/>
                  <a:gd name="T14" fmla="*/ 246 w 410"/>
                  <a:gd name="T15" fmla="*/ 406 h 410"/>
                  <a:gd name="T16" fmla="*/ 204 w 410"/>
                  <a:gd name="T17" fmla="*/ 410 h 410"/>
                  <a:gd name="T18" fmla="*/ 184 w 410"/>
                  <a:gd name="T19" fmla="*/ 408 h 410"/>
                  <a:gd name="T20" fmla="*/ 144 w 410"/>
                  <a:gd name="T21" fmla="*/ 400 h 410"/>
                  <a:gd name="T22" fmla="*/ 106 w 410"/>
                  <a:gd name="T23" fmla="*/ 386 h 410"/>
                  <a:gd name="T24" fmla="*/ 74 w 410"/>
                  <a:gd name="T25" fmla="*/ 364 h 410"/>
                  <a:gd name="T26" fmla="*/ 46 w 410"/>
                  <a:gd name="T27" fmla="*/ 336 h 410"/>
                  <a:gd name="T28" fmla="*/ 24 w 410"/>
                  <a:gd name="T29" fmla="*/ 302 h 410"/>
                  <a:gd name="T30" fmla="*/ 8 w 410"/>
                  <a:gd name="T31" fmla="*/ 266 h 410"/>
                  <a:gd name="T32" fmla="*/ 0 w 410"/>
                  <a:gd name="T33" fmla="*/ 226 h 410"/>
                  <a:gd name="T34" fmla="*/ 0 w 410"/>
                  <a:gd name="T35" fmla="*/ 204 h 410"/>
                  <a:gd name="T36" fmla="*/ 4 w 410"/>
                  <a:gd name="T37" fmla="*/ 164 h 410"/>
                  <a:gd name="T38" fmla="*/ 16 w 410"/>
                  <a:gd name="T39" fmla="*/ 124 h 410"/>
                  <a:gd name="T40" fmla="*/ 34 w 410"/>
                  <a:gd name="T41" fmla="*/ 90 h 410"/>
                  <a:gd name="T42" fmla="*/ 60 w 410"/>
                  <a:gd name="T43" fmla="*/ 60 h 410"/>
                  <a:gd name="T44" fmla="*/ 90 w 410"/>
                  <a:gd name="T45" fmla="*/ 34 h 410"/>
                  <a:gd name="T46" fmla="*/ 124 w 410"/>
                  <a:gd name="T47" fmla="*/ 16 h 410"/>
                  <a:gd name="T48" fmla="*/ 164 w 410"/>
                  <a:gd name="T49" fmla="*/ 4 h 410"/>
                  <a:gd name="T50" fmla="*/ 204 w 410"/>
                  <a:gd name="T51" fmla="*/ 0 h 410"/>
                  <a:gd name="T52" fmla="*/ 226 w 410"/>
                  <a:gd name="T53" fmla="*/ 0 h 410"/>
                  <a:gd name="T54" fmla="*/ 266 w 410"/>
                  <a:gd name="T55" fmla="*/ 8 h 410"/>
                  <a:gd name="T56" fmla="*/ 302 w 410"/>
                  <a:gd name="T57" fmla="*/ 24 h 410"/>
                  <a:gd name="T58" fmla="*/ 336 w 410"/>
                  <a:gd name="T59" fmla="*/ 46 h 410"/>
                  <a:gd name="T60" fmla="*/ 362 w 410"/>
                  <a:gd name="T61" fmla="*/ 74 h 410"/>
                  <a:gd name="T62" fmla="*/ 384 w 410"/>
                  <a:gd name="T63" fmla="*/ 108 h 410"/>
                  <a:gd name="T64" fmla="*/ 400 w 410"/>
                  <a:gd name="T65" fmla="*/ 144 h 410"/>
                  <a:gd name="T66" fmla="*/ 408 w 410"/>
                  <a:gd name="T67" fmla="*/ 184 h 410"/>
                  <a:gd name="T68" fmla="*/ 410 w 410"/>
                  <a:gd name="T69" fmla="*/ 2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410">
                    <a:moveTo>
                      <a:pt x="410" y="204"/>
                    </a:moveTo>
                    <a:lnTo>
                      <a:pt x="410" y="204"/>
                    </a:lnTo>
                    <a:lnTo>
                      <a:pt x="408" y="226"/>
                    </a:lnTo>
                    <a:lnTo>
                      <a:pt x="406" y="246"/>
                    </a:lnTo>
                    <a:lnTo>
                      <a:pt x="400" y="266"/>
                    </a:lnTo>
                    <a:lnTo>
                      <a:pt x="394" y="284"/>
                    </a:lnTo>
                    <a:lnTo>
                      <a:pt x="384" y="302"/>
                    </a:lnTo>
                    <a:lnTo>
                      <a:pt x="374" y="320"/>
                    </a:lnTo>
                    <a:lnTo>
                      <a:pt x="362" y="336"/>
                    </a:lnTo>
                    <a:lnTo>
                      <a:pt x="350" y="350"/>
                    </a:lnTo>
                    <a:lnTo>
                      <a:pt x="336" y="364"/>
                    </a:lnTo>
                    <a:lnTo>
                      <a:pt x="320" y="374"/>
                    </a:lnTo>
                    <a:lnTo>
                      <a:pt x="302" y="386"/>
                    </a:lnTo>
                    <a:lnTo>
                      <a:pt x="284" y="394"/>
                    </a:lnTo>
                    <a:lnTo>
                      <a:pt x="266" y="400"/>
                    </a:lnTo>
                    <a:lnTo>
                      <a:pt x="246" y="406"/>
                    </a:lnTo>
                    <a:lnTo>
                      <a:pt x="226" y="408"/>
                    </a:lnTo>
                    <a:lnTo>
                      <a:pt x="204" y="410"/>
                    </a:lnTo>
                    <a:lnTo>
                      <a:pt x="204" y="410"/>
                    </a:lnTo>
                    <a:lnTo>
                      <a:pt x="184" y="408"/>
                    </a:lnTo>
                    <a:lnTo>
                      <a:pt x="164" y="406"/>
                    </a:lnTo>
                    <a:lnTo>
                      <a:pt x="144" y="400"/>
                    </a:lnTo>
                    <a:lnTo>
                      <a:pt x="124" y="394"/>
                    </a:lnTo>
                    <a:lnTo>
                      <a:pt x="106" y="386"/>
                    </a:lnTo>
                    <a:lnTo>
                      <a:pt x="90" y="374"/>
                    </a:lnTo>
                    <a:lnTo>
                      <a:pt x="74" y="364"/>
                    </a:lnTo>
                    <a:lnTo>
                      <a:pt x="60" y="350"/>
                    </a:lnTo>
                    <a:lnTo>
                      <a:pt x="46" y="336"/>
                    </a:lnTo>
                    <a:lnTo>
                      <a:pt x="34" y="320"/>
                    </a:lnTo>
                    <a:lnTo>
                      <a:pt x="24" y="302"/>
                    </a:lnTo>
                    <a:lnTo>
                      <a:pt x="16" y="284"/>
                    </a:lnTo>
                    <a:lnTo>
                      <a:pt x="8" y="266"/>
                    </a:lnTo>
                    <a:lnTo>
                      <a:pt x="4" y="246"/>
                    </a:lnTo>
                    <a:lnTo>
                      <a:pt x="0" y="226"/>
                    </a:lnTo>
                    <a:lnTo>
                      <a:pt x="0" y="204"/>
                    </a:lnTo>
                    <a:lnTo>
                      <a:pt x="0" y="204"/>
                    </a:lnTo>
                    <a:lnTo>
                      <a:pt x="0" y="184"/>
                    </a:lnTo>
                    <a:lnTo>
                      <a:pt x="4" y="164"/>
                    </a:lnTo>
                    <a:lnTo>
                      <a:pt x="8" y="144"/>
                    </a:lnTo>
                    <a:lnTo>
                      <a:pt x="16" y="124"/>
                    </a:lnTo>
                    <a:lnTo>
                      <a:pt x="24" y="108"/>
                    </a:lnTo>
                    <a:lnTo>
                      <a:pt x="34" y="90"/>
                    </a:lnTo>
                    <a:lnTo>
                      <a:pt x="46" y="74"/>
                    </a:lnTo>
                    <a:lnTo>
                      <a:pt x="60" y="60"/>
                    </a:lnTo>
                    <a:lnTo>
                      <a:pt x="74" y="46"/>
                    </a:lnTo>
                    <a:lnTo>
                      <a:pt x="90" y="34"/>
                    </a:lnTo>
                    <a:lnTo>
                      <a:pt x="106" y="24"/>
                    </a:lnTo>
                    <a:lnTo>
                      <a:pt x="124" y="16"/>
                    </a:lnTo>
                    <a:lnTo>
                      <a:pt x="144" y="8"/>
                    </a:lnTo>
                    <a:lnTo>
                      <a:pt x="164" y="4"/>
                    </a:lnTo>
                    <a:lnTo>
                      <a:pt x="184" y="0"/>
                    </a:lnTo>
                    <a:lnTo>
                      <a:pt x="204" y="0"/>
                    </a:lnTo>
                    <a:lnTo>
                      <a:pt x="204" y="0"/>
                    </a:lnTo>
                    <a:lnTo>
                      <a:pt x="226" y="0"/>
                    </a:lnTo>
                    <a:lnTo>
                      <a:pt x="246" y="4"/>
                    </a:lnTo>
                    <a:lnTo>
                      <a:pt x="266" y="8"/>
                    </a:lnTo>
                    <a:lnTo>
                      <a:pt x="284" y="16"/>
                    </a:lnTo>
                    <a:lnTo>
                      <a:pt x="302" y="24"/>
                    </a:lnTo>
                    <a:lnTo>
                      <a:pt x="320" y="34"/>
                    </a:lnTo>
                    <a:lnTo>
                      <a:pt x="336" y="46"/>
                    </a:lnTo>
                    <a:lnTo>
                      <a:pt x="350" y="60"/>
                    </a:lnTo>
                    <a:lnTo>
                      <a:pt x="362" y="74"/>
                    </a:lnTo>
                    <a:lnTo>
                      <a:pt x="374" y="90"/>
                    </a:lnTo>
                    <a:lnTo>
                      <a:pt x="384" y="108"/>
                    </a:lnTo>
                    <a:lnTo>
                      <a:pt x="394" y="124"/>
                    </a:lnTo>
                    <a:lnTo>
                      <a:pt x="400" y="144"/>
                    </a:lnTo>
                    <a:lnTo>
                      <a:pt x="406" y="164"/>
                    </a:lnTo>
                    <a:lnTo>
                      <a:pt x="408" y="184"/>
                    </a:lnTo>
                    <a:lnTo>
                      <a:pt x="410" y="204"/>
                    </a:lnTo>
                    <a:lnTo>
                      <a:pt x="410" y="204"/>
                    </a:lnTo>
                    <a:close/>
                  </a:path>
                </a:pathLst>
              </a:custGeom>
              <a:solidFill>
                <a:srgbClr val="569C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2" name="Freeform 12"/>
              <p:cNvSpPr/>
              <p:nvPr/>
            </p:nvSpPr>
            <p:spPr bwMode="auto">
              <a:xfrm>
                <a:off x="-5567813" y="1554560"/>
                <a:ext cx="1663700" cy="2174875"/>
              </a:xfrm>
              <a:custGeom>
                <a:avLst/>
                <a:gdLst>
                  <a:gd name="T0" fmla="*/ 678 w 1048"/>
                  <a:gd name="T1" fmla="*/ 0 h 1370"/>
                  <a:gd name="T2" fmla="*/ 676 w 1048"/>
                  <a:gd name="T3" fmla="*/ 32 h 1370"/>
                  <a:gd name="T4" fmla="*/ 670 w 1048"/>
                  <a:gd name="T5" fmla="*/ 112 h 1370"/>
                  <a:gd name="T6" fmla="*/ 648 w 1048"/>
                  <a:gd name="T7" fmla="*/ 222 h 1370"/>
                  <a:gd name="T8" fmla="*/ 630 w 1048"/>
                  <a:gd name="T9" fmla="*/ 284 h 1370"/>
                  <a:gd name="T10" fmla="*/ 604 w 1048"/>
                  <a:gd name="T11" fmla="*/ 346 h 1370"/>
                  <a:gd name="T12" fmla="*/ 584 w 1048"/>
                  <a:gd name="T13" fmla="*/ 278 h 1370"/>
                  <a:gd name="T14" fmla="*/ 552 w 1048"/>
                  <a:gd name="T15" fmla="*/ 188 h 1370"/>
                  <a:gd name="T16" fmla="*/ 580 w 1048"/>
                  <a:gd name="T17" fmla="*/ 128 h 1370"/>
                  <a:gd name="T18" fmla="*/ 468 w 1048"/>
                  <a:gd name="T19" fmla="*/ 128 h 1370"/>
                  <a:gd name="T20" fmla="*/ 504 w 1048"/>
                  <a:gd name="T21" fmla="*/ 166 h 1370"/>
                  <a:gd name="T22" fmla="*/ 480 w 1048"/>
                  <a:gd name="T23" fmla="*/ 224 h 1370"/>
                  <a:gd name="T24" fmla="*/ 444 w 1048"/>
                  <a:gd name="T25" fmla="*/ 346 h 1370"/>
                  <a:gd name="T26" fmla="*/ 430 w 1048"/>
                  <a:gd name="T27" fmla="*/ 314 h 1370"/>
                  <a:gd name="T28" fmla="*/ 408 w 1048"/>
                  <a:gd name="T29" fmla="*/ 252 h 1370"/>
                  <a:gd name="T30" fmla="*/ 386 w 1048"/>
                  <a:gd name="T31" fmla="*/ 164 h 1370"/>
                  <a:gd name="T32" fmla="*/ 372 w 1048"/>
                  <a:gd name="T33" fmla="*/ 66 h 1370"/>
                  <a:gd name="T34" fmla="*/ 370 w 1048"/>
                  <a:gd name="T35" fmla="*/ 0 h 1370"/>
                  <a:gd name="T36" fmla="*/ 218 w 1048"/>
                  <a:gd name="T37" fmla="*/ 0 h 1370"/>
                  <a:gd name="T38" fmla="*/ 174 w 1048"/>
                  <a:gd name="T39" fmla="*/ 4 h 1370"/>
                  <a:gd name="T40" fmla="*/ 132 w 1048"/>
                  <a:gd name="T41" fmla="*/ 18 h 1370"/>
                  <a:gd name="T42" fmla="*/ 96 w 1048"/>
                  <a:gd name="T43" fmla="*/ 38 h 1370"/>
                  <a:gd name="T44" fmla="*/ 64 w 1048"/>
                  <a:gd name="T45" fmla="*/ 64 h 1370"/>
                  <a:gd name="T46" fmla="*/ 36 w 1048"/>
                  <a:gd name="T47" fmla="*/ 96 h 1370"/>
                  <a:gd name="T48" fmla="*/ 16 w 1048"/>
                  <a:gd name="T49" fmla="*/ 134 h 1370"/>
                  <a:gd name="T50" fmla="*/ 4 w 1048"/>
                  <a:gd name="T51" fmla="*/ 174 h 1370"/>
                  <a:gd name="T52" fmla="*/ 0 w 1048"/>
                  <a:gd name="T53" fmla="*/ 218 h 1370"/>
                  <a:gd name="T54" fmla="*/ 0 w 1048"/>
                  <a:gd name="T55" fmla="*/ 1020 h 1370"/>
                  <a:gd name="T56" fmla="*/ 6 w 1048"/>
                  <a:gd name="T57" fmla="*/ 1052 h 1370"/>
                  <a:gd name="T58" fmla="*/ 22 w 1048"/>
                  <a:gd name="T59" fmla="*/ 1076 h 1370"/>
                  <a:gd name="T60" fmla="*/ 48 w 1048"/>
                  <a:gd name="T61" fmla="*/ 1094 h 1370"/>
                  <a:gd name="T62" fmla="*/ 80 w 1048"/>
                  <a:gd name="T63" fmla="*/ 1100 h 1370"/>
                  <a:gd name="T64" fmla="*/ 96 w 1048"/>
                  <a:gd name="T65" fmla="*/ 1098 h 1370"/>
                  <a:gd name="T66" fmla="*/ 126 w 1048"/>
                  <a:gd name="T67" fmla="*/ 1086 h 1370"/>
                  <a:gd name="T68" fmla="*/ 148 w 1048"/>
                  <a:gd name="T69" fmla="*/ 1064 h 1370"/>
                  <a:gd name="T70" fmla="*/ 160 w 1048"/>
                  <a:gd name="T71" fmla="*/ 1036 h 1370"/>
                  <a:gd name="T72" fmla="*/ 162 w 1048"/>
                  <a:gd name="T73" fmla="*/ 354 h 1370"/>
                  <a:gd name="T74" fmla="*/ 250 w 1048"/>
                  <a:gd name="T75" fmla="*/ 1370 h 1370"/>
                  <a:gd name="T76" fmla="*/ 478 w 1048"/>
                  <a:gd name="T77" fmla="*/ 1068 h 1370"/>
                  <a:gd name="T78" fmla="*/ 562 w 1048"/>
                  <a:gd name="T79" fmla="*/ 1370 h 1370"/>
                  <a:gd name="T80" fmla="*/ 790 w 1048"/>
                  <a:gd name="T81" fmla="*/ 354 h 1370"/>
                  <a:gd name="T82" fmla="*/ 878 w 1048"/>
                  <a:gd name="T83" fmla="*/ 1020 h 1370"/>
                  <a:gd name="T84" fmla="*/ 880 w 1048"/>
                  <a:gd name="T85" fmla="*/ 1036 h 1370"/>
                  <a:gd name="T86" fmla="*/ 892 w 1048"/>
                  <a:gd name="T87" fmla="*/ 1064 h 1370"/>
                  <a:gd name="T88" fmla="*/ 914 w 1048"/>
                  <a:gd name="T89" fmla="*/ 1086 h 1370"/>
                  <a:gd name="T90" fmla="*/ 944 w 1048"/>
                  <a:gd name="T91" fmla="*/ 1098 h 1370"/>
                  <a:gd name="T92" fmla="*/ 966 w 1048"/>
                  <a:gd name="T93" fmla="*/ 1100 h 1370"/>
                  <a:gd name="T94" fmla="*/ 984 w 1048"/>
                  <a:gd name="T95" fmla="*/ 1098 h 1370"/>
                  <a:gd name="T96" fmla="*/ 1012 w 1048"/>
                  <a:gd name="T97" fmla="*/ 1086 h 1370"/>
                  <a:gd name="T98" fmla="*/ 1034 w 1048"/>
                  <a:gd name="T99" fmla="*/ 1064 h 1370"/>
                  <a:gd name="T100" fmla="*/ 1046 w 1048"/>
                  <a:gd name="T101" fmla="*/ 1036 h 1370"/>
                  <a:gd name="T102" fmla="*/ 1048 w 1048"/>
                  <a:gd name="T103" fmla="*/ 218 h 1370"/>
                  <a:gd name="T104" fmla="*/ 1046 w 1048"/>
                  <a:gd name="T105" fmla="*/ 196 h 1370"/>
                  <a:gd name="T106" fmla="*/ 1038 w 1048"/>
                  <a:gd name="T107" fmla="*/ 154 h 1370"/>
                  <a:gd name="T108" fmla="*/ 1022 w 1048"/>
                  <a:gd name="T109" fmla="*/ 114 h 1370"/>
                  <a:gd name="T110" fmla="*/ 998 w 1048"/>
                  <a:gd name="T111" fmla="*/ 80 h 1370"/>
                  <a:gd name="T112" fmla="*/ 968 w 1048"/>
                  <a:gd name="T113" fmla="*/ 50 h 1370"/>
                  <a:gd name="T114" fmla="*/ 934 w 1048"/>
                  <a:gd name="T115" fmla="*/ 26 h 1370"/>
                  <a:gd name="T116" fmla="*/ 894 w 1048"/>
                  <a:gd name="T117" fmla="*/ 10 h 1370"/>
                  <a:gd name="T118" fmla="*/ 852 w 1048"/>
                  <a:gd name="T119" fmla="*/ 2 h 1370"/>
                  <a:gd name="T120" fmla="*/ 830 w 1048"/>
                  <a:gd name="T121" fmla="*/ 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8" h="1370">
                    <a:moveTo>
                      <a:pt x="830" y="0"/>
                    </a:moveTo>
                    <a:lnTo>
                      <a:pt x="678" y="0"/>
                    </a:lnTo>
                    <a:lnTo>
                      <a:pt x="678" y="0"/>
                    </a:lnTo>
                    <a:lnTo>
                      <a:pt x="676" y="32"/>
                    </a:lnTo>
                    <a:lnTo>
                      <a:pt x="674" y="66"/>
                    </a:lnTo>
                    <a:lnTo>
                      <a:pt x="670" y="112"/>
                    </a:lnTo>
                    <a:lnTo>
                      <a:pt x="662" y="164"/>
                    </a:lnTo>
                    <a:lnTo>
                      <a:pt x="648" y="222"/>
                    </a:lnTo>
                    <a:lnTo>
                      <a:pt x="640" y="252"/>
                    </a:lnTo>
                    <a:lnTo>
                      <a:pt x="630" y="284"/>
                    </a:lnTo>
                    <a:lnTo>
                      <a:pt x="618" y="314"/>
                    </a:lnTo>
                    <a:lnTo>
                      <a:pt x="604" y="346"/>
                    </a:lnTo>
                    <a:lnTo>
                      <a:pt x="604" y="346"/>
                    </a:lnTo>
                    <a:lnTo>
                      <a:pt x="584" y="278"/>
                    </a:lnTo>
                    <a:lnTo>
                      <a:pt x="568" y="224"/>
                    </a:lnTo>
                    <a:lnTo>
                      <a:pt x="552" y="188"/>
                    </a:lnTo>
                    <a:lnTo>
                      <a:pt x="544" y="166"/>
                    </a:lnTo>
                    <a:lnTo>
                      <a:pt x="580" y="128"/>
                    </a:lnTo>
                    <a:lnTo>
                      <a:pt x="524" y="72"/>
                    </a:lnTo>
                    <a:lnTo>
                      <a:pt x="468" y="128"/>
                    </a:lnTo>
                    <a:lnTo>
                      <a:pt x="504" y="166"/>
                    </a:lnTo>
                    <a:lnTo>
                      <a:pt x="504" y="166"/>
                    </a:lnTo>
                    <a:lnTo>
                      <a:pt x="494" y="188"/>
                    </a:lnTo>
                    <a:lnTo>
                      <a:pt x="480" y="224"/>
                    </a:lnTo>
                    <a:lnTo>
                      <a:pt x="462" y="278"/>
                    </a:lnTo>
                    <a:lnTo>
                      <a:pt x="444" y="346"/>
                    </a:lnTo>
                    <a:lnTo>
                      <a:pt x="444" y="346"/>
                    </a:lnTo>
                    <a:lnTo>
                      <a:pt x="430" y="314"/>
                    </a:lnTo>
                    <a:lnTo>
                      <a:pt x="418" y="284"/>
                    </a:lnTo>
                    <a:lnTo>
                      <a:pt x="408" y="252"/>
                    </a:lnTo>
                    <a:lnTo>
                      <a:pt x="398" y="222"/>
                    </a:lnTo>
                    <a:lnTo>
                      <a:pt x="386" y="164"/>
                    </a:lnTo>
                    <a:lnTo>
                      <a:pt x="376" y="112"/>
                    </a:lnTo>
                    <a:lnTo>
                      <a:pt x="372" y="66"/>
                    </a:lnTo>
                    <a:lnTo>
                      <a:pt x="370" y="32"/>
                    </a:lnTo>
                    <a:lnTo>
                      <a:pt x="370" y="0"/>
                    </a:lnTo>
                    <a:lnTo>
                      <a:pt x="218" y="0"/>
                    </a:lnTo>
                    <a:lnTo>
                      <a:pt x="218" y="0"/>
                    </a:lnTo>
                    <a:lnTo>
                      <a:pt x="196" y="2"/>
                    </a:lnTo>
                    <a:lnTo>
                      <a:pt x="174" y="4"/>
                    </a:lnTo>
                    <a:lnTo>
                      <a:pt x="152" y="10"/>
                    </a:lnTo>
                    <a:lnTo>
                      <a:pt x="132" y="18"/>
                    </a:lnTo>
                    <a:lnTo>
                      <a:pt x="114" y="26"/>
                    </a:lnTo>
                    <a:lnTo>
                      <a:pt x="96" y="38"/>
                    </a:lnTo>
                    <a:lnTo>
                      <a:pt x="78" y="50"/>
                    </a:lnTo>
                    <a:lnTo>
                      <a:pt x="64" y="64"/>
                    </a:lnTo>
                    <a:lnTo>
                      <a:pt x="50" y="80"/>
                    </a:lnTo>
                    <a:lnTo>
                      <a:pt x="36" y="96"/>
                    </a:lnTo>
                    <a:lnTo>
                      <a:pt x="26" y="114"/>
                    </a:lnTo>
                    <a:lnTo>
                      <a:pt x="16" y="134"/>
                    </a:lnTo>
                    <a:lnTo>
                      <a:pt x="10" y="154"/>
                    </a:lnTo>
                    <a:lnTo>
                      <a:pt x="4" y="174"/>
                    </a:lnTo>
                    <a:lnTo>
                      <a:pt x="0" y="196"/>
                    </a:lnTo>
                    <a:lnTo>
                      <a:pt x="0" y="218"/>
                    </a:lnTo>
                    <a:lnTo>
                      <a:pt x="0" y="1020"/>
                    </a:lnTo>
                    <a:lnTo>
                      <a:pt x="0" y="1020"/>
                    </a:lnTo>
                    <a:lnTo>
                      <a:pt x="0" y="1036"/>
                    </a:lnTo>
                    <a:lnTo>
                      <a:pt x="6" y="1052"/>
                    </a:lnTo>
                    <a:lnTo>
                      <a:pt x="14" y="1064"/>
                    </a:lnTo>
                    <a:lnTo>
                      <a:pt x="22" y="1076"/>
                    </a:lnTo>
                    <a:lnTo>
                      <a:pt x="34" y="1086"/>
                    </a:lnTo>
                    <a:lnTo>
                      <a:pt x="48" y="1094"/>
                    </a:lnTo>
                    <a:lnTo>
                      <a:pt x="64" y="1098"/>
                    </a:lnTo>
                    <a:lnTo>
                      <a:pt x="80" y="1100"/>
                    </a:lnTo>
                    <a:lnTo>
                      <a:pt x="80" y="1100"/>
                    </a:lnTo>
                    <a:lnTo>
                      <a:pt x="96" y="1098"/>
                    </a:lnTo>
                    <a:lnTo>
                      <a:pt x="112" y="1094"/>
                    </a:lnTo>
                    <a:lnTo>
                      <a:pt x="126" y="1086"/>
                    </a:lnTo>
                    <a:lnTo>
                      <a:pt x="138" y="1076"/>
                    </a:lnTo>
                    <a:lnTo>
                      <a:pt x="148" y="1064"/>
                    </a:lnTo>
                    <a:lnTo>
                      <a:pt x="154" y="1052"/>
                    </a:lnTo>
                    <a:lnTo>
                      <a:pt x="160" y="1036"/>
                    </a:lnTo>
                    <a:lnTo>
                      <a:pt x="162" y="1020"/>
                    </a:lnTo>
                    <a:lnTo>
                      <a:pt x="162" y="354"/>
                    </a:lnTo>
                    <a:lnTo>
                      <a:pt x="250" y="354"/>
                    </a:lnTo>
                    <a:lnTo>
                      <a:pt x="250" y="1370"/>
                    </a:lnTo>
                    <a:lnTo>
                      <a:pt x="478" y="1370"/>
                    </a:lnTo>
                    <a:lnTo>
                      <a:pt x="478" y="1068"/>
                    </a:lnTo>
                    <a:lnTo>
                      <a:pt x="562" y="1068"/>
                    </a:lnTo>
                    <a:lnTo>
                      <a:pt x="562" y="1370"/>
                    </a:lnTo>
                    <a:lnTo>
                      <a:pt x="790" y="1370"/>
                    </a:lnTo>
                    <a:lnTo>
                      <a:pt x="790" y="354"/>
                    </a:lnTo>
                    <a:lnTo>
                      <a:pt x="878" y="354"/>
                    </a:lnTo>
                    <a:lnTo>
                      <a:pt x="878" y="1020"/>
                    </a:lnTo>
                    <a:lnTo>
                      <a:pt x="878" y="1020"/>
                    </a:lnTo>
                    <a:lnTo>
                      <a:pt x="880" y="1036"/>
                    </a:lnTo>
                    <a:lnTo>
                      <a:pt x="884" y="1052"/>
                    </a:lnTo>
                    <a:lnTo>
                      <a:pt x="892" y="1064"/>
                    </a:lnTo>
                    <a:lnTo>
                      <a:pt x="902" y="1076"/>
                    </a:lnTo>
                    <a:lnTo>
                      <a:pt x="914" y="1086"/>
                    </a:lnTo>
                    <a:lnTo>
                      <a:pt x="928" y="1094"/>
                    </a:lnTo>
                    <a:lnTo>
                      <a:pt x="944" y="1098"/>
                    </a:lnTo>
                    <a:lnTo>
                      <a:pt x="960" y="1100"/>
                    </a:lnTo>
                    <a:lnTo>
                      <a:pt x="966" y="1100"/>
                    </a:lnTo>
                    <a:lnTo>
                      <a:pt x="966" y="1100"/>
                    </a:lnTo>
                    <a:lnTo>
                      <a:pt x="984" y="1098"/>
                    </a:lnTo>
                    <a:lnTo>
                      <a:pt x="998" y="1094"/>
                    </a:lnTo>
                    <a:lnTo>
                      <a:pt x="1012" y="1086"/>
                    </a:lnTo>
                    <a:lnTo>
                      <a:pt x="1024" y="1076"/>
                    </a:lnTo>
                    <a:lnTo>
                      <a:pt x="1034" y="1064"/>
                    </a:lnTo>
                    <a:lnTo>
                      <a:pt x="1042" y="1052"/>
                    </a:lnTo>
                    <a:lnTo>
                      <a:pt x="1046" y="1036"/>
                    </a:lnTo>
                    <a:lnTo>
                      <a:pt x="1048" y="1020"/>
                    </a:lnTo>
                    <a:lnTo>
                      <a:pt x="1048" y="218"/>
                    </a:lnTo>
                    <a:lnTo>
                      <a:pt x="1048" y="218"/>
                    </a:lnTo>
                    <a:lnTo>
                      <a:pt x="1046" y="196"/>
                    </a:lnTo>
                    <a:lnTo>
                      <a:pt x="1044" y="174"/>
                    </a:lnTo>
                    <a:lnTo>
                      <a:pt x="1038" y="154"/>
                    </a:lnTo>
                    <a:lnTo>
                      <a:pt x="1030" y="134"/>
                    </a:lnTo>
                    <a:lnTo>
                      <a:pt x="1022" y="114"/>
                    </a:lnTo>
                    <a:lnTo>
                      <a:pt x="1010" y="96"/>
                    </a:lnTo>
                    <a:lnTo>
                      <a:pt x="998" y="80"/>
                    </a:lnTo>
                    <a:lnTo>
                      <a:pt x="984" y="64"/>
                    </a:lnTo>
                    <a:lnTo>
                      <a:pt x="968" y="50"/>
                    </a:lnTo>
                    <a:lnTo>
                      <a:pt x="952" y="38"/>
                    </a:lnTo>
                    <a:lnTo>
                      <a:pt x="934" y="26"/>
                    </a:lnTo>
                    <a:lnTo>
                      <a:pt x="914" y="18"/>
                    </a:lnTo>
                    <a:lnTo>
                      <a:pt x="894" y="10"/>
                    </a:lnTo>
                    <a:lnTo>
                      <a:pt x="874" y="4"/>
                    </a:lnTo>
                    <a:lnTo>
                      <a:pt x="852" y="2"/>
                    </a:lnTo>
                    <a:lnTo>
                      <a:pt x="830" y="0"/>
                    </a:lnTo>
                    <a:lnTo>
                      <a:pt x="830" y="0"/>
                    </a:lnTo>
                    <a:close/>
                  </a:path>
                </a:pathLst>
              </a:custGeom>
              <a:solidFill>
                <a:srgbClr val="569C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14" name="Freeform 13"/>
            <p:cNvSpPr/>
            <p:nvPr/>
          </p:nvSpPr>
          <p:spPr bwMode="auto">
            <a:xfrm>
              <a:off x="-7745863" y="789385"/>
              <a:ext cx="1216025" cy="1143000"/>
            </a:xfrm>
            <a:custGeom>
              <a:avLst/>
              <a:gdLst>
                <a:gd name="T0" fmla="*/ 766 w 766"/>
                <a:gd name="T1" fmla="*/ 304 h 720"/>
                <a:gd name="T2" fmla="*/ 760 w 766"/>
                <a:gd name="T3" fmla="*/ 244 h 720"/>
                <a:gd name="T4" fmla="*/ 736 w 766"/>
                <a:gd name="T5" fmla="*/ 186 h 720"/>
                <a:gd name="T6" fmla="*/ 702 w 766"/>
                <a:gd name="T7" fmla="*/ 134 h 720"/>
                <a:gd name="T8" fmla="*/ 654 w 766"/>
                <a:gd name="T9" fmla="*/ 90 h 720"/>
                <a:gd name="T10" fmla="*/ 598 w 766"/>
                <a:gd name="T11" fmla="*/ 52 h 720"/>
                <a:gd name="T12" fmla="*/ 532 w 766"/>
                <a:gd name="T13" fmla="*/ 24 h 720"/>
                <a:gd name="T14" fmla="*/ 462 w 766"/>
                <a:gd name="T15" fmla="*/ 8 h 720"/>
                <a:gd name="T16" fmla="*/ 384 w 766"/>
                <a:gd name="T17" fmla="*/ 0 h 720"/>
                <a:gd name="T18" fmla="*/ 344 w 766"/>
                <a:gd name="T19" fmla="*/ 2 h 720"/>
                <a:gd name="T20" fmla="*/ 270 w 766"/>
                <a:gd name="T21" fmla="*/ 14 h 720"/>
                <a:gd name="T22" fmla="*/ 202 w 766"/>
                <a:gd name="T23" fmla="*/ 38 h 720"/>
                <a:gd name="T24" fmla="*/ 140 w 766"/>
                <a:gd name="T25" fmla="*/ 70 h 720"/>
                <a:gd name="T26" fmla="*/ 88 w 766"/>
                <a:gd name="T27" fmla="*/ 112 h 720"/>
                <a:gd name="T28" fmla="*/ 46 w 766"/>
                <a:gd name="T29" fmla="*/ 160 h 720"/>
                <a:gd name="T30" fmla="*/ 18 w 766"/>
                <a:gd name="T31" fmla="*/ 214 h 720"/>
                <a:gd name="T32" fmla="*/ 2 w 766"/>
                <a:gd name="T33" fmla="*/ 274 h 720"/>
                <a:gd name="T34" fmla="*/ 0 w 766"/>
                <a:gd name="T35" fmla="*/ 304 h 720"/>
                <a:gd name="T36" fmla="*/ 8 w 766"/>
                <a:gd name="T37" fmla="*/ 366 h 720"/>
                <a:gd name="T38" fmla="*/ 30 w 766"/>
                <a:gd name="T39" fmla="*/ 422 h 720"/>
                <a:gd name="T40" fmla="*/ 66 w 766"/>
                <a:gd name="T41" fmla="*/ 474 h 720"/>
                <a:gd name="T42" fmla="*/ 112 w 766"/>
                <a:gd name="T43" fmla="*/ 518 h 720"/>
                <a:gd name="T44" fmla="*/ 170 w 766"/>
                <a:gd name="T45" fmla="*/ 556 h 720"/>
                <a:gd name="T46" fmla="*/ 234 w 766"/>
                <a:gd name="T47" fmla="*/ 584 h 720"/>
                <a:gd name="T48" fmla="*/ 306 w 766"/>
                <a:gd name="T49" fmla="*/ 602 h 720"/>
                <a:gd name="T50" fmla="*/ 384 w 766"/>
                <a:gd name="T51" fmla="*/ 608 h 720"/>
                <a:gd name="T52" fmla="*/ 414 w 766"/>
                <a:gd name="T53" fmla="*/ 606 h 720"/>
                <a:gd name="T54" fmla="*/ 568 w 766"/>
                <a:gd name="T55" fmla="*/ 720 h 720"/>
                <a:gd name="T56" fmla="*/ 568 w 766"/>
                <a:gd name="T57" fmla="*/ 570 h 720"/>
                <a:gd name="T58" fmla="*/ 610 w 766"/>
                <a:gd name="T59" fmla="*/ 548 h 720"/>
                <a:gd name="T60" fmla="*/ 650 w 766"/>
                <a:gd name="T61" fmla="*/ 522 h 720"/>
                <a:gd name="T62" fmla="*/ 684 w 766"/>
                <a:gd name="T63" fmla="*/ 494 h 720"/>
                <a:gd name="T64" fmla="*/ 712 w 766"/>
                <a:gd name="T65" fmla="*/ 460 h 720"/>
                <a:gd name="T66" fmla="*/ 736 w 766"/>
                <a:gd name="T67" fmla="*/ 426 h 720"/>
                <a:gd name="T68" fmla="*/ 752 w 766"/>
                <a:gd name="T69" fmla="*/ 386 h 720"/>
                <a:gd name="T70" fmla="*/ 764 w 766"/>
                <a:gd name="T71" fmla="*/ 346 h 720"/>
                <a:gd name="T72" fmla="*/ 766 w 766"/>
                <a:gd name="T73" fmla="*/ 30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6" h="720">
                  <a:moveTo>
                    <a:pt x="766" y="304"/>
                  </a:moveTo>
                  <a:lnTo>
                    <a:pt x="766" y="304"/>
                  </a:lnTo>
                  <a:lnTo>
                    <a:pt x="766" y="274"/>
                  </a:lnTo>
                  <a:lnTo>
                    <a:pt x="760" y="244"/>
                  </a:lnTo>
                  <a:lnTo>
                    <a:pt x="750" y="214"/>
                  </a:lnTo>
                  <a:lnTo>
                    <a:pt x="736" y="186"/>
                  </a:lnTo>
                  <a:lnTo>
                    <a:pt x="720" y="160"/>
                  </a:lnTo>
                  <a:lnTo>
                    <a:pt x="702" y="134"/>
                  </a:lnTo>
                  <a:lnTo>
                    <a:pt x="680" y="112"/>
                  </a:lnTo>
                  <a:lnTo>
                    <a:pt x="654" y="90"/>
                  </a:lnTo>
                  <a:lnTo>
                    <a:pt x="628" y="70"/>
                  </a:lnTo>
                  <a:lnTo>
                    <a:pt x="598" y="52"/>
                  </a:lnTo>
                  <a:lnTo>
                    <a:pt x="566" y="38"/>
                  </a:lnTo>
                  <a:lnTo>
                    <a:pt x="532" y="24"/>
                  </a:lnTo>
                  <a:lnTo>
                    <a:pt x="498" y="14"/>
                  </a:lnTo>
                  <a:lnTo>
                    <a:pt x="462" y="8"/>
                  </a:lnTo>
                  <a:lnTo>
                    <a:pt x="424" y="2"/>
                  </a:lnTo>
                  <a:lnTo>
                    <a:pt x="384" y="0"/>
                  </a:lnTo>
                  <a:lnTo>
                    <a:pt x="384" y="0"/>
                  </a:lnTo>
                  <a:lnTo>
                    <a:pt x="344" y="2"/>
                  </a:lnTo>
                  <a:lnTo>
                    <a:pt x="306" y="8"/>
                  </a:lnTo>
                  <a:lnTo>
                    <a:pt x="270" y="14"/>
                  </a:lnTo>
                  <a:lnTo>
                    <a:pt x="234" y="24"/>
                  </a:lnTo>
                  <a:lnTo>
                    <a:pt x="202" y="38"/>
                  </a:lnTo>
                  <a:lnTo>
                    <a:pt x="170" y="52"/>
                  </a:lnTo>
                  <a:lnTo>
                    <a:pt x="140" y="70"/>
                  </a:lnTo>
                  <a:lnTo>
                    <a:pt x="112" y="90"/>
                  </a:lnTo>
                  <a:lnTo>
                    <a:pt x="88" y="112"/>
                  </a:lnTo>
                  <a:lnTo>
                    <a:pt x="66" y="134"/>
                  </a:lnTo>
                  <a:lnTo>
                    <a:pt x="46" y="160"/>
                  </a:lnTo>
                  <a:lnTo>
                    <a:pt x="30" y="186"/>
                  </a:lnTo>
                  <a:lnTo>
                    <a:pt x="18" y="214"/>
                  </a:lnTo>
                  <a:lnTo>
                    <a:pt x="8" y="244"/>
                  </a:lnTo>
                  <a:lnTo>
                    <a:pt x="2" y="274"/>
                  </a:lnTo>
                  <a:lnTo>
                    <a:pt x="0" y="304"/>
                  </a:lnTo>
                  <a:lnTo>
                    <a:pt x="0" y="304"/>
                  </a:lnTo>
                  <a:lnTo>
                    <a:pt x="2" y="336"/>
                  </a:lnTo>
                  <a:lnTo>
                    <a:pt x="8" y="366"/>
                  </a:lnTo>
                  <a:lnTo>
                    <a:pt x="18" y="394"/>
                  </a:lnTo>
                  <a:lnTo>
                    <a:pt x="30" y="422"/>
                  </a:lnTo>
                  <a:lnTo>
                    <a:pt x="46" y="448"/>
                  </a:lnTo>
                  <a:lnTo>
                    <a:pt x="66" y="474"/>
                  </a:lnTo>
                  <a:lnTo>
                    <a:pt x="88" y="498"/>
                  </a:lnTo>
                  <a:lnTo>
                    <a:pt x="112" y="518"/>
                  </a:lnTo>
                  <a:lnTo>
                    <a:pt x="140" y="538"/>
                  </a:lnTo>
                  <a:lnTo>
                    <a:pt x="170" y="556"/>
                  </a:lnTo>
                  <a:lnTo>
                    <a:pt x="202" y="570"/>
                  </a:lnTo>
                  <a:lnTo>
                    <a:pt x="234" y="584"/>
                  </a:lnTo>
                  <a:lnTo>
                    <a:pt x="270" y="594"/>
                  </a:lnTo>
                  <a:lnTo>
                    <a:pt x="306" y="602"/>
                  </a:lnTo>
                  <a:lnTo>
                    <a:pt x="344" y="606"/>
                  </a:lnTo>
                  <a:lnTo>
                    <a:pt x="384" y="608"/>
                  </a:lnTo>
                  <a:lnTo>
                    <a:pt x="384" y="608"/>
                  </a:lnTo>
                  <a:lnTo>
                    <a:pt x="414" y="606"/>
                  </a:lnTo>
                  <a:lnTo>
                    <a:pt x="444" y="604"/>
                  </a:lnTo>
                  <a:lnTo>
                    <a:pt x="568" y="720"/>
                  </a:lnTo>
                  <a:lnTo>
                    <a:pt x="568" y="570"/>
                  </a:lnTo>
                  <a:lnTo>
                    <a:pt x="568" y="570"/>
                  </a:lnTo>
                  <a:lnTo>
                    <a:pt x="590" y="560"/>
                  </a:lnTo>
                  <a:lnTo>
                    <a:pt x="610" y="548"/>
                  </a:lnTo>
                  <a:lnTo>
                    <a:pt x="630" y="536"/>
                  </a:lnTo>
                  <a:lnTo>
                    <a:pt x="650" y="522"/>
                  </a:lnTo>
                  <a:lnTo>
                    <a:pt x="666" y="508"/>
                  </a:lnTo>
                  <a:lnTo>
                    <a:pt x="684" y="494"/>
                  </a:lnTo>
                  <a:lnTo>
                    <a:pt x="698" y="478"/>
                  </a:lnTo>
                  <a:lnTo>
                    <a:pt x="712" y="460"/>
                  </a:lnTo>
                  <a:lnTo>
                    <a:pt x="724" y="444"/>
                  </a:lnTo>
                  <a:lnTo>
                    <a:pt x="736" y="426"/>
                  </a:lnTo>
                  <a:lnTo>
                    <a:pt x="744" y="406"/>
                  </a:lnTo>
                  <a:lnTo>
                    <a:pt x="752" y="386"/>
                  </a:lnTo>
                  <a:lnTo>
                    <a:pt x="758" y="366"/>
                  </a:lnTo>
                  <a:lnTo>
                    <a:pt x="764" y="346"/>
                  </a:lnTo>
                  <a:lnTo>
                    <a:pt x="766" y="326"/>
                  </a:lnTo>
                  <a:lnTo>
                    <a:pt x="766" y="304"/>
                  </a:lnTo>
                  <a:lnTo>
                    <a:pt x="766" y="304"/>
                  </a:lnTo>
                  <a:close/>
                </a:path>
              </a:pathLst>
            </a:custGeom>
            <a:solidFill>
              <a:srgbClr val="87D323"/>
            </a:solidFill>
            <a:ln>
              <a:noFill/>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 name="Freeform 14"/>
            <p:cNvSpPr/>
            <p:nvPr/>
          </p:nvSpPr>
          <p:spPr bwMode="auto">
            <a:xfrm>
              <a:off x="-2919863" y="789385"/>
              <a:ext cx="1219200" cy="1143000"/>
            </a:xfrm>
            <a:custGeom>
              <a:avLst/>
              <a:gdLst>
                <a:gd name="T0" fmla="*/ 0 w 768"/>
                <a:gd name="T1" fmla="*/ 304 h 720"/>
                <a:gd name="T2" fmla="*/ 8 w 768"/>
                <a:gd name="T3" fmla="*/ 244 h 720"/>
                <a:gd name="T4" fmla="*/ 32 w 768"/>
                <a:gd name="T5" fmla="*/ 186 h 720"/>
                <a:gd name="T6" fmla="*/ 66 w 768"/>
                <a:gd name="T7" fmla="*/ 134 h 720"/>
                <a:gd name="T8" fmla="*/ 114 w 768"/>
                <a:gd name="T9" fmla="*/ 90 h 720"/>
                <a:gd name="T10" fmla="*/ 170 w 768"/>
                <a:gd name="T11" fmla="*/ 52 h 720"/>
                <a:gd name="T12" fmla="*/ 234 w 768"/>
                <a:gd name="T13" fmla="*/ 24 h 720"/>
                <a:gd name="T14" fmla="*/ 306 w 768"/>
                <a:gd name="T15" fmla="*/ 8 h 720"/>
                <a:gd name="T16" fmla="*/ 384 w 768"/>
                <a:gd name="T17" fmla="*/ 0 h 720"/>
                <a:gd name="T18" fmla="*/ 424 w 768"/>
                <a:gd name="T19" fmla="*/ 2 h 720"/>
                <a:gd name="T20" fmla="*/ 498 w 768"/>
                <a:gd name="T21" fmla="*/ 14 h 720"/>
                <a:gd name="T22" fmla="*/ 566 w 768"/>
                <a:gd name="T23" fmla="*/ 38 h 720"/>
                <a:gd name="T24" fmla="*/ 628 w 768"/>
                <a:gd name="T25" fmla="*/ 70 h 720"/>
                <a:gd name="T26" fmla="*/ 680 w 768"/>
                <a:gd name="T27" fmla="*/ 112 h 720"/>
                <a:gd name="T28" fmla="*/ 722 w 768"/>
                <a:gd name="T29" fmla="*/ 160 h 720"/>
                <a:gd name="T30" fmla="*/ 750 w 768"/>
                <a:gd name="T31" fmla="*/ 214 h 720"/>
                <a:gd name="T32" fmla="*/ 766 w 768"/>
                <a:gd name="T33" fmla="*/ 274 h 720"/>
                <a:gd name="T34" fmla="*/ 768 w 768"/>
                <a:gd name="T35" fmla="*/ 304 h 720"/>
                <a:gd name="T36" fmla="*/ 760 w 768"/>
                <a:gd name="T37" fmla="*/ 366 h 720"/>
                <a:gd name="T38" fmla="*/ 738 w 768"/>
                <a:gd name="T39" fmla="*/ 422 h 720"/>
                <a:gd name="T40" fmla="*/ 702 w 768"/>
                <a:gd name="T41" fmla="*/ 474 h 720"/>
                <a:gd name="T42" fmla="*/ 656 w 768"/>
                <a:gd name="T43" fmla="*/ 518 h 720"/>
                <a:gd name="T44" fmla="*/ 598 w 768"/>
                <a:gd name="T45" fmla="*/ 556 h 720"/>
                <a:gd name="T46" fmla="*/ 534 w 768"/>
                <a:gd name="T47" fmla="*/ 584 h 720"/>
                <a:gd name="T48" fmla="*/ 462 w 768"/>
                <a:gd name="T49" fmla="*/ 602 h 720"/>
                <a:gd name="T50" fmla="*/ 384 w 768"/>
                <a:gd name="T51" fmla="*/ 608 h 720"/>
                <a:gd name="T52" fmla="*/ 354 w 768"/>
                <a:gd name="T53" fmla="*/ 606 h 720"/>
                <a:gd name="T54" fmla="*/ 200 w 768"/>
                <a:gd name="T55" fmla="*/ 720 h 720"/>
                <a:gd name="T56" fmla="*/ 200 w 768"/>
                <a:gd name="T57" fmla="*/ 570 h 720"/>
                <a:gd name="T58" fmla="*/ 158 w 768"/>
                <a:gd name="T59" fmla="*/ 548 h 720"/>
                <a:gd name="T60" fmla="*/ 118 w 768"/>
                <a:gd name="T61" fmla="*/ 522 h 720"/>
                <a:gd name="T62" fmla="*/ 84 w 768"/>
                <a:gd name="T63" fmla="*/ 494 h 720"/>
                <a:gd name="T64" fmla="*/ 56 w 768"/>
                <a:gd name="T65" fmla="*/ 460 h 720"/>
                <a:gd name="T66" fmla="*/ 32 w 768"/>
                <a:gd name="T67" fmla="*/ 426 h 720"/>
                <a:gd name="T68" fmla="*/ 16 w 768"/>
                <a:gd name="T69" fmla="*/ 386 h 720"/>
                <a:gd name="T70" fmla="*/ 4 w 768"/>
                <a:gd name="T71" fmla="*/ 346 h 720"/>
                <a:gd name="T72" fmla="*/ 0 w 768"/>
                <a:gd name="T73" fmla="*/ 30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720">
                  <a:moveTo>
                    <a:pt x="0" y="304"/>
                  </a:moveTo>
                  <a:lnTo>
                    <a:pt x="0" y="304"/>
                  </a:lnTo>
                  <a:lnTo>
                    <a:pt x="2" y="274"/>
                  </a:lnTo>
                  <a:lnTo>
                    <a:pt x="8" y="244"/>
                  </a:lnTo>
                  <a:lnTo>
                    <a:pt x="18" y="214"/>
                  </a:lnTo>
                  <a:lnTo>
                    <a:pt x="32" y="186"/>
                  </a:lnTo>
                  <a:lnTo>
                    <a:pt x="48" y="160"/>
                  </a:lnTo>
                  <a:lnTo>
                    <a:pt x="66" y="134"/>
                  </a:lnTo>
                  <a:lnTo>
                    <a:pt x="88" y="112"/>
                  </a:lnTo>
                  <a:lnTo>
                    <a:pt x="114" y="90"/>
                  </a:lnTo>
                  <a:lnTo>
                    <a:pt x="140" y="70"/>
                  </a:lnTo>
                  <a:lnTo>
                    <a:pt x="170" y="52"/>
                  </a:lnTo>
                  <a:lnTo>
                    <a:pt x="202" y="38"/>
                  </a:lnTo>
                  <a:lnTo>
                    <a:pt x="234" y="24"/>
                  </a:lnTo>
                  <a:lnTo>
                    <a:pt x="270" y="14"/>
                  </a:lnTo>
                  <a:lnTo>
                    <a:pt x="306" y="8"/>
                  </a:lnTo>
                  <a:lnTo>
                    <a:pt x="344" y="2"/>
                  </a:lnTo>
                  <a:lnTo>
                    <a:pt x="384" y="0"/>
                  </a:lnTo>
                  <a:lnTo>
                    <a:pt x="384" y="0"/>
                  </a:lnTo>
                  <a:lnTo>
                    <a:pt x="424" y="2"/>
                  </a:lnTo>
                  <a:lnTo>
                    <a:pt x="462" y="8"/>
                  </a:lnTo>
                  <a:lnTo>
                    <a:pt x="498" y="14"/>
                  </a:lnTo>
                  <a:lnTo>
                    <a:pt x="534" y="24"/>
                  </a:lnTo>
                  <a:lnTo>
                    <a:pt x="566" y="38"/>
                  </a:lnTo>
                  <a:lnTo>
                    <a:pt x="598" y="52"/>
                  </a:lnTo>
                  <a:lnTo>
                    <a:pt x="628" y="70"/>
                  </a:lnTo>
                  <a:lnTo>
                    <a:pt x="656" y="90"/>
                  </a:lnTo>
                  <a:lnTo>
                    <a:pt x="680" y="112"/>
                  </a:lnTo>
                  <a:lnTo>
                    <a:pt x="702" y="134"/>
                  </a:lnTo>
                  <a:lnTo>
                    <a:pt x="722" y="160"/>
                  </a:lnTo>
                  <a:lnTo>
                    <a:pt x="738" y="186"/>
                  </a:lnTo>
                  <a:lnTo>
                    <a:pt x="750" y="214"/>
                  </a:lnTo>
                  <a:lnTo>
                    <a:pt x="760" y="244"/>
                  </a:lnTo>
                  <a:lnTo>
                    <a:pt x="766" y="274"/>
                  </a:lnTo>
                  <a:lnTo>
                    <a:pt x="768" y="304"/>
                  </a:lnTo>
                  <a:lnTo>
                    <a:pt x="768" y="304"/>
                  </a:lnTo>
                  <a:lnTo>
                    <a:pt x="766" y="336"/>
                  </a:lnTo>
                  <a:lnTo>
                    <a:pt x="760" y="366"/>
                  </a:lnTo>
                  <a:lnTo>
                    <a:pt x="750" y="394"/>
                  </a:lnTo>
                  <a:lnTo>
                    <a:pt x="738" y="422"/>
                  </a:lnTo>
                  <a:lnTo>
                    <a:pt x="722" y="448"/>
                  </a:lnTo>
                  <a:lnTo>
                    <a:pt x="702" y="474"/>
                  </a:lnTo>
                  <a:lnTo>
                    <a:pt x="680" y="498"/>
                  </a:lnTo>
                  <a:lnTo>
                    <a:pt x="656" y="518"/>
                  </a:lnTo>
                  <a:lnTo>
                    <a:pt x="628" y="538"/>
                  </a:lnTo>
                  <a:lnTo>
                    <a:pt x="598" y="556"/>
                  </a:lnTo>
                  <a:lnTo>
                    <a:pt x="566" y="570"/>
                  </a:lnTo>
                  <a:lnTo>
                    <a:pt x="534" y="584"/>
                  </a:lnTo>
                  <a:lnTo>
                    <a:pt x="498" y="594"/>
                  </a:lnTo>
                  <a:lnTo>
                    <a:pt x="462" y="602"/>
                  </a:lnTo>
                  <a:lnTo>
                    <a:pt x="424" y="606"/>
                  </a:lnTo>
                  <a:lnTo>
                    <a:pt x="384" y="608"/>
                  </a:lnTo>
                  <a:lnTo>
                    <a:pt x="384" y="608"/>
                  </a:lnTo>
                  <a:lnTo>
                    <a:pt x="354" y="606"/>
                  </a:lnTo>
                  <a:lnTo>
                    <a:pt x="324" y="604"/>
                  </a:lnTo>
                  <a:lnTo>
                    <a:pt x="200" y="720"/>
                  </a:lnTo>
                  <a:lnTo>
                    <a:pt x="200" y="570"/>
                  </a:lnTo>
                  <a:lnTo>
                    <a:pt x="200" y="570"/>
                  </a:lnTo>
                  <a:lnTo>
                    <a:pt x="178" y="560"/>
                  </a:lnTo>
                  <a:lnTo>
                    <a:pt x="158" y="548"/>
                  </a:lnTo>
                  <a:lnTo>
                    <a:pt x="138" y="536"/>
                  </a:lnTo>
                  <a:lnTo>
                    <a:pt x="118" y="522"/>
                  </a:lnTo>
                  <a:lnTo>
                    <a:pt x="102" y="508"/>
                  </a:lnTo>
                  <a:lnTo>
                    <a:pt x="84" y="494"/>
                  </a:lnTo>
                  <a:lnTo>
                    <a:pt x="70" y="478"/>
                  </a:lnTo>
                  <a:lnTo>
                    <a:pt x="56" y="460"/>
                  </a:lnTo>
                  <a:lnTo>
                    <a:pt x="44" y="444"/>
                  </a:lnTo>
                  <a:lnTo>
                    <a:pt x="32" y="426"/>
                  </a:lnTo>
                  <a:lnTo>
                    <a:pt x="24" y="406"/>
                  </a:lnTo>
                  <a:lnTo>
                    <a:pt x="16" y="386"/>
                  </a:lnTo>
                  <a:lnTo>
                    <a:pt x="10" y="366"/>
                  </a:lnTo>
                  <a:lnTo>
                    <a:pt x="4" y="346"/>
                  </a:lnTo>
                  <a:lnTo>
                    <a:pt x="2" y="326"/>
                  </a:lnTo>
                  <a:lnTo>
                    <a:pt x="0" y="304"/>
                  </a:lnTo>
                  <a:lnTo>
                    <a:pt x="0" y="304"/>
                  </a:lnTo>
                  <a:close/>
                </a:path>
              </a:pathLst>
            </a:custGeom>
            <a:solidFill>
              <a:srgbClr val="87D323"/>
            </a:solidFill>
            <a:ln>
              <a:noFill/>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 name="Freeform 15"/>
            <p:cNvSpPr/>
            <p:nvPr/>
          </p:nvSpPr>
          <p:spPr bwMode="auto">
            <a:xfrm>
              <a:off x="-6488563" y="3542110"/>
              <a:ext cx="3470275" cy="2292350"/>
            </a:xfrm>
            <a:custGeom>
              <a:avLst/>
              <a:gdLst>
                <a:gd name="T0" fmla="*/ 84 w 2186"/>
                <a:gd name="T1" fmla="*/ 0 h 1444"/>
                <a:gd name="T2" fmla="*/ 66 w 2186"/>
                <a:gd name="T3" fmla="*/ 2 h 1444"/>
                <a:gd name="T4" fmla="*/ 38 w 2186"/>
                <a:gd name="T5" fmla="*/ 14 h 1444"/>
                <a:gd name="T6" fmla="*/ 14 w 2186"/>
                <a:gd name="T7" fmla="*/ 36 h 1444"/>
                <a:gd name="T8" fmla="*/ 2 w 2186"/>
                <a:gd name="T9" fmla="*/ 66 h 1444"/>
                <a:gd name="T10" fmla="*/ 0 w 2186"/>
                <a:gd name="T11" fmla="*/ 82 h 1444"/>
                <a:gd name="T12" fmla="*/ 8 w 2186"/>
                <a:gd name="T13" fmla="*/ 114 h 1444"/>
                <a:gd name="T14" fmla="*/ 26 w 2186"/>
                <a:gd name="T15" fmla="*/ 142 h 1444"/>
                <a:gd name="T16" fmla="*/ 52 w 2186"/>
                <a:gd name="T17" fmla="*/ 158 h 1444"/>
                <a:gd name="T18" fmla="*/ 84 w 2186"/>
                <a:gd name="T19" fmla="*/ 166 h 1444"/>
                <a:gd name="T20" fmla="*/ 616 w 2186"/>
                <a:gd name="T21" fmla="*/ 1340 h 1444"/>
                <a:gd name="T22" fmla="*/ 502 w 2186"/>
                <a:gd name="T23" fmla="*/ 1340 h 1444"/>
                <a:gd name="T24" fmla="*/ 482 w 2186"/>
                <a:gd name="T25" fmla="*/ 1344 h 1444"/>
                <a:gd name="T26" fmla="*/ 466 w 2186"/>
                <a:gd name="T27" fmla="*/ 1356 h 1444"/>
                <a:gd name="T28" fmla="*/ 454 w 2186"/>
                <a:gd name="T29" fmla="*/ 1372 h 1444"/>
                <a:gd name="T30" fmla="*/ 450 w 2186"/>
                <a:gd name="T31" fmla="*/ 1392 h 1444"/>
                <a:gd name="T32" fmla="*/ 452 w 2186"/>
                <a:gd name="T33" fmla="*/ 1404 h 1444"/>
                <a:gd name="T34" fmla="*/ 460 w 2186"/>
                <a:gd name="T35" fmla="*/ 1422 h 1444"/>
                <a:gd name="T36" fmla="*/ 474 w 2186"/>
                <a:gd name="T37" fmla="*/ 1436 h 1444"/>
                <a:gd name="T38" fmla="*/ 492 w 2186"/>
                <a:gd name="T39" fmla="*/ 1444 h 1444"/>
                <a:gd name="T40" fmla="*/ 1684 w 2186"/>
                <a:gd name="T41" fmla="*/ 1444 h 1444"/>
                <a:gd name="T42" fmla="*/ 1694 w 2186"/>
                <a:gd name="T43" fmla="*/ 1444 h 1444"/>
                <a:gd name="T44" fmla="*/ 1714 w 2186"/>
                <a:gd name="T45" fmla="*/ 1436 h 1444"/>
                <a:gd name="T46" fmla="*/ 1728 w 2186"/>
                <a:gd name="T47" fmla="*/ 1422 h 1444"/>
                <a:gd name="T48" fmla="*/ 1734 w 2186"/>
                <a:gd name="T49" fmla="*/ 1404 h 1444"/>
                <a:gd name="T50" fmla="*/ 1736 w 2186"/>
                <a:gd name="T51" fmla="*/ 1392 h 1444"/>
                <a:gd name="T52" fmla="*/ 1732 w 2186"/>
                <a:gd name="T53" fmla="*/ 1372 h 1444"/>
                <a:gd name="T54" fmla="*/ 1720 w 2186"/>
                <a:gd name="T55" fmla="*/ 1356 h 1444"/>
                <a:gd name="T56" fmla="*/ 1704 w 2186"/>
                <a:gd name="T57" fmla="*/ 1344 h 1444"/>
                <a:gd name="T58" fmla="*/ 1684 w 2186"/>
                <a:gd name="T59" fmla="*/ 1340 h 1444"/>
                <a:gd name="T60" fmla="*/ 1570 w 2186"/>
                <a:gd name="T61" fmla="*/ 166 h 1444"/>
                <a:gd name="T62" fmla="*/ 2102 w 2186"/>
                <a:gd name="T63" fmla="*/ 166 h 1444"/>
                <a:gd name="T64" fmla="*/ 2134 w 2186"/>
                <a:gd name="T65" fmla="*/ 158 h 1444"/>
                <a:gd name="T66" fmla="*/ 2162 w 2186"/>
                <a:gd name="T67" fmla="*/ 142 h 1444"/>
                <a:gd name="T68" fmla="*/ 2178 w 2186"/>
                <a:gd name="T69" fmla="*/ 114 h 1444"/>
                <a:gd name="T70" fmla="*/ 2186 w 2186"/>
                <a:gd name="T71" fmla="*/ 82 h 1444"/>
                <a:gd name="T72" fmla="*/ 2184 w 2186"/>
                <a:gd name="T73" fmla="*/ 66 h 1444"/>
                <a:gd name="T74" fmla="*/ 2172 w 2186"/>
                <a:gd name="T75" fmla="*/ 36 h 1444"/>
                <a:gd name="T76" fmla="*/ 2148 w 2186"/>
                <a:gd name="T77" fmla="*/ 14 h 1444"/>
                <a:gd name="T78" fmla="*/ 2120 w 2186"/>
                <a:gd name="T79" fmla="*/ 2 h 1444"/>
                <a:gd name="T80" fmla="*/ 2102 w 2186"/>
                <a:gd name="T81" fmla="*/ 0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6" h="1444">
                  <a:moveTo>
                    <a:pt x="2102" y="0"/>
                  </a:moveTo>
                  <a:lnTo>
                    <a:pt x="84" y="0"/>
                  </a:lnTo>
                  <a:lnTo>
                    <a:pt x="84" y="0"/>
                  </a:lnTo>
                  <a:lnTo>
                    <a:pt x="66" y="2"/>
                  </a:lnTo>
                  <a:lnTo>
                    <a:pt x="52" y="6"/>
                  </a:lnTo>
                  <a:lnTo>
                    <a:pt x="38" y="14"/>
                  </a:lnTo>
                  <a:lnTo>
                    <a:pt x="26" y="24"/>
                  </a:lnTo>
                  <a:lnTo>
                    <a:pt x="14" y="36"/>
                  </a:lnTo>
                  <a:lnTo>
                    <a:pt x="8" y="50"/>
                  </a:lnTo>
                  <a:lnTo>
                    <a:pt x="2" y="66"/>
                  </a:lnTo>
                  <a:lnTo>
                    <a:pt x="0" y="82"/>
                  </a:lnTo>
                  <a:lnTo>
                    <a:pt x="0" y="82"/>
                  </a:lnTo>
                  <a:lnTo>
                    <a:pt x="2" y="100"/>
                  </a:lnTo>
                  <a:lnTo>
                    <a:pt x="8" y="114"/>
                  </a:lnTo>
                  <a:lnTo>
                    <a:pt x="14" y="128"/>
                  </a:lnTo>
                  <a:lnTo>
                    <a:pt x="26" y="142"/>
                  </a:lnTo>
                  <a:lnTo>
                    <a:pt x="38" y="152"/>
                  </a:lnTo>
                  <a:lnTo>
                    <a:pt x="52" y="158"/>
                  </a:lnTo>
                  <a:lnTo>
                    <a:pt x="66" y="164"/>
                  </a:lnTo>
                  <a:lnTo>
                    <a:pt x="84" y="166"/>
                  </a:lnTo>
                  <a:lnTo>
                    <a:pt x="616" y="166"/>
                  </a:lnTo>
                  <a:lnTo>
                    <a:pt x="616" y="1340"/>
                  </a:lnTo>
                  <a:lnTo>
                    <a:pt x="502" y="1340"/>
                  </a:lnTo>
                  <a:lnTo>
                    <a:pt x="502" y="1340"/>
                  </a:lnTo>
                  <a:lnTo>
                    <a:pt x="492" y="1342"/>
                  </a:lnTo>
                  <a:lnTo>
                    <a:pt x="482" y="1344"/>
                  </a:lnTo>
                  <a:lnTo>
                    <a:pt x="474" y="1350"/>
                  </a:lnTo>
                  <a:lnTo>
                    <a:pt x="466" y="1356"/>
                  </a:lnTo>
                  <a:lnTo>
                    <a:pt x="460" y="1364"/>
                  </a:lnTo>
                  <a:lnTo>
                    <a:pt x="454" y="1372"/>
                  </a:lnTo>
                  <a:lnTo>
                    <a:pt x="452" y="1382"/>
                  </a:lnTo>
                  <a:lnTo>
                    <a:pt x="450" y="1392"/>
                  </a:lnTo>
                  <a:lnTo>
                    <a:pt x="450" y="1392"/>
                  </a:lnTo>
                  <a:lnTo>
                    <a:pt x="452" y="1404"/>
                  </a:lnTo>
                  <a:lnTo>
                    <a:pt x="454" y="1412"/>
                  </a:lnTo>
                  <a:lnTo>
                    <a:pt x="460" y="1422"/>
                  </a:lnTo>
                  <a:lnTo>
                    <a:pt x="466" y="1430"/>
                  </a:lnTo>
                  <a:lnTo>
                    <a:pt x="474" y="1436"/>
                  </a:lnTo>
                  <a:lnTo>
                    <a:pt x="482" y="1440"/>
                  </a:lnTo>
                  <a:lnTo>
                    <a:pt x="492" y="1444"/>
                  </a:lnTo>
                  <a:lnTo>
                    <a:pt x="502" y="1444"/>
                  </a:lnTo>
                  <a:lnTo>
                    <a:pt x="1684" y="1444"/>
                  </a:lnTo>
                  <a:lnTo>
                    <a:pt x="1684" y="1444"/>
                  </a:lnTo>
                  <a:lnTo>
                    <a:pt x="1694" y="1444"/>
                  </a:lnTo>
                  <a:lnTo>
                    <a:pt x="1704" y="1440"/>
                  </a:lnTo>
                  <a:lnTo>
                    <a:pt x="1714" y="1436"/>
                  </a:lnTo>
                  <a:lnTo>
                    <a:pt x="1720" y="1430"/>
                  </a:lnTo>
                  <a:lnTo>
                    <a:pt x="1728" y="1422"/>
                  </a:lnTo>
                  <a:lnTo>
                    <a:pt x="1732" y="1412"/>
                  </a:lnTo>
                  <a:lnTo>
                    <a:pt x="1734" y="1404"/>
                  </a:lnTo>
                  <a:lnTo>
                    <a:pt x="1736" y="1392"/>
                  </a:lnTo>
                  <a:lnTo>
                    <a:pt x="1736" y="1392"/>
                  </a:lnTo>
                  <a:lnTo>
                    <a:pt x="1734" y="1382"/>
                  </a:lnTo>
                  <a:lnTo>
                    <a:pt x="1732" y="1372"/>
                  </a:lnTo>
                  <a:lnTo>
                    <a:pt x="1728" y="1364"/>
                  </a:lnTo>
                  <a:lnTo>
                    <a:pt x="1720" y="1356"/>
                  </a:lnTo>
                  <a:lnTo>
                    <a:pt x="1714" y="1350"/>
                  </a:lnTo>
                  <a:lnTo>
                    <a:pt x="1704" y="1344"/>
                  </a:lnTo>
                  <a:lnTo>
                    <a:pt x="1694" y="1342"/>
                  </a:lnTo>
                  <a:lnTo>
                    <a:pt x="1684" y="1340"/>
                  </a:lnTo>
                  <a:lnTo>
                    <a:pt x="1570" y="1340"/>
                  </a:lnTo>
                  <a:lnTo>
                    <a:pt x="1570" y="166"/>
                  </a:lnTo>
                  <a:lnTo>
                    <a:pt x="2102" y="166"/>
                  </a:lnTo>
                  <a:lnTo>
                    <a:pt x="2102" y="166"/>
                  </a:lnTo>
                  <a:lnTo>
                    <a:pt x="2120" y="164"/>
                  </a:lnTo>
                  <a:lnTo>
                    <a:pt x="2134" y="158"/>
                  </a:lnTo>
                  <a:lnTo>
                    <a:pt x="2148" y="152"/>
                  </a:lnTo>
                  <a:lnTo>
                    <a:pt x="2162" y="142"/>
                  </a:lnTo>
                  <a:lnTo>
                    <a:pt x="2172" y="128"/>
                  </a:lnTo>
                  <a:lnTo>
                    <a:pt x="2178" y="114"/>
                  </a:lnTo>
                  <a:lnTo>
                    <a:pt x="2184" y="100"/>
                  </a:lnTo>
                  <a:lnTo>
                    <a:pt x="2186" y="82"/>
                  </a:lnTo>
                  <a:lnTo>
                    <a:pt x="2186" y="82"/>
                  </a:lnTo>
                  <a:lnTo>
                    <a:pt x="2184" y="66"/>
                  </a:lnTo>
                  <a:lnTo>
                    <a:pt x="2178" y="50"/>
                  </a:lnTo>
                  <a:lnTo>
                    <a:pt x="2172" y="36"/>
                  </a:lnTo>
                  <a:lnTo>
                    <a:pt x="2162" y="24"/>
                  </a:lnTo>
                  <a:lnTo>
                    <a:pt x="2148" y="14"/>
                  </a:lnTo>
                  <a:lnTo>
                    <a:pt x="2134" y="6"/>
                  </a:lnTo>
                  <a:lnTo>
                    <a:pt x="2120" y="2"/>
                  </a:lnTo>
                  <a:lnTo>
                    <a:pt x="2102" y="0"/>
                  </a:lnTo>
                  <a:lnTo>
                    <a:pt x="2102" y="0"/>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23" name="矩形 22"/>
          <p:cNvSpPr/>
          <p:nvPr/>
        </p:nvSpPr>
        <p:spPr>
          <a:xfrm>
            <a:off x="1135505" y="1407656"/>
            <a:ext cx="10156056" cy="585032"/>
          </a:xfrm>
          <a:prstGeom prst="rect">
            <a:avLst/>
          </a:prstGeom>
        </p:spPr>
        <p:txBody>
          <a:bodyPr wrap="square">
            <a:spAutoFit/>
          </a:bodyPr>
          <a:lstStyle/>
          <a:p>
            <a:pPr algn="just">
              <a:lnSpc>
                <a:spcPct val="150000"/>
              </a:lnSpc>
              <a:spcAft>
                <a:spcPts val="1600"/>
              </a:spcAft>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请在此外输入您的文字，请在此外输入您的文字，请在此外输入您的文字，请在此外输入您的文字，请在此外输入您的文字，请在此外输入您的文字，请在此外输入您的文字，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6459428" y="2258575"/>
            <a:ext cx="465667" cy="465667"/>
          </a:xfrm>
          <a:prstGeom prst="ellipse">
            <a:avLst/>
          </a:prstGeom>
          <a:solidFill>
            <a:srgbClr val="87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微软雅黑" panose="020B0503020204020204" pitchFamily="34" charset="-122"/>
                <a:ea typeface="微软雅黑" panose="020B0503020204020204" pitchFamily="34" charset="-122"/>
              </a:rPr>
              <a:t>A</a:t>
            </a:r>
            <a:endParaRPr lang="zh-CN" altLang="en-US" sz="2400">
              <a:latin typeface="微软雅黑" panose="020B0503020204020204" pitchFamily="34" charset="-122"/>
              <a:ea typeface="微软雅黑" panose="020B0503020204020204" pitchFamily="34" charset="-122"/>
            </a:endParaRPr>
          </a:p>
        </p:txBody>
      </p:sp>
      <p:sp>
        <p:nvSpPr>
          <p:cNvPr id="25" name="椭圆 24"/>
          <p:cNvSpPr/>
          <p:nvPr/>
        </p:nvSpPr>
        <p:spPr>
          <a:xfrm>
            <a:off x="6459428" y="3271204"/>
            <a:ext cx="465667" cy="465667"/>
          </a:xfrm>
          <a:prstGeom prst="ellipse">
            <a:avLst/>
          </a:prstGeom>
          <a:solidFill>
            <a:srgbClr val="C86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微软雅黑" panose="020B0503020204020204" pitchFamily="34" charset="-122"/>
                <a:ea typeface="微软雅黑" panose="020B0503020204020204" pitchFamily="34" charset="-122"/>
              </a:rPr>
              <a:t>B</a:t>
            </a:r>
            <a:endParaRPr lang="zh-CN" altLang="en-US" sz="2400">
              <a:latin typeface="微软雅黑" panose="020B0503020204020204" pitchFamily="34" charset="-122"/>
              <a:ea typeface="微软雅黑" panose="020B0503020204020204" pitchFamily="34" charset="-122"/>
            </a:endParaRPr>
          </a:p>
        </p:txBody>
      </p:sp>
      <p:sp>
        <p:nvSpPr>
          <p:cNvPr id="26" name="椭圆 25"/>
          <p:cNvSpPr/>
          <p:nvPr/>
        </p:nvSpPr>
        <p:spPr>
          <a:xfrm>
            <a:off x="6459428" y="4351655"/>
            <a:ext cx="465667" cy="465667"/>
          </a:xfrm>
          <a:prstGeom prst="ellipse">
            <a:avLst/>
          </a:prstGeom>
          <a:solidFill>
            <a:srgbClr val="87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微软雅黑" panose="020B0503020204020204" pitchFamily="34" charset="-122"/>
                <a:ea typeface="微软雅黑" panose="020B0503020204020204" pitchFamily="34" charset="-122"/>
              </a:rPr>
              <a:t>B</a:t>
            </a:r>
            <a:endParaRPr lang="zh-CN" altLang="en-US" sz="2400">
              <a:latin typeface="微软雅黑" panose="020B0503020204020204" pitchFamily="34" charset="-122"/>
              <a:ea typeface="微软雅黑" panose="020B0503020204020204" pitchFamily="34" charset="-122"/>
            </a:endParaRPr>
          </a:p>
        </p:txBody>
      </p:sp>
      <p:sp>
        <p:nvSpPr>
          <p:cNvPr id="27" name="椭圆 26"/>
          <p:cNvSpPr/>
          <p:nvPr/>
        </p:nvSpPr>
        <p:spPr>
          <a:xfrm>
            <a:off x="6459428" y="5528677"/>
            <a:ext cx="465667" cy="465667"/>
          </a:xfrm>
          <a:prstGeom prst="ellipse">
            <a:avLst/>
          </a:prstGeom>
          <a:solidFill>
            <a:srgbClr val="C86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微软雅黑" panose="020B0503020204020204" pitchFamily="34" charset="-122"/>
                <a:ea typeface="微软雅黑" panose="020B0503020204020204" pitchFamily="34" charset="-122"/>
              </a:rPr>
              <a:t>B</a:t>
            </a:r>
            <a:endParaRPr lang="zh-CN" altLang="en-US" sz="240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7192989" y="2110621"/>
            <a:ext cx="4098572" cy="953978"/>
            <a:chOff x="2938788" y="2190735"/>
            <a:chExt cx="4098572" cy="953978"/>
          </a:xfrm>
        </p:grpSpPr>
        <p:sp>
          <p:nvSpPr>
            <p:cNvPr id="29" name="矩形 13"/>
            <p:cNvSpPr>
              <a:spLocks noChangeArrowheads="1"/>
            </p:cNvSpPr>
            <p:nvPr/>
          </p:nvSpPr>
          <p:spPr bwMode="auto">
            <a:xfrm>
              <a:off x="2938788" y="2452216"/>
              <a:ext cx="409857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1000">
                  <a:solidFill>
                    <a:schemeClr val="tx1">
                      <a:lumMod val="65000"/>
                      <a:lumOff val="3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65000"/>
                    <a:lumOff val="35000"/>
                  </a:schemeClr>
                </a:solidFill>
                <a:latin typeface="+mn-lt"/>
                <a:ea typeface="+mn-ea"/>
                <a:cs typeface="+mn-ea"/>
                <a:sym typeface="+mn-lt"/>
              </a:endParaRPr>
            </a:p>
          </p:txBody>
        </p:sp>
        <p:sp>
          <p:nvSpPr>
            <p:cNvPr id="30" name="文本框 83"/>
            <p:cNvSpPr txBox="1">
              <a:spLocks noChangeArrowheads="1"/>
            </p:cNvSpPr>
            <p:nvPr/>
          </p:nvSpPr>
          <p:spPr bwMode="auto">
            <a:xfrm>
              <a:off x="3098185" y="2190735"/>
              <a:ext cx="1760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chemeClr val="tx1">
                      <a:lumMod val="65000"/>
                      <a:lumOff val="35000"/>
                    </a:schemeClr>
                  </a:solidFill>
                  <a:latin typeface="+mn-lt"/>
                  <a:ea typeface="+mn-ea"/>
                  <a:cs typeface="+mn-ea"/>
                  <a:sym typeface="+mn-lt"/>
                </a:rPr>
                <a:t>TEXT HERE</a:t>
              </a:r>
              <a:endParaRPr lang="zh-CN" altLang="en-US" sz="1400" b="1">
                <a:solidFill>
                  <a:schemeClr val="tx1">
                    <a:lumMod val="65000"/>
                    <a:lumOff val="35000"/>
                  </a:schemeClr>
                </a:solidFill>
                <a:latin typeface="+mn-lt"/>
                <a:ea typeface="+mn-ea"/>
                <a:cs typeface="+mn-ea"/>
                <a:sym typeface="+mn-lt"/>
              </a:endParaRPr>
            </a:p>
          </p:txBody>
        </p:sp>
      </p:grpSp>
      <p:grpSp>
        <p:nvGrpSpPr>
          <p:cNvPr id="31" name="组合 30"/>
          <p:cNvGrpSpPr/>
          <p:nvPr/>
        </p:nvGrpSpPr>
        <p:grpSpPr>
          <a:xfrm>
            <a:off x="7192989" y="3096060"/>
            <a:ext cx="4098572" cy="953978"/>
            <a:chOff x="2938788" y="2190735"/>
            <a:chExt cx="4098572" cy="953978"/>
          </a:xfrm>
        </p:grpSpPr>
        <p:sp>
          <p:nvSpPr>
            <p:cNvPr id="32" name="矩形 13"/>
            <p:cNvSpPr>
              <a:spLocks noChangeArrowheads="1"/>
            </p:cNvSpPr>
            <p:nvPr/>
          </p:nvSpPr>
          <p:spPr bwMode="auto">
            <a:xfrm>
              <a:off x="2938788" y="2452216"/>
              <a:ext cx="409857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1000">
                  <a:solidFill>
                    <a:schemeClr val="tx1">
                      <a:lumMod val="65000"/>
                      <a:lumOff val="3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65000"/>
                    <a:lumOff val="35000"/>
                  </a:schemeClr>
                </a:solidFill>
                <a:latin typeface="+mn-lt"/>
                <a:ea typeface="+mn-ea"/>
                <a:cs typeface="+mn-ea"/>
                <a:sym typeface="+mn-lt"/>
              </a:endParaRPr>
            </a:p>
          </p:txBody>
        </p:sp>
        <p:sp>
          <p:nvSpPr>
            <p:cNvPr id="33" name="文本框 83"/>
            <p:cNvSpPr txBox="1">
              <a:spLocks noChangeArrowheads="1"/>
            </p:cNvSpPr>
            <p:nvPr/>
          </p:nvSpPr>
          <p:spPr bwMode="auto">
            <a:xfrm>
              <a:off x="3098185" y="2190735"/>
              <a:ext cx="1760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chemeClr val="tx1">
                      <a:lumMod val="65000"/>
                      <a:lumOff val="35000"/>
                    </a:schemeClr>
                  </a:solidFill>
                  <a:latin typeface="+mn-lt"/>
                  <a:ea typeface="+mn-ea"/>
                  <a:cs typeface="+mn-ea"/>
                  <a:sym typeface="+mn-lt"/>
                </a:rPr>
                <a:t>TEXT HERE</a:t>
              </a:r>
              <a:endParaRPr lang="zh-CN" altLang="en-US" sz="1400" b="1">
                <a:solidFill>
                  <a:schemeClr val="tx1">
                    <a:lumMod val="65000"/>
                    <a:lumOff val="35000"/>
                  </a:schemeClr>
                </a:solidFill>
                <a:latin typeface="+mn-lt"/>
                <a:ea typeface="+mn-ea"/>
                <a:cs typeface="+mn-ea"/>
                <a:sym typeface="+mn-lt"/>
              </a:endParaRPr>
            </a:p>
          </p:txBody>
        </p:sp>
      </p:grpSp>
      <p:grpSp>
        <p:nvGrpSpPr>
          <p:cNvPr id="34" name="组合 33"/>
          <p:cNvGrpSpPr/>
          <p:nvPr/>
        </p:nvGrpSpPr>
        <p:grpSpPr>
          <a:xfrm>
            <a:off x="7192989" y="4192182"/>
            <a:ext cx="4098572" cy="953978"/>
            <a:chOff x="2938788" y="2190735"/>
            <a:chExt cx="4098572" cy="953978"/>
          </a:xfrm>
        </p:grpSpPr>
        <p:sp>
          <p:nvSpPr>
            <p:cNvPr id="35" name="矩形 13"/>
            <p:cNvSpPr>
              <a:spLocks noChangeArrowheads="1"/>
            </p:cNvSpPr>
            <p:nvPr/>
          </p:nvSpPr>
          <p:spPr bwMode="auto">
            <a:xfrm>
              <a:off x="2938788" y="2452216"/>
              <a:ext cx="409857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1000">
                  <a:solidFill>
                    <a:schemeClr val="tx1">
                      <a:lumMod val="65000"/>
                      <a:lumOff val="3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65000"/>
                    <a:lumOff val="35000"/>
                  </a:schemeClr>
                </a:solidFill>
                <a:latin typeface="+mn-lt"/>
                <a:ea typeface="+mn-ea"/>
                <a:cs typeface="+mn-ea"/>
                <a:sym typeface="+mn-lt"/>
              </a:endParaRPr>
            </a:p>
          </p:txBody>
        </p:sp>
        <p:sp>
          <p:nvSpPr>
            <p:cNvPr id="36" name="文本框 83"/>
            <p:cNvSpPr txBox="1">
              <a:spLocks noChangeArrowheads="1"/>
            </p:cNvSpPr>
            <p:nvPr/>
          </p:nvSpPr>
          <p:spPr bwMode="auto">
            <a:xfrm>
              <a:off x="3098185" y="2190735"/>
              <a:ext cx="1760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chemeClr val="tx1">
                      <a:lumMod val="65000"/>
                      <a:lumOff val="35000"/>
                    </a:schemeClr>
                  </a:solidFill>
                  <a:latin typeface="+mn-lt"/>
                  <a:ea typeface="+mn-ea"/>
                  <a:cs typeface="+mn-ea"/>
                  <a:sym typeface="+mn-lt"/>
                </a:rPr>
                <a:t>TEXT HERE</a:t>
              </a:r>
              <a:endParaRPr lang="zh-CN" altLang="en-US" sz="1400" b="1">
                <a:solidFill>
                  <a:schemeClr val="tx1">
                    <a:lumMod val="65000"/>
                    <a:lumOff val="35000"/>
                  </a:schemeClr>
                </a:solidFill>
                <a:latin typeface="+mn-lt"/>
                <a:ea typeface="+mn-ea"/>
                <a:cs typeface="+mn-ea"/>
                <a:sym typeface="+mn-lt"/>
              </a:endParaRPr>
            </a:p>
          </p:txBody>
        </p:sp>
      </p:grpSp>
      <p:grpSp>
        <p:nvGrpSpPr>
          <p:cNvPr id="37" name="组合 36"/>
          <p:cNvGrpSpPr/>
          <p:nvPr/>
        </p:nvGrpSpPr>
        <p:grpSpPr>
          <a:xfrm>
            <a:off x="7192989" y="5413379"/>
            <a:ext cx="4098572" cy="953978"/>
            <a:chOff x="2938788" y="2190735"/>
            <a:chExt cx="4098572" cy="953978"/>
          </a:xfrm>
        </p:grpSpPr>
        <p:sp>
          <p:nvSpPr>
            <p:cNvPr id="38" name="矩形 13"/>
            <p:cNvSpPr>
              <a:spLocks noChangeArrowheads="1"/>
            </p:cNvSpPr>
            <p:nvPr/>
          </p:nvSpPr>
          <p:spPr bwMode="auto">
            <a:xfrm>
              <a:off x="2938788" y="2452216"/>
              <a:ext cx="409857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1000">
                  <a:solidFill>
                    <a:schemeClr val="tx1">
                      <a:lumMod val="65000"/>
                      <a:lumOff val="3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65000"/>
                    <a:lumOff val="35000"/>
                  </a:schemeClr>
                </a:solidFill>
                <a:latin typeface="+mn-lt"/>
                <a:ea typeface="+mn-ea"/>
                <a:cs typeface="+mn-ea"/>
                <a:sym typeface="+mn-lt"/>
              </a:endParaRPr>
            </a:p>
          </p:txBody>
        </p:sp>
        <p:sp>
          <p:nvSpPr>
            <p:cNvPr id="39" name="文本框 83"/>
            <p:cNvSpPr txBox="1">
              <a:spLocks noChangeArrowheads="1"/>
            </p:cNvSpPr>
            <p:nvPr/>
          </p:nvSpPr>
          <p:spPr bwMode="auto">
            <a:xfrm>
              <a:off x="3098185" y="2190735"/>
              <a:ext cx="1760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solidFill>
                    <a:schemeClr val="tx1">
                      <a:lumMod val="65000"/>
                      <a:lumOff val="35000"/>
                    </a:schemeClr>
                  </a:solidFill>
                  <a:latin typeface="+mn-lt"/>
                  <a:ea typeface="+mn-ea"/>
                  <a:cs typeface="+mn-ea"/>
                  <a:sym typeface="+mn-lt"/>
                </a:rPr>
                <a:t>TEXT HERE</a:t>
              </a:r>
              <a:endParaRPr lang="zh-CN" altLang="en-US" sz="1400" b="1">
                <a:solidFill>
                  <a:schemeClr val="tx1">
                    <a:lumMod val="65000"/>
                    <a:lumOff val="35000"/>
                  </a:schemeClr>
                </a:solidFill>
                <a:latin typeface="+mn-lt"/>
                <a:ea typeface="+mn-ea"/>
                <a:cs typeface="+mn-ea"/>
                <a:sym typeface="+mn-lt"/>
              </a:endParaRPr>
            </a:p>
          </p:txBody>
        </p:sp>
      </p:grpSp>
      <p:sp>
        <p:nvSpPr>
          <p:cNvPr id="40"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750" fill="hold"/>
                                        <p:tgtEl>
                                          <p:spTgt spid="40"/>
                                        </p:tgtEl>
                                        <p:attrNameLst>
                                          <p:attrName>ppt_x</p:attrName>
                                        </p:attrNameLst>
                                      </p:cBhvr>
                                      <p:tavLst>
                                        <p:tav tm="0">
                                          <p:val>
                                            <p:strVal val="1+#ppt_w/2"/>
                                          </p:val>
                                        </p:tav>
                                        <p:tav tm="100000">
                                          <p:val>
                                            <p:strVal val="#ppt_x"/>
                                          </p:val>
                                        </p:tav>
                                      </p:tavLst>
                                    </p:anim>
                                    <p:anim calcmode="lin" valueType="num">
                                      <p:cBhvr additive="base">
                                        <p:cTn id="8" dur="75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22" presetClass="entr" presetSubtype="1"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up)">
                                      <p:cBhvr>
                                        <p:cTn id="39" dur="500"/>
                                        <p:tgtEl>
                                          <p:spTgt spid="28"/>
                                        </p:tgtEl>
                                      </p:cBhvr>
                                    </p:animEffect>
                                  </p:childTnLst>
                                </p:cTn>
                              </p:par>
                              <p:par>
                                <p:cTn id="40" presetID="22" presetClass="entr" presetSubtype="1"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up)">
                                      <p:cBhvr>
                                        <p:cTn id="42" dur="500"/>
                                        <p:tgtEl>
                                          <p:spTgt spid="31"/>
                                        </p:tgtEl>
                                      </p:cBhvr>
                                    </p:animEffect>
                                  </p:childTnLst>
                                </p:cTn>
                              </p:par>
                              <p:par>
                                <p:cTn id="43" presetID="22" presetClass="entr" presetSubtype="1"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par>
                                <p:cTn id="46" presetID="22" presetClass="entr" presetSubtype="1"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P spid="26" grpId="0" animBg="1"/>
      <p:bldP spid="27" grpId="0" animBg="1"/>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sp>
        <p:nvSpPr>
          <p:cNvPr id="20" name="Rectangle 24"/>
          <p:cNvSpPr>
            <a:spLocks noChangeArrowheads="1"/>
          </p:cNvSpPr>
          <p:nvPr/>
        </p:nvSpPr>
        <p:spPr bwMode="auto">
          <a:xfrm>
            <a:off x="672160" y="2038607"/>
            <a:ext cx="2687075" cy="108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9200">
              <a:lnSpc>
                <a:spcPct val="120000"/>
              </a:lnSpc>
              <a:spcBef>
                <a:spcPts val="400"/>
              </a:spcBef>
              <a:defRPr/>
            </a:pPr>
            <a:r>
              <a:rPr lang="zh-CN" altLang="en-US" sz="1335" b="1" kern="0">
                <a:solidFill>
                  <a:srgbClr val="080808">
                    <a:lumMod val="75000"/>
                    <a:lumOff val="25000"/>
                  </a:srgbClr>
                </a:solidFill>
              </a:rPr>
              <a:t>TOPIC HEADER HERE</a:t>
            </a:r>
            <a:endParaRPr lang="zh-CN" altLang="en-US" sz="1335" kern="0">
              <a:solidFill>
                <a:srgbClr val="080808">
                  <a:lumMod val="75000"/>
                  <a:lumOff val="25000"/>
                </a:srgbClr>
              </a:solidFill>
            </a:endParaRPr>
          </a:p>
          <a:p>
            <a:pPr algn="r" defTabSz="1219200">
              <a:lnSpc>
                <a:spcPct val="120000"/>
              </a:lnSpc>
              <a:spcBef>
                <a:spcPts val="400"/>
              </a:spcBef>
              <a:defRPr/>
            </a:pPr>
            <a:r>
              <a:rPr lang="en-US" altLang="zh-CN" sz="1065" kern="0">
                <a:solidFill>
                  <a:srgbClr val="F8F8F8">
                    <a:lumMod val="50000"/>
                  </a:srgbClr>
                </a:solidFill>
              </a:rPr>
              <a:t>We have many PowerPoint templates that has been specifically designed to help anyone that is stepping into the world of PowerPoint for the very first time. </a:t>
            </a:r>
          </a:p>
        </p:txBody>
      </p:sp>
      <p:sp>
        <p:nvSpPr>
          <p:cNvPr id="21" name="Rectangle 24"/>
          <p:cNvSpPr>
            <a:spLocks noChangeArrowheads="1"/>
          </p:cNvSpPr>
          <p:nvPr/>
        </p:nvSpPr>
        <p:spPr bwMode="auto">
          <a:xfrm>
            <a:off x="672160" y="4205030"/>
            <a:ext cx="2687075" cy="108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9200">
              <a:lnSpc>
                <a:spcPct val="120000"/>
              </a:lnSpc>
              <a:spcBef>
                <a:spcPts val="400"/>
              </a:spcBef>
              <a:defRPr/>
            </a:pPr>
            <a:r>
              <a:rPr lang="zh-CN" altLang="en-US" sz="1335" b="1" kern="0">
                <a:solidFill>
                  <a:srgbClr val="080808">
                    <a:lumMod val="75000"/>
                    <a:lumOff val="25000"/>
                  </a:srgbClr>
                </a:solidFill>
              </a:rPr>
              <a:t>TOPIC HEADER HERE</a:t>
            </a:r>
            <a:endParaRPr lang="zh-CN" altLang="en-US" sz="1335" kern="0">
              <a:solidFill>
                <a:srgbClr val="080808">
                  <a:lumMod val="75000"/>
                  <a:lumOff val="25000"/>
                </a:srgbClr>
              </a:solidFill>
            </a:endParaRPr>
          </a:p>
          <a:p>
            <a:pPr algn="r" defTabSz="1219200">
              <a:lnSpc>
                <a:spcPct val="120000"/>
              </a:lnSpc>
              <a:spcBef>
                <a:spcPts val="400"/>
              </a:spcBef>
              <a:defRPr/>
            </a:pPr>
            <a:r>
              <a:rPr lang="en-US" altLang="zh-CN" sz="1065" kern="0">
                <a:solidFill>
                  <a:srgbClr val="F8F8F8">
                    <a:lumMod val="50000"/>
                  </a:srgbClr>
                </a:solidFill>
              </a:rPr>
              <a:t>We have many PowerPoint templates that has been specifically designed to help anyone that is stepping into the world of PowerPoint for the very first time. </a:t>
            </a:r>
          </a:p>
        </p:txBody>
      </p:sp>
      <p:sp>
        <p:nvSpPr>
          <p:cNvPr id="22" name="Rectangle 24"/>
          <p:cNvSpPr>
            <a:spLocks noChangeArrowheads="1"/>
          </p:cNvSpPr>
          <p:nvPr/>
        </p:nvSpPr>
        <p:spPr bwMode="auto">
          <a:xfrm>
            <a:off x="7859359" y="2038606"/>
            <a:ext cx="2687075" cy="108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335" b="1" kern="0">
                <a:solidFill>
                  <a:srgbClr val="080808">
                    <a:lumMod val="75000"/>
                    <a:lumOff val="25000"/>
                  </a:srgbClr>
                </a:solidFill>
              </a:rPr>
              <a:t>TOPIC HEADER HERE</a:t>
            </a:r>
            <a:endParaRPr lang="zh-CN" altLang="en-US" sz="1335" kern="0">
              <a:solidFill>
                <a:srgbClr val="080808">
                  <a:lumMod val="75000"/>
                  <a:lumOff val="25000"/>
                </a:srgbClr>
              </a:solidFill>
            </a:endParaRPr>
          </a:p>
          <a:p>
            <a:pPr defTabSz="1219200">
              <a:lnSpc>
                <a:spcPct val="120000"/>
              </a:lnSpc>
              <a:spcBef>
                <a:spcPts val="400"/>
              </a:spcBef>
              <a:defRPr/>
            </a:pPr>
            <a:r>
              <a:rPr lang="en-US" altLang="zh-CN" sz="1065" kern="0">
                <a:solidFill>
                  <a:srgbClr val="F8F8F8">
                    <a:lumMod val="50000"/>
                  </a:srgbClr>
                </a:solidFill>
              </a:rPr>
              <a:t>We have many PowerPoint templates that has been specifically designed to help anyone that is stepping into the world of PowerPoint for the very first time. </a:t>
            </a:r>
          </a:p>
        </p:txBody>
      </p:sp>
      <p:sp>
        <p:nvSpPr>
          <p:cNvPr id="23" name="Rectangle 24"/>
          <p:cNvSpPr>
            <a:spLocks noChangeArrowheads="1"/>
          </p:cNvSpPr>
          <p:nvPr/>
        </p:nvSpPr>
        <p:spPr bwMode="auto">
          <a:xfrm>
            <a:off x="7859359" y="4205029"/>
            <a:ext cx="2687075" cy="108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335" b="1" kern="0">
                <a:solidFill>
                  <a:srgbClr val="080808">
                    <a:lumMod val="75000"/>
                    <a:lumOff val="25000"/>
                  </a:srgbClr>
                </a:solidFill>
              </a:rPr>
              <a:t>TOPIC HEADER HERE</a:t>
            </a:r>
            <a:endParaRPr lang="zh-CN" altLang="en-US" sz="1335" kern="0">
              <a:solidFill>
                <a:srgbClr val="080808">
                  <a:lumMod val="75000"/>
                  <a:lumOff val="25000"/>
                </a:srgbClr>
              </a:solidFill>
            </a:endParaRPr>
          </a:p>
          <a:p>
            <a:pPr defTabSz="1219200">
              <a:lnSpc>
                <a:spcPct val="120000"/>
              </a:lnSpc>
              <a:spcBef>
                <a:spcPts val="400"/>
              </a:spcBef>
              <a:defRPr/>
            </a:pPr>
            <a:r>
              <a:rPr lang="en-US" altLang="zh-CN" sz="1065" kern="0">
                <a:solidFill>
                  <a:srgbClr val="F8F8F8">
                    <a:lumMod val="50000"/>
                  </a:srgbClr>
                </a:solidFill>
              </a:rPr>
              <a:t>We have many PowerPoint templates that has been specifically designed to help anyone that is stepping into the world of PowerPoint for the very first time. </a:t>
            </a:r>
          </a:p>
        </p:txBody>
      </p:sp>
      <p:grpSp>
        <p:nvGrpSpPr>
          <p:cNvPr id="24" name="组合 23"/>
          <p:cNvGrpSpPr/>
          <p:nvPr/>
        </p:nvGrpSpPr>
        <p:grpSpPr>
          <a:xfrm>
            <a:off x="4958816" y="2798016"/>
            <a:ext cx="1644637" cy="1645977"/>
            <a:chOff x="1903413" y="1601788"/>
            <a:chExt cx="1949450" cy="1951038"/>
          </a:xfrm>
        </p:grpSpPr>
        <p:sp>
          <p:nvSpPr>
            <p:cNvPr id="25"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kern="0">
                <a:solidFill>
                  <a:srgbClr val="080808"/>
                </a:solidFill>
              </a:endParaRPr>
            </a:p>
          </p:txBody>
        </p:sp>
        <p:sp>
          <p:nvSpPr>
            <p:cNvPr id="26"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121920" tIns="60960" rIns="121920" bIns="60960" numCol="1" anchor="t" anchorCtr="0" compatLnSpc="1"/>
            <a:lstStyle/>
            <a:p>
              <a:pPr defTabSz="1219200">
                <a:defRPr/>
              </a:pPr>
              <a:endParaRPr lang="zh-CN" altLang="en-US" kern="0">
                <a:solidFill>
                  <a:srgbClr val="080808"/>
                </a:solidFill>
              </a:endParaRPr>
            </a:p>
          </p:txBody>
        </p:sp>
        <p:sp>
          <p:nvSpPr>
            <p:cNvPr id="27"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rgbClr val="569C00"/>
            </a:solidFill>
            <a:ln>
              <a:noFill/>
            </a:ln>
          </p:spPr>
          <p:txBody>
            <a:bodyPr vert="horz" wrap="square" lIns="121920" tIns="60960" rIns="121920" bIns="60960" numCol="1" anchor="t" anchorCtr="0" compatLnSpc="1"/>
            <a:lstStyle/>
            <a:p>
              <a:pPr defTabSz="1219200">
                <a:defRPr/>
              </a:pPr>
              <a:endParaRPr lang="zh-CN" altLang="en-US" kern="0">
                <a:solidFill>
                  <a:srgbClr val="080808"/>
                </a:solidFill>
              </a:endParaRPr>
            </a:p>
          </p:txBody>
        </p:sp>
        <p:sp>
          <p:nvSpPr>
            <p:cNvPr id="28"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rgbClr val="569C00"/>
            </a:solidFill>
            <a:ln>
              <a:noFill/>
            </a:ln>
          </p:spPr>
          <p:txBody>
            <a:bodyPr vert="horz" wrap="square" lIns="121920" tIns="60960" rIns="121920" bIns="60960" numCol="1" anchor="t" anchorCtr="0" compatLnSpc="1"/>
            <a:lstStyle/>
            <a:p>
              <a:pPr defTabSz="1219200">
                <a:defRPr/>
              </a:pPr>
              <a:endParaRPr lang="zh-CN" altLang="en-US" kern="0">
                <a:solidFill>
                  <a:srgbClr val="080808"/>
                </a:solidFill>
              </a:endParaRPr>
            </a:p>
          </p:txBody>
        </p:sp>
        <p:sp>
          <p:nvSpPr>
            <p:cNvPr id="29"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rgbClr val="569C00"/>
            </a:solidFill>
            <a:ln>
              <a:noFill/>
            </a:ln>
          </p:spPr>
          <p:txBody>
            <a:bodyPr vert="horz" wrap="square" lIns="121920" tIns="60960" rIns="121920" bIns="60960" numCol="1" anchor="t" anchorCtr="0" compatLnSpc="1"/>
            <a:lstStyle/>
            <a:p>
              <a:pPr defTabSz="1219200">
                <a:defRPr/>
              </a:pPr>
              <a:endParaRPr lang="zh-CN" altLang="en-US" kern="0">
                <a:solidFill>
                  <a:srgbClr val="080808"/>
                </a:solidFill>
              </a:endParaRPr>
            </a:p>
          </p:txBody>
        </p:sp>
      </p:grpSp>
      <p:grpSp>
        <p:nvGrpSpPr>
          <p:cNvPr id="30" name="组合 29"/>
          <p:cNvGrpSpPr/>
          <p:nvPr/>
        </p:nvGrpSpPr>
        <p:grpSpPr>
          <a:xfrm>
            <a:off x="4672547" y="2642659"/>
            <a:ext cx="1158477" cy="979015"/>
            <a:chOff x="1508126" y="1417638"/>
            <a:chExt cx="1373187" cy="1160463"/>
          </a:xfrm>
        </p:grpSpPr>
        <p:sp>
          <p:nvSpPr>
            <p:cNvPr id="31"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rgbClr val="569C00"/>
            </a:solidFill>
            <a:ln>
              <a:noFill/>
            </a:ln>
          </p:spPr>
          <p:txBody>
            <a:bodyPr vert="horz" wrap="square" lIns="121920" tIns="60960" rIns="121920" bIns="60960" numCol="1" anchor="t" anchorCtr="0" compatLnSpc="1"/>
            <a:lstStyle/>
            <a:p>
              <a:pPr defTabSz="1219200">
                <a:defRPr/>
              </a:pPr>
              <a:endParaRPr lang="zh-CN" altLang="en-US" kern="0">
                <a:solidFill>
                  <a:srgbClr val="080808"/>
                </a:solidFill>
              </a:endParaRPr>
            </a:p>
          </p:txBody>
        </p:sp>
        <p:sp>
          <p:nvSpPr>
            <p:cNvPr id="32"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2">
                <a:lumMod val="75000"/>
              </a:schemeClr>
            </a:solidFill>
            <a:ln>
              <a:noFill/>
            </a:ln>
          </p:spPr>
          <p:txBody>
            <a:bodyPr vert="horz" wrap="square" lIns="121920" tIns="60960" rIns="121920" bIns="60960" numCol="1" anchor="t" anchorCtr="0" compatLnSpc="1"/>
            <a:lstStyle/>
            <a:p>
              <a:pPr defTabSz="1219200">
                <a:defRPr/>
              </a:pPr>
              <a:endParaRPr lang="zh-CN" altLang="en-US" kern="0">
                <a:solidFill>
                  <a:srgbClr val="080808"/>
                </a:solidFill>
              </a:endParaRPr>
            </a:p>
          </p:txBody>
        </p:sp>
        <p:sp>
          <p:nvSpPr>
            <p:cNvPr id="33"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9200">
                <a:defRPr/>
              </a:pPr>
              <a:endParaRPr lang="zh-CN" altLang="en-US" kern="0">
                <a:solidFill>
                  <a:srgbClr val="080808"/>
                </a:solidFill>
              </a:endParaRPr>
            </a:p>
          </p:txBody>
        </p:sp>
        <p:sp>
          <p:nvSpPr>
            <p:cNvPr id="34"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121920" tIns="60960" rIns="121920" bIns="60960" numCol="1" anchor="t" anchorCtr="0" compatLnSpc="1"/>
            <a:lstStyle/>
            <a:p>
              <a:pPr defTabSz="1219200">
                <a:defRPr/>
              </a:pPr>
              <a:endParaRPr lang="zh-CN" altLang="en-US" kern="0">
                <a:solidFill>
                  <a:srgbClr val="080808"/>
                </a:solidFill>
              </a:endParaRPr>
            </a:p>
          </p:txBody>
        </p:sp>
        <p:sp>
          <p:nvSpPr>
            <p:cNvPr id="35"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121920" tIns="60960" rIns="121920" bIns="60960" numCol="1" anchor="t" anchorCtr="0" compatLnSpc="1"/>
            <a:lstStyle/>
            <a:p>
              <a:pPr defTabSz="1219200">
                <a:defRPr/>
              </a:pPr>
              <a:endParaRPr lang="zh-CN" altLang="en-US" kern="0">
                <a:solidFill>
                  <a:srgbClr val="080808"/>
                </a:solidFill>
              </a:endParaRPr>
            </a:p>
          </p:txBody>
        </p:sp>
      </p:grpSp>
      <p:sp>
        <p:nvSpPr>
          <p:cNvPr id="36" name="Freeform 12"/>
          <p:cNvSpPr/>
          <p:nvPr/>
        </p:nvSpPr>
        <p:spPr bwMode="auto">
          <a:xfrm flipV="1">
            <a:off x="4900302" y="3621005"/>
            <a:ext cx="1158477" cy="1089535"/>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121920" tIns="60960" rIns="121920" bIns="60960" numCol="1" anchor="t" anchorCtr="0" compatLnSpc="1"/>
          <a:lstStyle/>
          <a:p>
            <a:pPr defTabSz="1219200">
              <a:defRPr/>
            </a:pPr>
            <a:endParaRPr lang="zh-CN" altLang="en-US" kern="0">
              <a:solidFill>
                <a:srgbClr val="080808"/>
              </a:solidFill>
            </a:endParaRPr>
          </a:p>
        </p:txBody>
      </p:sp>
      <p:sp>
        <p:nvSpPr>
          <p:cNvPr id="37" name="菱形 36"/>
          <p:cNvSpPr/>
          <p:nvPr/>
        </p:nvSpPr>
        <p:spPr>
          <a:xfrm>
            <a:off x="3602349" y="2185460"/>
            <a:ext cx="842520" cy="842517"/>
          </a:xfrm>
          <a:prstGeom prst="diamond">
            <a:avLst/>
          </a:prstGeom>
          <a:solidFill>
            <a:srgbClr val="C8648C"/>
          </a:solidFill>
          <a:ln w="25400" cap="flat" cmpd="sng" algn="ctr">
            <a:noFill/>
            <a:prstDash val="solid"/>
          </a:ln>
          <a:effectLst/>
        </p:spPr>
        <p:txBody>
          <a:bodyPr lIns="0" tIns="0" rIns="0" bIns="0" rtlCol="0" anchor="ctr"/>
          <a:lstStyle/>
          <a:p>
            <a:pPr algn="ctr"/>
            <a:r>
              <a:rPr lang="en-US" altLang="zh-CN" sz="3200" kern="0">
                <a:solidFill>
                  <a:srgbClr val="F8F8F8"/>
                </a:solidFill>
                <a:latin typeface="Calibri" panose="020F0502020204030204"/>
                <a:ea typeface="宋体" panose="02010600030101010101" pitchFamily="2" charset="-122"/>
              </a:rPr>
              <a:t>01</a:t>
            </a:r>
            <a:endParaRPr lang="zh-CN" altLang="en-US" sz="3200" kern="0">
              <a:solidFill>
                <a:srgbClr val="F8F8F8"/>
              </a:solidFill>
              <a:latin typeface="Calibri" panose="020F0502020204030204"/>
              <a:ea typeface="宋体" panose="02010600030101010101" pitchFamily="2" charset="-122"/>
            </a:endParaRPr>
          </a:p>
        </p:txBody>
      </p:sp>
      <p:sp>
        <p:nvSpPr>
          <p:cNvPr id="38" name="菱形 37"/>
          <p:cNvSpPr/>
          <p:nvPr/>
        </p:nvSpPr>
        <p:spPr>
          <a:xfrm>
            <a:off x="6812806" y="2185460"/>
            <a:ext cx="842520" cy="842517"/>
          </a:xfrm>
          <a:prstGeom prst="diamond">
            <a:avLst/>
          </a:prstGeom>
          <a:solidFill>
            <a:srgbClr val="69B702"/>
          </a:solidFill>
          <a:ln w="25400" cap="flat" cmpd="sng" algn="ctr">
            <a:noFill/>
            <a:prstDash val="solid"/>
          </a:ln>
          <a:effectLst/>
        </p:spPr>
        <p:txBody>
          <a:bodyPr lIns="0" tIns="0" rIns="0" bIns="0" rtlCol="0" anchor="ctr"/>
          <a:lstStyle/>
          <a:p>
            <a:pPr algn="ctr"/>
            <a:r>
              <a:rPr lang="en-US" altLang="zh-CN" sz="3200" kern="0">
                <a:solidFill>
                  <a:srgbClr val="F8F8F8"/>
                </a:solidFill>
                <a:latin typeface="Calibri" panose="020F0502020204030204"/>
                <a:ea typeface="宋体" panose="02010600030101010101" pitchFamily="2" charset="-122"/>
              </a:rPr>
              <a:t>03</a:t>
            </a:r>
            <a:endParaRPr lang="zh-CN" altLang="en-US" sz="3200" kern="0">
              <a:solidFill>
                <a:srgbClr val="F8F8F8"/>
              </a:solidFill>
              <a:latin typeface="Calibri" panose="020F0502020204030204"/>
              <a:ea typeface="宋体" panose="02010600030101010101" pitchFamily="2" charset="-122"/>
            </a:endParaRPr>
          </a:p>
        </p:txBody>
      </p:sp>
      <p:sp>
        <p:nvSpPr>
          <p:cNvPr id="39" name="菱形 38"/>
          <p:cNvSpPr/>
          <p:nvPr/>
        </p:nvSpPr>
        <p:spPr>
          <a:xfrm>
            <a:off x="3602349" y="4360350"/>
            <a:ext cx="842520" cy="842517"/>
          </a:xfrm>
          <a:prstGeom prst="diamond">
            <a:avLst/>
          </a:prstGeom>
          <a:solidFill>
            <a:srgbClr val="69B702"/>
          </a:solidFill>
          <a:ln w="25400" cap="flat" cmpd="sng" algn="ctr">
            <a:noFill/>
            <a:prstDash val="solid"/>
          </a:ln>
          <a:effectLst/>
        </p:spPr>
        <p:txBody>
          <a:bodyPr lIns="0" tIns="0" rIns="0" bIns="0" rtlCol="0" anchor="ctr"/>
          <a:lstStyle/>
          <a:p>
            <a:pPr algn="ctr"/>
            <a:r>
              <a:rPr lang="en-US" altLang="zh-CN" sz="3200" kern="0">
                <a:solidFill>
                  <a:srgbClr val="F8F8F8"/>
                </a:solidFill>
                <a:latin typeface="Calibri" panose="020F0502020204030204"/>
                <a:ea typeface="宋体" panose="02010600030101010101" pitchFamily="2" charset="-122"/>
              </a:rPr>
              <a:t>02</a:t>
            </a:r>
            <a:endParaRPr lang="zh-CN" altLang="en-US" sz="3200" kern="0">
              <a:solidFill>
                <a:srgbClr val="F8F8F8"/>
              </a:solidFill>
              <a:latin typeface="Calibri" panose="020F0502020204030204"/>
              <a:ea typeface="宋体" panose="02010600030101010101" pitchFamily="2" charset="-122"/>
            </a:endParaRPr>
          </a:p>
        </p:txBody>
      </p:sp>
      <p:sp>
        <p:nvSpPr>
          <p:cNvPr id="40" name="菱形 39"/>
          <p:cNvSpPr/>
          <p:nvPr/>
        </p:nvSpPr>
        <p:spPr>
          <a:xfrm>
            <a:off x="6812806" y="4360350"/>
            <a:ext cx="842520" cy="842517"/>
          </a:xfrm>
          <a:prstGeom prst="diamond">
            <a:avLst/>
          </a:prstGeom>
          <a:solidFill>
            <a:srgbClr val="C8648C"/>
          </a:solidFill>
          <a:ln w="25400" cap="flat" cmpd="sng" algn="ctr">
            <a:noFill/>
            <a:prstDash val="solid"/>
          </a:ln>
          <a:effectLst/>
        </p:spPr>
        <p:txBody>
          <a:bodyPr lIns="0" tIns="0" rIns="0" bIns="0" rtlCol="0" anchor="ctr"/>
          <a:lstStyle/>
          <a:p>
            <a:pPr algn="ctr"/>
            <a:r>
              <a:rPr lang="en-US" altLang="zh-CN" sz="3200" kern="0">
                <a:solidFill>
                  <a:srgbClr val="F8F8F8"/>
                </a:solidFill>
                <a:latin typeface="Calibri" panose="020F0502020204030204"/>
                <a:ea typeface="宋体" panose="02010600030101010101" pitchFamily="2" charset="-122"/>
              </a:rPr>
              <a:t>04</a:t>
            </a:r>
            <a:endParaRPr lang="zh-CN" altLang="en-US" sz="3200" kern="0">
              <a:solidFill>
                <a:srgbClr val="F8F8F8"/>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1+#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500"/>
                            </p:stCondLst>
                            <p:childTnLst>
                              <p:par>
                                <p:cTn id="16" presetID="2" presetClass="entr" presetSubtype="9"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250" fill="hold"/>
                                        <p:tgtEl>
                                          <p:spTgt spid="30"/>
                                        </p:tgtEl>
                                        <p:attrNameLst>
                                          <p:attrName>ppt_x</p:attrName>
                                        </p:attrNameLst>
                                      </p:cBhvr>
                                      <p:tavLst>
                                        <p:tav tm="0">
                                          <p:val>
                                            <p:strVal val="0-#ppt_w/2"/>
                                          </p:val>
                                        </p:tav>
                                        <p:tav tm="100000">
                                          <p:val>
                                            <p:strVal val="#ppt_x"/>
                                          </p:val>
                                        </p:tav>
                                      </p:tavLst>
                                    </p:anim>
                                    <p:anim calcmode="lin" valueType="num">
                                      <p:cBhvr additive="base">
                                        <p:cTn id="19" dur="250" fill="hold"/>
                                        <p:tgtEl>
                                          <p:spTgt spid="30"/>
                                        </p:tgtEl>
                                        <p:attrNameLst>
                                          <p:attrName>ppt_y</p:attrName>
                                        </p:attrNameLst>
                                      </p:cBhvr>
                                      <p:tavLst>
                                        <p:tav tm="0">
                                          <p:val>
                                            <p:strVal val="0-#ppt_h/2"/>
                                          </p:val>
                                        </p:tav>
                                        <p:tav tm="100000">
                                          <p:val>
                                            <p:strVal val="#ppt_y"/>
                                          </p:val>
                                        </p:tav>
                                      </p:tavLst>
                                    </p:anim>
                                  </p:childTnLst>
                                </p:cTn>
                              </p:par>
                              <p:par>
                                <p:cTn id="20" presetID="2" presetClass="entr" presetSubtype="12"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250" fill="hold"/>
                                        <p:tgtEl>
                                          <p:spTgt spid="36"/>
                                        </p:tgtEl>
                                        <p:attrNameLst>
                                          <p:attrName>ppt_x</p:attrName>
                                        </p:attrNameLst>
                                      </p:cBhvr>
                                      <p:tavLst>
                                        <p:tav tm="0">
                                          <p:val>
                                            <p:strVal val="0-#ppt_w/2"/>
                                          </p:val>
                                        </p:tav>
                                        <p:tav tm="100000">
                                          <p:val>
                                            <p:strVal val="#ppt_x"/>
                                          </p:val>
                                        </p:tav>
                                      </p:tavLst>
                                    </p:anim>
                                    <p:anim calcmode="lin" valueType="num">
                                      <p:cBhvr additive="base">
                                        <p:cTn id="23" dur="25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0-#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childTnLst>
                          </p:cTn>
                        </p:par>
                        <p:par>
                          <p:cTn id="40" fill="hold">
                            <p:stCondLst>
                              <p:cond delay="3000"/>
                            </p:stCondLst>
                            <p:childTnLst>
                              <p:par>
                                <p:cTn id="41" presetID="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 presetClass="entr" presetSubtype="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1+#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1+#ppt_w/2"/>
                                          </p:val>
                                        </p:tav>
                                        <p:tav tm="100000">
                                          <p:val>
                                            <p:strVal val="#ppt_x"/>
                                          </p:val>
                                        </p:tav>
                                      </p:tavLst>
                                    </p:anim>
                                    <p:anim calcmode="lin" valueType="num">
                                      <p:cBhvr additive="base">
                                        <p:cTn id="6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36" grpId="0" animBg="1"/>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tx1">
                    <a:lumMod val="75000"/>
                    <a:lumOff val="25000"/>
                  </a:schemeClr>
                </a:solidFill>
                <a:latin typeface="Agency FB" panose="020B0503020202020204" pitchFamily="34" charset="0"/>
              </a:rPr>
              <a:t>CLICK TO </a:t>
            </a:r>
            <a:r>
              <a:rPr lang="en-US" altLang="zh-CN" sz="3200" b="1">
                <a:solidFill>
                  <a:srgbClr val="569C00"/>
                </a:solidFill>
                <a:latin typeface="Agency FB" panose="020B0503020202020204" pitchFamily="34" charset="0"/>
              </a:rPr>
              <a:t>ADD YOUR TITLE IN HERE</a:t>
            </a:r>
          </a:p>
        </p:txBody>
      </p:sp>
      <p:grpSp>
        <p:nvGrpSpPr>
          <p:cNvPr id="68" name="Group 5"/>
          <p:cNvGrpSpPr/>
          <p:nvPr/>
        </p:nvGrpSpPr>
        <p:grpSpPr>
          <a:xfrm>
            <a:off x="4777222" y="2467009"/>
            <a:ext cx="2580407" cy="1158158"/>
            <a:chOff x="1077878" y="2586162"/>
            <a:chExt cx="2580407" cy="1158158"/>
          </a:xfrm>
        </p:grpSpPr>
        <p:sp>
          <p:nvSpPr>
            <p:cNvPr id="69" name="TextBox 3"/>
            <p:cNvSpPr txBox="1"/>
            <p:nvPr/>
          </p:nvSpPr>
          <p:spPr>
            <a:xfrm>
              <a:off x="1786671" y="2586162"/>
              <a:ext cx="1162819" cy="338554"/>
            </a:xfrm>
            <a:prstGeom prst="rect">
              <a:avLst/>
            </a:prstGeom>
            <a:noFill/>
          </p:spPr>
          <p:txBody>
            <a:bodyPr wrap="none" rtlCol="0">
              <a:spAutoFit/>
            </a:bodyPr>
            <a:lstStyle>
              <a:defPPr>
                <a:defRPr lang="zh-CN"/>
              </a:defPPr>
              <a:lvl1pPr algn="ctr">
                <a:defRPr sz="1600" b="1">
                  <a:solidFill>
                    <a:srgbClr val="569C00"/>
                  </a:solidFill>
                  <a:cs typeface="+mn-ea"/>
                </a:defRPr>
              </a:lvl1pPr>
            </a:lstStyle>
            <a:p>
              <a:r>
                <a:rPr lang="en-US">
                  <a:sym typeface="+mn-lt"/>
                </a:rPr>
                <a:t>YOUR TITLE</a:t>
              </a:r>
            </a:p>
          </p:txBody>
        </p:sp>
        <p:sp>
          <p:nvSpPr>
            <p:cNvPr id="70" name="Rectangle 4"/>
            <p:cNvSpPr/>
            <p:nvPr/>
          </p:nvSpPr>
          <p:spPr>
            <a:xfrm>
              <a:off x="1077878" y="2913323"/>
              <a:ext cx="2580407" cy="830997"/>
            </a:xfrm>
            <a:prstGeom prst="rect">
              <a:avLst/>
            </a:prstGeom>
          </p:spPr>
          <p:txBody>
            <a:bodyPr wrap="square">
              <a:spAutoFit/>
            </a:bodyPr>
            <a:lstStyle/>
            <a:p>
              <a:pPr algn="ctr"/>
              <a:r>
                <a:rPr lang="en-US" sz="1200">
                  <a:solidFill>
                    <a:schemeClr val="tx1">
                      <a:lumMod val="85000"/>
                      <a:lumOff val="15000"/>
                    </a:schemeClr>
                  </a:solidFill>
                  <a:cs typeface="+mn-ea"/>
                  <a:sym typeface="+mn-lt"/>
                </a:rPr>
                <a:t>Far far away, behind the word mountains, far from the countries Vokalia and Consonantia, there live the blind texts.</a:t>
              </a:r>
            </a:p>
          </p:txBody>
        </p:sp>
      </p:grpSp>
      <p:grpSp>
        <p:nvGrpSpPr>
          <p:cNvPr id="71" name="Group 6"/>
          <p:cNvGrpSpPr/>
          <p:nvPr/>
        </p:nvGrpSpPr>
        <p:grpSpPr>
          <a:xfrm>
            <a:off x="1477430" y="2467009"/>
            <a:ext cx="2580407" cy="1158158"/>
            <a:chOff x="1077878" y="2586162"/>
            <a:chExt cx="2580407" cy="1158158"/>
          </a:xfrm>
        </p:grpSpPr>
        <p:sp>
          <p:nvSpPr>
            <p:cNvPr id="72" name="TextBox 7"/>
            <p:cNvSpPr txBox="1"/>
            <p:nvPr/>
          </p:nvSpPr>
          <p:spPr>
            <a:xfrm>
              <a:off x="1786672" y="2586162"/>
              <a:ext cx="1162819" cy="338554"/>
            </a:xfrm>
            <a:prstGeom prst="rect">
              <a:avLst/>
            </a:prstGeom>
            <a:noFill/>
          </p:spPr>
          <p:txBody>
            <a:bodyPr wrap="none" rtlCol="0">
              <a:spAutoFit/>
            </a:bodyPr>
            <a:lstStyle/>
            <a:p>
              <a:pPr algn="ctr"/>
              <a:r>
                <a:rPr lang="en-US" sz="1600" b="1">
                  <a:solidFill>
                    <a:srgbClr val="C8648C"/>
                  </a:solidFill>
                  <a:cs typeface="+mn-ea"/>
                  <a:sym typeface="+mn-lt"/>
                </a:rPr>
                <a:t>YOUR TITLE</a:t>
              </a:r>
            </a:p>
          </p:txBody>
        </p:sp>
        <p:sp>
          <p:nvSpPr>
            <p:cNvPr id="73" name="Rectangle 8"/>
            <p:cNvSpPr/>
            <p:nvPr/>
          </p:nvSpPr>
          <p:spPr>
            <a:xfrm>
              <a:off x="1077878" y="2913323"/>
              <a:ext cx="2580407" cy="830997"/>
            </a:xfrm>
            <a:prstGeom prst="rect">
              <a:avLst/>
            </a:prstGeom>
          </p:spPr>
          <p:txBody>
            <a:bodyPr wrap="square">
              <a:spAutoFit/>
            </a:bodyPr>
            <a:lstStyle/>
            <a:p>
              <a:pPr algn="ctr"/>
              <a:r>
                <a:rPr lang="en-US" sz="1200">
                  <a:solidFill>
                    <a:schemeClr val="tx1">
                      <a:lumMod val="85000"/>
                      <a:lumOff val="15000"/>
                    </a:schemeClr>
                  </a:solidFill>
                  <a:cs typeface="+mn-ea"/>
                  <a:sym typeface="+mn-lt"/>
                </a:rPr>
                <a:t>Far far away, behind the word mountains, far from the countries Vokalia and Consonantia, there live the blind texts.</a:t>
              </a:r>
            </a:p>
          </p:txBody>
        </p:sp>
      </p:grpSp>
      <p:grpSp>
        <p:nvGrpSpPr>
          <p:cNvPr id="74" name="Group 9"/>
          <p:cNvGrpSpPr/>
          <p:nvPr/>
        </p:nvGrpSpPr>
        <p:grpSpPr>
          <a:xfrm>
            <a:off x="8077014" y="2467009"/>
            <a:ext cx="2580407" cy="1158158"/>
            <a:chOff x="1077878" y="2586162"/>
            <a:chExt cx="2580407" cy="1158158"/>
          </a:xfrm>
        </p:grpSpPr>
        <p:sp>
          <p:nvSpPr>
            <p:cNvPr id="75" name="TextBox 10"/>
            <p:cNvSpPr txBox="1"/>
            <p:nvPr/>
          </p:nvSpPr>
          <p:spPr>
            <a:xfrm>
              <a:off x="1786671" y="2586162"/>
              <a:ext cx="1162819" cy="338554"/>
            </a:xfrm>
            <a:prstGeom prst="rect">
              <a:avLst/>
            </a:prstGeom>
            <a:noFill/>
          </p:spPr>
          <p:txBody>
            <a:bodyPr wrap="none" rtlCol="0">
              <a:spAutoFit/>
            </a:bodyPr>
            <a:lstStyle>
              <a:defPPr>
                <a:defRPr lang="zh-CN"/>
              </a:defPPr>
              <a:lvl1pPr algn="ctr">
                <a:defRPr sz="1600" b="1">
                  <a:solidFill>
                    <a:srgbClr val="569C00"/>
                  </a:solidFill>
                  <a:cs typeface="+mn-ea"/>
                </a:defRPr>
              </a:lvl1pPr>
            </a:lstStyle>
            <a:p>
              <a:r>
                <a:rPr lang="en-US">
                  <a:solidFill>
                    <a:srgbClr val="C8648C"/>
                  </a:solidFill>
                  <a:sym typeface="+mn-lt"/>
                </a:rPr>
                <a:t>YOUR TITLE</a:t>
              </a:r>
            </a:p>
          </p:txBody>
        </p:sp>
        <p:sp>
          <p:nvSpPr>
            <p:cNvPr id="76" name="Rectangle 11"/>
            <p:cNvSpPr/>
            <p:nvPr/>
          </p:nvSpPr>
          <p:spPr>
            <a:xfrm>
              <a:off x="1077878" y="2913323"/>
              <a:ext cx="2580407" cy="830997"/>
            </a:xfrm>
            <a:prstGeom prst="rect">
              <a:avLst/>
            </a:prstGeom>
          </p:spPr>
          <p:txBody>
            <a:bodyPr wrap="square">
              <a:spAutoFit/>
            </a:bodyPr>
            <a:lstStyle/>
            <a:p>
              <a:pPr algn="ctr"/>
              <a:r>
                <a:rPr lang="en-US" sz="1200">
                  <a:solidFill>
                    <a:schemeClr val="tx1">
                      <a:lumMod val="85000"/>
                      <a:lumOff val="15000"/>
                    </a:schemeClr>
                  </a:solidFill>
                  <a:cs typeface="+mn-ea"/>
                  <a:sym typeface="+mn-lt"/>
                </a:rPr>
                <a:t>Far far away, behind the word mountains, far from the countries Vokalia and Consonantia, there live the blind texts.</a:t>
              </a:r>
            </a:p>
          </p:txBody>
        </p:sp>
      </p:grpSp>
      <p:grpSp>
        <p:nvGrpSpPr>
          <p:cNvPr id="77" name="Group 12"/>
          <p:cNvGrpSpPr/>
          <p:nvPr/>
        </p:nvGrpSpPr>
        <p:grpSpPr>
          <a:xfrm>
            <a:off x="4777222" y="4192443"/>
            <a:ext cx="2580407" cy="1158158"/>
            <a:chOff x="1077878" y="2586162"/>
            <a:chExt cx="2580407" cy="1158158"/>
          </a:xfrm>
        </p:grpSpPr>
        <p:sp>
          <p:nvSpPr>
            <p:cNvPr id="78" name="TextBox 13"/>
            <p:cNvSpPr txBox="1"/>
            <p:nvPr/>
          </p:nvSpPr>
          <p:spPr>
            <a:xfrm>
              <a:off x="1786671" y="2586162"/>
              <a:ext cx="1162819" cy="338554"/>
            </a:xfrm>
            <a:prstGeom prst="rect">
              <a:avLst/>
            </a:prstGeom>
            <a:noFill/>
          </p:spPr>
          <p:txBody>
            <a:bodyPr wrap="none" rtlCol="0">
              <a:spAutoFit/>
            </a:bodyPr>
            <a:lstStyle>
              <a:defPPr>
                <a:defRPr lang="zh-CN"/>
              </a:defPPr>
              <a:lvl1pPr algn="ctr">
                <a:defRPr sz="1600" b="1">
                  <a:solidFill>
                    <a:srgbClr val="569C00"/>
                  </a:solidFill>
                  <a:cs typeface="+mn-ea"/>
                </a:defRPr>
              </a:lvl1pPr>
            </a:lstStyle>
            <a:p>
              <a:r>
                <a:rPr lang="en-US">
                  <a:solidFill>
                    <a:srgbClr val="C8648C"/>
                  </a:solidFill>
                  <a:sym typeface="+mn-lt"/>
                </a:rPr>
                <a:t>YOUR TITLE</a:t>
              </a:r>
            </a:p>
          </p:txBody>
        </p:sp>
        <p:sp>
          <p:nvSpPr>
            <p:cNvPr id="79" name="Rectangle 14"/>
            <p:cNvSpPr/>
            <p:nvPr/>
          </p:nvSpPr>
          <p:spPr>
            <a:xfrm>
              <a:off x="1077878" y="2913323"/>
              <a:ext cx="2580407" cy="830997"/>
            </a:xfrm>
            <a:prstGeom prst="rect">
              <a:avLst/>
            </a:prstGeom>
          </p:spPr>
          <p:txBody>
            <a:bodyPr wrap="square">
              <a:spAutoFit/>
            </a:bodyPr>
            <a:lstStyle/>
            <a:p>
              <a:pPr algn="ctr"/>
              <a:r>
                <a:rPr lang="en-US" sz="1200">
                  <a:solidFill>
                    <a:schemeClr val="tx1">
                      <a:lumMod val="85000"/>
                      <a:lumOff val="15000"/>
                    </a:schemeClr>
                  </a:solidFill>
                  <a:cs typeface="+mn-ea"/>
                  <a:sym typeface="+mn-lt"/>
                </a:rPr>
                <a:t>Far far away, behind the word mountains, far from the countries Vokalia and Consonantia, there live the blind texts.</a:t>
              </a:r>
            </a:p>
          </p:txBody>
        </p:sp>
      </p:grpSp>
      <p:grpSp>
        <p:nvGrpSpPr>
          <p:cNvPr id="80" name="Group 15"/>
          <p:cNvGrpSpPr/>
          <p:nvPr/>
        </p:nvGrpSpPr>
        <p:grpSpPr>
          <a:xfrm>
            <a:off x="1477430" y="4192443"/>
            <a:ext cx="2580407" cy="1158158"/>
            <a:chOff x="1077878" y="2586162"/>
            <a:chExt cx="2580407" cy="1158158"/>
          </a:xfrm>
        </p:grpSpPr>
        <p:sp>
          <p:nvSpPr>
            <p:cNvPr id="81" name="TextBox 16"/>
            <p:cNvSpPr txBox="1"/>
            <p:nvPr/>
          </p:nvSpPr>
          <p:spPr>
            <a:xfrm>
              <a:off x="1786671" y="2586162"/>
              <a:ext cx="1162819" cy="338554"/>
            </a:xfrm>
            <a:prstGeom prst="rect">
              <a:avLst/>
            </a:prstGeom>
            <a:noFill/>
          </p:spPr>
          <p:txBody>
            <a:bodyPr wrap="none" rtlCol="0">
              <a:spAutoFit/>
            </a:bodyPr>
            <a:lstStyle>
              <a:defPPr>
                <a:defRPr lang="zh-CN"/>
              </a:defPPr>
              <a:lvl1pPr algn="ctr">
                <a:defRPr sz="1600" b="1">
                  <a:solidFill>
                    <a:srgbClr val="569C00"/>
                  </a:solidFill>
                  <a:cs typeface="+mn-ea"/>
                </a:defRPr>
              </a:lvl1pPr>
            </a:lstStyle>
            <a:p>
              <a:r>
                <a:rPr lang="en-US">
                  <a:sym typeface="+mn-lt"/>
                </a:rPr>
                <a:t>YOUR TITLE</a:t>
              </a:r>
            </a:p>
          </p:txBody>
        </p:sp>
        <p:sp>
          <p:nvSpPr>
            <p:cNvPr id="97" name="Rectangle 17"/>
            <p:cNvSpPr/>
            <p:nvPr/>
          </p:nvSpPr>
          <p:spPr>
            <a:xfrm>
              <a:off x="1077878" y="2913323"/>
              <a:ext cx="2580407" cy="830997"/>
            </a:xfrm>
            <a:prstGeom prst="rect">
              <a:avLst/>
            </a:prstGeom>
          </p:spPr>
          <p:txBody>
            <a:bodyPr wrap="square">
              <a:spAutoFit/>
            </a:bodyPr>
            <a:lstStyle/>
            <a:p>
              <a:pPr algn="ctr"/>
              <a:r>
                <a:rPr lang="en-US" sz="1200">
                  <a:solidFill>
                    <a:schemeClr val="tx1">
                      <a:lumMod val="85000"/>
                      <a:lumOff val="15000"/>
                    </a:schemeClr>
                  </a:solidFill>
                  <a:cs typeface="+mn-ea"/>
                  <a:sym typeface="+mn-lt"/>
                </a:rPr>
                <a:t>Far far away, behind the word mountains, far from the countries Vokalia and Consonantia, there live the blind texts.</a:t>
              </a:r>
            </a:p>
          </p:txBody>
        </p:sp>
      </p:grpSp>
      <p:grpSp>
        <p:nvGrpSpPr>
          <p:cNvPr id="98" name="Group 18"/>
          <p:cNvGrpSpPr/>
          <p:nvPr/>
        </p:nvGrpSpPr>
        <p:grpSpPr>
          <a:xfrm>
            <a:off x="8077014" y="4192443"/>
            <a:ext cx="2580407" cy="1158158"/>
            <a:chOff x="1077878" y="2586162"/>
            <a:chExt cx="2580407" cy="1158158"/>
          </a:xfrm>
        </p:grpSpPr>
        <p:sp>
          <p:nvSpPr>
            <p:cNvPr id="99" name="TextBox 19"/>
            <p:cNvSpPr txBox="1"/>
            <p:nvPr/>
          </p:nvSpPr>
          <p:spPr>
            <a:xfrm>
              <a:off x="1786671" y="2586162"/>
              <a:ext cx="1162819" cy="338554"/>
            </a:xfrm>
            <a:prstGeom prst="rect">
              <a:avLst/>
            </a:prstGeom>
            <a:noFill/>
          </p:spPr>
          <p:txBody>
            <a:bodyPr wrap="none" rtlCol="0">
              <a:spAutoFit/>
            </a:bodyPr>
            <a:lstStyle>
              <a:defPPr>
                <a:defRPr lang="zh-CN"/>
              </a:defPPr>
              <a:lvl1pPr algn="ctr">
                <a:defRPr sz="1600" b="1">
                  <a:solidFill>
                    <a:srgbClr val="569C00"/>
                  </a:solidFill>
                  <a:cs typeface="+mn-ea"/>
                </a:defRPr>
              </a:lvl1pPr>
            </a:lstStyle>
            <a:p>
              <a:r>
                <a:rPr lang="en-US">
                  <a:sym typeface="+mn-lt"/>
                </a:rPr>
                <a:t>YOUR TITLE</a:t>
              </a:r>
            </a:p>
          </p:txBody>
        </p:sp>
        <p:sp>
          <p:nvSpPr>
            <p:cNvPr id="100" name="Rectangle 20"/>
            <p:cNvSpPr/>
            <p:nvPr/>
          </p:nvSpPr>
          <p:spPr>
            <a:xfrm>
              <a:off x="1077878" y="2913323"/>
              <a:ext cx="2580407" cy="830997"/>
            </a:xfrm>
            <a:prstGeom prst="rect">
              <a:avLst/>
            </a:prstGeom>
          </p:spPr>
          <p:txBody>
            <a:bodyPr wrap="square">
              <a:spAutoFit/>
            </a:bodyPr>
            <a:lstStyle/>
            <a:p>
              <a:pPr algn="ctr"/>
              <a:r>
                <a:rPr lang="en-US" sz="1200">
                  <a:solidFill>
                    <a:schemeClr val="tx1">
                      <a:lumMod val="85000"/>
                      <a:lumOff val="15000"/>
                    </a:schemeClr>
                  </a:solidFill>
                  <a:cs typeface="+mn-ea"/>
                  <a:sym typeface="+mn-lt"/>
                </a:rPr>
                <a:t>Far far away, behind the word mountains, far from the countries Vokalia and Consonantia, there live the blind texts.</a:t>
              </a:r>
            </a:p>
          </p:txBody>
        </p:sp>
      </p:grpSp>
      <p:sp>
        <p:nvSpPr>
          <p:cNvPr id="101" name="Rectangle 21"/>
          <p:cNvSpPr/>
          <p:nvPr/>
        </p:nvSpPr>
        <p:spPr>
          <a:xfrm>
            <a:off x="4992414" y="1788577"/>
            <a:ext cx="2207172" cy="229410"/>
          </a:xfrm>
          <a:prstGeom prst="rect">
            <a:avLst/>
          </a:prstGeom>
          <a:noFill/>
          <a:ln w="38100">
            <a:solidFill>
              <a:srgbClr val="569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750" fill="hold"/>
                                        <p:tgtEl>
                                          <p:spTgt spid="67"/>
                                        </p:tgtEl>
                                        <p:attrNameLst>
                                          <p:attrName>ppt_x</p:attrName>
                                        </p:attrNameLst>
                                      </p:cBhvr>
                                      <p:tavLst>
                                        <p:tav tm="0">
                                          <p:val>
                                            <p:strVal val="1+#ppt_w/2"/>
                                          </p:val>
                                        </p:tav>
                                        <p:tav tm="100000">
                                          <p:val>
                                            <p:strVal val="#ppt_x"/>
                                          </p:val>
                                        </p:tav>
                                      </p:tavLst>
                                    </p:anim>
                                    <p:anim calcmode="lin" valueType="num">
                                      <p:cBhvr additive="base">
                                        <p:cTn id="8" dur="750" fill="hold"/>
                                        <p:tgtEl>
                                          <p:spTgt spid="6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p:cTn id="12" dur="500" fill="hold"/>
                                        <p:tgtEl>
                                          <p:spTgt spid="101"/>
                                        </p:tgtEl>
                                        <p:attrNameLst>
                                          <p:attrName>ppt_w</p:attrName>
                                        </p:attrNameLst>
                                      </p:cBhvr>
                                      <p:tavLst>
                                        <p:tav tm="0">
                                          <p:val>
                                            <p:fltVal val="0"/>
                                          </p:val>
                                        </p:tav>
                                        <p:tav tm="100000">
                                          <p:val>
                                            <p:strVal val="#ppt_w"/>
                                          </p:val>
                                        </p:tav>
                                      </p:tavLst>
                                    </p:anim>
                                    <p:anim calcmode="lin" valueType="num">
                                      <p:cBhvr>
                                        <p:cTn id="13" dur="500" fill="hold"/>
                                        <p:tgtEl>
                                          <p:spTgt spid="101"/>
                                        </p:tgtEl>
                                        <p:attrNameLst>
                                          <p:attrName>ppt_h</p:attrName>
                                        </p:attrNameLst>
                                      </p:cBhvr>
                                      <p:tavLst>
                                        <p:tav tm="0">
                                          <p:val>
                                            <p:fltVal val="0"/>
                                          </p:val>
                                        </p:tav>
                                        <p:tav tm="100000">
                                          <p:val>
                                            <p:strVal val="#ppt_h"/>
                                          </p:val>
                                        </p:tav>
                                      </p:tavLst>
                                    </p:anim>
                                    <p:animEffect transition="in" filter="fade">
                                      <p:cBhvr>
                                        <p:cTn id="14" dur="500"/>
                                        <p:tgtEl>
                                          <p:spTgt spid="101"/>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1000"/>
                                        <p:tgtEl>
                                          <p:spTgt spid="68"/>
                                        </p:tgtEl>
                                      </p:cBhvr>
                                    </p:animEffect>
                                    <p:anim calcmode="lin" valueType="num">
                                      <p:cBhvr>
                                        <p:cTn id="24" dur="1000" fill="hold"/>
                                        <p:tgtEl>
                                          <p:spTgt spid="68"/>
                                        </p:tgtEl>
                                        <p:attrNameLst>
                                          <p:attrName>ppt_x</p:attrName>
                                        </p:attrNameLst>
                                      </p:cBhvr>
                                      <p:tavLst>
                                        <p:tav tm="0">
                                          <p:val>
                                            <p:strVal val="#ppt_x"/>
                                          </p:val>
                                        </p:tav>
                                        <p:tav tm="100000">
                                          <p:val>
                                            <p:strVal val="#ppt_x"/>
                                          </p:val>
                                        </p:tav>
                                      </p:tavLst>
                                    </p:anim>
                                    <p:anim calcmode="lin" valueType="num">
                                      <p:cBhvr>
                                        <p:cTn id="25" dur="1000" fill="hold"/>
                                        <p:tgtEl>
                                          <p:spTgt spid="6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1000"/>
                                        <p:tgtEl>
                                          <p:spTgt spid="74"/>
                                        </p:tgtEl>
                                      </p:cBhvr>
                                    </p:animEffect>
                                    <p:anim calcmode="lin" valueType="num">
                                      <p:cBhvr>
                                        <p:cTn id="29" dur="1000" fill="hold"/>
                                        <p:tgtEl>
                                          <p:spTgt spid="74"/>
                                        </p:tgtEl>
                                        <p:attrNameLst>
                                          <p:attrName>ppt_x</p:attrName>
                                        </p:attrNameLst>
                                      </p:cBhvr>
                                      <p:tavLst>
                                        <p:tav tm="0">
                                          <p:val>
                                            <p:strVal val="#ppt_x"/>
                                          </p:val>
                                        </p:tav>
                                        <p:tav tm="100000">
                                          <p:val>
                                            <p:strVal val="#ppt_x"/>
                                          </p:val>
                                        </p:tav>
                                      </p:tavLst>
                                    </p:anim>
                                    <p:anim calcmode="lin" valueType="num">
                                      <p:cBhvr>
                                        <p:cTn id="30" dur="1000" fill="hold"/>
                                        <p:tgtEl>
                                          <p:spTgt spid="7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fade">
                                      <p:cBhvr>
                                        <p:cTn id="33" dur="1000"/>
                                        <p:tgtEl>
                                          <p:spTgt spid="98"/>
                                        </p:tgtEl>
                                      </p:cBhvr>
                                    </p:animEffect>
                                    <p:anim calcmode="lin" valueType="num">
                                      <p:cBhvr>
                                        <p:cTn id="34" dur="1000" fill="hold"/>
                                        <p:tgtEl>
                                          <p:spTgt spid="98"/>
                                        </p:tgtEl>
                                        <p:attrNameLst>
                                          <p:attrName>ppt_x</p:attrName>
                                        </p:attrNameLst>
                                      </p:cBhvr>
                                      <p:tavLst>
                                        <p:tav tm="0">
                                          <p:val>
                                            <p:strVal val="#ppt_x"/>
                                          </p:val>
                                        </p:tav>
                                        <p:tav tm="100000">
                                          <p:val>
                                            <p:strVal val="#ppt_x"/>
                                          </p:val>
                                        </p:tav>
                                      </p:tavLst>
                                    </p:anim>
                                    <p:anim calcmode="lin" valueType="num">
                                      <p:cBhvr>
                                        <p:cTn id="35" dur="1000" fill="hold"/>
                                        <p:tgtEl>
                                          <p:spTgt spid="9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1000"/>
                                        <p:tgtEl>
                                          <p:spTgt spid="77"/>
                                        </p:tgtEl>
                                      </p:cBhvr>
                                    </p:animEffect>
                                    <p:anim calcmode="lin" valueType="num">
                                      <p:cBhvr>
                                        <p:cTn id="39" dur="1000" fill="hold"/>
                                        <p:tgtEl>
                                          <p:spTgt spid="77"/>
                                        </p:tgtEl>
                                        <p:attrNameLst>
                                          <p:attrName>ppt_x</p:attrName>
                                        </p:attrNameLst>
                                      </p:cBhvr>
                                      <p:tavLst>
                                        <p:tav tm="0">
                                          <p:val>
                                            <p:strVal val="#ppt_x"/>
                                          </p:val>
                                        </p:tav>
                                        <p:tav tm="100000">
                                          <p:val>
                                            <p:strVal val="#ppt_x"/>
                                          </p:val>
                                        </p:tav>
                                      </p:tavLst>
                                    </p:anim>
                                    <p:anim calcmode="lin" valueType="num">
                                      <p:cBhvr>
                                        <p:cTn id="40" dur="1000" fill="hold"/>
                                        <p:tgtEl>
                                          <p:spTgt spid="7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1000"/>
                                        <p:tgtEl>
                                          <p:spTgt spid="80"/>
                                        </p:tgtEl>
                                      </p:cBhvr>
                                    </p:animEffect>
                                    <p:anim calcmode="lin" valueType="num">
                                      <p:cBhvr>
                                        <p:cTn id="44" dur="1000" fill="hold"/>
                                        <p:tgtEl>
                                          <p:spTgt spid="80"/>
                                        </p:tgtEl>
                                        <p:attrNameLst>
                                          <p:attrName>ppt_x</p:attrName>
                                        </p:attrNameLst>
                                      </p:cBhvr>
                                      <p:tavLst>
                                        <p:tav tm="0">
                                          <p:val>
                                            <p:strVal val="#ppt_x"/>
                                          </p:val>
                                        </p:tav>
                                        <p:tav tm="100000">
                                          <p:val>
                                            <p:strVal val="#ppt_x"/>
                                          </p:val>
                                        </p:tav>
                                      </p:tavLst>
                                    </p:anim>
                                    <p:anim calcmode="lin" valueType="num">
                                      <p:cBhvr>
                                        <p:cTn id="4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1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64"/>
          <p:cNvSpPr>
            <a:spLocks noChangeArrowheads="1"/>
          </p:cNvSpPr>
          <p:nvPr/>
        </p:nvSpPr>
        <p:spPr bwMode="auto">
          <a:xfrm>
            <a:off x="5327905" y="3880175"/>
            <a:ext cx="4144325" cy="830997"/>
          </a:xfrm>
          <a:prstGeom prst="rect">
            <a:avLst/>
          </a:prstGeom>
          <a:noFill/>
          <a:ln w="9525">
            <a:noFill/>
            <a:miter lim="800000"/>
          </a:ln>
        </p:spPr>
        <p:txBody>
          <a:bodyPr wrap="square" lIns="91440" tIns="45720" rIns="91440" bIns="45720">
            <a:spAutoFit/>
          </a:bodyPr>
          <a:lstStyle/>
          <a:p>
            <a:pPr algn="ctr"/>
            <a:r>
              <a:rPr lang="en-US" altLang="zh-CN" sz="4800" b="1">
                <a:solidFill>
                  <a:schemeClr val="accent2">
                    <a:lumMod val="75000"/>
                  </a:schemeClr>
                </a:solidFill>
                <a:latin typeface="Agency FB" panose="020B0503020202020204" pitchFamily="34" charset="0"/>
                <a:cs typeface="+mn-ea"/>
                <a:sym typeface="+mn-lt"/>
              </a:rPr>
              <a:t>YOUR TITLE </a:t>
            </a:r>
            <a:r>
              <a:rPr lang="en-US" altLang="zh-CN" sz="4800" b="1">
                <a:solidFill>
                  <a:schemeClr val="tx1">
                    <a:lumMod val="50000"/>
                    <a:lumOff val="50000"/>
                  </a:schemeClr>
                </a:solidFill>
                <a:latin typeface="Agency FB" panose="020B0503020202020204" pitchFamily="34" charset="0"/>
                <a:cs typeface="+mn-ea"/>
                <a:sym typeface="+mn-lt"/>
              </a:rPr>
              <a:t>HERE</a:t>
            </a:r>
            <a:endParaRPr lang="zh-CN" altLang="en-US" sz="4800" b="1">
              <a:solidFill>
                <a:schemeClr val="tx1">
                  <a:lumMod val="50000"/>
                  <a:lumOff val="50000"/>
                </a:schemeClr>
              </a:solidFill>
              <a:latin typeface="Agency FB" panose="020B0503020202020204" pitchFamily="34" charset="0"/>
              <a:cs typeface="+mn-ea"/>
              <a:sym typeface="+mn-lt"/>
            </a:endParaRPr>
          </a:p>
        </p:txBody>
      </p:sp>
      <p:sp>
        <p:nvSpPr>
          <p:cNvPr id="55" name="文本框 56"/>
          <p:cNvSpPr txBox="1">
            <a:spLocks noChangeArrowheads="1"/>
          </p:cNvSpPr>
          <p:nvPr/>
        </p:nvSpPr>
        <p:spPr bwMode="auto">
          <a:xfrm>
            <a:off x="4901391" y="4635955"/>
            <a:ext cx="49973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click to add subtitle click to add subtitle click to add subtitle click to add subtitle  click to add subtitle click to add subtitle click to add subtitle click to add subtitle  click to add subtitle click to add subtitle</a:t>
            </a:r>
            <a:endParaRPr lang="zh-CN" altLang="en-US" sz="120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924" y="1015088"/>
            <a:ext cx="2322286" cy="2387702"/>
          </a:xfrm>
          <a:prstGeom prst="rect">
            <a:avLst/>
          </a:prstGeom>
        </p:spPr>
      </p:pic>
      <p:sp>
        <p:nvSpPr>
          <p:cNvPr id="6" name="TextBox 64"/>
          <p:cNvSpPr>
            <a:spLocks noChangeArrowheads="1"/>
          </p:cNvSpPr>
          <p:nvPr/>
        </p:nvSpPr>
        <p:spPr bwMode="auto">
          <a:xfrm>
            <a:off x="6000020" y="3366559"/>
            <a:ext cx="2800095" cy="707886"/>
          </a:xfrm>
          <a:prstGeom prst="rect">
            <a:avLst/>
          </a:prstGeom>
          <a:noFill/>
          <a:ln w="9525">
            <a:noFill/>
            <a:miter lim="800000"/>
          </a:ln>
        </p:spPr>
        <p:txBody>
          <a:bodyPr wrap="square" lIns="91440" tIns="45720" rIns="91440" bIns="45720">
            <a:spAutoFit/>
          </a:bodyPr>
          <a:lstStyle/>
          <a:p>
            <a:pPr algn="ctr"/>
            <a:r>
              <a:rPr lang="en-US" altLang="zh-CN" sz="4000">
                <a:solidFill>
                  <a:schemeClr val="accent2">
                    <a:lumMod val="75000"/>
                  </a:schemeClr>
                </a:solidFill>
                <a:latin typeface="Agency FB" panose="020B0503020202020204" pitchFamily="34" charset="0"/>
                <a:cs typeface="+mn-ea"/>
                <a:sym typeface="+mn-lt"/>
              </a:rPr>
              <a:t>PART 02</a:t>
            </a:r>
            <a:endParaRPr lang="zh-CN" altLang="en-US" sz="4000">
              <a:solidFill>
                <a:schemeClr val="tx1">
                  <a:lumMod val="50000"/>
                  <a:lumOff val="50000"/>
                </a:schemeClr>
              </a:solidFill>
              <a:latin typeface="Agency FB" panose="020B0503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2" presetClass="entr" presetSubtype="2" accel="38000" fill="hold" grpId="0" nodeType="afterEffect">
                                  <p:stCondLst>
                                    <p:cond delay="0"/>
                                  </p:stCondLst>
                                  <p:iterate type="lt">
                                    <p:tmPct val="10000"/>
                                  </p:iterate>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750" fill="hold"/>
                                        <p:tgtEl>
                                          <p:spTgt spid="54"/>
                                        </p:tgtEl>
                                        <p:attrNameLst>
                                          <p:attrName>ppt_x</p:attrName>
                                        </p:attrNameLst>
                                      </p:cBhvr>
                                      <p:tavLst>
                                        <p:tav tm="0">
                                          <p:val>
                                            <p:strVal val="1+#ppt_w/2"/>
                                          </p:val>
                                        </p:tav>
                                        <p:tav tm="100000">
                                          <p:val>
                                            <p:strVal val="#ppt_x"/>
                                          </p:val>
                                        </p:tav>
                                      </p:tavLst>
                                    </p:anim>
                                    <p:anim calcmode="lin" valueType="num">
                                      <p:cBhvr additive="base">
                                        <p:cTn id="18" dur="750" fill="hold"/>
                                        <p:tgtEl>
                                          <p:spTgt spid="54"/>
                                        </p:tgtEl>
                                        <p:attrNameLst>
                                          <p:attrName>ppt_y</p:attrName>
                                        </p:attrNameLst>
                                      </p:cBhvr>
                                      <p:tavLst>
                                        <p:tav tm="0">
                                          <p:val>
                                            <p:strVal val="#ppt_y"/>
                                          </p:val>
                                        </p:tav>
                                        <p:tav tm="100000">
                                          <p:val>
                                            <p:strVal val="#ppt_y"/>
                                          </p:val>
                                        </p:tav>
                                      </p:tavLst>
                                    </p:anim>
                                  </p:childTnLst>
                                </p:cTn>
                              </p:par>
                            </p:childTnLst>
                          </p:cTn>
                        </p:par>
                        <p:par>
                          <p:cTn id="19" fill="hold">
                            <p:stCondLst>
                              <p:cond delay="2299"/>
                            </p:stCondLst>
                            <p:childTnLst>
                              <p:par>
                                <p:cTn id="20" presetID="22" presetClass="entr" presetSubtype="1"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PLAYERS_CUSTOMIZATION" val="UEsDBBQAAgAIAAtngUb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C2eBRjUa0FrOBAAA9BYAACcAAAB1bml2ZXJzYWwvZmxhc2hfcHVibGlzaGluZ19zZXR0aW5ncy54bWzNWNty4jgQfecrVN6axwnkNpOkgBRJTIUaMCw4m5na2qKELbA2suSVZBjmab9mP2y/ZFso3EIgYqcyk8oDsdx9utXqy7HKl19ThsZEKip4xTs8KHmI8EjElI8q3l1Yf3/mIaUxjzETnFQ8Ljx0WS2Us3zAqEp6RGsQVQhguLrIdMVLtM4uisXJZHJAVSbNW8FyDfjqIBJpMZNEEa6JLGYMT+FHTzOivGqhgFDZLrVEnDOCaAwucGq8w6zOsEq8ohUb4OhhJEXO42vBhERyNKh4v5zVzN9cxkLd0JRwszlVhUWzrC9wHFPjD2Y9+o2ghNBRAo4flk48NKGxTirecenI4IB8cRNnhm53gQ3OtYDtcP1oICUax1hj+2gtSjIkEuJKVFXLnADo2tqKpCZf9WLBLsVTjlMahfAGmVhVvJuw3/XrftcPrv3+XbdpXXXWCBth03fS6TUbN34/aId+r38btpp7K4X+53APpX09c4bvdP2eH4R+t3/VaO+p4e7UUsdv1RrNPXXu/ateI9zXUlBr7avSuW0Hbjq3Xzp+t9kIPvXDdrsZNjpLrVkOr2Rrubie+GUoEJHL1fTWSZ4OOKYMusaTHFdEQ99hWI5IKOoUqnGImSIe+jMjo19zzKiemgqF9vRASFZTGYl011RfxTMV5S3hLCA4BiW5qO3T80Vpfzxb23rRWl9u61kvy4uu1UmEFj/Y+8PS6cL985Pd7m9xtDymMREBlnLWsjY38KILR8vueHj84cNuL7ZYK2OtcZRAK9XzTri6MpcaCr6WIOYZDQSLF4El6YDEAU7JyoToPVBeB8lDDw0hlRmEvCYpZh6iGo4gWiirfKA01bOZVF+VRIAFs4+gVm/jSKIES7WWt4vgmSkQVX8PhCbqDxsLu7RN1OcxupF4ArPRRbxDuIvYLZwUM6dFpJMTEqs9JFGNMRfh7rzsXYRbWD4QiUIhmJN8Z57cqMGHwsn3FCrZRfCeDBTVxEX0ijqZvhc5i9FU5IjRB4K0QOB9nsJ/CUGr/AENpUhnq8BxNFIMigeNKZmQ+NLF0BcwkeagCfQqY0RbC3/l9BsakKGQgEvwGJIN1qmy+Ad7AWdYqSUonvv4zk7hRnDjf35nNojjMQZGsx84dACSZvo18DHsnQswwZiAaK5AQGQinENam/OJaTwTc9mms+0Ej2eHbg5yBgrHTcEfiwkvIuhVlOfEFTDCHAnOpghHUF7KpNCYilzBik0WC63+l4NWFVE+c3UELRWMyditQZQOj45PTj98PDu/OCj++/c/73cqPTKNDsPGmqUa1zv5qbPmEy78gt4Wzumm9YR5vqC0lX866+3r5g4u6qz5DCN9QXcHYdzQrQuZmtqPN4L7/LfDI8/YHMTloiEIz/OFGb16i3Sh59e617cIYn3XDHsXLmUWCAQBixKo06H59nXUmXExF9n2XQhH5zvBmhNymthd/zcnQDhsp8blZjZoO234kyOjMVO7szKxncY/ltyR4P100QDowchyESAIjKbAhOIf1vm/pw9vaxWv2cKffnI7K258eP+MjvhdX1C2nb5SRyRYRgkk0asl3pufOK8Z3rcUMfu0uDlauypaXGGs362aNynlNIU4Gq66uJCtnp6UysXnXxUKgLZ+U10t/AdQSwMEFAACAAgAC2eBRp9k43WyAgAATgoAACEAAAB1bml2ZXJzYWwvZmxhc2hfc2tpbl9zZXR0aW5ncy54bWyVVm1P2zAQ/r5fUXXfCXstk0IlKJ2ExAYaiO9Ock2sOnZkX8r672c7NrHbpsl6Qqrvnsd3vreSqi3lyw+zWZoLJuQzIFJeKqPxuhktrudZiyj4RS44AscLLmRN2Hz58af9pIlFjrHEDuRUzobk0LtZ2M8UivPxbWFkiJCLuiF8/yBKcZGRfFtK0fJiNLRq34BklG818vLHYrUedMCownuEOoppfWVkGqWRoBSYkL6vjYyyGMmAeU+X9jOR07s6//oD2o4qipZ288nIEK0hJcRJvroxMozn+va4Kgsj5wkIf1FDv3w2MghlZA8yvvx8rhrRtM3/9EgjRWkSGnPOF/GdwwQp9Phpwt2lkVGCeZBxNFoFl56vd0YCkPsazn1qxlUK9mTyerAQTNEzBkuULaSJP3U2VYm3xxb1fMByQ5jSgFDVg5500E+kVf6aWNfj/sAb5UUAcooe8SpYW8OqizcAxvoev1rd2lURxveuCwKUsHPKIMJe2SN/67QeIQNlj3xmtIBHzvZH8ENLx/ElviWumOezr63AiT76fPmTtxpPD2ZwVeDaKTymFgUslQnnhdZgqpYmVteFlBzFlHKyoyVBKvgvg8v29jEqTQ4MrtNO91WKFBmcajcbo17SYb3sebwbu9+E/m3deYZ6hV/PCSLJq1r/Jqn5zPH0jOhr5slphlmSGg7ynm/ERE5N5BbkixBsqhcuEEKsffYQWHSDNQRPkyAFaXI6x6m75FTyeVtnINe6ZhR808S6DlfRsmL6D18pvEEREwaMHRMrfR0n9L0nA4VrACAyr3zHdofOUrcMKYMd+LkPFPbBQy9Lle7QoWa7wQfYYNhuTjOpH92a6BslxMWGE4RXHZeIF05oGG95JJmyD4uG3u/f/uJoI/tFZjov3GH27BopuljbjxOoleb/yH9QSwMEFAACAAgAC2eBRgoR72qiBAAABRYAACYAAAB1bml2ZXJzYWwvaHRtbF9wdWJsaXNoaW5nX3NldHRpbmdzLnhtbM1YbXPiNhD+nl+hcec+HoS8XZIBMiRxBuaIoeA0d9PpMMIWWI0suZIMx33qr+kP6y/pCoW3EIhoL0knH4jX+zy7Wu2uVi5ffEsZGhGpqOAVr1TY9xDhkYgpH1a8u/Dm46mHlMY8xkxwUvG48NBFda+c5X1GVdIlWoOqQkDD1XmmK16idXZeLI7H4wJVmTRvBcs18KtCJNJiJokiXBNZzBiewI+eZER51b09hMpWdCvinBFEY3CBU+MdZnWdMq9otfo4ehhKkfP4SjAhkRz2K95PpzXzN9OxTNc0JdysTVVBaMT6HMcxNe5g1qXfCUoIHSbgd2n/yENjGuuk4h3uHxge0C+u80zZ7SKw4bkSsBquHw2kROMYa2wfrUVJBkRCWImqapkTIF2RLWlq8k3PBVYUTzhOaRTCG2RCVfGuw17Hv/E7fnDl9+46TeuqMyJshE3fCdNtNq79XtAK/W6vHt42dwaF/pdwB9CunjnTtzt+1w9Cv9O7bLR2RLg7tcD4t7VGc0fMvX/ZbYS7Wgpqt7tC2vVW4Iapf237nWYj+NwLW61m2GgvUNMcXsrWcnE18ctQICKXy+mtkzztc0wZNI0nOa6IhrbDsBySUNxQqMYBZop46PeMDH/OMaN6YioUutMDIVlNZSTSHVN9Fc9UlLegs4TgGJTkvLaPz+al/el0ZelFa32xrGe9LM+bVjsRWryx96X947n7Z0fb3d/gaHlEYyICLOW0Za0v4EUXDhbdsXR4crLdiw3WylhrHCXQSvWsEy5LZloDwVcSxDyjvmDxPLADyFUGMa1JipmHqIYYR/O32uyEvqEMsthgS4UB12tBjhIs1UomzsNh+npU/TUQmqjf7OqsaJOqz2N0LfEYDjsX9TbhLmp1iD0z8SfSyQmJ1Q6aqMaYi3JnVsguyrdYPhCJQiGYk357lq6owQfCyfcUatNF8Z70FdXERfWSOpm+FzmL0UTkiNEHgrRA4H2ewn8JQcsTARpIkU6lDCuNFINyQCNKxiS+cDH0FUykOSBhXsoY0dbCHzn9jvpkICTwEjyCZAM5VZa/sBNxhpVakOKZjx/sudoIrv0vH8wCcTzCMKPsRg41TdJMvwY/hrVzASYYExDNJQqITIRzSGuzPzGNp2ouy3S2neDRdNPNRk5JYbsp+GM54UUEvYbynLgSRpgjwdkE4QjKS5kUGlGRK5DYZLHU6l85aKGI8qmrQ5iiwZiM3RrEfung8Oj45NPp2Xmh+Peff33cCnqcHdoMG2t2eLjaOnE6I59Mty/gNkyRbqgns+QLoI0TpTNuVze3TJfOyGdmzBewW0bANeyNkKmp/XgtuM/fBh4nh/WDuFw0x/bzE8B0YHqbAaDr1zpXdQTRu2uG3XOXwgkEghBECVTewNxPHTHTeclFt3UXwmb4TrQm5k5ncMf/xYkQts+pFbmZDVpOC/7sOKOYc7i9dAY7HehYcseR7d1VAzjwh3a6gCOf0RRmm/jNevl/6aybiv81m/LTa7EzcO1y/B49bvstx3bAH9XjCJZRAmnxaqn0/qfCDw3Y/ykG9mn+BWblk8v8U8DqN8o9kK9+uq3u/QNQSwMEFAACAAgAC2eBRoUwK2GeAQAAKwYAAB8AAAB1bml2ZXJzYWwvaHRtbF9za2luX3NldHRpbmdzLmpzjZRNb8IwDIbv/Ioqu06IfcJ2mzYmTdph0rhNO4RiSkUaR0noYIj/vrp8Na07iC/N26evY1fOuhMVS8QieozW5XO5/wj3pQakebuAy1BXLXpGunAqncAozUClGkQNyfefHuTNkeCMhS5Nx6tPsnUVP4H0ZiqVq+KGsbCM5hgtZ7QfRltyiX+DynZVbSuqtHm88B51N0btQfuuRpvJkhEXr+WqFliDMQd7Ap3KGALTfrnayKPjXZ+iysWYGalX75hgdyzjeWJxoSdt+WcrA7b44fMt0HvoPw8DO5U6/+YhqyceDijaSWPBOdjlvR9SsLCSY1AV3165/kED42ZBNTpPXer39NMVRZU2MoFGlwZPFCGmC69GN/sUTc7D0m+Jm2uKgFByBbZh1azaoFmYM36gsZhQRxpos+cHVKGcpDrZci89Cpajw5JtW/eOhd6+UIhghLA2QjNmIrO2i+OMqffs4Lpa1ndu5hUncnmR0Qz3cc4extdvEdp/RUJ6L+NZVlwOxcVIDQdXPIN901MkIZN2DnaEqIpyvk8dvJa7s/kDUEsDBBQAAgAIAC5rq0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Aua6tG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murR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kAI1Jh2+TOWgrAACzVgAAFwAAAHVuaXZlcnNhbC91bml2ZXJzYWwucG5n7Xx5WFPX2q899mgHBK0WEoGkllatlcQYJSCQ1DrQ1qlWPQ4EUowkWCEYEAiQoR5bxkC0VaKiROVYZxCiJEJItEC2GiBCqzElEMkuRAwQN0MSyHQTsEV72j/uPd/33HufT56HJ8le613r977rHfdee+V+vj5i2huz35g0adK0Tz9Z+cWkSX/HTZo0OfG1Ka4rr93on+z6eCX5i4iPJ5U1+/W4frxKXb5u+aRJFbw3bTF/d/1+fe8n25MnTfKsc/+/AiSe3zVp0j8++XTl8s2M6L72RN4V6nZnTPRM9Nc+H7XOO/4lmbnThCXfDUh4Y+WsOYdXfnB09r8++/qbWX9/3fut107nvf4xJujUtFcuBdZPemVG3icfXPvnoPVknfRue43+hOr4Uqw+2hANzAuppFLsx5YKqWUUTg3FuPVE4OiIksM2/fgm+kS40zaoZw98L5jk/tNgyJe47YtNilh0YTE9JpXsvvj1ihmh3Y+ZGptayS6KnuG+9OhefUk6nubQOu2kjL+Pd3q7pvtDW/Ay94+98TtVzIYNnNGfhj6eaKx8c2wOz5P0wUkNhATnDSULVcvtG7R6ua5e9QW7X1lMOxkkc7o71dwoog/emopk5m5gPdkkP/bhY5gI7xxRyhrTZNb2oerIvcd4RghAEmQOldR0fWig+AFkRWrPIUduR7QqdH0+UUEzzZntAhFjoWIwdrcWCKlnaS5oqW7sT8piNcyuD0npplGVzNFwq/N6OatPfSVS1ByrOvcAQ7P3CBw9I6/5B0TbRm95sZ/aEjaEQSsz7KGddiPHeX3aBqiiL4mktXXjlOU1w3SslFqX8bRABfZZ2UZ5Qrm1Ag00bZWN3tfzEiTs+/TBuQi0a9p7+l/kTcMfTQ+4syd68PhgZ/xIane16wrDp47ikacQtX9a4/ldzcNhqW4ZZojCT+mZjQOtyeGecgP5I6KUtRUX7l0Yg62JR8rXuUYLpuGCaFmwDfLpMwL0l6KHLw4asmCfy4d1lQwWscqP2GGWmmstpunK6f78BoPCHFrS9DYaeC3JaTcLSPM6EiUJHjgwAayy4quKk87JmxjhHQg0j7rPMSJwjoy07bxcKGpQrCDiab78AoO8HPK4Td/ObC4S+So9C9rqjy4rWVotiU8vhoIvWbcTHjCsrQNsXRePYwPRHRskTqfD6GSrAR9VQRvXOs0fTFSJ4dpIw4xkpnahFqHdBBoI0g1y87YwuTiaKeBZ80kAmactFzssrDxDofV1MPODGgEjc24ZrsP5RVhkWI3xqgFeKeExFqpVbv3bu432K9C6wuPvmHju8g+m/NgFq/LDg5WY1VxkfsGtOTRfNM/QEKvYmERER3uCLECB+SfXILfXWwtVADnHjFvdyEK0ifvXPXbJ2FjEVTZNP6C1bAPu+dRtJnojM7lMzN/kXdAeIh6VzwdV4l6Sc5ikJPH4oElB/VgeC7Ll1hxRQyzE0FXS2+lOaABlxiIM4ubWAamuy7INhOR95Ktcs0v0KUV124jeKn9kGtHbmEhkz3QtOQOpMLZYlko7wD7IPjPRNYU1RoPCA/Q2+naJH/kxQwKywcFZIl9zeDTSjJUiQfM7NYL8XSBFYx7IDO0na9IkTrFRDX/LjGk+cBXBeMVlYXX7roAUj79h/L5hVP0Mq5G/81bAj4vKfPnA+ekrfoT5ZcHe02UoRA0GzAm5AsQDsXQ7Zme9vcDwrbh9VKob04Ofl9LKGhjBJXT45I6kOC6ERvEq4nKWx3lw6FYYX24cmc4H2viifKu/M26DBhD3iwVQhsRPpe1iF/GWCiXlXYpOrGCkMf9ArIQV9gMjPeR8FuYiSpvavgxoskj9lYe5JHAPoUOKMMlfg+uqoCooielVYGgw0AWQXWjbkWNsYFjFvEXNub1s1Fu8PeE0eZv8akj9wdnmWgN88ZRWsWN0D8yt/UTcALkHs3Oh4OxSeT5szgPdAOyQ/J3F8kMwWBG5a3o5r+2K1jgwSj/ZlaAq93IxN2wnniujJ4c8vXIlG8C8I28r2gnjKsizCl5Z3J/GLYRM4vVhVjqrBlb5wBhQ38dH8wCYqqbRfjnQuMdeAfStkPglIs3Xmek5okAkuO6xH448y097CdrDxIN9bnV+QH7NTxsAhc9CA7FgJlVDzVGB7CIlw5PeBhHeKNItU9uJ79GEDnyh6AqBBGbUDVQywlEulbIXtsnJuQAiMR+oRqwdW8pkMkdP4b4KwjdhjtanFJV+KQmjYdn+ib7Kx29g5ha2fSNWQlXD1ihPuGHGe1OOD2PFLv4XmdLjwWpc53SgCWps6krRJb9VSgkDkzRbJYFsGegAu2BhwKRl9Qm6SgW3mF8ruN7FukIw5cubxM5hbQVcqSHK+qpTCovBLgs+Zzk6mifiQYkjC4HpAqPYIe5gpMPMvrrMWGaJ0CizLMtVCK03bo9al9WzyjlO0JYr6svIqgdhvKWIrcR5COdAqmudbnbeqKBjs/7JsDJMmzzmKQ7FhKTW51z1w8uFUjmL2/nu6mxxP4NER5Ifw/hRS2hyVn0XvRYahSW7mRku3psDUrg76MXQSP5ybMlpOJnE/ZquttRggRRwGd0ujibOQ+WTwOEoeRPkcY/VT00YgVAkT5+C4jlZjdBSP17AlA56e3GrS5FUmcyTvBZ8B97Fb/xI7Qw0kAAOIlT5fCA2hiUD2brkapvDPZaFSTUnH4rXELVmRjiCrOFozJZwf2NamBxigGQkj6oBgpHumFaXEuiyOE/ytm15t96ZUsgIQSEJA/CiAzFE7xU/iuNDfqi/Oqu0ThzPnQWmgpVilkRGT9c4B6rnrD5EJ9Dt0FEzKx53lqzJUzbB3sBC9HLBByEO6R3YVOBpMGoMF5O2grsf7MN4F5qLa3ldRjUsEIjLOGbdHsmWGHjhNAIiUcJKJ0EZHsdBe3OHMuWxxU5iK12OVYLPqmVYLYgcPqDiMMsLjD0MJl0NQ2d32eViWDmPLh51RGqVqyqNhr0trOwnHtvxHWIj/aTYMYAf421fIDhXdYms0e0dsU91XXlY4AracNH6Yi3H3d4Ow3kdpBuu/VXjK+7P0l2aV92xvPA7+kz3Z/BnY6Fr0qP58L/qUG4Z4MuYU8ZzCG6x+/PmxsW0v7m/RNwRv+7+9HsfnDvW4fB/2OFe94VzJcsyu49Rm0tYJjX20zzhO83fBPtWYsnysY7XLHe3SpNMtkGltmTJez38BvV06srU1M1jw36Uj3Q8zRZRPT7NSKev3kWNaBinOfiv7Wr1RszYjIHv7f7H7/3f/PT4kZP+b49P/fF3lNiXJP9vkPhHEEZbeM2I9F8PCa39NUZNe5qWlaqKSvM/zFgLQg3kAuBywuGJUbNJ3G/MmuQNy+YjKhmNU5pfaNNO9go7WJgNvIOoKZT19p4fs4WvvZfZPKGIe2lv81gCBGuopQ3dM/1uc2HemN7Hna5D+07j3YnNj0kWtPV0P9+QGO6NKFYsyWpSdKzHRT6Hma04vfcDx6qBeSUMnel6P3EDwT40Qr6DID+83nU1/ZhrGMXzw4RYAv13qMkeNdcQQWm1JzNenGN0WvY/TLC6y/EPNV2pTz4MDV0wZqmnvvWUxVvedLetuL+qjnKv8wUpBNm+XfFhJrfzzMUY7OO9L7Lj+PH0kXD5waW+QQc8zz0vhspOtJ8biCEV/ldNilT/v2oqVXgUL8/e9Lwc1E99PK/0YrIeV/4VwBjBX+G79OcEW0/XffAnMij/+E9njv72T7FK3vBfP6Fw+yyxdaTga5UADMF4tH+oD7vsRKWwdOeY/9vx+KkiS7Y3LpaHWWn1OPHnLVxU6N4nf8rE1d7Fk8/9lZD9g1OCJ2zgXid/Gqfz3l0E+fYvsY9+/ovlpPzVcFvu37zwp5Kpu5w/Zf2fs5v6ge8fIIgQ9qwIl7GZlvYzefjRuFFYXdmVqX8gD5wqI+87VvRHJEUrOjHV8eQ/QNeGmzWDlbeebqsna8/B/jCd+Wmd17m6TkwOUAain8eOtD+OoIpo7Z8BdSu8eSF/sNfCne8xB4u1JwpzsucjLsUkh/4P8Ir7WCx9qDYkU5c7L7p7lssnsvc5KuTl28GBOJWh53nlMxg6s5H4GkNZTXT3gyuRVLf36dvj/w/oaHkp7H2j1NovHFviyOgdEoHbp9q6LCeIS76Ut4FJ/v94fsYCevJ2LhvzpOFpWk6U/qDl5mSvE+3JynARKXM35il+9HGpHr1VqVlCQ1CeJ4sFKUMPybyTsvCSWjihGhFAkgSWEUpuwWRywwpi4qwVX2ooxCrEFD6/ATuPz+dZZ/MBq3+DARLLU848oddbc3kxxCoUKt8a2TE3z0osrDFYozr0FmKBjpzL203ET2ltGSC/CQ5eMAROKE1ZOUxVScdOucHI9EicU9IA08FPYroLNj49nY1YJuPRR2AfgOqDiezBYiXaV/k3V/331KfcVWtZGSFloXnWaXSOK8ViepxwFYjlmLeaERESIyOcHSXlxULbwCqFazS6oJSBJH/DBRbTsB1UIj7PjEXxrLkKOU8KgLN5GBQSyWH6VXc85yJG8/YncL9dgxEXIFWFG9FlQmb3Tu634EALrPeM2AGDlTIyNRskgf2ZIX5yu3wYYAQjlPPLfI2Js/g8Ci8AxdtfsSBLI26KC5N3ATVMpqJiaV5nUtgP0I0d0QgzUpRrjeIs3Bj2YLht3/AL08YEunJJVZGuj3zC70B7Jb1Y3DE9gCwJzCOR7+VTMXKxSFoOGykSuW8gbCTis+rnd+D7cTvwRVEIQKzNn03uZph2hXV0WfPl5NkrequhKgYJGhiA6oFlNEF4Se/gpUv8Ca1VqWDgxUooMJpHXYmKkEyvexTH/YbezqDs0ijF5cN9HxO9G7rArvmoyMICBbA406+GW9wyANwDgxS8gNm83WGOFDABksqxEaqdsKU003MGodrqkSCMCfTV7rwZ6fU1VPpwzmrJ8Nc+pdFh+clhg/SRAO1GW5yZ0b2LKDWIt4cXxqno2A4zw0SxVdNcdW6RfhTi8T7IAyptM8zzaTN5c9gFr6TYyQPqhBcl9kuahtsWyDkcyo7ydNUxjLm7ZhEW4FfLYX7gsDh6FhhN5Ejw/dRZokheMSarsOXpGWBG3zLaahBQ83mZ1yRK2LwVEud0Ub6i1FWaKJNucjemhTnEPDFTs9UVGpUFZeUTHqxaunMb0TN7OwZGUeUuR62unX6gfQB+mF7MCNKJmSEdDZNgB7TihWU4+Z35HaqBYbG26xGsLoZIDQsVZvjRa7oMW1zqKjNQj6xWANfYNoMyhpjoUTIHld/G1dnrQa5CR1bKN0fVTkz53ZLnUof3mib8xZxPhRNy+KT18kuS/7EkYdZeoUj/5h+KJsaTC+ea2SahoL0E82+FVvE8AXOg94a+pCac+kmreuTYdOqKVErj/3mV+b/X4et/kKy/qJrZTw8gT4S70OuHWqMZnd/6EHBQ+ijPaeENDTLgJMuPPs14W6eXINzy6AA1kWNtU/bXmjua8niJObwQvKk3+cegcUEFYR70DNh/nUcIyXRx3arsaczUWjv2vRr2diKjzreZMFWtzwKp49JypyCS8Pu7BSZ4MHjsuPpRWp5u+wm1PgekjHeoDz536W1CpeNIOfN9u62s1tpuXB8h3WTK3cB8106kS57F/6gNUKldrU/raYlArgNqN/kQzpSwpMHRv8c1l4gX2/28Ip0RB8p0hyIQnxKofvN+d482+1m1Prhe5llSkGH72CZmm9LBYPhvfsZdPA8l+623kyK0DT4yS8NQMgD9Fqlro4ZKexIzfipuXc4jDZT2tMWMA+9tS5MOnhS6yxeiRNLrLsFG2gTs0Z62xJFVBhFQDuIX0+0Q+4GRrBY74uyjj88YYi+atw7XGlnGWAHIcs45nSYB/fWEMrscJ6WfE2VbjTKnrXK6quZx5VoiwnwsKmihVj/q0A13WWsuW0I/VQlCC78fV0m6WqdOcVV5ZnVUWvvwW17hQ/f69th2LuGK3LWfSDuQ/yCRR+KbK7xVHEtntpJUSEJ/ReQsieZtpKtXqRSbjeVPvvWJZrikkiWLbyyGBzwFeYQSKStdBg1glWHJDlMs5ADeGenZwBk1RQ7qBsSCixCefNv2QCRNsV6R9a5Ajt7L5+1GQmnflxE4fshxWesWN1yF15G4xRjHNHKvH1lXBlKIHA3gfjiBzny0f2o0MzIsczG7wCUgn7f52S2uOLA1zJq8r2VYbo3MA6oTN4QP/7wGD7hVqXVOImWkUdV18AYCB8KPlypdBqYPiIWBICwCHAUr6UjIwIgkIs7APgPa+HIhFji4rANhDMjov6EvG/JottR8yp8QWcUezJLCGYMVAKLG/oA0qxxoI5/ipvrj+AVUellEA2w22AcZVjV0xSyJ9lJQD0fvqzXQRkp7MK9RAzpQRSDF44hBxKMnc49i4gsN38Dg5HjugwNkj+822qqZVhgOZC3USq/5fcRP5PFwNJGDblHkyIr3Mft/U9KGsgJqQuErye2M7lhuZPZiWiGwxOFozC/zMSb3LQjkLLHfmopcGyGJ4s5IDluTZLttTtIQ8XuwmfJfGau7ALypgi9hBdHkX85GowtaFrMbWdwfQHgJfWRLScWNWcrHUeyCJOazOztRvgHkoLWrFfTFu1S1j/ta1nGLQfhZ0B61r7ZxSz5ynVPnIztamFYzO4DCPY6ZmwXz5oMUWKyZ3pIT4osT6uyFhoZ76TM5ekoOcJB1JSnst3FD5XRshsummY4B2DKhoQCQ7Luvi/ipfCCgJyZkpxyLLrW0DBbShRnd3aOjUO+9rnvwxEiSsXInrFkaHeL5uyToe+28oZXQqMUaDHbBpoJdK2A4QPv2MvZK+xlDVBrBOaJUdjhMonN17WVFARQJfko9RH4CmRhz9fN93wZYEqfdyLnTRgW7B7Yf3+NKSttH8WRGwQNntRX/4lyxsyfH2PK7FbphhjXpml9dJ0x1hl4bf15ygY6dbcbUdKSIEE7UnnBaYSd9SQfeEd0EI7g0V8RDzuDJeUKeKPsStxiiFxSZQ0uiZpO2KgzGgKzOYdUCoG7c9YvXYhgF1LgOV86vP7DLNtulWPwV3bAPV0gkzHBrhVEtPpbbthIcbhkdjgtr7s04Rtdu7bmo/JLIK44JC108O5G3nz5yuVncPmB+15q5yMXSqgLDVqPxYmn/02/RzDn2411Pn7kqfiC7lxmyuXDOXnvpk5aMo9z9GN+g0mxExmMbuyhg+yxnUqokfKYoV24oHTZslGjzy/hwM+uIDv69Ok50CTLvQTnLFLDFwFGxI3QRv446q45sMu/KgoWB+Ad1VJedcihEAgJgyB/Pn6I0zA6qczv2oT1Fdc+8+WNKTXOF8WdJz7rEz2SUEOYz70urMliAlPXbw5Jx1uquq7/51ZEHzqNeNfmyyUteuOp4Uu5Y4N9/NLPOt+Mguz3p4TMX386EvKBddf41I/Xz8IfYfUniZw3DQy6fs9RFMVjaAwDjQv98g8DeS/2ps9BFlU9aK2OHrH0GJiOj+xi1taWwPWzgdkCPCp195xkFiWOicoo80xrdAe6FBh7BwVimqfAlHGeH/VZv7jD3CpUlzi1vuPzR5gxa4285wr6NSoLTpt4qHTgyNJE5bB6uQzoWhf+3JByba5/++CaVYLnl1VyS3n1M6LQpna8GzZWKwMwwqerScx3tKo5dpXY/xBTqBRyHKfK9hAuWjkIjZIkunxh849vK3u+u2Slaw0Q9epFb3Lp7PIso/OIIfdOygjE53Nx4cTHts3OHxgiDP9siX9ezZPxWdMSFu+IPTq4ew/5o/hY47myd8RzB3qOeuSGMboJcGFYJRn8+11zCHLjTpjpKfTb0/ZSCYu3oA1H0vnn5ZuSKg9eOOPQch76XZczUqld4hR8eNcgchjbVZeyzWZ4sACncHIHTpldOLYKRdu7KJYFwStoZ2H5dRX15q3eescIizSs3AEiO7f06FvMkIMSBlUpmN1akzaD/Bi8qVsOdgZUficXcrH+YNK/k1shwOcfOJB6parWwq+MkxEKB0BgyFsH2Hr5Ytpgm11p9lBqiTyLJEfU1prr+k5kPOBFfhlnjid5Fk9cRvVVIEZLfcGpm3RN3eGZoXWZibrV+X3glG8m2MK+S8OTkKGaBcaB33e+DjjY2wbboVPlyvsu/nIKTyUSCHNgYZlhYHwtWl4q1sPidmtyWxfJmWJLbVYllDDlllirXOtuIjvZqrfAmaWuY04xJ4c+hXK2QJSeHJ8kfw/iBTs9GscOy0cR40DUK/EI+6qes4r6CjUaKeNZCM1beOL+fHJa5BOWLjgDhCa0V49nX+uj7W4CmONtRhschqPEO1NjYJZyfDfuyKGCtx0GFgvwvuCtNY4+Q9VCSJPDDKffEfQPbT9M5PlGkZVk6A05adgm5BumcGRPSSx0379LN141ieF3nAPxYKRQAbvRAgQDAL1I2cqG5Hd6TmywY83z5ieHzM1WyuJu5bcDB6oWrf1Y/CvBPgmoxUl6lzkr2OKWIISjGTNPv7EUW0ATbtJNL9FmhgO18QPgYsWItdykmj0LeRQwquQ+fHKdhb3ctB7zBXt8mt5dNPcXgKsxofzJZ4kcylMKwYOZ81Jv02q4uw28K7a5h52DkgGUjBHu3jtHdxaBQbKzj5L2vKzqxZb4ipDIonwRWkSVEz5OlDO9u2Ergakh/Yjiz0BpZGA5tE1qJHagypOpY+JvrnyyQzgUzd3OPHvnq0ZJnGvuVlo6dchizF5V9ZBi7lF/amLSSqzOBla6E4amfckqBAeWUNsV58MAgupZ8O5cPnJ/dAMLq9PP7k+1VYlkXudC6zetU65xZpHPQ9ZB6VRKTt1A2tW7V5HO/WaG1sPg7z1JGEZT0iIgPcMWTCeu0+E7Wr6qj/GeW/NPtZ9JfAP6wb/ZvCzvciFWesFsAgtR+/F+B3loQqo2euAVxxp1NBlv702SZjsuoL4t1f/BN/39UgMKSzP4bQpm9TRZuzZdZ8oWE0VLCMnegmuR3wxJdaOwZc6fP3XG8KDXXGk+2ZxprqWZNstfVjVA4QmvY8lwH/NP9Xv8iv3Y18EV53RUGdS6pN2dsmXgcdzH+1VeqLiz4HfSqLUFfT2rb/BzRAt+Pfiy33S2/SlcbQ9v+8WLLx1yS1ukwq8/zWL3knn9v/yc9uY1bfO4PE7wKdlfBcRs2vYBj0uvypgQsreSHixOy2aKe9Ba3uI2iCVv3PHuVr7wHw4maxOnHLz4XiWInf7KIRiumDy7ZMnGr9vzdKQe/1GiCwO7dF58LR0emvXNLfCNB3vTT5peAXwL+/xnwVjiO4DL3EwoUePXfiapcwYzH/DVAT8IJLPXzWhUh8f+OIkFAHyQ5ukjNUqgg8YTzK03Y+j/vlJCY2TZSjomfjeP9CeM1d7U3dmvCov8zNqsMfjiO08zRPkx/799p2rbIm7yYjybr5QbIa5rLadrb1pTVxfy5XEKiX6rIS8AvAf/fBVwvvpNq/6XcvmPU2lz1PMBqc0fmTzNefVj0Yqk4vN+L+Y7/x18n5BqHn5/AXe+EZc4MQkkBMLN2AmbD5UQm6EvlDMzjfFf47k16vrHPghD8Nz3tNfUYnQ6jOnj39gmBsPIgg1XrxPsOV7jSIJPx2lD+xOL0fj8m1x0TD+V2Csbk9HP1BG/WXe6F+uHBxKQP540J/jpqgk083L3yF1KeA3PHvZLrrkxsWqnYMLYyX0U9h26xWzU2GV5CegnpvwJSGx7sHnsKEYFkDfW6dzSYh37aoJWujJz/4vjuhOHBlUg92O2+P4OndbgfEqBbvO++OENNrxh+oHuyV9he63XSPlVUWjv70z8O1XeRo6eEHfgJixNt+QMaVz5gqQkCI362nyxuW/AHBK6yuKRi90MN5Q98WrnFmPgOlrld7/yqumrrH4aMddX/S0Dk9IxfD0U0O+mnY4jezozqwpoXZVylKCzGfCUnvHPNu4F3nsdPkfxB4lFdyFmtQS+17iWk/yGQMLTKKOfQBuc+a9qO0VUvt82+JHlJ8pLkJclLkpckL0lekrwkeUnykuQlyUuSlyQvSf5TEvcG6rbBb9+rlQQHPLdTfvjnTVSCVa2kKWHfDSl08TnYd3+/j9H0/QZ8ukmTrGwvwb7X02tbmyOcE4ql/He/Mu3qEA19L7D96jG2Qf7hf90e/Gsq8cgBpO1Rr3t0dU3HcJlQJB2+QjV3ZBpv5QJv89AIalhHLzhG9XSh6Fy8OcQbstS5N46v6dtEbxc3iVmpWuBdhHNdfzIfgZPZ+xIFtVBB4lpk7+k8wJcXamWMTe1Hco6qvEx39m2dYd3MjFcDklmqkKq+BB8os1oBcLa7aN27BX/wenqvAWzGl1wavR2BT0LVxPe5d72p3cfN8GvtyQKrRn3AC8/od2++U6D03WFQ/Uw0u58wfGFD7a+VXcY1xMR09Re2kgIDy1yjZd2JBftqHNLooaVJ/kZyaq3VKJPZgsu/GuG0l4GEL6z40DZw7GgL6NdrBgu29XSGa9xitmYN/WRvVeR0mUhlf7V+Da8YqPYDxmDlHHp8pJzZNfLl4ShpquHBFX5tYFYLI9Njd+f9cvbwSLnBQMfqkpGlFGaz+wUGafBe+dfBbPSP7uNn3szuEUfZZosKDAUKneHdKXXieIlEkjDXOvtGoXljFBr/QOy07ChU8EU1KJydaxQbozwjeJNdot/bMHPp2CusypDI71i9a9QJVe+xeeWDn4a45CacmrKwkkclYaY03J4lk287HEX9IKsinpFHfRI49ay4PKqfdylfaU2az6UGyk/B0eVTb8IqQfOC6MLlGS5B0fcR0VKEHJtOXkjEKwa2lGdsWXbQ04dV0GvF68gw9FZVPi+dGa79WayGuMaokpN9dLdqllk+vdarxEV+Pw5nLrtcyGMh5U3hBUhtewqXS48P+TyqHouz1hvvjJpRq29aUsKXAQpw+xHMR4V0zOof6ScXSRE7g4mEN7HR5exE9OhstZlVr4BSltV0wEL4iTU03MjChjkdESYpP8zTfTzCLI4P2UQtDryLd5ztDYqcyaHUlsk4P4nTV5Hj7qIi86jyQEEIP3d5QljowWK+vaOAnhw+1KAw7F/ENXiBeKFBKa/Ll64uG8Wn1nb0QlGrTHbGzEpz7eH27rm7jJkf1DStu92Bc9nh6Vzkxo4BrfBGEcuzqLItfqONkWGCSEX0wTz5vcNRVdcQ/KKd9/IU04prK7U1oSE0ihnJLa5RdJi/SC0uPlhrdMHzGT7txZpf60BVmqe5LDiuyub1eFel8parx5XRxxGE42xPVN0z6L66iAJ09XqPYijNn8JRvYv7kH2NGTIf7WxuYlgtLYNXbaE4vm4UBKrrLNZFYAIozXpi1Fz+jZWTCJx7E5WANaIg4TNHe86ZEUPPs7XuwZaspoO1ie4joQYeknlnOSXqyt7Bq4fbKQrp0Fn0WUF2VHsFPbm9jO+SCUS8jwIpHnzQ+JiYfyvetgJVl7FPR6nXh6yWQpkzZT7km1xoEZu0k4mYPAQLBVWYv6ESZ5qFftPInxM7KOGLUE3S1aZ0JJSSfgxwn3LkfmGE6t5AS+OInGfc51P1pFDH8FG6zwBvxSZ6qa3Rd2lCmtYlHZPU5Zk8G0QuR1LE+f7RvV2CfPdae5MmQ9cPslCpMRrJGViePG7foWHeq14g0KKimIHhXGWK7WEajNwtXjilgb49LDJJwhrxeqOgM5mYOJKJy7rNyLTtmJYNWUtqw91qjQe+rFaQL0x5cOmuFLnC70tl2GBjn3FIOMgXUmnsXjIyVLawI9qejc7UupQb9ZZxHmLN4Sh2S9sKlzJWtl3O7L+hb87W9lbX3B1XmBxZMsYqbETpXp+zB5q5HxywYPsHKi3JXTVaez/fHrIn/eRZy6BezOs990Qn1VVaUljqtaYb2+7SsDN57+PlXW1yMpcXEM1z/Svru6CRfD5fAEw3+ybyCPPQicIqpX6n+K5WtlvzKo1ossPkDFjD8qNR8+p5l9CZNgj4qdMN1WAgvef5K8wnQqGQG0DV2jGwXB3Zt4F8Xq451sty+RK/f1pqvIUEoPfJGflNH05ZzXkLtruXrVNeoo9YhJ2jSgo4bzqwlwFX68kui2iMC1kkFwj5iZEOODOKiOA0FxZxvAtOY2cLeBefKIdrHpqN2iW0v+FQVjbXSV6Stxxd07x3o+EA1oVHYSjbcqVcZFv6/ZhJtFhk+xXKdbapydr9rmaXF0n7xX1k15ByEX9Gwa3A+vM3mG0wHJ9D485Jsg09gr1f2mW/XDDv1ELB23BRgU65R2HoX2A9sTBWdAzeAOA6UlvEISglt60e8Od4+4P9GfX+Au2TZBHP8stt/DxXBrAXrDQCUHxjMOMSRLORzmz0u0x/SHGmLRwTFnpLgUJIwo5rnwOTbSFQoIosFics/Bm4FJvhcUvGNl/lD1y+kI5lmoSCcI4VZjvz1SlfJYXoeYz8SZQzhLZVrd/lFlUlhDFiaVlQup+KxPGsW1dQDF0/xFrvSh4eyWO1vFKL15rUkas2TN/5UQJ5bFbs5gkE3+c6c/pD47PGVkmzWy0goT7MIyDlt73lcfAN03MVfDCSmxzDOkknbFcsTwxrS7aNxHM5uOFNqeoEyhnLNrCiAfDZ8Fp1nIYoQswHTvkGCl6v3rcJpIzJgtKpddq1SkTG49OD6JyzjEhiUfsUxo1eK/2wHXnqrJhpOysv7c2YM6bxWRfp6aY9c8e+p75N/dxkWjtmmP0ul4/mp2wEkXVwsA02txRm1517jc8pm53IO0TbPXK5EZMnL6e3xZlUl7ZUKu+4nN2x+QizRQyCEhcs9okY+79Ku3ilQJdCMQXsdopoKkXZu1bGYgxR7mMIN2uSTVWi2r7ek0amfo2kKzAxxHpFO3pl0AALiXEpmN8Vr5Z8rvPoSnXXn+Cc4YS4zpuXBU3pLcJQ4ZjXPVc7fCVxndMjGd4ycKyYfNNXbgkq+RybJR0WLC9Vf4QruQPjIHwJ30kdPg3ogHHNypUDGPbfFkfz5HqKRCqJooyobq9SyBL3wQRaAwIH7nH1c2WaH7pdrpKtT2PrmTe56J/zJfpwY4hsPRFH+77d5+mbajMYvBmdkWf9hfELx3Y8CjHu8c7vICWOPENMkXOCz3TdhMvkBoMh+9m6C0Yaqa2EOuLqzdP2uHIJLmFrmfP6UNSU6i7sR2n25N5Vz8Qax/RTUKNX8+E4gLDXVxVVWG2Yd1/zsxhO8lXr/7VTQ8ylUqT9KeVrpjatfQ7TAOlVkgOYO1O7p7TXCZs2rnlwZ0TiNUm8BM9uGo+DqCKB0MJbI8E7DhyJIoxZQ/ajKGPG1lH90ahV968WFRSDEXdLMZZVkP6iuPw6vWZRSQW8b3Rmjs8dPNLN2pkucrQjJCOchiLI58gVFlu9/t16Bb3YfeJS3L6ZIIW5bpeABwe7f3Q/3HeA3QooyUcG+croJhxnEEd1vzDSeGjkaTaB6VB57a0IflRp5CtuS5F1A05m1JK9cvND2FOd6gk6vnks6ubXLw/vSEwdWfVbNLnUdfPGwhraeDxxHyh4oNa5vGR66Y6li+WCWHAZRD3f1Ua+nC/iEQ7IFT7bO1ByKWTC2Po+tDLH1AC47mDW884BbYAQBQ5AmMsN7tO90OWCzUv65zmY+I4gvGyrf0a2ZUdOeW7vIIasIeZw5s93FDZ17YXrcGakoxPZ7Mo+FM6nXs6nvV6OR16tELeOPy1DstlkT4KrzeScur0eORttglMWhK9cO4jJM4p62S4HgI4VXajvnJ2dkrr9cG34+JLE1uspUam14z48z5VrXuoRxFahrEQXWHU1mtWzpke/0yctXiOZ6UoGe0Qcq0gpuHLdD0W+Es2Lgaq6UnS7hTKHQeaoNND9KjE8/l0pCRXgMiqdk1EgM/96Zuck/w2l5b8nQm6pRl2Z2rkxtX180u82sAe+7xFQqxZaw9yTVrqF2qOP2Spv+jZSRKvddc1DDfN+oLLeJ9nvD2X4SeMbwbPPVo2vg38HEaYVEX5ANBigWeYowYBgLCbgxg05ld5yFR6rUo5H0/RH+6e2En6K32IKcUVI4RaovNRoBR8foCffEqcffw675PWxxU6eyOJ83cdkMq1tWmmrVpYe/1vCNaqSlYwlXDcO2rdl2NpTDZiFHVWSQuQaAk19FFgTq0XzWyDkBQbSNeBAsPvAzE22k/lqQULVfKvFFUXjW8i88CK2jR+rITL0odpjjgMfc8xpHLNuuje6HM3jfP44pTyzfc0UbGFEUDf0hdqsiK3XCg6xNkSfi3IUeo6n8Sm27T3TdyGtbkw3mgnC6AxNL0Pesu5h1/a1Yy8zZ58YZoQMFstGiqmcET7nmCfVr4pjAzhM9UFgjb3f6KCNulQHZw+YQtdCeBfXv44l41WWnoe9rtpgBgfYZaKjG1Iq22irbAgq0ixFhdMQhjyp4V1bpsycSU1MV0S2zsDOVBW07TL/3faFLXw2zsW3WKmw+fsjprpPj6vumXdAs7umd1Mke4phXRhc3wp2Y9iHorpnmpsS2YM2Ywfzp+KOw4XH6jI7BksGDfUpYJCa5S4o94ZA3xQEep6o6d8U6c8AydW580BihsYDN8wtLb6qFB7deZkr42DZfjh2lFfxGF8OsJp+LMZdnj7K8P/JdC1f0b/pnAMiyaPB7guWRio+OdV9emZ7dYrhfV0CfXuqr7ucPJX9VxXtUJ7AMXSuZ+x01EnZC1Kbtkqe/vhmz7cTv202PWEDeqwwDt5csUeq63Xq1eP1d0VOOHYZElfqCpTOdeWvjZXe83cCfrXBtNXuewLNJRzHyNDqsbHSPustqiA5KoVC51Tlt5OnzkEXvOW+/umq9SvLPv7yn/8LUEsDBBQAAgAIAGQAjUlooHo6TQAAAGsAAAAbAAAAdW5pdmVyc2FsL3VuaXZlcnNhbC5wbmcueG1ss7GvyM1RKEstKs7Mz7NVMtQzULK34+WyKShKLctMLVeoAIoZ6RlAgJJCpa2SCRK3PDOlJAOowsDYGCGYkZqZnlFiq2RubgoX1AeaCQBQSwECAAAUAAIACAALZ4FG6W7bZOQDAAB0DgAAHQAAAAAAAAABAAAAAAAAAAAAdW5pdmVyc2FsL2NvbW1vbl9tZXNzYWdlcy5sbmdQSwECAAAUAAIACAALZ4FGNRrQWs4EAAD0FgAAJwAAAAAAAAABAAAAAAAfBAAAdW5pdmVyc2FsL2ZsYXNoX3B1Ymxpc2hpbmdfc2V0dGluZ3MueG1sUEsBAgAAFAACAAgAC2eBRp9k43WyAgAATgoAACEAAAAAAAAAAQAAAAAAMgkAAHVuaXZlcnNhbC9mbGFzaF9za2luX3NldHRpbmdzLnhtbFBLAQIAABQAAgAIAAtngUYKEe9qogQAAAUWAAAmAAAAAAAAAAEAAAAAACMMAAB1bml2ZXJzYWwvaHRtbF9wdWJsaXNoaW5nX3NldHRpbmdzLnhtbFBLAQIAABQAAgAIAAtngUaFMCthngEAACsGAAAfAAAAAAAAAAEAAAAAAAkRAAB1bml2ZXJzYWwvaHRtbF9za2luX3NldHRpbmdzLmpzUEsBAgAAFAACAAgALmurRhra6juqAAAAHwEAABoAAAAAAAAAAQAAAAAA5BIAAHVuaXZlcnNhbC9pMThuX3ByZXNldHMueG1sUEsBAgAAFAACAAgALmurRpQTsyJpAAAAbgAAABwAAAAAAAAAAQAAAAAAxhMAAHVuaXZlcnNhbC9sb2NhbF9zZXR0aW5ncy54bWxQSwECAAAUAAIACABElFdHI7RO+/sCAACwCAAAFAAAAAAAAAABAAAAAABpFAAAdW5pdmVyc2FsL3BsYXllci54bWxQSwECAAAUAAIACAAua6tGNdvZrWgBAADzAgAAKQAAAAAAAAABAAAAAACWFwAAdW5pdmVyc2FsL3NraW5fY3VzdG9taXphdGlvbl9zZXR0aW5ncy54bWxQSwECAAAUAAIACABkAI1Jh2+TOWgrAACzVgAAFwAAAAAAAAAAAAAAAABFGQAAdW5pdmVyc2FsL3VuaXZlcnNhbC5wbmdQSwECAAAUAAIACABkAI1JaKB6Ok0AAABrAAAAGwAAAAAAAAABAAAAAADiRAAAdW5pdmVyc2FsL3VuaXZlcnNhbC5wbmcueG1sUEsFBgAAAAALAAsASQMAAGhFAAAAAA=="/>
  <p:tag name="ISPRING_PRESENTATION_TITLE" val="企业策划商务展示通用PPT设计"/>
  <p:tag name="ISPRING_RESOURCE_PATHS_HASH_PRESENTER" val="55e62bdccac102eb4755e1bff84bf4bd1db0"/>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SLIDES" val="1"/>
  <p:tag name="ISPRING_ULTRA_SCORM_COURSE_ID" val="A94CED1F-C8E4-4A4D-8F15-7FEBE4452E48"/>
  <p:tag name="ISPRINGCLOUDFOLDERID" val="0"/>
  <p:tag name="ISPRINGCLOUDFOLDERPATH" val="Content List"/>
  <p:tag name="ISPRINGONLINEFOLDERID" val="0"/>
  <p:tag name="ISPRINGONLINEFOLDERPATH" val="Content List"/>
</p:tagLst>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思源黑体">
      <a:majorFont>
        <a:latin typeface="Calibri Light"/>
        <a:ea typeface="思源黑体 CN Medium"/>
        <a:cs typeface="Arial"/>
      </a:majorFont>
      <a:minorFont>
        <a:latin typeface="Calibri"/>
        <a:ea typeface="思源黑体 CN Regular"/>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3457</Words>
  <Application>Microsoft Office PowerPoint</Application>
  <PresentationFormat>宽屏</PresentationFormat>
  <Paragraphs>302</Paragraphs>
  <Slides>28</Slides>
  <Notes>26</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Arial Unicode MS</vt:lpstr>
      <vt:lpstr>思源黑体 CN Regular</vt:lpstr>
      <vt:lpstr>微软雅黑</vt:lpstr>
      <vt:lpstr>造字工房俊雅（非商用）常规体</vt:lpstr>
      <vt:lpstr>Agency FB</vt:lpstr>
      <vt:lpstr>Arial</vt:lpstr>
      <vt:lpstr>Calibri</vt:lpstr>
      <vt:lpstr>Calibri Light</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231</cp:revision>
  <dcterms:created xsi:type="dcterms:W3CDTF">2014-10-30T16:24:00Z</dcterms:created>
  <dcterms:modified xsi:type="dcterms:W3CDTF">2021-01-06T01:49:30Z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