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836" r:id="rId2"/>
    <p:sldId id="911" r:id="rId3"/>
    <p:sldId id="885" r:id="rId4"/>
    <p:sldId id="890" r:id="rId5"/>
    <p:sldId id="926" r:id="rId6"/>
    <p:sldId id="919" r:id="rId7"/>
    <p:sldId id="918" r:id="rId8"/>
    <p:sldId id="915" r:id="rId9"/>
    <p:sldId id="912" r:id="rId10"/>
    <p:sldId id="916" r:id="rId11"/>
    <p:sldId id="921" r:id="rId12"/>
    <p:sldId id="917" r:id="rId13"/>
    <p:sldId id="924" r:id="rId14"/>
    <p:sldId id="920" r:id="rId15"/>
    <p:sldId id="913" r:id="rId16"/>
    <p:sldId id="927" r:id="rId17"/>
    <p:sldId id="929" r:id="rId18"/>
    <p:sldId id="930" r:id="rId19"/>
    <p:sldId id="923" r:id="rId20"/>
    <p:sldId id="932" r:id="rId21"/>
    <p:sldId id="914" r:id="rId22"/>
    <p:sldId id="925" r:id="rId23"/>
    <p:sldId id="928" r:id="rId24"/>
    <p:sldId id="931" r:id="rId25"/>
    <p:sldId id="922" r:id="rId26"/>
    <p:sldId id="910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3354" autoAdjust="0"/>
  </p:normalViewPr>
  <p:slideViewPr>
    <p:cSldViewPr>
      <p:cViewPr varScale="1">
        <p:scale>
          <a:sx n="75" d="100"/>
          <a:sy n="75" d="100"/>
        </p:scale>
        <p:origin x="60" y="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 flipV="1">
            <a:off x="435749" y="579644"/>
            <a:ext cx="8026659" cy="340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8462408" y="262311"/>
            <a:ext cx="319526" cy="3207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89622" y="214772"/>
            <a:ext cx="2225595" cy="296835"/>
          </a:xfrm>
          <a:prstGeom prst="rect">
            <a:avLst/>
          </a:prstGeom>
          <a:noFill/>
        </p:spPr>
        <p:txBody>
          <a:bodyPr wrap="square" lIns="80605" tIns="40302" rIns="80605" bIns="40302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   </a:t>
            </a:r>
          </a:p>
        </p:txBody>
      </p:sp>
      <p:sp>
        <p:nvSpPr>
          <p:cNvPr id="11" name="Oval 15"/>
          <p:cNvSpPr/>
          <p:nvPr userDrawn="1"/>
        </p:nvSpPr>
        <p:spPr>
          <a:xfrm>
            <a:off x="578057" y="195486"/>
            <a:ext cx="256073" cy="2561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28600" dist="139700" dir="678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>
              <a:lnSpc>
                <a:spcPct val="120000"/>
              </a:lnSpc>
            </a:pPr>
            <a:endParaRPr lang="en-GB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5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t>‹#›</a:t>
            </a:fld>
            <a:endParaRPr lang="en-US" sz="1000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the title text content</a:t>
            </a:r>
            <a:endParaRPr lang="zh-CN" altLang="en-US" sz="105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184649" y="250504"/>
            <a:ext cx="3216269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>
            <a:lvl1pPr>
              <a:defRPr lang="zh-CN" altLang="en-US"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cs"/>
              </a:defRPr>
            </a:lvl1pPr>
          </a:lstStyle>
          <a:p>
            <a:pPr lvl="0" algn="l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-1" y="4893404"/>
            <a:ext cx="9144001" cy="270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" name="矩形 2"/>
          <p:cNvSpPr/>
          <p:nvPr userDrawn="1"/>
        </p:nvSpPr>
        <p:spPr>
          <a:xfrm flipH="1">
            <a:off x="-2" y="4946689"/>
            <a:ext cx="9144001" cy="2166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" name="矩形 5"/>
          <p:cNvSpPr/>
          <p:nvPr userDrawn="1"/>
        </p:nvSpPr>
        <p:spPr>
          <a:xfrm>
            <a:off x="7480479" y="4869260"/>
            <a:ext cx="763522" cy="83839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" name="矩形 4"/>
          <p:cNvSpPr/>
          <p:nvPr userDrawn="1"/>
        </p:nvSpPr>
        <p:spPr>
          <a:xfrm>
            <a:off x="7548696" y="4869258"/>
            <a:ext cx="802741" cy="29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543855" y="315192"/>
            <a:ext cx="334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52645" y="318458"/>
            <a:ext cx="32935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5543855" y="358080"/>
            <a:ext cx="33475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252645" y="361346"/>
            <a:ext cx="329350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4164" y="4847250"/>
            <a:ext cx="931804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>
              <a:defRPr lang="en-US" sz="1500" b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fld id="{48F63A3B-78C7-47BE-AE5E-E10140E04643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58c5f3977fb45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708129" y="1753712"/>
            <a:ext cx="5134457" cy="89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3762121" y="2636643"/>
            <a:ext cx="5080465" cy="28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en-US" altLang="zh-CN" sz="1200" b="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Introduction Of Atmospheric</a:t>
            </a:r>
          </a:p>
          <a:p>
            <a:pPr algn="l"/>
            <a:r>
              <a:rPr lang="en-US" altLang="zh-CN" sz="1200" b="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Business Plan Startup Plan PPT Template, Complete Framework</a:t>
            </a:r>
            <a:endParaRPr lang="zh-CN" altLang="en-US" sz="1200" b="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3732298" y="1437919"/>
            <a:ext cx="4139879" cy="41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这里可以简要的描述您的项目</a:t>
            </a:r>
            <a:endParaRPr lang="zh-CN" altLang="zh-CN" sz="21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六边形 25"/>
          <p:cNvSpPr/>
          <p:nvPr/>
        </p:nvSpPr>
        <p:spPr>
          <a:xfrm flipH="1">
            <a:off x="3708129" y="3199252"/>
            <a:ext cx="1511774" cy="323952"/>
          </a:xfrm>
          <a:prstGeom prst="hexagon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3654137" y="3180355"/>
            <a:ext cx="1619758" cy="3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350" b="0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3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六边形 27"/>
          <p:cNvSpPr/>
          <p:nvPr/>
        </p:nvSpPr>
        <p:spPr>
          <a:xfrm flipH="1">
            <a:off x="5327887" y="3199252"/>
            <a:ext cx="1511774" cy="323952"/>
          </a:xfrm>
          <a:prstGeom prst="hexagon">
            <a:avLst/>
          </a:prstGeom>
          <a:solidFill>
            <a:schemeClr val="accent2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5219903" y="3180355"/>
            <a:ext cx="1619758" cy="3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部门：设计部</a:t>
            </a:r>
            <a:endParaRPr lang="zh-CN" altLang="zh-CN" sz="13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9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9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99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99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99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9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/>
          <p:nvPr/>
        </p:nvSpPr>
        <p:spPr bwMode="auto">
          <a:xfrm>
            <a:off x="3148489" y="2560491"/>
            <a:ext cx="1565617" cy="469175"/>
          </a:xfrm>
          <a:custGeom>
            <a:avLst/>
            <a:gdLst/>
            <a:ahLst/>
            <a:cxnLst>
              <a:cxn ang="0">
                <a:pos x="1168" y="350"/>
              </a:cxn>
              <a:cxn ang="0">
                <a:pos x="172" y="350"/>
              </a:cxn>
              <a:cxn ang="0">
                <a:pos x="0" y="0"/>
              </a:cxn>
              <a:cxn ang="0">
                <a:pos x="936" y="0"/>
              </a:cxn>
              <a:cxn ang="0">
                <a:pos x="1168" y="0"/>
              </a:cxn>
              <a:cxn ang="0">
                <a:pos x="1168" y="350"/>
              </a:cxn>
            </a:cxnLst>
            <a:rect l="0" t="0" r="r" b="b"/>
            <a:pathLst>
              <a:path w="1168" h="350">
                <a:moveTo>
                  <a:pt x="1168" y="350"/>
                </a:moveTo>
                <a:lnTo>
                  <a:pt x="172" y="350"/>
                </a:lnTo>
                <a:lnTo>
                  <a:pt x="0" y="0"/>
                </a:lnTo>
                <a:lnTo>
                  <a:pt x="936" y="0"/>
                </a:lnTo>
                <a:lnTo>
                  <a:pt x="1168" y="0"/>
                </a:lnTo>
                <a:lnTo>
                  <a:pt x="1168" y="35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2915255" y="2085954"/>
            <a:ext cx="1487872" cy="474537"/>
          </a:xfrm>
          <a:custGeom>
            <a:avLst/>
            <a:gdLst/>
            <a:ahLst/>
            <a:cxnLst>
              <a:cxn ang="0">
                <a:pos x="174" y="354"/>
              </a:cxn>
              <a:cxn ang="0">
                <a:pos x="0" y="0"/>
              </a:cxn>
              <a:cxn ang="0">
                <a:pos x="818" y="0"/>
              </a:cxn>
              <a:cxn ang="0">
                <a:pos x="1110" y="0"/>
              </a:cxn>
              <a:cxn ang="0">
                <a:pos x="1110" y="354"/>
              </a:cxn>
              <a:cxn ang="0">
                <a:pos x="174" y="354"/>
              </a:cxn>
            </a:cxnLst>
            <a:rect l="0" t="0" r="r" b="b"/>
            <a:pathLst>
              <a:path w="1110" h="354">
                <a:moveTo>
                  <a:pt x="174" y="354"/>
                </a:moveTo>
                <a:lnTo>
                  <a:pt x="0" y="0"/>
                </a:lnTo>
                <a:lnTo>
                  <a:pt x="818" y="0"/>
                </a:lnTo>
                <a:lnTo>
                  <a:pt x="1110" y="0"/>
                </a:lnTo>
                <a:lnTo>
                  <a:pt x="1110" y="354"/>
                </a:lnTo>
                <a:lnTo>
                  <a:pt x="174" y="35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2768342" y="1732866"/>
            <a:ext cx="1262681" cy="355099"/>
          </a:xfrm>
          <a:custGeom>
            <a:avLst/>
            <a:gdLst/>
            <a:ahLst/>
            <a:cxnLst>
              <a:cxn ang="0">
                <a:pos x="124" y="251"/>
              </a:cxn>
              <a:cxn ang="0">
                <a:pos x="0" y="0"/>
              </a:cxn>
              <a:cxn ang="0">
                <a:pos x="942" y="0"/>
              </a:cxn>
              <a:cxn ang="0">
                <a:pos x="942" y="251"/>
              </a:cxn>
              <a:cxn ang="0">
                <a:pos x="124" y="251"/>
              </a:cxn>
            </a:cxnLst>
            <a:rect l="0" t="0" r="r" b="b"/>
            <a:pathLst>
              <a:path w="942" h="251">
                <a:moveTo>
                  <a:pt x="124" y="251"/>
                </a:moveTo>
                <a:lnTo>
                  <a:pt x="0" y="0"/>
                </a:lnTo>
                <a:lnTo>
                  <a:pt x="942" y="0"/>
                </a:lnTo>
                <a:lnTo>
                  <a:pt x="942" y="251"/>
                </a:lnTo>
                <a:lnTo>
                  <a:pt x="124" y="2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>
            <a:off x="3598872" y="3474711"/>
            <a:ext cx="1709044" cy="513412"/>
          </a:xfrm>
          <a:custGeom>
            <a:avLst/>
            <a:gdLst/>
            <a:ahLst/>
            <a:cxnLst>
              <a:cxn ang="0">
                <a:pos x="186" y="383"/>
              </a:cxn>
              <a:cxn ang="0">
                <a:pos x="0" y="0"/>
              </a:cxn>
              <a:cxn ang="0">
                <a:pos x="1049" y="0"/>
              </a:cxn>
              <a:cxn ang="0">
                <a:pos x="1275" y="0"/>
              </a:cxn>
              <a:cxn ang="0">
                <a:pos x="1275" y="383"/>
              </a:cxn>
              <a:cxn ang="0">
                <a:pos x="186" y="383"/>
              </a:cxn>
            </a:cxnLst>
            <a:rect l="0" t="0" r="r" b="b"/>
            <a:pathLst>
              <a:path w="1275" h="383">
                <a:moveTo>
                  <a:pt x="186" y="383"/>
                </a:moveTo>
                <a:lnTo>
                  <a:pt x="0" y="0"/>
                </a:lnTo>
                <a:lnTo>
                  <a:pt x="1049" y="0"/>
                </a:lnTo>
                <a:lnTo>
                  <a:pt x="1275" y="0"/>
                </a:lnTo>
                <a:lnTo>
                  <a:pt x="1275" y="383"/>
                </a:lnTo>
                <a:lnTo>
                  <a:pt x="186" y="38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5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3" name="Freeform 9"/>
          <p:cNvSpPr/>
          <p:nvPr/>
        </p:nvSpPr>
        <p:spPr bwMode="auto">
          <a:xfrm>
            <a:off x="3379043" y="3029665"/>
            <a:ext cx="1625936" cy="445046"/>
          </a:xfrm>
          <a:custGeom>
            <a:avLst/>
            <a:gdLst/>
            <a:ahLst/>
            <a:cxnLst>
              <a:cxn ang="0">
                <a:pos x="1213" y="332"/>
              </a:cxn>
              <a:cxn ang="0">
                <a:pos x="164" y="332"/>
              </a:cxn>
              <a:cxn ang="0">
                <a:pos x="0" y="0"/>
              </a:cxn>
              <a:cxn ang="0">
                <a:pos x="996" y="0"/>
              </a:cxn>
              <a:cxn ang="0">
                <a:pos x="1213" y="0"/>
              </a:cxn>
              <a:cxn ang="0">
                <a:pos x="1213" y="332"/>
              </a:cxn>
            </a:cxnLst>
            <a:rect l="0" t="0" r="r" b="b"/>
            <a:pathLst>
              <a:path w="1213" h="332">
                <a:moveTo>
                  <a:pt x="1213" y="332"/>
                </a:moveTo>
                <a:lnTo>
                  <a:pt x="164" y="332"/>
                </a:lnTo>
                <a:lnTo>
                  <a:pt x="0" y="0"/>
                </a:lnTo>
                <a:lnTo>
                  <a:pt x="996" y="0"/>
                </a:lnTo>
                <a:lnTo>
                  <a:pt x="1213" y="0"/>
                </a:lnTo>
                <a:lnTo>
                  <a:pt x="1213" y="332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4" name="Freeform 10"/>
          <p:cNvSpPr/>
          <p:nvPr/>
        </p:nvSpPr>
        <p:spPr bwMode="auto">
          <a:xfrm>
            <a:off x="2532431" y="1730185"/>
            <a:ext cx="1355169" cy="2469199"/>
          </a:xfrm>
          <a:custGeom>
            <a:avLst/>
            <a:gdLst/>
            <a:ahLst/>
            <a:cxnLst>
              <a:cxn ang="0">
                <a:pos x="391" y="621"/>
              </a:cxn>
              <a:cxn ang="0">
                <a:pos x="481" y="806"/>
              </a:cxn>
              <a:cxn ang="0">
                <a:pos x="488" y="818"/>
              </a:cxn>
              <a:cxn ang="0">
                <a:pos x="371" y="889"/>
              </a:cxn>
              <a:cxn ang="0">
                <a:pos x="21" y="220"/>
              </a:cxn>
              <a:cxn ang="0">
                <a:pos x="11" y="196"/>
              </a:cxn>
              <a:cxn ang="0">
                <a:pos x="0" y="161"/>
              </a:cxn>
              <a:cxn ang="0">
                <a:pos x="0" y="162"/>
              </a:cxn>
              <a:cxn ang="0">
                <a:pos x="22" y="121"/>
              </a:cxn>
              <a:cxn ang="0">
                <a:pos x="85" y="0"/>
              </a:cxn>
              <a:cxn ang="0">
                <a:pos x="145" y="121"/>
              </a:cxn>
              <a:cxn ang="0">
                <a:pos x="229" y="292"/>
              </a:cxn>
              <a:cxn ang="0">
                <a:pos x="312" y="461"/>
              </a:cxn>
              <a:cxn ang="0">
                <a:pos x="391" y="621"/>
              </a:cxn>
            </a:cxnLst>
            <a:rect l="0" t="0" r="r" b="b"/>
            <a:pathLst>
              <a:path w="488" h="889">
                <a:moveTo>
                  <a:pt x="391" y="621"/>
                </a:moveTo>
                <a:cubicBezTo>
                  <a:pt x="481" y="806"/>
                  <a:pt x="481" y="806"/>
                  <a:pt x="481" y="806"/>
                </a:cubicBezTo>
                <a:cubicBezTo>
                  <a:pt x="488" y="818"/>
                  <a:pt x="488" y="818"/>
                  <a:pt x="488" y="818"/>
                </a:cubicBezTo>
                <a:cubicBezTo>
                  <a:pt x="456" y="846"/>
                  <a:pt x="417" y="870"/>
                  <a:pt x="371" y="889"/>
                </a:cubicBezTo>
                <a:cubicBezTo>
                  <a:pt x="185" y="552"/>
                  <a:pt x="68" y="329"/>
                  <a:pt x="21" y="220"/>
                </a:cubicBezTo>
                <a:cubicBezTo>
                  <a:pt x="18" y="211"/>
                  <a:pt x="14" y="203"/>
                  <a:pt x="11" y="196"/>
                </a:cubicBezTo>
                <a:cubicBezTo>
                  <a:pt x="6" y="182"/>
                  <a:pt x="2" y="170"/>
                  <a:pt x="0" y="161"/>
                </a:cubicBezTo>
                <a:cubicBezTo>
                  <a:pt x="0" y="161"/>
                  <a:pt x="0" y="162"/>
                  <a:pt x="0" y="162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85" y="0"/>
                  <a:pt x="85" y="0"/>
                  <a:pt x="85" y="0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229" y="292"/>
                  <a:pt x="229" y="292"/>
                  <a:pt x="229" y="292"/>
                </a:cubicBezTo>
                <a:cubicBezTo>
                  <a:pt x="312" y="461"/>
                  <a:pt x="312" y="461"/>
                  <a:pt x="312" y="461"/>
                </a:cubicBezTo>
                <a:lnTo>
                  <a:pt x="391" y="62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2263005" y="2066652"/>
            <a:ext cx="1298873" cy="2243995"/>
            <a:chOff x="1388507" y="1927729"/>
            <a:chExt cx="1495733" cy="2583959"/>
          </a:xfrm>
        </p:grpSpPr>
        <p:sp>
          <p:nvSpPr>
            <p:cNvPr id="1038" name="Freeform 14"/>
            <p:cNvSpPr/>
            <p:nvPr/>
          </p:nvSpPr>
          <p:spPr bwMode="auto">
            <a:xfrm>
              <a:off x="1686418" y="1927729"/>
              <a:ext cx="83354" cy="131205"/>
            </a:xfrm>
            <a:custGeom>
              <a:avLst/>
              <a:gdLst/>
              <a:ahLst/>
              <a:cxnLst>
                <a:cxn ang="0">
                  <a:pos x="4" y="40"/>
                </a:cxn>
                <a:cxn ang="0">
                  <a:pos x="0" y="18"/>
                </a:cxn>
                <a:cxn ang="0">
                  <a:pos x="26" y="0"/>
                </a:cxn>
                <a:cxn ang="0">
                  <a:pos x="4" y="41"/>
                </a:cxn>
                <a:cxn ang="0">
                  <a:pos x="4" y="40"/>
                </a:cxn>
              </a:cxnLst>
              <a:rect l="0" t="0" r="r" b="b"/>
              <a:pathLst>
                <a:path w="26" h="41">
                  <a:moveTo>
                    <a:pt x="4" y="40"/>
                  </a:moveTo>
                  <a:cubicBezTo>
                    <a:pt x="1" y="33"/>
                    <a:pt x="0" y="25"/>
                    <a:pt x="0" y="18"/>
                  </a:cubicBezTo>
                  <a:cubicBezTo>
                    <a:pt x="4" y="6"/>
                    <a:pt x="13" y="0"/>
                    <a:pt x="26" y="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0"/>
                    <a:pt x="4" y="4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9" name="Freeform 15"/>
            <p:cNvSpPr/>
            <p:nvPr/>
          </p:nvSpPr>
          <p:spPr bwMode="auto">
            <a:xfrm>
              <a:off x="1388507" y="1984841"/>
              <a:ext cx="1495733" cy="252684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0" y="151"/>
                </a:cxn>
                <a:cxn ang="0">
                  <a:pos x="93" y="0"/>
                </a:cxn>
                <a:cxn ang="0">
                  <a:pos x="97" y="22"/>
                </a:cxn>
                <a:cxn ang="0">
                  <a:pos x="108" y="57"/>
                </a:cxn>
                <a:cxn ang="0">
                  <a:pos x="118" y="81"/>
                </a:cxn>
                <a:cxn ang="0">
                  <a:pos x="468" y="750"/>
                </a:cxn>
                <a:cxn ang="0">
                  <a:pos x="321" y="790"/>
                </a:cxn>
                <a:cxn ang="0">
                  <a:pos x="7" y="214"/>
                </a:cxn>
                <a:cxn ang="0">
                  <a:pos x="0" y="192"/>
                </a:cxn>
              </a:cxnLst>
              <a:rect l="0" t="0" r="r" b="b"/>
              <a:pathLst>
                <a:path w="468" h="790">
                  <a:moveTo>
                    <a:pt x="0" y="192"/>
                  </a:moveTo>
                  <a:cubicBezTo>
                    <a:pt x="20" y="151"/>
                    <a:pt x="20" y="151"/>
                    <a:pt x="20" y="15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7"/>
                    <a:pt x="94" y="15"/>
                    <a:pt x="97" y="22"/>
                  </a:cubicBezTo>
                  <a:cubicBezTo>
                    <a:pt x="99" y="31"/>
                    <a:pt x="103" y="43"/>
                    <a:pt x="108" y="57"/>
                  </a:cubicBezTo>
                  <a:cubicBezTo>
                    <a:pt x="111" y="64"/>
                    <a:pt x="115" y="72"/>
                    <a:pt x="118" y="81"/>
                  </a:cubicBezTo>
                  <a:cubicBezTo>
                    <a:pt x="165" y="190"/>
                    <a:pt x="282" y="413"/>
                    <a:pt x="468" y="750"/>
                  </a:cubicBezTo>
                  <a:cubicBezTo>
                    <a:pt x="425" y="767"/>
                    <a:pt x="376" y="780"/>
                    <a:pt x="321" y="790"/>
                  </a:cubicBezTo>
                  <a:cubicBezTo>
                    <a:pt x="142" y="495"/>
                    <a:pt x="37" y="303"/>
                    <a:pt x="7" y="214"/>
                  </a:cubicBezTo>
                  <a:cubicBezTo>
                    <a:pt x="4" y="206"/>
                    <a:pt x="2" y="198"/>
                    <a:pt x="0" y="19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/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6"/>
          <p:cNvGrpSpPr/>
          <p:nvPr/>
        </p:nvGrpSpPr>
        <p:grpSpPr>
          <a:xfrm>
            <a:off x="1997601" y="2535825"/>
            <a:ext cx="1156788" cy="1811014"/>
            <a:chOff x="1082877" y="2467983"/>
            <a:chExt cx="1332113" cy="2085381"/>
          </a:xfrm>
        </p:grpSpPr>
        <p:sp>
          <p:nvSpPr>
            <p:cNvPr id="1037" name="Freeform 13"/>
            <p:cNvSpPr/>
            <p:nvPr/>
          </p:nvSpPr>
          <p:spPr bwMode="auto">
            <a:xfrm>
              <a:off x="1376158" y="2467983"/>
              <a:ext cx="77179" cy="131205"/>
            </a:xfrm>
            <a:custGeom>
              <a:avLst/>
              <a:gdLst/>
              <a:ahLst/>
              <a:cxnLst>
                <a:cxn ang="0">
                  <a:pos x="4" y="41"/>
                </a:cxn>
                <a:cxn ang="0">
                  <a:pos x="1" y="16"/>
                </a:cxn>
                <a:cxn ang="0">
                  <a:pos x="24" y="0"/>
                </a:cxn>
                <a:cxn ang="0">
                  <a:pos x="4" y="41"/>
                </a:cxn>
              </a:cxnLst>
              <a:rect l="0" t="0" r="r" b="b"/>
              <a:pathLst>
                <a:path w="24" h="41">
                  <a:moveTo>
                    <a:pt x="4" y="41"/>
                  </a:moveTo>
                  <a:cubicBezTo>
                    <a:pt x="1" y="32"/>
                    <a:pt x="0" y="24"/>
                    <a:pt x="1" y="16"/>
                  </a:cubicBezTo>
                  <a:cubicBezTo>
                    <a:pt x="6" y="5"/>
                    <a:pt x="13" y="0"/>
                    <a:pt x="24" y="0"/>
                  </a:cubicBezTo>
                  <a:lnTo>
                    <a:pt x="4" y="4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0" name="Freeform 16"/>
            <p:cNvSpPr/>
            <p:nvPr/>
          </p:nvSpPr>
          <p:spPr bwMode="auto">
            <a:xfrm>
              <a:off x="1082877" y="2518921"/>
              <a:ext cx="1332113" cy="2034443"/>
            </a:xfrm>
            <a:custGeom>
              <a:avLst/>
              <a:gdLst/>
              <a:ahLst/>
              <a:cxnLst>
                <a:cxn ang="0">
                  <a:pos x="250" y="636"/>
                </a:cxn>
                <a:cxn ang="0">
                  <a:pos x="31" y="257"/>
                </a:cxn>
                <a:cxn ang="0">
                  <a:pos x="0" y="189"/>
                </a:cxn>
                <a:cxn ang="0">
                  <a:pos x="18" y="153"/>
                </a:cxn>
                <a:cxn ang="0">
                  <a:pos x="93" y="0"/>
                </a:cxn>
                <a:cxn ang="0">
                  <a:pos x="96" y="25"/>
                </a:cxn>
                <a:cxn ang="0">
                  <a:pos x="103" y="47"/>
                </a:cxn>
                <a:cxn ang="0">
                  <a:pos x="417" y="623"/>
                </a:cxn>
                <a:cxn ang="0">
                  <a:pos x="289" y="636"/>
                </a:cxn>
                <a:cxn ang="0">
                  <a:pos x="250" y="636"/>
                </a:cxn>
              </a:cxnLst>
              <a:rect l="0" t="0" r="r" b="b"/>
              <a:pathLst>
                <a:path w="417" h="636">
                  <a:moveTo>
                    <a:pt x="250" y="636"/>
                  </a:moveTo>
                  <a:cubicBezTo>
                    <a:pt x="150" y="477"/>
                    <a:pt x="77" y="351"/>
                    <a:pt x="31" y="257"/>
                  </a:cubicBezTo>
                  <a:cubicBezTo>
                    <a:pt x="19" y="232"/>
                    <a:pt x="8" y="210"/>
                    <a:pt x="0" y="18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8"/>
                    <a:pt x="93" y="16"/>
                    <a:pt x="96" y="25"/>
                  </a:cubicBezTo>
                  <a:cubicBezTo>
                    <a:pt x="98" y="31"/>
                    <a:pt x="100" y="39"/>
                    <a:pt x="103" y="47"/>
                  </a:cubicBezTo>
                  <a:cubicBezTo>
                    <a:pt x="133" y="136"/>
                    <a:pt x="238" y="328"/>
                    <a:pt x="417" y="623"/>
                  </a:cubicBezTo>
                  <a:cubicBezTo>
                    <a:pt x="378" y="629"/>
                    <a:pt x="335" y="634"/>
                    <a:pt x="289" y="636"/>
                  </a:cubicBezTo>
                  <a:cubicBezTo>
                    <a:pt x="276" y="636"/>
                    <a:pt x="263" y="636"/>
                    <a:pt x="250" y="636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1733537" y="3005000"/>
            <a:ext cx="957064" cy="1341840"/>
            <a:chOff x="778791" y="3008237"/>
            <a:chExt cx="1102119" cy="1545128"/>
          </a:xfrm>
        </p:grpSpPr>
        <p:sp>
          <p:nvSpPr>
            <p:cNvPr id="1035" name="Freeform 11"/>
            <p:cNvSpPr/>
            <p:nvPr/>
          </p:nvSpPr>
          <p:spPr bwMode="auto">
            <a:xfrm>
              <a:off x="1065897" y="3008237"/>
              <a:ext cx="74092" cy="115769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23" y="0"/>
                </a:cxn>
                <a:cxn ang="0">
                  <a:pos x="5" y="36"/>
                </a:cxn>
                <a:cxn ang="0">
                  <a:pos x="2" y="12"/>
                </a:cxn>
              </a:cxnLst>
              <a:rect l="0" t="0" r="r" b="b"/>
              <a:pathLst>
                <a:path w="23" h="36">
                  <a:moveTo>
                    <a:pt x="2" y="12"/>
                  </a:moveTo>
                  <a:cubicBezTo>
                    <a:pt x="5" y="5"/>
                    <a:pt x="12" y="1"/>
                    <a:pt x="23" y="0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1" y="28"/>
                    <a:pt x="0" y="20"/>
                    <a:pt x="2" y="1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1" name="Freeform 17"/>
            <p:cNvSpPr/>
            <p:nvPr/>
          </p:nvSpPr>
          <p:spPr bwMode="auto">
            <a:xfrm>
              <a:off x="778791" y="3046827"/>
              <a:ext cx="1102119" cy="1506538"/>
            </a:xfrm>
            <a:custGeom>
              <a:avLst/>
              <a:gdLst/>
              <a:ahLst/>
              <a:cxnLst>
                <a:cxn ang="0">
                  <a:pos x="154" y="447"/>
                </a:cxn>
                <a:cxn ang="0">
                  <a:pos x="13" y="215"/>
                </a:cxn>
                <a:cxn ang="0">
                  <a:pos x="0" y="188"/>
                </a:cxn>
                <a:cxn ang="0">
                  <a:pos x="19" y="148"/>
                </a:cxn>
                <a:cxn ang="0">
                  <a:pos x="92" y="0"/>
                </a:cxn>
                <a:cxn ang="0">
                  <a:pos x="95" y="24"/>
                </a:cxn>
                <a:cxn ang="0">
                  <a:pos x="126" y="92"/>
                </a:cxn>
                <a:cxn ang="0">
                  <a:pos x="345" y="471"/>
                </a:cxn>
                <a:cxn ang="0">
                  <a:pos x="154" y="447"/>
                </a:cxn>
              </a:cxnLst>
              <a:rect l="0" t="0" r="r" b="b"/>
              <a:pathLst>
                <a:path w="345" h="471">
                  <a:moveTo>
                    <a:pt x="154" y="447"/>
                  </a:moveTo>
                  <a:cubicBezTo>
                    <a:pt x="96" y="366"/>
                    <a:pt x="49" y="289"/>
                    <a:pt x="13" y="215"/>
                  </a:cubicBezTo>
                  <a:cubicBezTo>
                    <a:pt x="9" y="206"/>
                    <a:pt x="4" y="197"/>
                    <a:pt x="0" y="18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8"/>
                    <a:pt x="91" y="16"/>
                    <a:pt x="95" y="24"/>
                  </a:cubicBezTo>
                  <a:cubicBezTo>
                    <a:pt x="103" y="45"/>
                    <a:pt x="114" y="67"/>
                    <a:pt x="126" y="92"/>
                  </a:cubicBezTo>
                  <a:cubicBezTo>
                    <a:pt x="172" y="186"/>
                    <a:pt x="245" y="312"/>
                    <a:pt x="345" y="471"/>
                  </a:cubicBezTo>
                  <a:cubicBezTo>
                    <a:pt x="277" y="469"/>
                    <a:pt x="213" y="461"/>
                    <a:pt x="154" y="44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1500304" y="3450046"/>
            <a:ext cx="660830" cy="829768"/>
            <a:chOff x="510207" y="3520707"/>
            <a:chExt cx="760987" cy="955478"/>
          </a:xfrm>
        </p:grpSpPr>
        <p:sp>
          <p:nvSpPr>
            <p:cNvPr id="1036" name="Freeform 12"/>
            <p:cNvSpPr/>
            <p:nvPr/>
          </p:nvSpPr>
          <p:spPr bwMode="auto">
            <a:xfrm>
              <a:off x="763355" y="3520707"/>
              <a:ext cx="75636" cy="12811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" y="40"/>
                </a:cxn>
                <a:cxn ang="0">
                  <a:pos x="1" y="14"/>
                </a:cxn>
                <a:cxn ang="0">
                  <a:pos x="24" y="0"/>
                </a:cxn>
              </a:cxnLst>
              <a:rect l="0" t="0" r="r" b="b"/>
              <a:pathLst>
                <a:path w="24" h="40">
                  <a:moveTo>
                    <a:pt x="24" y="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1" y="31"/>
                    <a:pt x="0" y="23"/>
                    <a:pt x="1" y="14"/>
                  </a:cubicBezTo>
                  <a:cubicBezTo>
                    <a:pt x="6" y="5"/>
                    <a:pt x="14" y="0"/>
                    <a:pt x="24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2" name="Freeform 18"/>
            <p:cNvSpPr/>
            <p:nvPr/>
          </p:nvSpPr>
          <p:spPr bwMode="auto">
            <a:xfrm>
              <a:off x="510207" y="3565471"/>
              <a:ext cx="760987" cy="91071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4" y="26"/>
                </a:cxn>
                <a:cxn ang="0">
                  <a:pos x="97" y="53"/>
                </a:cxn>
                <a:cxn ang="0">
                  <a:pos x="238" y="285"/>
                </a:cxn>
                <a:cxn ang="0">
                  <a:pos x="0" y="174"/>
                </a:cxn>
                <a:cxn ang="0">
                  <a:pos x="80" y="0"/>
                </a:cxn>
              </a:cxnLst>
              <a:rect l="0" t="0" r="r" b="b"/>
              <a:pathLst>
                <a:path w="238" h="285">
                  <a:moveTo>
                    <a:pt x="80" y="0"/>
                  </a:moveTo>
                  <a:cubicBezTo>
                    <a:pt x="79" y="9"/>
                    <a:pt x="80" y="17"/>
                    <a:pt x="84" y="26"/>
                  </a:cubicBezTo>
                  <a:cubicBezTo>
                    <a:pt x="88" y="35"/>
                    <a:pt x="93" y="44"/>
                    <a:pt x="97" y="53"/>
                  </a:cubicBezTo>
                  <a:cubicBezTo>
                    <a:pt x="133" y="127"/>
                    <a:pt x="180" y="204"/>
                    <a:pt x="238" y="285"/>
                  </a:cubicBezTo>
                  <a:cubicBezTo>
                    <a:pt x="148" y="263"/>
                    <a:pt x="69" y="226"/>
                    <a:pt x="0" y="174"/>
                  </a:cubicBezTo>
                  <a:lnTo>
                    <a:pt x="80" y="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/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Text Placeholder 3"/>
          <p:cNvSpPr txBox="1"/>
          <p:nvPr/>
        </p:nvSpPr>
        <p:spPr>
          <a:xfrm>
            <a:off x="3572801" y="1824714"/>
            <a:ext cx="306174" cy="2215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23" name="Text Placeholder 3"/>
          <p:cNvSpPr txBox="1"/>
          <p:nvPr/>
        </p:nvSpPr>
        <p:spPr>
          <a:xfrm>
            <a:off x="4567899" y="3168469"/>
            <a:ext cx="306174" cy="2215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24" name="Text Placeholder 3"/>
          <p:cNvSpPr txBox="1"/>
          <p:nvPr/>
        </p:nvSpPr>
        <p:spPr>
          <a:xfrm>
            <a:off x="3947980" y="2231905"/>
            <a:ext cx="306174" cy="2215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15%</a:t>
            </a:r>
          </a:p>
        </p:txBody>
      </p:sp>
      <p:sp>
        <p:nvSpPr>
          <p:cNvPr id="25" name="Text Placeholder 3"/>
          <p:cNvSpPr txBox="1"/>
          <p:nvPr/>
        </p:nvSpPr>
        <p:spPr>
          <a:xfrm>
            <a:off x="4275287" y="2699960"/>
            <a:ext cx="306174" cy="2215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26" name="Text Placeholder 3"/>
          <p:cNvSpPr txBox="1"/>
          <p:nvPr/>
        </p:nvSpPr>
        <p:spPr>
          <a:xfrm>
            <a:off x="4890747" y="3641830"/>
            <a:ext cx="306174" cy="2215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65%</a:t>
            </a:r>
          </a:p>
        </p:txBody>
      </p:sp>
      <p:sp>
        <p:nvSpPr>
          <p:cNvPr id="28" name="Freeform 182"/>
          <p:cNvSpPr>
            <a:spLocks noEditPoints="1"/>
          </p:cNvSpPr>
          <p:nvPr/>
        </p:nvSpPr>
        <p:spPr bwMode="auto">
          <a:xfrm>
            <a:off x="1617329" y="3822465"/>
            <a:ext cx="224856" cy="210095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72"/>
          <p:cNvSpPr>
            <a:spLocks noEditPoints="1"/>
          </p:cNvSpPr>
          <p:nvPr/>
        </p:nvSpPr>
        <p:spPr bwMode="auto">
          <a:xfrm>
            <a:off x="1928676" y="3634481"/>
            <a:ext cx="286673" cy="208666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122"/>
          <p:cNvSpPr>
            <a:spLocks noEditPoints="1"/>
          </p:cNvSpPr>
          <p:nvPr/>
        </p:nvSpPr>
        <p:spPr bwMode="auto">
          <a:xfrm>
            <a:off x="2351150" y="3380284"/>
            <a:ext cx="178671" cy="25697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100"/>
          <p:cNvSpPr>
            <a:spLocks noEditPoints="1"/>
          </p:cNvSpPr>
          <p:nvPr/>
        </p:nvSpPr>
        <p:spPr bwMode="auto">
          <a:xfrm>
            <a:off x="2690602" y="3160306"/>
            <a:ext cx="267717" cy="256653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66"/>
          <p:cNvSpPr>
            <a:spLocks noEditPoints="1"/>
          </p:cNvSpPr>
          <p:nvPr/>
        </p:nvSpPr>
        <p:spPr bwMode="auto">
          <a:xfrm>
            <a:off x="3019477" y="2916906"/>
            <a:ext cx="295389" cy="229129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5734176" y="1721448"/>
            <a:ext cx="295095" cy="29511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46"/>
          <p:cNvSpPr>
            <a:spLocks noEditPoints="1"/>
          </p:cNvSpPr>
          <p:nvPr/>
        </p:nvSpPr>
        <p:spPr bwMode="auto">
          <a:xfrm>
            <a:off x="5734176" y="2250845"/>
            <a:ext cx="295095" cy="29511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46"/>
          <p:cNvSpPr>
            <a:spLocks noEditPoints="1"/>
          </p:cNvSpPr>
          <p:nvPr/>
        </p:nvSpPr>
        <p:spPr bwMode="auto">
          <a:xfrm>
            <a:off x="5734176" y="2780242"/>
            <a:ext cx="295095" cy="29511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46"/>
          <p:cNvSpPr>
            <a:spLocks noEditPoints="1"/>
          </p:cNvSpPr>
          <p:nvPr/>
        </p:nvSpPr>
        <p:spPr bwMode="auto">
          <a:xfrm>
            <a:off x="5734176" y="3309638"/>
            <a:ext cx="295095" cy="29511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46"/>
          <p:cNvSpPr>
            <a:spLocks noEditPoints="1"/>
          </p:cNvSpPr>
          <p:nvPr/>
        </p:nvSpPr>
        <p:spPr bwMode="auto">
          <a:xfrm>
            <a:off x="5734176" y="3840968"/>
            <a:ext cx="295095" cy="29511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79404" tIns="39702" rIns="79404" bIns="39702" numCol="1" anchor="t" anchorCtr="0" compatLnSpc="1"/>
          <a:lstStyle/>
          <a:p>
            <a:pPr>
              <a:lnSpc>
                <a:spcPct val="120000"/>
              </a:lnSpc>
            </a:pPr>
            <a:endParaRPr lang="en-US" sz="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100700" y="1655083"/>
            <a:ext cx="1310743" cy="18466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6100700" y="1845238"/>
            <a:ext cx="1734918" cy="33239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2" name="Text Placeholder 7"/>
          <p:cNvSpPr txBox="1"/>
          <p:nvPr/>
        </p:nvSpPr>
        <p:spPr>
          <a:xfrm>
            <a:off x="6100700" y="2183949"/>
            <a:ext cx="1310743" cy="18466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6100700" y="2374104"/>
            <a:ext cx="1734918" cy="33239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4" name="Text Placeholder 7"/>
          <p:cNvSpPr txBox="1"/>
          <p:nvPr/>
        </p:nvSpPr>
        <p:spPr>
          <a:xfrm>
            <a:off x="6100700" y="2703851"/>
            <a:ext cx="1310743" cy="18466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6100700" y="2894006"/>
            <a:ext cx="1734918" cy="33239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Text Placeholder 7"/>
          <p:cNvSpPr txBox="1"/>
          <p:nvPr/>
        </p:nvSpPr>
        <p:spPr>
          <a:xfrm>
            <a:off x="6100700" y="3232716"/>
            <a:ext cx="1310743" cy="18466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6100700" y="3422872"/>
            <a:ext cx="1734918" cy="33239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8" name="Text Placeholder 7"/>
          <p:cNvSpPr txBox="1"/>
          <p:nvPr/>
        </p:nvSpPr>
        <p:spPr>
          <a:xfrm>
            <a:off x="6100700" y="3761582"/>
            <a:ext cx="1310743" cy="18466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 Placeholder 2"/>
          <p:cNvSpPr txBox="1"/>
          <p:nvPr/>
        </p:nvSpPr>
        <p:spPr>
          <a:xfrm>
            <a:off x="6100700" y="3951737"/>
            <a:ext cx="1734918" cy="33239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1" grpId="0" animBg="1"/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65" y="1342746"/>
            <a:ext cx="2238804" cy="153625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301921" y="1342746"/>
            <a:ext cx="2238804" cy="1536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603277" y="1342746"/>
            <a:ext cx="2238804" cy="153625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904632" y="1342746"/>
            <a:ext cx="2238804" cy="1536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65" y="2935921"/>
            <a:ext cx="2238804" cy="1536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301921" y="2935921"/>
            <a:ext cx="2238804" cy="153625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603277" y="2935921"/>
            <a:ext cx="2238804" cy="1536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904632" y="2935921"/>
            <a:ext cx="2238804" cy="153625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32"/>
          <p:cNvSpPr txBox="1"/>
          <p:nvPr/>
        </p:nvSpPr>
        <p:spPr>
          <a:xfrm>
            <a:off x="2626358" y="1807738"/>
            <a:ext cx="1589929" cy="663192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2"/>
          <p:cNvSpPr txBox="1"/>
          <p:nvPr/>
        </p:nvSpPr>
        <p:spPr>
          <a:xfrm>
            <a:off x="7243062" y="1807738"/>
            <a:ext cx="1589929" cy="663192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307169" y="3368400"/>
            <a:ext cx="1589929" cy="663192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32"/>
          <p:cNvSpPr txBox="1"/>
          <p:nvPr/>
        </p:nvSpPr>
        <p:spPr>
          <a:xfrm>
            <a:off x="4923873" y="3368400"/>
            <a:ext cx="1589929" cy="663192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15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047818" y="1547581"/>
            <a:ext cx="1242070" cy="12421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 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37924" y="1950185"/>
            <a:ext cx="1242070" cy="12421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lvl="0" algn="ctr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2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828030" y="1547581"/>
            <a:ext cx="1242070" cy="12421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lvl="0" algn="ctr"/>
            <a:r>
              <a:rPr lang="en-US" altLang="zh-CN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3</a:t>
            </a:r>
            <a:endParaRPr lang="zh-CN" altLang="en-US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718136" y="1950185"/>
            <a:ext cx="1242070" cy="124213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lvl="0"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4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2289888" y="2168650"/>
            <a:ext cx="648036" cy="402603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4179994" y="2168650"/>
            <a:ext cx="648036" cy="402603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6"/>
            <a:endCxn id="20" idx="2"/>
          </p:cNvCxnSpPr>
          <p:nvPr/>
        </p:nvCxnSpPr>
        <p:spPr>
          <a:xfrm>
            <a:off x="6070100" y="2168650"/>
            <a:ext cx="648036" cy="402603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970819" y="3610001"/>
            <a:ext cx="1728161" cy="25390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970819" y="3824263"/>
            <a:ext cx="1586609" cy="484740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2789459" y="3610001"/>
            <a:ext cx="1728161" cy="25390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2789459" y="3824263"/>
            <a:ext cx="1586609" cy="484740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4608099" y="3610001"/>
            <a:ext cx="1728161" cy="25390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71"/>
          <p:cNvSpPr txBox="1"/>
          <p:nvPr/>
        </p:nvSpPr>
        <p:spPr>
          <a:xfrm>
            <a:off x="4608099" y="3824263"/>
            <a:ext cx="1586609" cy="484740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6467379" y="3610001"/>
            <a:ext cx="1728161" cy="25390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71"/>
          <p:cNvSpPr txBox="1"/>
          <p:nvPr/>
        </p:nvSpPr>
        <p:spPr>
          <a:xfrm>
            <a:off x="6467379" y="3824263"/>
            <a:ext cx="1586609" cy="484740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380741" y="857345"/>
            <a:ext cx="6334338" cy="2814483"/>
            <a:chOff x="1447800" y="2628900"/>
            <a:chExt cx="5745163" cy="2552700"/>
          </a:xfrm>
        </p:grpSpPr>
        <p:sp>
          <p:nvSpPr>
            <p:cNvPr id="6184" name="Freeform 40"/>
            <p:cNvSpPr/>
            <p:nvPr/>
          </p:nvSpPr>
          <p:spPr bwMode="auto">
            <a:xfrm>
              <a:off x="1447800" y="2713037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rgbClr val="2B2939"/>
            </a:solidFill>
            <a:ln w="9525">
              <a:noFill/>
              <a:round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dirty="0"/>
            </a:p>
          </p:txBody>
        </p:sp>
        <p:sp>
          <p:nvSpPr>
            <p:cNvPr id="6" name="Freeform 40"/>
            <p:cNvSpPr/>
            <p:nvPr/>
          </p:nvSpPr>
          <p:spPr bwMode="auto">
            <a:xfrm>
              <a:off x="1447800" y="2628900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dirty="0"/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5400000">
            <a:off x="2150402" y="3921846"/>
            <a:ext cx="1642972" cy="119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560918" y="3799813"/>
            <a:ext cx="2000140" cy="119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3"/>
          <p:cNvGrpSpPr/>
          <p:nvPr/>
        </p:nvGrpSpPr>
        <p:grpSpPr>
          <a:xfrm>
            <a:off x="2257972" y="2520545"/>
            <a:ext cx="383687" cy="383688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b="1" dirty="0">
                  <a:solidFill>
                    <a:srgbClr val="2B2939"/>
                  </a:solidFill>
                  <a:cs typeface="+mn-ea"/>
                  <a:sym typeface="+mn-lt"/>
                </a:rPr>
                <a:t>1</a:t>
              </a:r>
              <a:endParaRPr lang="zh-CN" altLang="en-US" sz="23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28"/>
          <p:cNvGrpSpPr/>
          <p:nvPr/>
        </p:nvGrpSpPr>
        <p:grpSpPr>
          <a:xfrm>
            <a:off x="3241606" y="2010658"/>
            <a:ext cx="570341" cy="570341"/>
            <a:chOff x="3237545" y="4561747"/>
            <a:chExt cx="1146960" cy="1146960"/>
          </a:xfrm>
        </p:grpSpPr>
        <p:sp>
          <p:nvSpPr>
            <p:cNvPr id="30" name="圆角矩形 2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b="1" dirty="0">
                  <a:solidFill>
                    <a:srgbClr val="2B2939"/>
                  </a:solidFill>
                  <a:cs typeface="+mn-ea"/>
                  <a:sym typeface="+mn-lt"/>
                </a:rPr>
                <a:t>2</a:t>
              </a:r>
              <a:endParaRPr lang="zh-CN" altLang="en-US" sz="23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31"/>
          <p:cNvGrpSpPr/>
          <p:nvPr/>
        </p:nvGrpSpPr>
        <p:grpSpPr>
          <a:xfrm>
            <a:off x="4673494" y="1624361"/>
            <a:ext cx="811853" cy="811853"/>
            <a:chOff x="3237545" y="4561747"/>
            <a:chExt cx="1146960" cy="1146960"/>
          </a:xfrm>
        </p:grpSpPr>
        <p:sp>
          <p:nvSpPr>
            <p:cNvPr id="33" name="圆角矩形 3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00" b="1" dirty="0">
                  <a:solidFill>
                    <a:srgbClr val="2B2939"/>
                  </a:solidFill>
                  <a:cs typeface="+mn-ea"/>
                  <a:sym typeface="+mn-lt"/>
                </a:rPr>
                <a:t>3</a:t>
              </a:r>
              <a:endParaRPr lang="zh-CN" altLang="en-US" sz="23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41"/>
          <p:cNvSpPr txBox="1"/>
          <p:nvPr/>
        </p:nvSpPr>
        <p:spPr>
          <a:xfrm>
            <a:off x="1192774" y="3992673"/>
            <a:ext cx="1638234" cy="477005"/>
          </a:xfrm>
          <a:prstGeom prst="rect">
            <a:avLst/>
          </a:prstGeom>
          <a:noFill/>
        </p:spPr>
        <p:txBody>
          <a:bodyPr wrap="square" lIns="60913" tIns="30456" rIns="60913" bIns="3045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70"/>
          <p:cNvSpPr txBox="1"/>
          <p:nvPr/>
        </p:nvSpPr>
        <p:spPr>
          <a:xfrm>
            <a:off x="1192776" y="3780229"/>
            <a:ext cx="1728161" cy="253902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2980934" y="3829371"/>
            <a:ext cx="1638234" cy="477005"/>
          </a:xfrm>
          <a:prstGeom prst="rect">
            <a:avLst/>
          </a:prstGeom>
          <a:noFill/>
        </p:spPr>
        <p:txBody>
          <a:bodyPr wrap="square" lIns="60913" tIns="30456" rIns="60913" bIns="3045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70"/>
          <p:cNvSpPr txBox="1"/>
          <p:nvPr/>
        </p:nvSpPr>
        <p:spPr>
          <a:xfrm>
            <a:off x="2980935" y="3616927"/>
            <a:ext cx="1728161" cy="253902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41"/>
          <p:cNvSpPr txBox="1"/>
          <p:nvPr/>
        </p:nvSpPr>
        <p:spPr>
          <a:xfrm>
            <a:off x="4626854" y="3586273"/>
            <a:ext cx="1638234" cy="477005"/>
          </a:xfrm>
          <a:prstGeom prst="rect">
            <a:avLst/>
          </a:prstGeom>
          <a:noFill/>
        </p:spPr>
        <p:txBody>
          <a:bodyPr wrap="square" lIns="60913" tIns="30456" rIns="60913" bIns="3045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70"/>
          <p:cNvSpPr txBox="1"/>
          <p:nvPr/>
        </p:nvSpPr>
        <p:spPr>
          <a:xfrm>
            <a:off x="4626855" y="3373829"/>
            <a:ext cx="1728161" cy="253902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" y="3618843"/>
            <a:ext cx="9142871" cy="1524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647889" y="3896272"/>
            <a:ext cx="1178611" cy="969620"/>
            <a:chOff x="5329238" y="1931988"/>
            <a:chExt cx="550862" cy="498475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62588" y="2284413"/>
              <a:ext cx="53975" cy="146050"/>
            </a:xfrm>
            <a:custGeom>
              <a:avLst/>
              <a:gdLst>
                <a:gd name="T0" fmla="*/ 3 w 14"/>
                <a:gd name="T1" fmla="*/ 10 h 38"/>
                <a:gd name="T2" fmla="*/ 0 w 14"/>
                <a:gd name="T3" fmla="*/ 15 h 38"/>
                <a:gd name="T4" fmla="*/ 0 w 14"/>
                <a:gd name="T5" fmla="*/ 38 h 38"/>
                <a:gd name="T6" fmla="*/ 14 w 14"/>
                <a:gd name="T7" fmla="*/ 38 h 38"/>
                <a:gd name="T8" fmla="*/ 14 w 14"/>
                <a:gd name="T9" fmla="*/ 2 h 38"/>
                <a:gd name="T10" fmla="*/ 11 w 14"/>
                <a:gd name="T11" fmla="*/ 1 h 38"/>
                <a:gd name="T12" fmla="*/ 3 w 14"/>
                <a:gd name="T13" fmla="*/ 10 h 38"/>
                <a:gd name="T14" fmla="*/ 3 w 14"/>
                <a:gd name="T15" fmla="*/ 10 h 38"/>
                <a:gd name="T16" fmla="*/ 3 w 14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688013" y="2200275"/>
              <a:ext cx="49212" cy="230188"/>
            </a:xfrm>
            <a:custGeom>
              <a:avLst/>
              <a:gdLst>
                <a:gd name="T0" fmla="*/ 2 w 13"/>
                <a:gd name="T1" fmla="*/ 10 h 60"/>
                <a:gd name="T2" fmla="*/ 0 w 13"/>
                <a:gd name="T3" fmla="*/ 15 h 60"/>
                <a:gd name="T4" fmla="*/ 0 w 13"/>
                <a:gd name="T5" fmla="*/ 60 h 60"/>
                <a:gd name="T6" fmla="*/ 13 w 13"/>
                <a:gd name="T7" fmla="*/ 60 h 60"/>
                <a:gd name="T8" fmla="*/ 13 w 13"/>
                <a:gd name="T9" fmla="*/ 2 h 60"/>
                <a:gd name="T10" fmla="*/ 11 w 13"/>
                <a:gd name="T11" fmla="*/ 1 h 60"/>
                <a:gd name="T12" fmla="*/ 2 w 13"/>
                <a:gd name="T13" fmla="*/ 10 h 60"/>
                <a:gd name="T14" fmla="*/ 2 w 13"/>
                <a:gd name="T15" fmla="*/ 10 h 60"/>
                <a:gd name="T16" fmla="*/ 2 w 13"/>
                <a:gd name="T1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761038" y="2127250"/>
              <a:ext cx="49212" cy="303213"/>
            </a:xfrm>
            <a:custGeom>
              <a:avLst/>
              <a:gdLst>
                <a:gd name="T0" fmla="*/ 3 w 13"/>
                <a:gd name="T1" fmla="*/ 9 h 79"/>
                <a:gd name="T2" fmla="*/ 0 w 13"/>
                <a:gd name="T3" fmla="*/ 15 h 79"/>
                <a:gd name="T4" fmla="*/ 0 w 13"/>
                <a:gd name="T5" fmla="*/ 79 h 79"/>
                <a:gd name="T6" fmla="*/ 13 w 13"/>
                <a:gd name="T7" fmla="*/ 79 h 79"/>
                <a:gd name="T8" fmla="*/ 13 w 13"/>
                <a:gd name="T9" fmla="*/ 2 h 79"/>
                <a:gd name="T10" fmla="*/ 11 w 13"/>
                <a:gd name="T11" fmla="*/ 1 h 79"/>
                <a:gd name="T12" fmla="*/ 3 w 13"/>
                <a:gd name="T13" fmla="*/ 9 h 79"/>
                <a:gd name="T14" fmla="*/ 3 w 13"/>
                <a:gd name="T15" fmla="*/ 9 h 79"/>
                <a:gd name="T16" fmla="*/ 3 w 13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9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5611813" y="2273300"/>
              <a:ext cx="53975" cy="157163"/>
            </a:xfrm>
            <a:custGeom>
              <a:avLst/>
              <a:gdLst>
                <a:gd name="T0" fmla="*/ 3 w 14"/>
                <a:gd name="T1" fmla="*/ 10 h 41"/>
                <a:gd name="T2" fmla="*/ 2 w 14"/>
                <a:gd name="T3" fmla="*/ 11 h 41"/>
                <a:gd name="T4" fmla="*/ 0 w 14"/>
                <a:gd name="T5" fmla="*/ 16 h 41"/>
                <a:gd name="T6" fmla="*/ 0 w 14"/>
                <a:gd name="T7" fmla="*/ 41 h 41"/>
                <a:gd name="T8" fmla="*/ 14 w 14"/>
                <a:gd name="T9" fmla="*/ 41 h 41"/>
                <a:gd name="T10" fmla="*/ 14 w 14"/>
                <a:gd name="T11" fmla="*/ 3 h 41"/>
                <a:gd name="T12" fmla="*/ 11 w 14"/>
                <a:gd name="T13" fmla="*/ 2 h 41"/>
                <a:gd name="T14" fmla="*/ 3 w 14"/>
                <a:gd name="T15" fmla="*/ 10 h 41"/>
                <a:gd name="T16" fmla="*/ 3 w 14"/>
                <a:gd name="T17" fmla="*/ 10 h 41"/>
                <a:gd name="T18" fmla="*/ 3 w 14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1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538788" y="2279650"/>
              <a:ext cx="49212" cy="150813"/>
            </a:xfrm>
            <a:custGeom>
              <a:avLst/>
              <a:gdLst>
                <a:gd name="T0" fmla="*/ 2 w 13"/>
                <a:gd name="T1" fmla="*/ 1 h 39"/>
                <a:gd name="T2" fmla="*/ 0 w 13"/>
                <a:gd name="T3" fmla="*/ 2 h 39"/>
                <a:gd name="T4" fmla="*/ 0 w 13"/>
                <a:gd name="T5" fmla="*/ 39 h 39"/>
                <a:gd name="T6" fmla="*/ 13 w 13"/>
                <a:gd name="T7" fmla="*/ 39 h 39"/>
                <a:gd name="T8" fmla="*/ 13 w 13"/>
                <a:gd name="T9" fmla="*/ 16 h 39"/>
                <a:gd name="T10" fmla="*/ 11 w 13"/>
                <a:gd name="T11" fmla="*/ 10 h 39"/>
                <a:gd name="T12" fmla="*/ 9 w 13"/>
                <a:gd name="T13" fmla="*/ 8 h 39"/>
                <a:gd name="T14" fmla="*/ 2 w 13"/>
                <a:gd name="T15" fmla="*/ 1 h 39"/>
                <a:gd name="T16" fmla="*/ 2 w 13"/>
                <a:gd name="T17" fmla="*/ 1 h 39"/>
                <a:gd name="T18" fmla="*/ 2 w 13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9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381625" y="2357438"/>
              <a:ext cx="58737" cy="73025"/>
            </a:xfrm>
            <a:custGeom>
              <a:avLst/>
              <a:gdLst>
                <a:gd name="T0" fmla="*/ 7 w 15"/>
                <a:gd name="T1" fmla="*/ 8 h 19"/>
                <a:gd name="T2" fmla="*/ 2 w 15"/>
                <a:gd name="T3" fmla="*/ 12 h 19"/>
                <a:gd name="T4" fmla="*/ 0 w 15"/>
                <a:gd name="T5" fmla="*/ 17 h 19"/>
                <a:gd name="T6" fmla="*/ 0 w 15"/>
                <a:gd name="T7" fmla="*/ 19 h 19"/>
                <a:gd name="T8" fmla="*/ 15 w 15"/>
                <a:gd name="T9" fmla="*/ 19 h 19"/>
                <a:gd name="T10" fmla="*/ 15 w 15"/>
                <a:gd name="T11" fmla="*/ 2 h 19"/>
                <a:gd name="T12" fmla="*/ 13 w 15"/>
                <a:gd name="T13" fmla="*/ 1 h 19"/>
                <a:gd name="T14" fmla="*/ 7 w 15"/>
                <a:gd name="T15" fmla="*/ 8 h 19"/>
                <a:gd name="T16" fmla="*/ 7 w 15"/>
                <a:gd name="T17" fmla="*/ 8 h 19"/>
                <a:gd name="T18" fmla="*/ 7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329238" y="1931988"/>
              <a:ext cx="550862" cy="414338"/>
            </a:xfrm>
            <a:custGeom>
              <a:avLst/>
              <a:gdLst>
                <a:gd name="T0" fmla="*/ 142 w 144"/>
                <a:gd name="T1" fmla="*/ 53 h 108"/>
                <a:gd name="T2" fmla="*/ 144 w 144"/>
                <a:gd name="T3" fmla="*/ 52 h 108"/>
                <a:gd name="T4" fmla="*/ 144 w 144"/>
                <a:gd name="T5" fmla="*/ 6 h 108"/>
                <a:gd name="T6" fmla="*/ 138 w 144"/>
                <a:gd name="T7" fmla="*/ 0 h 108"/>
                <a:gd name="T8" fmla="*/ 92 w 144"/>
                <a:gd name="T9" fmla="*/ 0 h 108"/>
                <a:gd name="T10" fmla="*/ 91 w 144"/>
                <a:gd name="T11" fmla="*/ 2 h 108"/>
                <a:gd name="T12" fmla="*/ 108 w 144"/>
                <a:gd name="T13" fmla="*/ 18 h 108"/>
                <a:gd name="T14" fmla="*/ 101 w 144"/>
                <a:gd name="T15" fmla="*/ 25 h 108"/>
                <a:gd name="T16" fmla="*/ 70 w 144"/>
                <a:gd name="T17" fmla="*/ 56 h 108"/>
                <a:gd name="T18" fmla="*/ 54 w 144"/>
                <a:gd name="T19" fmla="*/ 39 h 108"/>
                <a:gd name="T20" fmla="*/ 50 w 144"/>
                <a:gd name="T21" fmla="*/ 39 h 108"/>
                <a:gd name="T22" fmla="*/ 5 w 144"/>
                <a:gd name="T23" fmla="*/ 84 h 108"/>
                <a:gd name="T24" fmla="*/ 5 w 144"/>
                <a:gd name="T25" fmla="*/ 103 h 108"/>
                <a:gd name="T26" fmla="*/ 5 w 144"/>
                <a:gd name="T27" fmla="*/ 103 h 108"/>
                <a:gd name="T28" fmla="*/ 23 w 144"/>
                <a:gd name="T29" fmla="*/ 103 h 108"/>
                <a:gd name="T30" fmla="*/ 52 w 144"/>
                <a:gd name="T31" fmla="*/ 74 h 108"/>
                <a:gd name="T32" fmla="*/ 68 w 144"/>
                <a:gd name="T33" fmla="*/ 90 h 108"/>
                <a:gd name="T34" fmla="*/ 73 w 144"/>
                <a:gd name="T35" fmla="*/ 90 h 108"/>
                <a:gd name="T36" fmla="*/ 126 w 144"/>
                <a:gd name="T37" fmla="*/ 37 h 108"/>
                <a:gd name="T38" fmla="*/ 142 w 144"/>
                <a:gd name="T39" fmla="*/ 53 h 108"/>
                <a:gd name="T40" fmla="*/ 142 w 144"/>
                <a:gd name="T41" fmla="*/ 53 h 108"/>
                <a:gd name="T42" fmla="*/ 142 w 144"/>
                <a:gd name="T4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08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42"/>
          <p:cNvGrpSpPr/>
          <p:nvPr/>
        </p:nvGrpSpPr>
        <p:grpSpPr>
          <a:xfrm>
            <a:off x="2361008" y="3882041"/>
            <a:ext cx="6418032" cy="963111"/>
            <a:chOff x="3147645" y="5176167"/>
            <a:chExt cx="8558432" cy="1284235"/>
          </a:xfrm>
        </p:grpSpPr>
        <p:sp>
          <p:nvSpPr>
            <p:cNvPr id="13" name="Rectangle 12"/>
            <p:cNvSpPr/>
            <p:nvPr/>
          </p:nvSpPr>
          <p:spPr>
            <a:xfrm>
              <a:off x="3147645" y="5176167"/>
              <a:ext cx="8331592" cy="246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270" indent="-128270">
                <a:buFont typeface="Arial" panose="020B0604020202020204" pitchFamily="34" charset="0"/>
                <a:buChar char="•"/>
              </a:pP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Lorem ipsum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dolor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sit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amet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,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consectetur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adipiscing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elit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Integer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dolor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quam,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47645" y="5541273"/>
              <a:ext cx="8558432" cy="369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270" indent="-128270">
                <a:buFont typeface="Arial" panose="020B0604020202020204" pitchFamily="34" charset="0"/>
                <a:buChar char="•"/>
              </a:pP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Lorem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ipsum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dolor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sit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amet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,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consectetur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adipiscing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elit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Integer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dolor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quam,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pretium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eu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placerat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eu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semper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et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nunc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Nullam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ut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turpis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dictum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luctus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mi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quis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luctus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lorem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Nullam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porttitor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consectetur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nunc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in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tempor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Cras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vitae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venenatis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sem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at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pretium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arcu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47645" y="6091045"/>
              <a:ext cx="8558432" cy="369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270" indent="-128270">
                <a:buFont typeface="Arial" panose="020B0604020202020204" pitchFamily="34" charset="0"/>
                <a:buChar char="•"/>
              </a:pP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Lorem ipsum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dolor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sit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amet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,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consectetur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adipiscing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elit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Integer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dolor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quam,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pretium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eu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placerat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eu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semper et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nunc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Nullam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ut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turpis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dictum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luctus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mi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quis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luctus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lorem.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Nullam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porttitor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consectetur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nunc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in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tempor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Cras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vitae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venenatis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sem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at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pretium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GB" sz="600" dirty="0" err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arcu</a:t>
              </a:r>
              <a:r>
                <a:rPr lang="en-GB" sz="6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7140797" y="1357647"/>
            <a:ext cx="685715" cy="685753"/>
            <a:chOff x="9521484" y="181008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9521484" y="1810084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9818387" y="2085996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00" dirty="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7"/>
          <p:cNvGrpSpPr/>
          <p:nvPr/>
        </p:nvGrpSpPr>
        <p:grpSpPr>
          <a:xfrm>
            <a:off x="5199695" y="1357647"/>
            <a:ext cx="685715" cy="685753"/>
            <a:chOff x="6933028" y="1810084"/>
            <a:chExt cx="914400" cy="914400"/>
          </a:xfrm>
        </p:grpSpPr>
        <p:sp>
          <p:nvSpPr>
            <p:cNvPr id="21" name="Oval 20"/>
            <p:cNvSpPr/>
            <p:nvPr/>
          </p:nvSpPr>
          <p:spPr>
            <a:xfrm>
              <a:off x="6933028" y="1810084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217527" y="2069775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00" dirty="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5"/>
          <p:cNvGrpSpPr/>
          <p:nvPr/>
        </p:nvGrpSpPr>
        <p:grpSpPr>
          <a:xfrm>
            <a:off x="1317490" y="1357647"/>
            <a:ext cx="685715" cy="685753"/>
            <a:chOff x="1756116" y="181008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1756116" y="181008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074965" y="204878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00" dirty="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3258592" y="1357647"/>
            <a:ext cx="685715" cy="685753"/>
            <a:chOff x="4344572" y="1810084"/>
            <a:chExt cx="914400" cy="914400"/>
          </a:xfrm>
        </p:grpSpPr>
        <p:sp>
          <p:nvSpPr>
            <p:cNvPr id="20" name="Oval 19"/>
            <p:cNvSpPr/>
            <p:nvPr/>
          </p:nvSpPr>
          <p:spPr>
            <a:xfrm>
              <a:off x="4344572" y="181008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618575" y="2072638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00" dirty="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2638571" y="1638006"/>
            <a:ext cx="0" cy="15267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0" y="1638006"/>
            <a:ext cx="0" cy="15267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23652" y="1638006"/>
            <a:ext cx="0" cy="15267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1"/>
          <p:cNvSpPr txBox="1"/>
          <p:nvPr/>
        </p:nvSpPr>
        <p:spPr>
          <a:xfrm>
            <a:off x="759976" y="2316766"/>
            <a:ext cx="1885719" cy="477011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759976" y="2109846"/>
            <a:ext cx="1728161" cy="25390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1"/>
          <p:cNvSpPr txBox="1"/>
          <p:nvPr/>
        </p:nvSpPr>
        <p:spPr>
          <a:xfrm>
            <a:off x="2710696" y="2316766"/>
            <a:ext cx="1885719" cy="477011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70"/>
          <p:cNvSpPr txBox="1"/>
          <p:nvPr/>
        </p:nvSpPr>
        <p:spPr>
          <a:xfrm>
            <a:off x="2710696" y="2109846"/>
            <a:ext cx="1728161" cy="25390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1"/>
          <p:cNvSpPr txBox="1"/>
          <p:nvPr/>
        </p:nvSpPr>
        <p:spPr>
          <a:xfrm>
            <a:off x="4641096" y="2316766"/>
            <a:ext cx="1885719" cy="477011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170"/>
          <p:cNvSpPr txBox="1"/>
          <p:nvPr/>
        </p:nvSpPr>
        <p:spPr>
          <a:xfrm>
            <a:off x="4641096" y="2109846"/>
            <a:ext cx="1728161" cy="25390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1"/>
          <p:cNvSpPr txBox="1"/>
          <p:nvPr/>
        </p:nvSpPr>
        <p:spPr>
          <a:xfrm>
            <a:off x="6652776" y="2316766"/>
            <a:ext cx="1885719" cy="477011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170"/>
          <p:cNvSpPr txBox="1"/>
          <p:nvPr/>
        </p:nvSpPr>
        <p:spPr>
          <a:xfrm>
            <a:off x="6652776" y="2109846"/>
            <a:ext cx="1728161" cy="25390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58c5f3977fb45副本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8" name="TextBox 11"/>
          <p:cNvSpPr txBox="1"/>
          <p:nvPr/>
        </p:nvSpPr>
        <p:spPr>
          <a:xfrm>
            <a:off x="3443699" y="1906205"/>
            <a:ext cx="2431754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3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360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3308973" y="1808090"/>
            <a:ext cx="0" cy="142041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/>
          <p:nvPr/>
        </p:nvSpPr>
        <p:spPr>
          <a:xfrm>
            <a:off x="2055189" y="2982336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03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1907704" y="1781931"/>
            <a:ext cx="1050058" cy="10501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621575" y="2891323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673929" y="2891323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036956" y="1946841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50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3621575" y="3097300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4673929" y="3097300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363564" y="2418124"/>
            <a:ext cx="1332248" cy="1332320"/>
            <a:chOff x="5068163" y="6079077"/>
            <a:chExt cx="5199191" cy="5199189"/>
          </a:xfrm>
        </p:grpSpPr>
        <p:sp>
          <p:nvSpPr>
            <p:cNvPr id="9" name="Freeform 240"/>
            <p:cNvSpPr>
              <a:spLocks noEditPoints="1"/>
            </p:cNvSpPr>
            <p:nvPr/>
          </p:nvSpPr>
          <p:spPr bwMode="auto">
            <a:xfrm>
              <a:off x="5068163" y="6079077"/>
              <a:ext cx="5199191" cy="5199189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47"/>
            <p:cNvSpPr>
              <a:spLocks noEditPoints="1"/>
            </p:cNvSpPr>
            <p:nvPr/>
          </p:nvSpPr>
          <p:spPr bwMode="auto">
            <a:xfrm>
              <a:off x="6521688" y="7537269"/>
              <a:ext cx="2292142" cy="2286366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2622782" y="1962259"/>
            <a:ext cx="1531947" cy="1532031"/>
            <a:chOff x="10036426" y="5299731"/>
            <a:chExt cx="5978535" cy="5978535"/>
          </a:xfrm>
        </p:grpSpPr>
        <p:sp>
          <p:nvSpPr>
            <p:cNvPr id="8" name="Freeform 239"/>
            <p:cNvSpPr>
              <a:spLocks noEditPoints="1"/>
            </p:cNvSpPr>
            <p:nvPr/>
          </p:nvSpPr>
          <p:spPr bwMode="auto">
            <a:xfrm>
              <a:off x="10036426" y="5299731"/>
              <a:ext cx="5978535" cy="5978535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48"/>
            <p:cNvSpPr>
              <a:spLocks noEditPoints="1"/>
            </p:cNvSpPr>
            <p:nvPr/>
          </p:nvSpPr>
          <p:spPr bwMode="auto">
            <a:xfrm>
              <a:off x="11896328" y="7080775"/>
              <a:ext cx="2382846" cy="2393316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754327" y="1781867"/>
            <a:ext cx="966586" cy="966639"/>
            <a:chOff x="1784916" y="4981028"/>
            <a:chExt cx="3772171" cy="3772171"/>
          </a:xfrm>
        </p:grpSpPr>
        <p:sp>
          <p:nvSpPr>
            <p:cNvPr id="10" name="Freeform 241"/>
            <p:cNvSpPr>
              <a:spLocks noEditPoints="1"/>
            </p:cNvSpPr>
            <p:nvPr/>
          </p:nvSpPr>
          <p:spPr bwMode="auto">
            <a:xfrm>
              <a:off x="1784916" y="4981028"/>
              <a:ext cx="3772171" cy="377217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249"/>
            <p:cNvSpPr>
              <a:spLocks noEditPoints="1"/>
            </p:cNvSpPr>
            <p:nvPr/>
          </p:nvSpPr>
          <p:spPr bwMode="auto">
            <a:xfrm>
              <a:off x="2879410" y="6079077"/>
              <a:ext cx="1590304" cy="1590304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3663272" y="3222409"/>
            <a:ext cx="966586" cy="966639"/>
            <a:chOff x="1784916" y="4981028"/>
            <a:chExt cx="3772171" cy="3772171"/>
          </a:xfrm>
          <a:solidFill>
            <a:schemeClr val="accent5"/>
          </a:solidFill>
        </p:grpSpPr>
        <p:sp>
          <p:nvSpPr>
            <p:cNvPr id="25" name="Freeform 241"/>
            <p:cNvSpPr>
              <a:spLocks noEditPoints="1"/>
            </p:cNvSpPr>
            <p:nvPr/>
          </p:nvSpPr>
          <p:spPr bwMode="auto">
            <a:xfrm>
              <a:off x="1784916" y="4981028"/>
              <a:ext cx="3772171" cy="377217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49"/>
            <p:cNvSpPr>
              <a:spLocks noEditPoints="1"/>
            </p:cNvSpPr>
            <p:nvPr/>
          </p:nvSpPr>
          <p:spPr bwMode="auto">
            <a:xfrm>
              <a:off x="2879410" y="6079077"/>
              <a:ext cx="1590304" cy="1590304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 Placeholder 7"/>
          <p:cNvSpPr txBox="1"/>
          <p:nvPr/>
        </p:nvSpPr>
        <p:spPr>
          <a:xfrm>
            <a:off x="1730212" y="1188608"/>
            <a:ext cx="1369154" cy="210471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1730212" y="1397862"/>
            <a:ext cx="1276865" cy="4703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7"/>
          <p:cNvSpPr txBox="1"/>
          <p:nvPr/>
        </p:nvSpPr>
        <p:spPr>
          <a:xfrm>
            <a:off x="1915995" y="3841321"/>
            <a:ext cx="1369154" cy="210471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1915995" y="4050574"/>
            <a:ext cx="1276865" cy="4703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4248602" y="1983390"/>
            <a:ext cx="1369154" cy="210471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4248603" y="2192643"/>
            <a:ext cx="2096155" cy="5991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请替换文字内容，修改文字内容，也可以直接复制你的内容到此。请替换文字内容，修改文字内容，也可以直接复制你的内容到此。更多模版：芒果派旗舰店芒果派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4723380" y="3387160"/>
            <a:ext cx="1369154" cy="210471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4723381" y="3596413"/>
            <a:ext cx="1276865" cy="4703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Placeholder 7"/>
          <p:cNvSpPr txBox="1"/>
          <p:nvPr/>
        </p:nvSpPr>
        <p:spPr>
          <a:xfrm>
            <a:off x="6344758" y="2251495"/>
            <a:ext cx="972908" cy="21927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6344758" y="2481392"/>
            <a:ext cx="1994827" cy="18104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/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1184492"/>
            <a:ext cx="9157547" cy="3281142"/>
            <a:chOff x="-251" y="971550"/>
            <a:chExt cx="9158050" cy="3400836"/>
          </a:xfrm>
          <a:solidFill>
            <a:srgbClr val="108036"/>
          </a:solidFill>
        </p:grpSpPr>
        <p:grpSp>
          <p:nvGrpSpPr>
            <p:cNvPr id="3" name="Group 6"/>
            <p:cNvGrpSpPr/>
            <p:nvPr/>
          </p:nvGrpSpPr>
          <p:grpSpPr>
            <a:xfrm>
              <a:off x="7316582" y="971550"/>
              <a:ext cx="1841217" cy="850209"/>
              <a:chOff x="7316582" y="971550"/>
              <a:chExt cx="1841217" cy="850209"/>
            </a:xfrm>
            <a:grpFill/>
          </p:grpSpPr>
          <p:sp>
            <p:nvSpPr>
              <p:cNvPr id="31" name="Round Single Corner Rectangle 30"/>
              <p:cNvSpPr/>
              <p:nvPr/>
            </p:nvSpPr>
            <p:spPr>
              <a:xfrm flipH="1">
                <a:off x="7316582" y="971550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230291" y="971550"/>
                <a:ext cx="927508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8"/>
            <p:cNvGrpSpPr/>
            <p:nvPr/>
          </p:nvGrpSpPr>
          <p:grpSpPr>
            <a:xfrm>
              <a:off x="5486206" y="1821759"/>
              <a:ext cx="2744086" cy="850209"/>
              <a:chOff x="5486206" y="1821759"/>
              <a:chExt cx="2744086" cy="850209"/>
            </a:xfrm>
            <a:grpFill/>
          </p:grpSpPr>
          <p:sp>
            <p:nvSpPr>
              <p:cNvPr id="25" name="Round Single Corner Rectangle 24"/>
              <p:cNvSpPr/>
              <p:nvPr/>
            </p:nvSpPr>
            <p:spPr>
              <a:xfrm flipH="1">
                <a:off x="5486206" y="1821759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02590" y="1821759"/>
                <a:ext cx="913710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ound Single Corner Rectangle 26"/>
              <p:cNvSpPr/>
              <p:nvPr/>
            </p:nvSpPr>
            <p:spPr>
              <a:xfrm flipV="1">
                <a:off x="7316582" y="1821759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5400000">
                <a:off x="7273447" y="2198347"/>
                <a:ext cx="208428" cy="12272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" name="Group 9"/>
            <p:cNvGrpSpPr/>
            <p:nvPr/>
          </p:nvGrpSpPr>
          <p:grpSpPr>
            <a:xfrm>
              <a:off x="3658788" y="2671968"/>
              <a:ext cx="2741129" cy="850209"/>
              <a:chOff x="3658788" y="2671968"/>
              <a:chExt cx="2741129" cy="850209"/>
            </a:xfrm>
            <a:grpFill/>
          </p:grpSpPr>
          <p:sp>
            <p:nvSpPr>
              <p:cNvPr id="21" name="Round Single Corner Rectangle 20"/>
              <p:cNvSpPr/>
              <p:nvPr/>
            </p:nvSpPr>
            <p:spPr>
              <a:xfrm flipH="1">
                <a:off x="3658788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572497" y="2671968"/>
                <a:ext cx="913710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ound Single Corner Rectangle 22"/>
              <p:cNvSpPr/>
              <p:nvPr/>
            </p:nvSpPr>
            <p:spPr>
              <a:xfrm flipV="1">
                <a:off x="5486207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5400000">
                <a:off x="5443548" y="3035711"/>
                <a:ext cx="208428" cy="12272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1831370" y="3522177"/>
              <a:ext cx="2741128" cy="850209"/>
              <a:chOff x="1831370" y="3522177"/>
              <a:chExt cx="2741128" cy="850209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745079" y="3522177"/>
                <a:ext cx="913710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ound Single Corner Rectangle 17"/>
              <p:cNvSpPr/>
              <p:nvPr/>
            </p:nvSpPr>
            <p:spPr>
              <a:xfrm flipH="1" flipV="1">
                <a:off x="1831370" y="3522177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Round Single Corner Rectangle 18"/>
              <p:cNvSpPr/>
              <p:nvPr/>
            </p:nvSpPr>
            <p:spPr>
              <a:xfrm flipV="1">
                <a:off x="3658788" y="3522177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5400000">
                <a:off x="3615935" y="3908056"/>
                <a:ext cx="208428" cy="12272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1"/>
            <p:cNvGrpSpPr/>
            <p:nvPr/>
          </p:nvGrpSpPr>
          <p:grpSpPr>
            <a:xfrm>
              <a:off x="-251" y="2671968"/>
              <a:ext cx="2745331" cy="850209"/>
              <a:chOff x="-251" y="2671968"/>
              <a:chExt cx="2745331" cy="850209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917661" y="2671968"/>
                <a:ext cx="913710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ound Single Corner Rectangle 13"/>
              <p:cNvSpPr/>
              <p:nvPr/>
            </p:nvSpPr>
            <p:spPr>
              <a:xfrm>
                <a:off x="1831370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251" y="2671968"/>
                <a:ext cx="917912" cy="850209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4" name="Freeform 6"/>
          <p:cNvSpPr>
            <a:spLocks noChangeAspect="1" noEditPoints="1"/>
          </p:cNvSpPr>
          <p:nvPr/>
        </p:nvSpPr>
        <p:spPr bwMode="auto">
          <a:xfrm>
            <a:off x="1242026" y="2969434"/>
            <a:ext cx="246380" cy="271035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5" tIns="34288" rIns="68575" bIns="34288" numCol="1" anchor="t" anchorCtr="0" compatLnSpc="1"/>
          <a:lstStyle/>
          <a:p>
            <a:pPr>
              <a:lnSpc>
                <a:spcPct val="130000"/>
              </a:lnSpc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11"/>
          <p:cNvSpPr>
            <a:spLocks noChangeAspect="1"/>
          </p:cNvSpPr>
          <p:nvPr/>
        </p:nvSpPr>
        <p:spPr bwMode="auto">
          <a:xfrm>
            <a:off x="4885831" y="3010244"/>
            <a:ext cx="303886" cy="197569"/>
          </a:xfrm>
          <a:custGeom>
            <a:avLst/>
            <a:gdLst>
              <a:gd name="T0" fmla="*/ 304 w 400"/>
              <a:gd name="T1" fmla="*/ 73 h 260"/>
              <a:gd name="T2" fmla="*/ 288 w 400"/>
              <a:gd name="T3" fmla="*/ 74 h 260"/>
              <a:gd name="T4" fmla="*/ 186 w 400"/>
              <a:gd name="T5" fmla="*/ 0 h 260"/>
              <a:gd name="T6" fmla="*/ 80 w 400"/>
              <a:gd name="T7" fmla="*/ 104 h 260"/>
              <a:gd name="T8" fmla="*/ 81 w 400"/>
              <a:gd name="T9" fmla="*/ 119 h 260"/>
              <a:gd name="T10" fmla="*/ 72 w 400"/>
              <a:gd name="T11" fmla="*/ 118 h 260"/>
              <a:gd name="T12" fmla="*/ 0 w 400"/>
              <a:gd name="T13" fmla="*/ 189 h 260"/>
              <a:gd name="T14" fmla="*/ 72 w 400"/>
              <a:gd name="T15" fmla="*/ 260 h 260"/>
              <a:gd name="T16" fmla="*/ 172 w 400"/>
              <a:gd name="T17" fmla="*/ 260 h 260"/>
              <a:gd name="T18" fmla="*/ 172 w 400"/>
              <a:gd name="T19" fmla="*/ 184 h 260"/>
              <a:gd name="T20" fmla="*/ 130 w 400"/>
              <a:gd name="T21" fmla="*/ 184 h 260"/>
              <a:gd name="T22" fmla="*/ 200 w 400"/>
              <a:gd name="T23" fmla="*/ 92 h 260"/>
              <a:gd name="T24" fmla="*/ 270 w 400"/>
              <a:gd name="T25" fmla="*/ 184 h 260"/>
              <a:gd name="T26" fmla="*/ 228 w 400"/>
              <a:gd name="T27" fmla="*/ 184 h 260"/>
              <a:gd name="T28" fmla="*/ 228 w 400"/>
              <a:gd name="T29" fmla="*/ 260 h 260"/>
              <a:gd name="T30" fmla="*/ 304 w 400"/>
              <a:gd name="T31" fmla="*/ 260 h 260"/>
              <a:gd name="T32" fmla="*/ 400 w 400"/>
              <a:gd name="T33" fmla="*/ 166 h 260"/>
              <a:gd name="T34" fmla="*/ 304 w 400"/>
              <a:gd name="T35" fmla="*/ 7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60">
                <a:moveTo>
                  <a:pt x="304" y="73"/>
                </a:moveTo>
                <a:cubicBezTo>
                  <a:pt x="298" y="73"/>
                  <a:pt x="293" y="73"/>
                  <a:pt x="288" y="74"/>
                </a:cubicBezTo>
                <a:cubicBezTo>
                  <a:pt x="275" y="31"/>
                  <a:pt x="234" y="0"/>
                  <a:pt x="186" y="0"/>
                </a:cubicBezTo>
                <a:cubicBezTo>
                  <a:pt x="127" y="0"/>
                  <a:pt x="80" y="46"/>
                  <a:pt x="80" y="104"/>
                </a:cubicBezTo>
                <a:cubicBezTo>
                  <a:pt x="80" y="109"/>
                  <a:pt x="80" y="114"/>
                  <a:pt x="81" y="119"/>
                </a:cubicBezTo>
                <a:cubicBezTo>
                  <a:pt x="78" y="119"/>
                  <a:pt x="75" y="118"/>
                  <a:pt x="72" y="118"/>
                </a:cubicBezTo>
                <a:cubicBezTo>
                  <a:pt x="32" y="118"/>
                  <a:pt x="0" y="150"/>
                  <a:pt x="0" y="189"/>
                </a:cubicBezTo>
                <a:cubicBezTo>
                  <a:pt x="0" y="228"/>
                  <a:pt x="32" y="260"/>
                  <a:pt x="72" y="260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70" y="184"/>
                  <a:pt x="270" y="184"/>
                  <a:pt x="270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260"/>
                  <a:pt x="228" y="260"/>
                  <a:pt x="228" y="260"/>
                </a:cubicBezTo>
                <a:cubicBezTo>
                  <a:pt x="304" y="260"/>
                  <a:pt x="304" y="260"/>
                  <a:pt x="304" y="260"/>
                </a:cubicBezTo>
                <a:cubicBezTo>
                  <a:pt x="357" y="260"/>
                  <a:pt x="400" y="218"/>
                  <a:pt x="400" y="166"/>
                </a:cubicBezTo>
                <a:cubicBezTo>
                  <a:pt x="400" y="115"/>
                  <a:pt x="357" y="73"/>
                  <a:pt x="304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5" tIns="34288" rIns="68575" bIns="34288" numCol="1" anchor="t" anchorCtr="0" compatLnSpc="1"/>
          <a:lstStyle/>
          <a:p>
            <a:pPr>
              <a:lnSpc>
                <a:spcPct val="130000"/>
              </a:lnSpc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6"/>
          <p:cNvSpPr>
            <a:spLocks noChangeAspect="1" noEditPoints="1"/>
          </p:cNvSpPr>
          <p:nvPr/>
        </p:nvSpPr>
        <p:spPr bwMode="auto">
          <a:xfrm>
            <a:off x="3058118" y="3810746"/>
            <a:ext cx="281104" cy="280800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5" tIns="34288" rIns="68575" bIns="34288" numCol="1" anchor="t" anchorCtr="0" compatLnSpc="1"/>
          <a:lstStyle/>
          <a:p>
            <a:pPr>
              <a:lnSpc>
                <a:spcPct val="130000"/>
              </a:lnSpc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21"/>
          <p:cNvSpPr>
            <a:spLocks noChangeAspect="1" noEditPoints="1"/>
          </p:cNvSpPr>
          <p:nvPr/>
        </p:nvSpPr>
        <p:spPr bwMode="auto">
          <a:xfrm>
            <a:off x="8546968" y="1372381"/>
            <a:ext cx="279905" cy="249181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5" tIns="34288" rIns="68575" bIns="34288" numCol="1" anchor="t" anchorCtr="0" compatLnSpc="1"/>
          <a:lstStyle/>
          <a:p>
            <a:pPr>
              <a:lnSpc>
                <a:spcPct val="130000"/>
              </a:lnSpc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26"/>
          <p:cNvSpPr>
            <a:spLocks noChangeAspect="1" noEditPoints="1"/>
          </p:cNvSpPr>
          <p:nvPr/>
        </p:nvSpPr>
        <p:spPr bwMode="auto">
          <a:xfrm>
            <a:off x="6772626" y="2179431"/>
            <a:ext cx="206206" cy="258179"/>
          </a:xfrm>
          <a:custGeom>
            <a:avLst/>
            <a:gdLst>
              <a:gd name="T0" fmla="*/ 311 w 321"/>
              <a:gd name="T1" fmla="*/ 99 h 402"/>
              <a:gd name="T2" fmla="*/ 189 w 321"/>
              <a:gd name="T3" fmla="*/ 11 h 402"/>
              <a:gd name="T4" fmla="*/ 94 w 321"/>
              <a:gd name="T5" fmla="*/ 126 h 402"/>
              <a:gd name="T6" fmla="*/ 109 w 321"/>
              <a:gd name="T7" fmla="*/ 174 h 402"/>
              <a:gd name="T8" fmla="*/ 6 w 321"/>
              <a:gd name="T9" fmla="*/ 328 h 402"/>
              <a:gd name="T10" fmla="*/ 1 w 321"/>
              <a:gd name="T11" fmla="*/ 351 h 402"/>
              <a:gd name="T12" fmla="*/ 8 w 321"/>
              <a:gd name="T13" fmla="*/ 390 h 402"/>
              <a:gd name="T14" fmla="*/ 22 w 321"/>
              <a:gd name="T15" fmla="*/ 401 h 402"/>
              <a:gd name="T16" fmla="*/ 52 w 321"/>
              <a:gd name="T17" fmla="*/ 395 h 402"/>
              <a:gd name="T18" fmla="*/ 71 w 321"/>
              <a:gd name="T19" fmla="*/ 382 h 402"/>
              <a:gd name="T20" fmla="*/ 111 w 321"/>
              <a:gd name="T21" fmla="*/ 316 h 402"/>
              <a:gd name="T22" fmla="*/ 112 w 321"/>
              <a:gd name="T23" fmla="*/ 316 h 402"/>
              <a:gd name="T24" fmla="*/ 140 w 321"/>
              <a:gd name="T25" fmla="*/ 311 h 402"/>
              <a:gd name="T26" fmla="*/ 187 w 321"/>
              <a:gd name="T27" fmla="*/ 233 h 402"/>
              <a:gd name="T28" fmla="*/ 239 w 321"/>
              <a:gd name="T29" fmla="*/ 232 h 402"/>
              <a:gd name="T30" fmla="*/ 311 w 321"/>
              <a:gd name="T31" fmla="*/ 99 h 402"/>
              <a:gd name="T32" fmla="*/ 260 w 321"/>
              <a:gd name="T33" fmla="*/ 130 h 402"/>
              <a:gd name="T34" fmla="*/ 206 w 321"/>
              <a:gd name="T35" fmla="*/ 120 h 402"/>
              <a:gd name="T36" fmla="*/ 179 w 321"/>
              <a:gd name="T37" fmla="*/ 71 h 402"/>
              <a:gd name="T38" fmla="*/ 248 w 321"/>
              <a:gd name="T39" fmla="*/ 58 h 402"/>
              <a:gd name="T40" fmla="*/ 260 w 321"/>
              <a:gd name="T41" fmla="*/ 13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1" h="402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5" tIns="34288" rIns="68575" bIns="34288" numCol="1" anchor="t" anchorCtr="0" compatLnSpc="1"/>
          <a:lstStyle/>
          <a:p>
            <a:pPr>
              <a:lnSpc>
                <a:spcPct val="130000"/>
              </a:lnSpc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itle 13"/>
          <p:cNvSpPr txBox="1"/>
          <p:nvPr/>
        </p:nvSpPr>
        <p:spPr>
          <a:xfrm>
            <a:off x="877798" y="3255475"/>
            <a:ext cx="974834" cy="349946"/>
          </a:xfrm>
          <a:prstGeom prst="rect">
            <a:avLst/>
          </a:prstGeom>
        </p:spPr>
        <p:txBody>
          <a:bodyPr vert="horz" lIns="68575" tIns="34288" rIns="68575" bIns="3428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itle 13"/>
          <p:cNvSpPr txBox="1"/>
          <p:nvPr/>
        </p:nvSpPr>
        <p:spPr>
          <a:xfrm>
            <a:off x="2711252" y="4058748"/>
            <a:ext cx="974834" cy="349946"/>
          </a:xfrm>
          <a:prstGeom prst="rect">
            <a:avLst/>
          </a:prstGeom>
        </p:spPr>
        <p:txBody>
          <a:bodyPr vert="horz" lIns="68575" tIns="34288" rIns="68575" bIns="3428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itle 13"/>
          <p:cNvSpPr txBox="1"/>
          <p:nvPr/>
        </p:nvSpPr>
        <p:spPr>
          <a:xfrm>
            <a:off x="4539815" y="3219161"/>
            <a:ext cx="974834" cy="349946"/>
          </a:xfrm>
          <a:prstGeom prst="rect">
            <a:avLst/>
          </a:prstGeom>
        </p:spPr>
        <p:txBody>
          <a:bodyPr vert="horz" lIns="68575" tIns="34288" rIns="68575" bIns="3428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itle 13"/>
          <p:cNvSpPr txBox="1"/>
          <p:nvPr/>
        </p:nvSpPr>
        <p:spPr>
          <a:xfrm>
            <a:off x="6388312" y="2420172"/>
            <a:ext cx="974834" cy="349946"/>
          </a:xfrm>
          <a:prstGeom prst="rect">
            <a:avLst/>
          </a:prstGeom>
        </p:spPr>
        <p:txBody>
          <a:bodyPr vert="horz" lIns="68575" tIns="34288" rIns="68575" bIns="3428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itle 13"/>
          <p:cNvSpPr txBox="1"/>
          <p:nvPr/>
        </p:nvSpPr>
        <p:spPr>
          <a:xfrm>
            <a:off x="8195339" y="1621561"/>
            <a:ext cx="974834" cy="349946"/>
          </a:xfrm>
          <a:prstGeom prst="rect">
            <a:avLst/>
          </a:prstGeom>
        </p:spPr>
        <p:txBody>
          <a:bodyPr vert="horz" lIns="68575" tIns="34288" rIns="68575" bIns="3428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453815" y="2167972"/>
            <a:ext cx="1916341" cy="4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53815" y="1851118"/>
            <a:ext cx="2157294" cy="327267"/>
          </a:xfrm>
          <a:prstGeom prst="rect">
            <a:avLst/>
          </a:prstGeom>
          <a:noFill/>
        </p:spPr>
        <p:txBody>
          <a:bodyPr lIns="65023" tIns="32511" rIns="65023" bIns="32511">
            <a:spAutoFit/>
          </a:bodyPr>
          <a:lstStyle/>
          <a:p>
            <a:pPr>
              <a:defRPr/>
            </a:pPr>
            <a:r>
              <a:rPr lang="en-US" altLang="zh-CN" sz="17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CN" sz="17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17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4648911" y="4024404"/>
            <a:ext cx="1916341" cy="4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48911" y="3707550"/>
            <a:ext cx="2157294" cy="327267"/>
          </a:xfrm>
          <a:prstGeom prst="rect">
            <a:avLst/>
          </a:prstGeom>
          <a:noFill/>
        </p:spPr>
        <p:txBody>
          <a:bodyPr lIns="65023" tIns="32511" rIns="65023" bIns="32511">
            <a:spAutoFit/>
          </a:bodyPr>
          <a:lstStyle/>
          <a:p>
            <a:pPr>
              <a:defRPr/>
            </a:pPr>
            <a:r>
              <a:rPr lang="en-US" altLang="zh-CN" sz="17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CN" sz="17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17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3547698" y="2188949"/>
            <a:ext cx="1916341" cy="4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547698" y="1872095"/>
            <a:ext cx="2157294" cy="327267"/>
          </a:xfrm>
          <a:prstGeom prst="rect">
            <a:avLst/>
          </a:prstGeom>
          <a:noFill/>
        </p:spPr>
        <p:txBody>
          <a:bodyPr lIns="65023" tIns="32511" rIns="65023" bIns="32511">
            <a:spAutoFit/>
          </a:bodyPr>
          <a:lstStyle/>
          <a:p>
            <a:pPr>
              <a:defRPr/>
            </a:pPr>
            <a:r>
              <a:rPr lang="en-US" altLang="zh-CN" sz="17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CN" sz="17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17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5" name="文本框 64"/>
          <p:cNvSpPr txBox="1">
            <a:spLocks noChangeArrowheads="1"/>
          </p:cNvSpPr>
          <p:nvPr/>
        </p:nvSpPr>
        <p:spPr bwMode="auto">
          <a:xfrm>
            <a:off x="5425004" y="1454767"/>
            <a:ext cx="1916341" cy="4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425005" y="1137912"/>
            <a:ext cx="2157294" cy="327267"/>
          </a:xfrm>
          <a:prstGeom prst="rect">
            <a:avLst/>
          </a:prstGeom>
          <a:noFill/>
        </p:spPr>
        <p:txBody>
          <a:bodyPr lIns="65023" tIns="32511" rIns="65023" bIns="32511">
            <a:spAutoFit/>
          </a:bodyPr>
          <a:lstStyle/>
          <a:p>
            <a:pPr>
              <a:defRPr/>
            </a:pPr>
            <a:r>
              <a:rPr lang="en-US" altLang="zh-CN" sz="17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CN" sz="17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17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7" name="文本框 66"/>
          <p:cNvSpPr txBox="1">
            <a:spLocks noChangeArrowheads="1"/>
          </p:cNvSpPr>
          <p:nvPr/>
        </p:nvSpPr>
        <p:spPr bwMode="auto">
          <a:xfrm>
            <a:off x="6536705" y="3216804"/>
            <a:ext cx="1916341" cy="4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536705" y="2899950"/>
            <a:ext cx="2157294" cy="327267"/>
          </a:xfrm>
          <a:prstGeom prst="rect">
            <a:avLst/>
          </a:prstGeom>
          <a:noFill/>
        </p:spPr>
        <p:txBody>
          <a:bodyPr lIns="65023" tIns="32511" rIns="65023" bIns="32511">
            <a:spAutoFit/>
          </a:bodyPr>
          <a:lstStyle/>
          <a:p>
            <a:pPr>
              <a:defRPr/>
            </a:pPr>
            <a:r>
              <a:rPr lang="en-US" altLang="zh-CN" sz="17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CN" sz="17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17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椭圆 261"/>
          <p:cNvSpPr/>
          <p:nvPr/>
        </p:nvSpPr>
        <p:spPr bwMode="auto">
          <a:xfrm>
            <a:off x="1077696" y="1695243"/>
            <a:ext cx="1401929" cy="14020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3000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3" name="饼形 262"/>
          <p:cNvSpPr/>
          <p:nvPr/>
        </p:nvSpPr>
        <p:spPr>
          <a:xfrm>
            <a:off x="1079853" y="1695243"/>
            <a:ext cx="1403127" cy="1403204"/>
          </a:xfrm>
          <a:prstGeom prst="pie">
            <a:avLst>
              <a:gd name="adj1" fmla="val 8605866"/>
              <a:gd name="adj2" fmla="val 1620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9" name="椭圆 258"/>
          <p:cNvSpPr/>
          <p:nvPr/>
        </p:nvSpPr>
        <p:spPr bwMode="auto">
          <a:xfrm>
            <a:off x="1277616" y="1895172"/>
            <a:ext cx="1002091" cy="1002146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60" name="椭圆 259"/>
          <p:cNvSpPr/>
          <p:nvPr/>
        </p:nvSpPr>
        <p:spPr bwMode="auto">
          <a:xfrm>
            <a:off x="1264185" y="1881741"/>
            <a:ext cx="1028951" cy="1029007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300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1" name="矩形 260"/>
          <p:cNvSpPr/>
          <p:nvPr/>
        </p:nvSpPr>
        <p:spPr bwMode="auto">
          <a:xfrm>
            <a:off x="1478133" y="2133760"/>
            <a:ext cx="650689" cy="481155"/>
          </a:xfrm>
          <a:prstGeom prst="rect">
            <a:avLst/>
          </a:prstGeom>
        </p:spPr>
        <p:txBody>
          <a:bodyPr wrap="none" lIns="65023" tIns="32511" rIns="65023" bIns="32511">
            <a:spAutoFit/>
          </a:bodyPr>
          <a:lstStyle/>
          <a:p>
            <a:pPr algn="ctr">
              <a:defRPr/>
            </a:pPr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38%</a:t>
            </a:r>
            <a:endParaRPr lang="zh-CN" altLang="en-US" sz="27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</p:txBody>
      </p:sp>
      <p:sp>
        <p:nvSpPr>
          <p:cNvPr id="265" name="椭圆 264"/>
          <p:cNvSpPr/>
          <p:nvPr/>
        </p:nvSpPr>
        <p:spPr bwMode="auto">
          <a:xfrm>
            <a:off x="2953028" y="1695243"/>
            <a:ext cx="1401929" cy="14020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3000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6" name="饼形 265"/>
          <p:cNvSpPr/>
          <p:nvPr/>
        </p:nvSpPr>
        <p:spPr>
          <a:xfrm>
            <a:off x="2955185" y="1695243"/>
            <a:ext cx="1403127" cy="1403204"/>
          </a:xfrm>
          <a:prstGeom prst="pie">
            <a:avLst>
              <a:gd name="adj1" fmla="val 5814593"/>
              <a:gd name="adj2" fmla="val 1620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" name="椭圆 266"/>
          <p:cNvSpPr/>
          <p:nvPr/>
        </p:nvSpPr>
        <p:spPr bwMode="auto">
          <a:xfrm>
            <a:off x="3152948" y="1895172"/>
            <a:ext cx="1002091" cy="1002146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68" name="椭圆 267"/>
          <p:cNvSpPr/>
          <p:nvPr/>
        </p:nvSpPr>
        <p:spPr bwMode="auto">
          <a:xfrm>
            <a:off x="3139517" y="1881741"/>
            <a:ext cx="1028951" cy="1029007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300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9" name="矩形 268"/>
          <p:cNvSpPr/>
          <p:nvPr/>
        </p:nvSpPr>
        <p:spPr bwMode="auto">
          <a:xfrm>
            <a:off x="3353465" y="2127261"/>
            <a:ext cx="650689" cy="481155"/>
          </a:xfrm>
          <a:prstGeom prst="rect">
            <a:avLst/>
          </a:prstGeom>
        </p:spPr>
        <p:txBody>
          <a:bodyPr wrap="none" lIns="65023" tIns="32511" rIns="65023" bIns="32511">
            <a:spAutoFit/>
          </a:bodyPr>
          <a:lstStyle/>
          <a:p>
            <a:pPr algn="ctr">
              <a:defRPr/>
            </a:pPr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47%</a:t>
            </a:r>
            <a:endParaRPr lang="zh-CN" altLang="en-US" sz="27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</p:txBody>
      </p:sp>
      <p:sp>
        <p:nvSpPr>
          <p:cNvPr id="271" name="椭圆 270"/>
          <p:cNvSpPr/>
          <p:nvPr/>
        </p:nvSpPr>
        <p:spPr bwMode="auto">
          <a:xfrm>
            <a:off x="4775632" y="1695243"/>
            <a:ext cx="1401929" cy="14020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3000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72" name="饼形 271"/>
          <p:cNvSpPr/>
          <p:nvPr/>
        </p:nvSpPr>
        <p:spPr>
          <a:xfrm>
            <a:off x="4777789" y="1695243"/>
            <a:ext cx="1403127" cy="1403204"/>
          </a:xfrm>
          <a:prstGeom prst="pie">
            <a:avLst>
              <a:gd name="adj1" fmla="val 1738076"/>
              <a:gd name="adj2" fmla="val 1620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3" name="椭圆 272"/>
          <p:cNvSpPr/>
          <p:nvPr/>
        </p:nvSpPr>
        <p:spPr bwMode="auto">
          <a:xfrm>
            <a:off x="4975552" y="1895172"/>
            <a:ext cx="1002091" cy="1002146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74" name="椭圆 273"/>
          <p:cNvSpPr/>
          <p:nvPr/>
        </p:nvSpPr>
        <p:spPr bwMode="auto">
          <a:xfrm>
            <a:off x="4962121" y="1881741"/>
            <a:ext cx="1028951" cy="1029007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300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75" name="矩形 274"/>
          <p:cNvSpPr/>
          <p:nvPr/>
        </p:nvSpPr>
        <p:spPr bwMode="auto">
          <a:xfrm>
            <a:off x="5176069" y="2127261"/>
            <a:ext cx="650689" cy="481155"/>
          </a:xfrm>
          <a:prstGeom prst="rect">
            <a:avLst/>
          </a:prstGeom>
        </p:spPr>
        <p:txBody>
          <a:bodyPr wrap="none" lIns="65023" tIns="32511" rIns="65023" bIns="32511">
            <a:spAutoFit/>
          </a:bodyPr>
          <a:lstStyle/>
          <a:p>
            <a:pPr algn="ctr">
              <a:defRPr/>
            </a:pPr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65%</a:t>
            </a:r>
            <a:endParaRPr lang="zh-CN" altLang="en-US" sz="27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</p:txBody>
      </p:sp>
      <p:sp>
        <p:nvSpPr>
          <p:cNvPr id="277" name="椭圆 276"/>
          <p:cNvSpPr/>
          <p:nvPr/>
        </p:nvSpPr>
        <p:spPr bwMode="auto">
          <a:xfrm>
            <a:off x="6676672" y="1695243"/>
            <a:ext cx="1401929" cy="14020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3000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78" name="饼形 277"/>
          <p:cNvSpPr/>
          <p:nvPr/>
        </p:nvSpPr>
        <p:spPr>
          <a:xfrm>
            <a:off x="6678829" y="1695243"/>
            <a:ext cx="1403127" cy="1403204"/>
          </a:xfrm>
          <a:prstGeom prst="pie">
            <a:avLst>
              <a:gd name="adj1" fmla="val 18168774"/>
              <a:gd name="adj2" fmla="val 1620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9" name="椭圆 278"/>
          <p:cNvSpPr/>
          <p:nvPr/>
        </p:nvSpPr>
        <p:spPr bwMode="auto">
          <a:xfrm>
            <a:off x="6876592" y="1895172"/>
            <a:ext cx="1002091" cy="1002146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80" name="椭圆 279"/>
          <p:cNvSpPr/>
          <p:nvPr/>
        </p:nvSpPr>
        <p:spPr bwMode="auto">
          <a:xfrm>
            <a:off x="6863161" y="1881741"/>
            <a:ext cx="1028951" cy="1029007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300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81" name="矩形 280"/>
          <p:cNvSpPr/>
          <p:nvPr/>
        </p:nvSpPr>
        <p:spPr bwMode="auto">
          <a:xfrm>
            <a:off x="7077109" y="2127261"/>
            <a:ext cx="650689" cy="481155"/>
          </a:xfrm>
          <a:prstGeom prst="rect">
            <a:avLst/>
          </a:prstGeom>
        </p:spPr>
        <p:txBody>
          <a:bodyPr wrap="none" lIns="65023" tIns="32511" rIns="65023" bIns="32511">
            <a:spAutoFit/>
          </a:bodyPr>
          <a:lstStyle/>
          <a:p>
            <a:pPr algn="ctr">
              <a:defRPr/>
            </a:pPr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90%</a:t>
            </a:r>
            <a:endParaRPr lang="zh-CN" altLang="en-US" sz="27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</p:txBody>
      </p:sp>
      <p:sp>
        <p:nvSpPr>
          <p:cNvPr id="282" name="文本框 49"/>
          <p:cNvSpPr txBox="1"/>
          <p:nvPr/>
        </p:nvSpPr>
        <p:spPr>
          <a:xfrm>
            <a:off x="993552" y="3431113"/>
            <a:ext cx="1421632" cy="328313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>
              <a:defRPr/>
            </a:pPr>
            <a:r>
              <a:rPr lang="en-US" altLang="zh-CN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17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1008044" y="3854481"/>
            <a:ext cx="1499608" cy="485772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70042" y="3746475"/>
            <a:ext cx="1143094" cy="0"/>
          </a:xfrm>
          <a:prstGeom prst="line">
            <a:avLst/>
          </a:prstGeom>
          <a:ln w="63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文本框 49"/>
          <p:cNvSpPr txBox="1"/>
          <p:nvPr/>
        </p:nvSpPr>
        <p:spPr>
          <a:xfrm>
            <a:off x="2832693" y="3431113"/>
            <a:ext cx="1421632" cy="328313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>
              <a:defRPr/>
            </a:pPr>
            <a:r>
              <a:rPr lang="en-US" altLang="zh-CN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17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5" name="矩形 284"/>
          <p:cNvSpPr/>
          <p:nvPr/>
        </p:nvSpPr>
        <p:spPr>
          <a:xfrm>
            <a:off x="2844021" y="3854481"/>
            <a:ext cx="1511127" cy="485772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86" name="直接连接符 285"/>
          <p:cNvCxnSpPr/>
          <p:nvPr/>
        </p:nvCxnSpPr>
        <p:spPr>
          <a:xfrm>
            <a:off x="3009184" y="3746475"/>
            <a:ext cx="1143094" cy="0"/>
          </a:xfrm>
          <a:prstGeom prst="line">
            <a:avLst/>
          </a:prstGeom>
          <a:ln w="63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文本框 49"/>
          <p:cNvSpPr txBox="1"/>
          <p:nvPr/>
        </p:nvSpPr>
        <p:spPr>
          <a:xfrm>
            <a:off x="4692506" y="3431113"/>
            <a:ext cx="1421632" cy="328313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>
              <a:defRPr/>
            </a:pPr>
            <a:r>
              <a:rPr lang="en-US" altLang="zh-CN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17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8" name="矩形 287"/>
          <p:cNvSpPr/>
          <p:nvPr/>
        </p:nvSpPr>
        <p:spPr>
          <a:xfrm>
            <a:off x="4703833" y="3854481"/>
            <a:ext cx="1511127" cy="485772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89" name="直接连接符 288"/>
          <p:cNvCxnSpPr/>
          <p:nvPr/>
        </p:nvCxnSpPr>
        <p:spPr>
          <a:xfrm>
            <a:off x="4868996" y="3746475"/>
            <a:ext cx="1143094" cy="0"/>
          </a:xfrm>
          <a:prstGeom prst="line">
            <a:avLst/>
          </a:prstGeom>
          <a:ln w="63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文本框 49"/>
          <p:cNvSpPr txBox="1"/>
          <p:nvPr/>
        </p:nvSpPr>
        <p:spPr>
          <a:xfrm>
            <a:off x="6632355" y="3431113"/>
            <a:ext cx="1421632" cy="328313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>
              <a:defRPr/>
            </a:pPr>
            <a:r>
              <a:rPr lang="en-US" altLang="zh-CN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17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1" name="矩形 290"/>
          <p:cNvSpPr/>
          <p:nvPr/>
        </p:nvSpPr>
        <p:spPr>
          <a:xfrm>
            <a:off x="6643683" y="3854481"/>
            <a:ext cx="1511127" cy="485772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92" name="直接连接符 291"/>
          <p:cNvCxnSpPr/>
          <p:nvPr/>
        </p:nvCxnSpPr>
        <p:spPr>
          <a:xfrm>
            <a:off x="6808846" y="3746475"/>
            <a:ext cx="1143094" cy="0"/>
          </a:xfrm>
          <a:prstGeom prst="line">
            <a:avLst/>
          </a:prstGeom>
          <a:ln w="635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3" grpId="0" animBg="1"/>
      <p:bldP spid="259" grpId="0" animBg="1"/>
      <p:bldP spid="261" grpId="0"/>
      <p:bldP spid="265" grpId="0" animBg="1"/>
      <p:bldP spid="266" grpId="0" animBg="1"/>
      <p:bldP spid="267" grpId="0" animBg="1"/>
      <p:bldP spid="269" grpId="0"/>
      <p:bldP spid="271" grpId="0" animBg="1"/>
      <p:bldP spid="272" grpId="0" animBg="1"/>
      <p:bldP spid="273" grpId="0" animBg="1"/>
      <p:bldP spid="275" grpId="0"/>
      <p:bldP spid="277" grpId="0" animBg="1"/>
      <p:bldP spid="278" grpId="0" animBg="1"/>
      <p:bldP spid="279" grpId="0" animBg="1"/>
      <p:bldP spid="281" grpId="0"/>
      <p:bldP spid="282" grpId="0"/>
      <p:bldP spid="283" grpId="0"/>
      <p:bldP spid="284" grpId="0"/>
      <p:bldP spid="285" grpId="0"/>
      <p:bldP spid="287" grpId="0"/>
      <p:bldP spid="288" grpId="0"/>
      <p:bldP spid="290" grpId="0"/>
      <p:bldP spid="2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847164" y="1343986"/>
            <a:ext cx="5101510" cy="8389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53469" y="1180871"/>
            <a:ext cx="3514364" cy="3273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0" name="六边形 29"/>
          <p:cNvSpPr/>
          <p:nvPr/>
        </p:nvSpPr>
        <p:spPr>
          <a:xfrm>
            <a:off x="904486" y="2425731"/>
            <a:ext cx="1190169" cy="102587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添加内容</a:t>
            </a: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1838187" y="1763455"/>
            <a:ext cx="1008978" cy="66227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094654" y="2936502"/>
            <a:ext cx="752508" cy="216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1838187" y="3451607"/>
            <a:ext cx="1008978" cy="678880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42633" y="1615674"/>
            <a:ext cx="4536037" cy="5124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更多模版：芒果派旗舰店芒果派</a:t>
            </a:r>
            <a:endParaRPr lang="en-US" altLang="zh-CN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47164" y="2517034"/>
            <a:ext cx="5101510" cy="83893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53469" y="2361599"/>
            <a:ext cx="3514364" cy="3273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42633" y="2806719"/>
            <a:ext cx="4536037" cy="5124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47164" y="3711018"/>
            <a:ext cx="5101510" cy="838938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53469" y="3555585"/>
            <a:ext cx="3514364" cy="32739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2633" y="4000701"/>
            <a:ext cx="4536037" cy="5124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28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78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828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315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65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415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28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78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828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315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65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415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 bwMode="auto">
          <a:xfrm>
            <a:off x="-20311" y="1056553"/>
            <a:ext cx="4358700" cy="3030395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33" tIns="45717" rIns="91433" bIns="45717" numCol="1" anchor="t" anchorCtr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4732780" y="1496372"/>
            <a:ext cx="269985" cy="270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5234111" y="1449756"/>
            <a:ext cx="1753985" cy="4154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r>
              <a:rPr lang="en-US" altLang="zh-CN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9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Number_2"/>
          <p:cNvSpPr/>
          <p:nvPr>
            <p:custDataLst>
              <p:tags r:id="rId3"/>
            </p:custDataLst>
          </p:nvPr>
        </p:nvSpPr>
        <p:spPr>
          <a:xfrm>
            <a:off x="4732780" y="2114728"/>
            <a:ext cx="269985" cy="270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4"/>
            </p:custDataLst>
          </p:nvPr>
        </p:nvSpPr>
        <p:spPr>
          <a:xfrm>
            <a:off x="5234111" y="2068113"/>
            <a:ext cx="1753985" cy="4154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9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9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Number_3"/>
          <p:cNvSpPr/>
          <p:nvPr>
            <p:custDataLst>
              <p:tags r:id="rId5"/>
            </p:custDataLst>
          </p:nvPr>
        </p:nvSpPr>
        <p:spPr>
          <a:xfrm>
            <a:off x="4732780" y="2733085"/>
            <a:ext cx="269985" cy="270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6"/>
            </p:custDataLst>
          </p:nvPr>
        </p:nvSpPr>
        <p:spPr>
          <a:xfrm>
            <a:off x="5234111" y="2686469"/>
            <a:ext cx="1753985" cy="4154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9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7"/>
            </p:custDataLst>
          </p:nvPr>
        </p:nvSpPr>
        <p:spPr>
          <a:xfrm>
            <a:off x="4732780" y="3351441"/>
            <a:ext cx="269985" cy="270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8"/>
            </p:custDataLst>
          </p:nvPr>
        </p:nvSpPr>
        <p:spPr>
          <a:xfrm>
            <a:off x="5234111" y="3304825"/>
            <a:ext cx="1753985" cy="4154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9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9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9"/>
            </p:custDataLst>
          </p:nvPr>
        </p:nvSpPr>
        <p:spPr>
          <a:xfrm>
            <a:off x="1927685" y="1222488"/>
            <a:ext cx="1261884" cy="2698525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615352" y="2331001"/>
            <a:ext cx="2346295" cy="481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7593135" y="1056553"/>
            <a:ext cx="1565286" cy="3030395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3" tIns="45717" rIns="91433" bIns="45717" numCol="1" anchor="t" anchorCtr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18" grpId="0"/>
      <p:bldP spid="19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458422" y="3427295"/>
            <a:ext cx="6227158" cy="26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6"/>
          <p:cNvSpPr/>
          <p:nvPr/>
        </p:nvSpPr>
        <p:spPr bwMode="auto">
          <a:xfrm>
            <a:off x="1584839" y="3366547"/>
            <a:ext cx="497860" cy="60750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9553" tIns="29777" rIns="59553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ko-KR" altLang="en-US" sz="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6"/>
          <p:cNvSpPr/>
          <p:nvPr/>
        </p:nvSpPr>
        <p:spPr bwMode="auto">
          <a:xfrm>
            <a:off x="2082700" y="3277627"/>
            <a:ext cx="497860" cy="149669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9553" tIns="29777" rIns="59553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ko-KR" altLang="en-US" sz="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2580560" y="3214862"/>
            <a:ext cx="497860" cy="212434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9553" tIns="29777" rIns="59553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ko-KR" altLang="en-US" sz="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6"/>
          <p:cNvSpPr/>
          <p:nvPr/>
        </p:nvSpPr>
        <p:spPr bwMode="auto">
          <a:xfrm>
            <a:off x="3078420" y="3105021"/>
            <a:ext cx="497860" cy="322274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9553" tIns="29777" rIns="59553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ko-KR" altLang="en-US" sz="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6"/>
          <p:cNvSpPr/>
          <p:nvPr/>
        </p:nvSpPr>
        <p:spPr bwMode="auto">
          <a:xfrm>
            <a:off x="3576280" y="3010871"/>
            <a:ext cx="497860" cy="416424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9553" tIns="29777" rIns="59553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ko-KR" altLang="en-US" sz="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6"/>
          <p:cNvSpPr/>
          <p:nvPr/>
        </p:nvSpPr>
        <p:spPr bwMode="auto">
          <a:xfrm>
            <a:off x="4074141" y="2906261"/>
            <a:ext cx="497860" cy="521034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9553" tIns="29777" rIns="59553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ko-KR" altLang="en-US" sz="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6"/>
          <p:cNvSpPr/>
          <p:nvPr/>
        </p:nvSpPr>
        <p:spPr bwMode="auto">
          <a:xfrm>
            <a:off x="4572001" y="2833033"/>
            <a:ext cx="497860" cy="594261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9553" tIns="29777" rIns="59553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ko-KR" altLang="en-US" sz="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6"/>
          <p:cNvSpPr/>
          <p:nvPr/>
        </p:nvSpPr>
        <p:spPr bwMode="auto">
          <a:xfrm>
            <a:off x="5069861" y="2665658"/>
            <a:ext cx="497860" cy="761638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9553" tIns="29777" rIns="59553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ko-KR" altLang="en-US" sz="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6"/>
          <p:cNvSpPr/>
          <p:nvPr/>
        </p:nvSpPr>
        <p:spPr bwMode="auto">
          <a:xfrm>
            <a:off x="5567721" y="2499819"/>
            <a:ext cx="497860" cy="92747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9553" tIns="29777" rIns="59553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ko-KR" altLang="en-US" sz="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6"/>
          <p:cNvSpPr/>
          <p:nvPr/>
        </p:nvSpPr>
        <p:spPr bwMode="auto">
          <a:xfrm>
            <a:off x="6065582" y="2278601"/>
            <a:ext cx="497860" cy="114869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9553" tIns="29777" rIns="59553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ko-KR" altLang="en-US" sz="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6"/>
          <p:cNvSpPr/>
          <p:nvPr/>
        </p:nvSpPr>
        <p:spPr bwMode="auto">
          <a:xfrm>
            <a:off x="6563443" y="2048459"/>
            <a:ext cx="497860" cy="1378838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9553" tIns="29777" rIns="59553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ko-KR" altLang="en-US" sz="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6"/>
          <p:cNvSpPr/>
          <p:nvPr/>
        </p:nvSpPr>
        <p:spPr bwMode="auto">
          <a:xfrm>
            <a:off x="7061303" y="1828776"/>
            <a:ext cx="497860" cy="1598520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9553" tIns="29777" rIns="59553" bIns="29777" numCol="1" anchor="t" anchorCtr="0" compatLnSpc="1"/>
          <a:lstStyle/>
          <a:p>
            <a:pPr algn="just">
              <a:lnSpc>
                <a:spcPct val="120000"/>
              </a:lnSpc>
            </a:pPr>
            <a:endParaRPr lang="ko-KR" altLang="en-US" sz="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1684480" y="2876878"/>
            <a:ext cx="298575" cy="298592"/>
            <a:chOff x="1513298" y="2362415"/>
            <a:chExt cx="648000" cy="648000"/>
          </a:xfrm>
          <a:solidFill>
            <a:schemeClr val="accent1"/>
          </a:solidFill>
        </p:grpSpPr>
        <p:sp>
          <p:nvSpPr>
            <p:cNvPr id="105" name="Teardrop 104"/>
            <p:cNvSpPr/>
            <p:nvPr/>
          </p:nvSpPr>
          <p:spPr>
            <a:xfrm rot="8100000">
              <a:off x="1513298" y="2362415"/>
              <a:ext cx="648000" cy="6480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659863" y="2510185"/>
              <a:ext cx="354859" cy="40075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1K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3" name="Teardrop 102"/>
          <p:cNvSpPr/>
          <p:nvPr/>
        </p:nvSpPr>
        <p:spPr>
          <a:xfrm rot="8100000">
            <a:off x="7160945" y="1325609"/>
            <a:ext cx="298575" cy="298592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162820" y="1376695"/>
            <a:ext cx="294822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9K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Text Placeholder 32"/>
          <p:cNvSpPr txBox="1"/>
          <p:nvPr/>
        </p:nvSpPr>
        <p:spPr>
          <a:xfrm>
            <a:off x="1864344" y="3799851"/>
            <a:ext cx="489387" cy="246221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1467993" y="3737860"/>
            <a:ext cx="327625" cy="327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 Placeholder 32"/>
          <p:cNvSpPr txBox="1"/>
          <p:nvPr/>
        </p:nvSpPr>
        <p:spPr>
          <a:xfrm>
            <a:off x="2928800" y="3799851"/>
            <a:ext cx="489387" cy="246221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2532448" y="3737860"/>
            <a:ext cx="327625" cy="327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Text Placeholder 32"/>
          <p:cNvSpPr txBox="1"/>
          <p:nvPr/>
        </p:nvSpPr>
        <p:spPr>
          <a:xfrm>
            <a:off x="3993256" y="3799851"/>
            <a:ext cx="489387" cy="246221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3596904" y="3737860"/>
            <a:ext cx="327625" cy="327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Text Placeholder 32"/>
          <p:cNvSpPr txBox="1"/>
          <p:nvPr/>
        </p:nvSpPr>
        <p:spPr>
          <a:xfrm>
            <a:off x="5057711" y="3799851"/>
            <a:ext cx="489387" cy="246221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4661360" y="3737860"/>
            <a:ext cx="327625" cy="327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2"/>
          <p:cNvSpPr txBox="1"/>
          <p:nvPr/>
        </p:nvSpPr>
        <p:spPr>
          <a:xfrm>
            <a:off x="6122167" y="3799851"/>
            <a:ext cx="489387" cy="246221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5725817" y="3737860"/>
            <a:ext cx="327625" cy="327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 Placeholder 32"/>
          <p:cNvSpPr txBox="1"/>
          <p:nvPr/>
        </p:nvSpPr>
        <p:spPr>
          <a:xfrm>
            <a:off x="7186624" y="3799851"/>
            <a:ext cx="489387" cy="246221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6790272" y="3737860"/>
            <a:ext cx="327625" cy="327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 Placeholder 32"/>
          <p:cNvSpPr txBox="1"/>
          <p:nvPr/>
        </p:nvSpPr>
        <p:spPr>
          <a:xfrm>
            <a:off x="1669002" y="2248235"/>
            <a:ext cx="277658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 Placeholder 33"/>
          <p:cNvSpPr txBox="1"/>
          <p:nvPr/>
        </p:nvSpPr>
        <p:spPr>
          <a:xfrm>
            <a:off x="1669003" y="1685820"/>
            <a:ext cx="277658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620647" y="1401080"/>
            <a:ext cx="89768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03" grpId="0" animBg="1"/>
      <p:bldP spid="104" grpId="0"/>
      <p:bldP spid="101" grpId="0"/>
      <p:bldP spid="102" grpId="0" animBg="1"/>
      <p:bldP spid="99" grpId="0"/>
      <p:bldP spid="100" grpId="0" animBg="1"/>
      <p:bldP spid="97" grpId="0"/>
      <p:bldP spid="98" grpId="0" animBg="1"/>
      <p:bldP spid="95" grpId="0"/>
      <p:bldP spid="96" grpId="0" animBg="1"/>
      <p:bldP spid="87" grpId="0"/>
      <p:bldP spid="91" grpId="0" animBg="1"/>
      <p:bldP spid="79" grpId="0"/>
      <p:bldP spid="83" grpId="0" animBg="1"/>
      <p:bldP spid="67" grpId="0"/>
      <p:bldP spid="68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58c5f3977fb45副本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8" name="TextBox 11"/>
          <p:cNvSpPr txBox="1"/>
          <p:nvPr/>
        </p:nvSpPr>
        <p:spPr>
          <a:xfrm>
            <a:off x="3443699" y="1906205"/>
            <a:ext cx="2431754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3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360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3308973" y="1808090"/>
            <a:ext cx="0" cy="142041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/>
          <p:nvPr/>
        </p:nvSpPr>
        <p:spPr>
          <a:xfrm>
            <a:off x="2055189" y="2982336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04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1907704" y="1781931"/>
            <a:ext cx="1050058" cy="10501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621575" y="2891323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673929" y="2891323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036956" y="1946841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50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3621575" y="3097300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4673929" y="3097300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3088464" y="1412069"/>
            <a:ext cx="4850721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3828507" y="2282062"/>
            <a:ext cx="4110679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052854" y="3152056"/>
            <a:ext cx="5886331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3088464" y="4022050"/>
            <a:ext cx="4850721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2322870" y="1281884"/>
            <a:ext cx="1237566" cy="1157384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r>
              <a:rPr lang="en-US" altLang="zh-CN" dirty="0">
                <a:latin typeface="HelveticaNeueLT Pro 35 Th" pitchFamily="34" charset="0"/>
              </a:rPr>
              <a:t>20%</a:t>
            </a:r>
            <a:endParaRPr lang="zh-CN" altLang="en-US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2165334" y="2571751"/>
            <a:ext cx="1503108" cy="1464289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r>
              <a:rPr lang="en-US" altLang="zh-CN" dirty="0">
                <a:latin typeface="HelveticaNeueLT Pro 35 Th" pitchFamily="34" charset="0"/>
              </a:rPr>
              <a:t>35%</a:t>
            </a:r>
            <a:endParaRPr lang="zh-CN" altLang="en-US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925761" y="1572695"/>
            <a:ext cx="1887623" cy="1838874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r>
              <a:rPr lang="en-US" altLang="zh-CN" sz="2400" dirty="0">
                <a:latin typeface="HelveticaNeueLT Pro 35 Th" pitchFamily="34" charset="0"/>
              </a:rPr>
              <a:t>55%</a:t>
            </a:r>
            <a:endParaRPr lang="zh-CN" altLang="en-US" sz="2400" dirty="0">
              <a:latin typeface="HelveticaNeueLT Pro 35 Th" pitchFamily="34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3011091" y="2046318"/>
            <a:ext cx="1010690" cy="945209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r>
              <a:rPr lang="en-US" altLang="zh-CN" sz="1500" dirty="0">
                <a:latin typeface="HelveticaNeueLT Pro 35 Th" pitchFamily="34" charset="0"/>
              </a:rPr>
              <a:t>10%</a:t>
            </a:r>
            <a:endParaRPr lang="zh-CN" altLang="en-US" sz="1500" dirty="0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605221" y="1207848"/>
            <a:ext cx="3629476" cy="669406"/>
          </a:xfrm>
          <a:prstGeom prst="rect">
            <a:avLst/>
          </a:prstGeom>
        </p:spPr>
        <p:txBody>
          <a:bodyPr wrap="square" lIns="68574" tIns="34286" rIns="68574" bIns="3428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点击添加相关标题文字，点击添加相关标题文字，点击添加相关标题文字，点击添加相关标题文字，点击添加相关标题文字。更多模版：芒果派旗舰店芒果派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052956" y="2079734"/>
            <a:ext cx="3552993" cy="530906"/>
          </a:xfrm>
          <a:prstGeom prst="rect">
            <a:avLst/>
          </a:prstGeom>
        </p:spPr>
        <p:txBody>
          <a:bodyPr wrap="square" lIns="68574" tIns="34286" rIns="68574" bIns="3428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52957" y="2951619"/>
            <a:ext cx="3642591" cy="530906"/>
          </a:xfrm>
          <a:prstGeom prst="rect">
            <a:avLst/>
          </a:prstGeom>
        </p:spPr>
        <p:txBody>
          <a:bodyPr wrap="square" lIns="68574" tIns="34286" rIns="68574" bIns="3428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05221" y="3803045"/>
            <a:ext cx="3578271" cy="530906"/>
          </a:xfrm>
          <a:prstGeom prst="rect">
            <a:avLst/>
          </a:prstGeom>
        </p:spPr>
        <p:txBody>
          <a:bodyPr wrap="square" lIns="68574" tIns="34286" rIns="68574" bIns="3428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666654" y="1854831"/>
            <a:ext cx="1214802" cy="1214869"/>
            <a:chOff x="7555698" y="2759717"/>
            <a:chExt cx="1619915" cy="1619915"/>
          </a:xfrm>
        </p:grpSpPr>
        <p:sp>
          <p:nvSpPr>
            <p:cNvPr id="10" name="Oval 9"/>
            <p:cNvSpPr/>
            <p:nvPr/>
          </p:nvSpPr>
          <p:spPr>
            <a:xfrm>
              <a:off x="7555698" y="2759717"/>
              <a:ext cx="1619915" cy="16199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8121821" y="3251556"/>
              <a:ext cx="487669" cy="518147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4"/>
          <p:cNvGrpSpPr/>
          <p:nvPr/>
        </p:nvGrpSpPr>
        <p:grpSpPr>
          <a:xfrm>
            <a:off x="4681651" y="2641882"/>
            <a:ext cx="1652727" cy="1214869"/>
            <a:chOff x="6242216" y="3809175"/>
            <a:chExt cx="2203879" cy="1619915"/>
          </a:xfrm>
        </p:grpSpPr>
        <p:sp>
          <p:nvSpPr>
            <p:cNvPr id="9" name="Freeform 8"/>
            <p:cNvSpPr/>
            <p:nvPr/>
          </p:nvSpPr>
          <p:spPr>
            <a:xfrm rot="18900000">
              <a:off x="6242216" y="3809175"/>
              <a:ext cx="2203879" cy="1619915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896733" y="4595850"/>
              <a:ext cx="596885" cy="482589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4045427" y="1785871"/>
            <a:ext cx="1214802" cy="1652818"/>
            <a:chOff x="5393825" y="2667764"/>
            <a:chExt cx="1619915" cy="2203879"/>
          </a:xfrm>
        </p:grpSpPr>
        <p:sp>
          <p:nvSpPr>
            <p:cNvPr id="8" name="Freeform 7"/>
            <p:cNvSpPr/>
            <p:nvPr/>
          </p:nvSpPr>
          <p:spPr>
            <a:xfrm rot="2700000">
              <a:off x="5101843" y="2959746"/>
              <a:ext cx="2203879" cy="1619915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33681" y="3251049"/>
              <a:ext cx="368290" cy="581647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3558904" y="1175828"/>
            <a:ext cx="1908945" cy="593436"/>
            <a:chOff x="4800305" y="1673943"/>
            <a:chExt cx="2442992" cy="791290"/>
          </a:xfrm>
        </p:grpSpPr>
        <p:sp>
          <p:nvSpPr>
            <p:cNvPr id="18" name="TextBox 17"/>
            <p:cNvSpPr txBox="1"/>
            <p:nvPr/>
          </p:nvSpPr>
          <p:spPr>
            <a:xfrm>
              <a:off x="5329230" y="1673943"/>
              <a:ext cx="1385146" cy="369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00305" y="1898894"/>
              <a:ext cx="2442992" cy="566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424340" y="2184463"/>
            <a:ext cx="1619375" cy="692117"/>
            <a:chOff x="4589135" y="1690101"/>
            <a:chExt cx="2654161" cy="922875"/>
          </a:xfrm>
        </p:grpSpPr>
        <p:sp>
          <p:nvSpPr>
            <p:cNvPr id="22" name="TextBox 21"/>
            <p:cNvSpPr txBox="1"/>
            <p:nvPr/>
          </p:nvSpPr>
          <p:spPr>
            <a:xfrm>
              <a:off x="5398855" y="1690101"/>
              <a:ext cx="1773972" cy="369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89135" y="1898894"/>
              <a:ext cx="2654161" cy="71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6910793" y="2184927"/>
            <a:ext cx="1604046" cy="691658"/>
            <a:chOff x="4709659" y="1690713"/>
            <a:chExt cx="2629034" cy="922261"/>
          </a:xfrm>
        </p:grpSpPr>
        <p:sp>
          <p:nvSpPr>
            <p:cNvPr id="25" name="TextBox 24"/>
            <p:cNvSpPr txBox="1"/>
            <p:nvPr/>
          </p:nvSpPr>
          <p:spPr>
            <a:xfrm>
              <a:off x="4709659" y="1690713"/>
              <a:ext cx="1773970" cy="3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56646" y="1898894"/>
              <a:ext cx="2582047" cy="71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26"/>
          <p:cNvGrpSpPr/>
          <p:nvPr/>
        </p:nvGrpSpPr>
        <p:grpSpPr>
          <a:xfrm>
            <a:off x="2677130" y="4153757"/>
            <a:ext cx="1778724" cy="590375"/>
            <a:chOff x="5045438" y="1678022"/>
            <a:chExt cx="1952724" cy="787211"/>
          </a:xfrm>
        </p:grpSpPr>
        <p:sp>
          <p:nvSpPr>
            <p:cNvPr id="28" name="TextBox 27"/>
            <p:cNvSpPr txBox="1"/>
            <p:nvPr/>
          </p:nvSpPr>
          <p:spPr>
            <a:xfrm>
              <a:off x="5427682" y="1678022"/>
              <a:ext cx="1188226" cy="369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45438" y="1898892"/>
              <a:ext cx="1952724" cy="566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32"/>
          <p:cNvGrpSpPr/>
          <p:nvPr/>
        </p:nvGrpSpPr>
        <p:grpSpPr>
          <a:xfrm>
            <a:off x="4506931" y="4137591"/>
            <a:ext cx="1778722" cy="606540"/>
            <a:chOff x="5045438" y="1656470"/>
            <a:chExt cx="1952724" cy="808767"/>
          </a:xfrm>
        </p:grpSpPr>
        <p:sp>
          <p:nvSpPr>
            <p:cNvPr id="34" name="TextBox 33"/>
            <p:cNvSpPr txBox="1"/>
            <p:nvPr/>
          </p:nvSpPr>
          <p:spPr>
            <a:xfrm>
              <a:off x="5427684" y="1656470"/>
              <a:ext cx="1188228" cy="369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45438" y="1898895"/>
              <a:ext cx="1952724" cy="566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1"/>
          <p:cNvGrpSpPr/>
          <p:nvPr/>
        </p:nvGrpSpPr>
        <p:grpSpPr>
          <a:xfrm>
            <a:off x="2898766" y="2641882"/>
            <a:ext cx="1652727" cy="1214869"/>
            <a:chOff x="3864776" y="3809175"/>
            <a:chExt cx="2203879" cy="1619915"/>
          </a:xfrm>
        </p:grpSpPr>
        <p:sp>
          <p:nvSpPr>
            <p:cNvPr id="7" name="Freeform 6"/>
            <p:cNvSpPr/>
            <p:nvPr/>
          </p:nvSpPr>
          <p:spPr>
            <a:xfrm rot="18900000">
              <a:off x="3864776" y="3809175"/>
              <a:ext cx="2203879" cy="1619915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4525308" y="4595850"/>
              <a:ext cx="459729" cy="525769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9"/>
          <p:cNvGrpSpPr/>
          <p:nvPr/>
        </p:nvGrpSpPr>
        <p:grpSpPr>
          <a:xfrm>
            <a:off x="2262544" y="1785871"/>
            <a:ext cx="1214802" cy="1652818"/>
            <a:chOff x="3016386" y="2667764"/>
            <a:chExt cx="1619915" cy="2203879"/>
          </a:xfrm>
        </p:grpSpPr>
        <p:sp>
          <p:nvSpPr>
            <p:cNvPr id="6" name="Freeform 5"/>
            <p:cNvSpPr/>
            <p:nvPr/>
          </p:nvSpPr>
          <p:spPr>
            <a:xfrm rot="2700000">
              <a:off x="2724404" y="2959746"/>
              <a:ext cx="2203879" cy="1619915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3401445" y="3381220"/>
              <a:ext cx="426710" cy="48258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3099792" y="1520013"/>
            <a:ext cx="3345776" cy="3075278"/>
            <a:chOff x="3392215" y="1614026"/>
            <a:chExt cx="5407569" cy="4970110"/>
          </a:xfrm>
        </p:grpSpPr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6399045" y="4571163"/>
              <a:ext cx="364143" cy="366587"/>
            </a:xfrm>
            <a:custGeom>
              <a:avLst/>
              <a:gdLst>
                <a:gd name="T0" fmla="*/ 143 w 189"/>
                <a:gd name="T1" fmla="*/ 160 h 190"/>
                <a:gd name="T2" fmla="*/ 160 w 189"/>
                <a:gd name="T3" fmla="*/ 163 h 190"/>
                <a:gd name="T4" fmla="*/ 161 w 189"/>
                <a:gd name="T5" fmla="*/ 153 h 190"/>
                <a:gd name="T6" fmla="*/ 171 w 189"/>
                <a:gd name="T7" fmla="*/ 143 h 190"/>
                <a:gd name="T8" fmla="*/ 177 w 189"/>
                <a:gd name="T9" fmla="*/ 133 h 190"/>
                <a:gd name="T10" fmla="*/ 175 w 189"/>
                <a:gd name="T11" fmla="*/ 118 h 190"/>
                <a:gd name="T12" fmla="*/ 188 w 189"/>
                <a:gd name="T13" fmla="*/ 113 h 190"/>
                <a:gd name="T14" fmla="*/ 175 w 189"/>
                <a:gd name="T15" fmla="*/ 101 h 190"/>
                <a:gd name="T16" fmla="*/ 189 w 189"/>
                <a:gd name="T17" fmla="*/ 90 h 190"/>
                <a:gd name="T18" fmla="*/ 182 w 189"/>
                <a:gd name="T19" fmla="*/ 83 h 190"/>
                <a:gd name="T20" fmla="*/ 181 w 189"/>
                <a:gd name="T21" fmla="*/ 69 h 190"/>
                <a:gd name="T22" fmla="*/ 177 w 189"/>
                <a:gd name="T23" fmla="*/ 58 h 190"/>
                <a:gd name="T24" fmla="*/ 168 w 189"/>
                <a:gd name="T25" fmla="*/ 47 h 190"/>
                <a:gd name="T26" fmla="*/ 169 w 189"/>
                <a:gd name="T27" fmla="*/ 37 h 190"/>
                <a:gd name="T28" fmla="*/ 152 w 189"/>
                <a:gd name="T29" fmla="*/ 38 h 190"/>
                <a:gd name="T30" fmla="*/ 153 w 189"/>
                <a:gd name="T31" fmla="*/ 20 h 190"/>
                <a:gd name="T32" fmla="*/ 142 w 189"/>
                <a:gd name="T33" fmla="*/ 21 h 190"/>
                <a:gd name="T34" fmla="*/ 131 w 189"/>
                <a:gd name="T35" fmla="*/ 13 h 190"/>
                <a:gd name="T36" fmla="*/ 120 w 189"/>
                <a:gd name="T37" fmla="*/ 9 h 190"/>
                <a:gd name="T38" fmla="*/ 106 w 189"/>
                <a:gd name="T39" fmla="*/ 8 h 190"/>
                <a:gd name="T40" fmla="*/ 99 w 189"/>
                <a:gd name="T41" fmla="*/ 1 h 190"/>
                <a:gd name="T42" fmla="*/ 88 w 189"/>
                <a:gd name="T43" fmla="*/ 15 h 190"/>
                <a:gd name="T44" fmla="*/ 76 w 189"/>
                <a:gd name="T45" fmla="*/ 2 h 190"/>
                <a:gd name="T46" fmla="*/ 70 w 189"/>
                <a:gd name="T47" fmla="*/ 11 h 190"/>
                <a:gd name="T48" fmla="*/ 57 w 189"/>
                <a:gd name="T49" fmla="*/ 14 h 190"/>
                <a:gd name="T50" fmla="*/ 47 w 189"/>
                <a:gd name="T51" fmla="*/ 13 h 190"/>
                <a:gd name="T52" fmla="*/ 46 w 189"/>
                <a:gd name="T53" fmla="*/ 31 h 190"/>
                <a:gd name="T54" fmla="*/ 29 w 189"/>
                <a:gd name="T55" fmla="*/ 27 h 190"/>
                <a:gd name="T56" fmla="*/ 28 w 189"/>
                <a:gd name="T57" fmla="*/ 38 h 190"/>
                <a:gd name="T58" fmla="*/ 18 w 189"/>
                <a:gd name="T59" fmla="*/ 47 h 190"/>
                <a:gd name="T60" fmla="*/ 13 w 189"/>
                <a:gd name="T61" fmla="*/ 58 h 190"/>
                <a:gd name="T62" fmla="*/ 14 w 189"/>
                <a:gd name="T63" fmla="*/ 73 h 190"/>
                <a:gd name="T64" fmla="*/ 2 w 189"/>
                <a:gd name="T65" fmla="*/ 77 h 190"/>
                <a:gd name="T66" fmla="*/ 14 w 189"/>
                <a:gd name="T67" fmla="*/ 89 h 190"/>
                <a:gd name="T68" fmla="*/ 0 w 189"/>
                <a:gd name="T69" fmla="*/ 100 h 190"/>
                <a:gd name="T70" fmla="*/ 7 w 189"/>
                <a:gd name="T71" fmla="*/ 108 h 190"/>
                <a:gd name="T72" fmla="*/ 8 w 189"/>
                <a:gd name="T73" fmla="*/ 121 h 190"/>
                <a:gd name="T74" fmla="*/ 13 w 189"/>
                <a:gd name="T75" fmla="*/ 133 h 190"/>
                <a:gd name="T76" fmla="*/ 21 w 189"/>
                <a:gd name="T77" fmla="*/ 144 h 190"/>
                <a:gd name="T78" fmla="*/ 20 w 189"/>
                <a:gd name="T79" fmla="*/ 154 h 190"/>
                <a:gd name="T80" fmla="*/ 37 w 189"/>
                <a:gd name="T81" fmla="*/ 152 h 190"/>
                <a:gd name="T82" fmla="*/ 37 w 189"/>
                <a:gd name="T83" fmla="*/ 170 h 190"/>
                <a:gd name="T84" fmla="*/ 47 w 189"/>
                <a:gd name="T85" fmla="*/ 169 h 190"/>
                <a:gd name="T86" fmla="*/ 58 w 189"/>
                <a:gd name="T87" fmla="*/ 177 h 190"/>
                <a:gd name="T88" fmla="*/ 69 w 189"/>
                <a:gd name="T89" fmla="*/ 182 h 190"/>
                <a:gd name="T90" fmla="*/ 83 w 189"/>
                <a:gd name="T91" fmla="*/ 183 h 190"/>
                <a:gd name="T92" fmla="*/ 90 w 189"/>
                <a:gd name="T93" fmla="*/ 190 h 190"/>
                <a:gd name="T94" fmla="*/ 101 w 189"/>
                <a:gd name="T95" fmla="*/ 176 h 190"/>
                <a:gd name="T96" fmla="*/ 113 w 189"/>
                <a:gd name="T97" fmla="*/ 188 h 190"/>
                <a:gd name="T98" fmla="*/ 119 w 189"/>
                <a:gd name="T99" fmla="*/ 180 h 190"/>
                <a:gd name="T100" fmla="*/ 133 w 189"/>
                <a:gd name="T101" fmla="*/ 177 h 190"/>
                <a:gd name="T102" fmla="*/ 142 w 189"/>
                <a:gd name="T103" fmla="*/ 177 h 190"/>
                <a:gd name="T104" fmla="*/ 80 w 189"/>
                <a:gd name="T105" fmla="*/ 66 h 190"/>
                <a:gd name="T106" fmla="*/ 78 w 189"/>
                <a:gd name="T107" fmla="*/ 74 h 190"/>
                <a:gd name="T108" fmla="*/ 113 w 189"/>
                <a:gd name="T109" fmla="*/ 85 h 190"/>
                <a:gd name="T110" fmla="*/ 66 w 189"/>
                <a:gd name="T111" fmla="*/ 109 h 190"/>
                <a:gd name="T112" fmla="*/ 74 w 189"/>
                <a:gd name="T113" fmla="*/ 112 h 190"/>
                <a:gd name="T114" fmla="*/ 88 w 189"/>
                <a:gd name="T115" fmla="*/ 82 h 190"/>
                <a:gd name="T116" fmla="*/ 81 w 189"/>
                <a:gd name="T117" fmla="*/ 102 h 190"/>
                <a:gd name="T118" fmla="*/ 112 w 189"/>
                <a:gd name="T119" fmla="*/ 11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9" h="190">
                  <a:moveTo>
                    <a:pt x="143" y="171"/>
                  </a:moveTo>
                  <a:cubicBezTo>
                    <a:pt x="142" y="169"/>
                    <a:pt x="142" y="169"/>
                    <a:pt x="142" y="169"/>
                  </a:cubicBezTo>
                  <a:cubicBezTo>
                    <a:pt x="140" y="167"/>
                    <a:pt x="140" y="163"/>
                    <a:pt x="143" y="160"/>
                  </a:cubicBezTo>
                  <a:cubicBezTo>
                    <a:pt x="146" y="157"/>
                    <a:pt x="150" y="158"/>
                    <a:pt x="153" y="161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5"/>
                    <a:pt x="159" y="165"/>
                    <a:pt x="160" y="163"/>
                  </a:cubicBezTo>
                  <a:cubicBezTo>
                    <a:pt x="161" y="162"/>
                    <a:pt x="162" y="162"/>
                    <a:pt x="163" y="161"/>
                  </a:cubicBezTo>
                  <a:cubicBezTo>
                    <a:pt x="165" y="159"/>
                    <a:pt x="165" y="156"/>
                    <a:pt x="163" y="154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58" y="151"/>
                    <a:pt x="157" y="147"/>
                    <a:pt x="159" y="144"/>
                  </a:cubicBezTo>
                  <a:cubicBezTo>
                    <a:pt x="161" y="140"/>
                    <a:pt x="166" y="140"/>
                    <a:pt x="169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3" y="145"/>
                    <a:pt x="176" y="144"/>
                    <a:pt x="177" y="142"/>
                  </a:cubicBezTo>
                  <a:cubicBezTo>
                    <a:pt x="178" y="141"/>
                    <a:pt x="178" y="140"/>
                    <a:pt x="179" y="139"/>
                  </a:cubicBezTo>
                  <a:cubicBezTo>
                    <a:pt x="180" y="136"/>
                    <a:pt x="179" y="134"/>
                    <a:pt x="177" y="133"/>
                  </a:cubicBezTo>
                  <a:cubicBezTo>
                    <a:pt x="174" y="132"/>
                    <a:pt x="174" y="132"/>
                    <a:pt x="174" y="132"/>
                  </a:cubicBezTo>
                  <a:cubicBezTo>
                    <a:pt x="171" y="130"/>
                    <a:pt x="169" y="127"/>
                    <a:pt x="171" y="123"/>
                  </a:cubicBezTo>
                  <a:cubicBezTo>
                    <a:pt x="169" y="120"/>
                    <a:pt x="172" y="116"/>
                    <a:pt x="175" y="118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3" y="121"/>
                    <a:pt x="186" y="119"/>
                    <a:pt x="187" y="117"/>
                  </a:cubicBezTo>
                  <a:cubicBezTo>
                    <a:pt x="187" y="116"/>
                    <a:pt x="187" y="114"/>
                    <a:pt x="188" y="113"/>
                  </a:cubicBezTo>
                  <a:cubicBezTo>
                    <a:pt x="188" y="111"/>
                    <a:pt x="186" y="108"/>
                    <a:pt x="184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78" y="108"/>
                    <a:pt x="175" y="104"/>
                    <a:pt x="175" y="101"/>
                  </a:cubicBezTo>
                  <a:cubicBezTo>
                    <a:pt x="176" y="97"/>
                    <a:pt x="179" y="94"/>
                    <a:pt x="183" y="94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7" y="95"/>
                    <a:pt x="189" y="93"/>
                    <a:pt x="189" y="90"/>
                  </a:cubicBezTo>
                  <a:cubicBezTo>
                    <a:pt x="189" y="89"/>
                    <a:pt x="189" y="87"/>
                    <a:pt x="189" y="86"/>
                  </a:cubicBezTo>
                  <a:cubicBezTo>
                    <a:pt x="189" y="84"/>
                    <a:pt x="186" y="82"/>
                    <a:pt x="184" y="82"/>
                  </a:cubicBezTo>
                  <a:cubicBezTo>
                    <a:pt x="182" y="83"/>
                    <a:pt x="182" y="83"/>
                    <a:pt x="182" y="83"/>
                  </a:cubicBezTo>
                  <a:cubicBezTo>
                    <a:pt x="178" y="84"/>
                    <a:pt x="174" y="81"/>
                    <a:pt x="173" y="78"/>
                  </a:cubicBezTo>
                  <a:cubicBezTo>
                    <a:pt x="173" y="74"/>
                    <a:pt x="175" y="70"/>
                    <a:pt x="179" y="70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3" y="69"/>
                    <a:pt x="185" y="66"/>
                    <a:pt x="184" y="64"/>
                  </a:cubicBezTo>
                  <a:cubicBezTo>
                    <a:pt x="183" y="62"/>
                    <a:pt x="183" y="61"/>
                    <a:pt x="182" y="60"/>
                  </a:cubicBezTo>
                  <a:cubicBezTo>
                    <a:pt x="182" y="58"/>
                    <a:pt x="179" y="57"/>
                    <a:pt x="177" y="58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1" y="61"/>
                    <a:pt x="167" y="59"/>
                    <a:pt x="165" y="56"/>
                  </a:cubicBezTo>
                  <a:cubicBezTo>
                    <a:pt x="164" y="53"/>
                    <a:pt x="165" y="49"/>
                    <a:pt x="168" y="47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2" y="45"/>
                    <a:pt x="173" y="42"/>
                    <a:pt x="171" y="40"/>
                  </a:cubicBezTo>
                  <a:cubicBezTo>
                    <a:pt x="171" y="39"/>
                    <a:pt x="170" y="38"/>
                    <a:pt x="169" y="37"/>
                  </a:cubicBezTo>
                  <a:cubicBezTo>
                    <a:pt x="167" y="35"/>
                    <a:pt x="165" y="34"/>
                    <a:pt x="163" y="36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59" y="40"/>
                    <a:pt x="155" y="40"/>
                    <a:pt x="152" y="38"/>
                  </a:cubicBezTo>
                  <a:cubicBezTo>
                    <a:pt x="149" y="36"/>
                    <a:pt x="149" y="31"/>
                    <a:pt x="152" y="28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5" y="25"/>
                    <a:pt x="155" y="22"/>
                    <a:pt x="153" y="20"/>
                  </a:cubicBezTo>
                  <a:cubicBezTo>
                    <a:pt x="152" y="20"/>
                    <a:pt x="151" y="19"/>
                    <a:pt x="150" y="18"/>
                  </a:cubicBezTo>
                  <a:cubicBezTo>
                    <a:pt x="147" y="17"/>
                    <a:pt x="145" y="17"/>
                    <a:pt x="143" y="19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25"/>
                    <a:pt x="136" y="26"/>
                    <a:pt x="133" y="24"/>
                  </a:cubicBezTo>
                  <a:cubicBezTo>
                    <a:pt x="130" y="22"/>
                    <a:pt x="128" y="18"/>
                    <a:pt x="130" y="15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3" y="11"/>
                    <a:pt x="132" y="8"/>
                    <a:pt x="129" y="7"/>
                  </a:cubicBezTo>
                  <a:cubicBezTo>
                    <a:pt x="128" y="7"/>
                    <a:pt x="127" y="6"/>
                    <a:pt x="126" y="6"/>
                  </a:cubicBezTo>
                  <a:cubicBezTo>
                    <a:pt x="123" y="5"/>
                    <a:pt x="121" y="6"/>
                    <a:pt x="120" y="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5"/>
                    <a:pt x="115" y="17"/>
                    <a:pt x="111" y="16"/>
                  </a:cubicBezTo>
                  <a:cubicBezTo>
                    <a:pt x="108" y="15"/>
                    <a:pt x="105" y="12"/>
                    <a:pt x="106" y="8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4"/>
                    <a:pt x="105" y="1"/>
                    <a:pt x="103" y="1"/>
                  </a:cubicBezTo>
                  <a:cubicBezTo>
                    <a:pt x="102" y="1"/>
                    <a:pt x="100" y="1"/>
                    <a:pt x="99" y="1"/>
                  </a:cubicBezTo>
                  <a:cubicBezTo>
                    <a:pt x="97" y="0"/>
                    <a:pt x="94" y="3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11"/>
                    <a:pt x="92" y="14"/>
                    <a:pt x="88" y="15"/>
                  </a:cubicBezTo>
                  <a:cubicBezTo>
                    <a:pt x="85" y="15"/>
                    <a:pt x="81" y="12"/>
                    <a:pt x="81" y="8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78" y="2"/>
                    <a:pt x="76" y="2"/>
                  </a:cubicBezTo>
                  <a:cubicBezTo>
                    <a:pt x="75" y="3"/>
                    <a:pt x="73" y="3"/>
                    <a:pt x="72" y="3"/>
                  </a:cubicBezTo>
                  <a:cubicBezTo>
                    <a:pt x="70" y="4"/>
                    <a:pt x="68" y="6"/>
                    <a:pt x="69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14"/>
                    <a:pt x="69" y="18"/>
                    <a:pt x="66" y="20"/>
                  </a:cubicBezTo>
                  <a:cubicBezTo>
                    <a:pt x="62" y="21"/>
                    <a:pt x="58" y="19"/>
                    <a:pt x="57" y="15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6" y="11"/>
                    <a:pt x="53" y="10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2"/>
                    <a:pt x="48" y="13"/>
                    <a:pt x="47" y="13"/>
                  </a:cubicBezTo>
                  <a:cubicBezTo>
                    <a:pt x="45" y="14"/>
                    <a:pt x="44" y="17"/>
                    <a:pt x="46" y="19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9" y="24"/>
                    <a:pt x="49" y="29"/>
                    <a:pt x="46" y="31"/>
                  </a:cubicBezTo>
                  <a:cubicBezTo>
                    <a:pt x="43" y="33"/>
                    <a:pt x="38" y="32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6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4" y="32"/>
                    <a:pt x="24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1" y="40"/>
                    <a:pt x="32" y="44"/>
                    <a:pt x="29" y="47"/>
                  </a:cubicBezTo>
                  <a:cubicBezTo>
                    <a:pt x="27" y="50"/>
                    <a:pt x="23" y="51"/>
                    <a:pt x="20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6"/>
                    <a:pt x="13" y="46"/>
                    <a:pt x="12" y="48"/>
                  </a:cubicBezTo>
                  <a:cubicBezTo>
                    <a:pt x="12" y="50"/>
                    <a:pt x="11" y="51"/>
                    <a:pt x="10" y="52"/>
                  </a:cubicBezTo>
                  <a:cubicBezTo>
                    <a:pt x="9" y="54"/>
                    <a:pt x="10" y="57"/>
                    <a:pt x="13" y="58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8" y="60"/>
                    <a:pt x="20" y="64"/>
                    <a:pt x="19" y="67"/>
                  </a:cubicBezTo>
                  <a:cubicBezTo>
                    <a:pt x="20" y="71"/>
                    <a:pt x="17" y="74"/>
                    <a:pt x="14" y="73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3" y="71"/>
                    <a:pt x="2" y="74"/>
                  </a:cubicBezTo>
                  <a:cubicBezTo>
                    <a:pt x="2" y="75"/>
                    <a:pt x="2" y="76"/>
                    <a:pt x="2" y="77"/>
                  </a:cubicBezTo>
                  <a:cubicBezTo>
                    <a:pt x="1" y="80"/>
                    <a:pt x="3" y="82"/>
                    <a:pt x="5" y="82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1" y="83"/>
                    <a:pt x="14" y="85"/>
                    <a:pt x="14" y="89"/>
                  </a:cubicBezTo>
                  <a:cubicBezTo>
                    <a:pt x="14" y="93"/>
                    <a:pt x="11" y="96"/>
                    <a:pt x="6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" y="96"/>
                    <a:pt x="0" y="98"/>
                    <a:pt x="0" y="100"/>
                  </a:cubicBezTo>
                  <a:cubicBezTo>
                    <a:pt x="0" y="102"/>
                    <a:pt x="0" y="103"/>
                    <a:pt x="0" y="104"/>
                  </a:cubicBezTo>
                  <a:cubicBezTo>
                    <a:pt x="0" y="107"/>
                    <a:pt x="3" y="108"/>
                    <a:pt x="5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11" y="107"/>
                    <a:pt x="14" y="109"/>
                    <a:pt x="15" y="112"/>
                  </a:cubicBezTo>
                  <a:cubicBezTo>
                    <a:pt x="17" y="116"/>
                    <a:pt x="14" y="120"/>
                    <a:pt x="10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6" y="122"/>
                    <a:pt x="4" y="124"/>
                    <a:pt x="5" y="127"/>
                  </a:cubicBezTo>
                  <a:cubicBezTo>
                    <a:pt x="6" y="128"/>
                    <a:pt x="6" y="129"/>
                    <a:pt x="7" y="130"/>
                  </a:cubicBezTo>
                  <a:cubicBezTo>
                    <a:pt x="8" y="133"/>
                    <a:pt x="10" y="134"/>
                    <a:pt x="13" y="133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8" y="130"/>
                    <a:pt x="22" y="131"/>
                    <a:pt x="24" y="134"/>
                  </a:cubicBezTo>
                  <a:cubicBezTo>
                    <a:pt x="26" y="138"/>
                    <a:pt x="24" y="142"/>
                    <a:pt x="21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7" y="146"/>
                    <a:pt x="16" y="149"/>
                    <a:pt x="18" y="151"/>
                  </a:cubicBezTo>
                  <a:cubicBezTo>
                    <a:pt x="19" y="152"/>
                    <a:pt x="19" y="153"/>
                    <a:pt x="20" y="154"/>
                  </a:cubicBezTo>
                  <a:cubicBezTo>
                    <a:pt x="22" y="156"/>
                    <a:pt x="25" y="156"/>
                    <a:pt x="26" y="154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30" y="150"/>
                    <a:pt x="34" y="150"/>
                    <a:pt x="37" y="152"/>
                  </a:cubicBezTo>
                  <a:cubicBezTo>
                    <a:pt x="40" y="155"/>
                    <a:pt x="40" y="159"/>
                    <a:pt x="38" y="162"/>
                  </a:cubicBezTo>
                  <a:cubicBezTo>
                    <a:pt x="36" y="164"/>
                    <a:pt x="36" y="164"/>
                    <a:pt x="36" y="164"/>
                  </a:cubicBezTo>
                  <a:cubicBezTo>
                    <a:pt x="34" y="165"/>
                    <a:pt x="34" y="169"/>
                    <a:pt x="37" y="170"/>
                  </a:cubicBezTo>
                  <a:cubicBezTo>
                    <a:pt x="38" y="171"/>
                    <a:pt x="39" y="172"/>
                    <a:pt x="40" y="172"/>
                  </a:cubicBezTo>
                  <a:cubicBezTo>
                    <a:pt x="42" y="174"/>
                    <a:pt x="45" y="173"/>
                    <a:pt x="46" y="171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8" y="166"/>
                    <a:pt x="52" y="165"/>
                    <a:pt x="55" y="166"/>
                  </a:cubicBezTo>
                  <a:cubicBezTo>
                    <a:pt x="59" y="167"/>
                    <a:pt x="61" y="172"/>
                    <a:pt x="59" y="176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7" y="180"/>
                    <a:pt x="58" y="182"/>
                    <a:pt x="60" y="183"/>
                  </a:cubicBezTo>
                  <a:cubicBezTo>
                    <a:pt x="61" y="184"/>
                    <a:pt x="62" y="184"/>
                    <a:pt x="64" y="185"/>
                  </a:cubicBezTo>
                  <a:cubicBezTo>
                    <a:pt x="66" y="186"/>
                    <a:pt x="69" y="184"/>
                    <a:pt x="69" y="182"/>
                  </a:cubicBezTo>
                  <a:cubicBezTo>
                    <a:pt x="70" y="180"/>
                    <a:pt x="70" y="180"/>
                    <a:pt x="70" y="180"/>
                  </a:cubicBezTo>
                  <a:cubicBezTo>
                    <a:pt x="70" y="176"/>
                    <a:pt x="73" y="174"/>
                    <a:pt x="77" y="174"/>
                  </a:cubicBezTo>
                  <a:cubicBezTo>
                    <a:pt x="81" y="174"/>
                    <a:pt x="84" y="179"/>
                    <a:pt x="83" y="183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82" y="187"/>
                    <a:pt x="84" y="189"/>
                    <a:pt x="86" y="190"/>
                  </a:cubicBezTo>
                  <a:cubicBezTo>
                    <a:pt x="87" y="190"/>
                    <a:pt x="89" y="190"/>
                    <a:pt x="90" y="190"/>
                  </a:cubicBezTo>
                  <a:cubicBezTo>
                    <a:pt x="93" y="190"/>
                    <a:pt x="95" y="188"/>
                    <a:pt x="94" y="185"/>
                  </a:cubicBezTo>
                  <a:cubicBezTo>
                    <a:pt x="94" y="183"/>
                    <a:pt x="94" y="183"/>
                    <a:pt x="94" y="183"/>
                  </a:cubicBezTo>
                  <a:cubicBezTo>
                    <a:pt x="94" y="179"/>
                    <a:pt x="97" y="176"/>
                    <a:pt x="101" y="176"/>
                  </a:cubicBezTo>
                  <a:cubicBezTo>
                    <a:pt x="104" y="174"/>
                    <a:pt x="108" y="176"/>
                    <a:pt x="108" y="180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187"/>
                    <a:pt x="111" y="189"/>
                    <a:pt x="113" y="188"/>
                  </a:cubicBezTo>
                  <a:cubicBezTo>
                    <a:pt x="114" y="188"/>
                    <a:pt x="116" y="188"/>
                    <a:pt x="117" y="187"/>
                  </a:cubicBezTo>
                  <a:cubicBezTo>
                    <a:pt x="119" y="187"/>
                    <a:pt x="121" y="184"/>
                    <a:pt x="120" y="182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18" y="176"/>
                    <a:pt x="120" y="171"/>
                    <a:pt x="124" y="171"/>
                  </a:cubicBezTo>
                  <a:cubicBezTo>
                    <a:pt x="128" y="170"/>
                    <a:pt x="131" y="172"/>
                    <a:pt x="132" y="175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3" y="179"/>
                    <a:pt x="136" y="180"/>
                    <a:pt x="139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40" y="178"/>
                    <a:pt x="141" y="178"/>
                    <a:pt x="142" y="177"/>
                  </a:cubicBezTo>
                  <a:cubicBezTo>
                    <a:pt x="144" y="176"/>
                    <a:pt x="145" y="173"/>
                    <a:pt x="143" y="171"/>
                  </a:cubicBezTo>
                  <a:moveTo>
                    <a:pt x="78" y="74"/>
                  </a:moveTo>
                  <a:cubicBezTo>
                    <a:pt x="76" y="71"/>
                    <a:pt x="77" y="68"/>
                    <a:pt x="80" y="66"/>
                  </a:cubicBezTo>
                  <a:cubicBezTo>
                    <a:pt x="83" y="65"/>
                    <a:pt x="87" y="66"/>
                    <a:pt x="88" y="69"/>
                  </a:cubicBezTo>
                  <a:cubicBezTo>
                    <a:pt x="89" y="72"/>
                    <a:pt x="88" y="75"/>
                    <a:pt x="86" y="77"/>
                  </a:cubicBezTo>
                  <a:cubicBezTo>
                    <a:pt x="83" y="78"/>
                    <a:pt x="79" y="77"/>
                    <a:pt x="78" y="74"/>
                  </a:cubicBezTo>
                  <a:moveTo>
                    <a:pt x="123" y="80"/>
                  </a:moveTo>
                  <a:cubicBezTo>
                    <a:pt x="125" y="83"/>
                    <a:pt x="124" y="86"/>
                    <a:pt x="121" y="88"/>
                  </a:cubicBezTo>
                  <a:cubicBezTo>
                    <a:pt x="118" y="89"/>
                    <a:pt x="115" y="88"/>
                    <a:pt x="113" y="85"/>
                  </a:cubicBezTo>
                  <a:cubicBezTo>
                    <a:pt x="112" y="83"/>
                    <a:pt x="113" y="79"/>
                    <a:pt x="116" y="78"/>
                  </a:cubicBezTo>
                  <a:cubicBezTo>
                    <a:pt x="118" y="76"/>
                    <a:pt x="122" y="77"/>
                    <a:pt x="123" y="80"/>
                  </a:cubicBezTo>
                  <a:moveTo>
                    <a:pt x="66" y="109"/>
                  </a:moveTo>
                  <a:cubicBezTo>
                    <a:pt x="65" y="107"/>
                    <a:pt x="66" y="103"/>
                    <a:pt x="69" y="102"/>
                  </a:cubicBezTo>
                  <a:cubicBezTo>
                    <a:pt x="72" y="100"/>
                    <a:pt x="75" y="101"/>
                    <a:pt x="77" y="104"/>
                  </a:cubicBezTo>
                  <a:cubicBezTo>
                    <a:pt x="78" y="107"/>
                    <a:pt x="77" y="110"/>
                    <a:pt x="74" y="112"/>
                  </a:cubicBezTo>
                  <a:cubicBezTo>
                    <a:pt x="71" y="113"/>
                    <a:pt x="68" y="112"/>
                    <a:pt x="66" y="109"/>
                  </a:cubicBezTo>
                  <a:moveTo>
                    <a:pt x="81" y="102"/>
                  </a:moveTo>
                  <a:cubicBezTo>
                    <a:pt x="77" y="95"/>
                    <a:pt x="80" y="86"/>
                    <a:pt x="88" y="82"/>
                  </a:cubicBezTo>
                  <a:cubicBezTo>
                    <a:pt x="95" y="78"/>
                    <a:pt x="104" y="81"/>
                    <a:pt x="108" y="88"/>
                  </a:cubicBezTo>
                  <a:cubicBezTo>
                    <a:pt x="112" y="96"/>
                    <a:pt x="109" y="105"/>
                    <a:pt x="101" y="108"/>
                  </a:cubicBezTo>
                  <a:cubicBezTo>
                    <a:pt x="94" y="112"/>
                    <a:pt x="85" y="110"/>
                    <a:pt x="81" y="102"/>
                  </a:cubicBezTo>
                  <a:moveTo>
                    <a:pt x="102" y="121"/>
                  </a:moveTo>
                  <a:cubicBezTo>
                    <a:pt x="100" y="118"/>
                    <a:pt x="101" y="115"/>
                    <a:pt x="104" y="113"/>
                  </a:cubicBezTo>
                  <a:cubicBezTo>
                    <a:pt x="107" y="112"/>
                    <a:pt x="111" y="113"/>
                    <a:pt x="112" y="115"/>
                  </a:cubicBezTo>
                  <a:cubicBezTo>
                    <a:pt x="113" y="118"/>
                    <a:pt x="112" y="122"/>
                    <a:pt x="110" y="123"/>
                  </a:cubicBezTo>
                  <a:cubicBezTo>
                    <a:pt x="107" y="125"/>
                    <a:pt x="103" y="124"/>
                    <a:pt x="102" y="121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7744012" y="3565900"/>
              <a:ext cx="307933" cy="303860"/>
            </a:xfrm>
            <a:custGeom>
              <a:avLst/>
              <a:gdLst>
                <a:gd name="T0" fmla="*/ 61 w 160"/>
                <a:gd name="T1" fmla="*/ 100 h 158"/>
                <a:gd name="T2" fmla="*/ 79 w 160"/>
                <a:gd name="T3" fmla="*/ 51 h 158"/>
                <a:gd name="T4" fmla="*/ 101 w 160"/>
                <a:gd name="T5" fmla="*/ 98 h 158"/>
                <a:gd name="T6" fmla="*/ 82 w 160"/>
                <a:gd name="T7" fmla="*/ 0 h 158"/>
                <a:gd name="T8" fmla="*/ 67 w 160"/>
                <a:gd name="T9" fmla="*/ 0 h 158"/>
                <a:gd name="T10" fmla="*/ 56 w 160"/>
                <a:gd name="T11" fmla="*/ 19 h 158"/>
                <a:gd name="T12" fmla="*/ 49 w 160"/>
                <a:gd name="T13" fmla="*/ 25 h 158"/>
                <a:gd name="T14" fmla="*/ 38 w 160"/>
                <a:gd name="T15" fmla="*/ 21 h 158"/>
                <a:gd name="T16" fmla="*/ 28 w 160"/>
                <a:gd name="T17" fmla="*/ 18 h 158"/>
                <a:gd name="T18" fmla="*/ 15 w 160"/>
                <a:gd name="T19" fmla="*/ 31 h 158"/>
                <a:gd name="T20" fmla="*/ 22 w 160"/>
                <a:gd name="T21" fmla="*/ 54 h 158"/>
                <a:gd name="T22" fmla="*/ 18 w 160"/>
                <a:gd name="T23" fmla="*/ 63 h 158"/>
                <a:gd name="T24" fmla="*/ 0 w 160"/>
                <a:gd name="T25" fmla="*/ 76 h 158"/>
                <a:gd name="T26" fmla="*/ 5 w 160"/>
                <a:gd name="T27" fmla="*/ 96 h 158"/>
                <a:gd name="T28" fmla="*/ 24 w 160"/>
                <a:gd name="T29" fmla="*/ 103 h 158"/>
                <a:gd name="T30" fmla="*/ 20 w 160"/>
                <a:gd name="T31" fmla="*/ 127 h 158"/>
                <a:gd name="T32" fmla="*/ 33 w 160"/>
                <a:gd name="T33" fmla="*/ 143 h 158"/>
                <a:gd name="T34" fmla="*/ 40 w 160"/>
                <a:gd name="T35" fmla="*/ 144 h 158"/>
                <a:gd name="T36" fmla="*/ 58 w 160"/>
                <a:gd name="T37" fmla="*/ 136 h 158"/>
                <a:gd name="T38" fmla="*/ 64 w 160"/>
                <a:gd name="T39" fmla="*/ 139 h 158"/>
                <a:gd name="T40" fmla="*/ 74 w 160"/>
                <a:gd name="T41" fmla="*/ 157 h 158"/>
                <a:gd name="T42" fmla="*/ 78 w 160"/>
                <a:gd name="T43" fmla="*/ 158 h 158"/>
                <a:gd name="T44" fmla="*/ 98 w 160"/>
                <a:gd name="T45" fmla="*/ 154 h 158"/>
                <a:gd name="T46" fmla="*/ 108 w 160"/>
                <a:gd name="T47" fmla="*/ 133 h 158"/>
                <a:gd name="T48" fmla="*/ 111 w 160"/>
                <a:gd name="T49" fmla="*/ 133 h 158"/>
                <a:gd name="T50" fmla="*/ 130 w 160"/>
                <a:gd name="T51" fmla="*/ 139 h 158"/>
                <a:gd name="T52" fmla="*/ 135 w 160"/>
                <a:gd name="T53" fmla="*/ 138 h 158"/>
                <a:gd name="T54" fmla="*/ 146 w 160"/>
                <a:gd name="T55" fmla="*/ 120 h 158"/>
                <a:gd name="T56" fmla="*/ 138 w 160"/>
                <a:gd name="T57" fmla="*/ 99 h 158"/>
                <a:gd name="T58" fmla="*/ 157 w 160"/>
                <a:gd name="T59" fmla="*/ 88 h 158"/>
                <a:gd name="T60" fmla="*/ 158 w 160"/>
                <a:gd name="T61" fmla="*/ 67 h 158"/>
                <a:gd name="T62" fmla="*/ 138 w 160"/>
                <a:gd name="T63" fmla="*/ 56 h 158"/>
                <a:gd name="T64" fmla="*/ 134 w 160"/>
                <a:gd name="T65" fmla="*/ 46 h 158"/>
                <a:gd name="T66" fmla="*/ 139 w 160"/>
                <a:gd name="T67" fmla="*/ 31 h 158"/>
                <a:gd name="T68" fmla="*/ 127 w 160"/>
                <a:gd name="T69" fmla="*/ 15 h 158"/>
                <a:gd name="T70" fmla="*/ 119 w 160"/>
                <a:gd name="T71" fmla="*/ 14 h 158"/>
                <a:gd name="T72" fmla="*/ 101 w 160"/>
                <a:gd name="T73" fmla="*/ 22 h 158"/>
                <a:gd name="T74" fmla="*/ 95 w 160"/>
                <a:gd name="T75" fmla="*/ 19 h 158"/>
                <a:gd name="T76" fmla="*/ 82 w 160"/>
                <a:gd name="T7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58">
                  <a:moveTo>
                    <a:pt x="80" y="107"/>
                  </a:moveTo>
                  <a:cubicBezTo>
                    <a:pt x="73" y="107"/>
                    <a:pt x="67" y="105"/>
                    <a:pt x="61" y="100"/>
                  </a:cubicBezTo>
                  <a:cubicBezTo>
                    <a:pt x="49" y="89"/>
                    <a:pt x="48" y="71"/>
                    <a:pt x="58" y="60"/>
                  </a:cubicBezTo>
                  <a:cubicBezTo>
                    <a:pt x="64" y="54"/>
                    <a:pt x="71" y="51"/>
                    <a:pt x="79" y="51"/>
                  </a:cubicBezTo>
                  <a:cubicBezTo>
                    <a:pt x="86" y="51"/>
                    <a:pt x="93" y="53"/>
                    <a:pt x="98" y="58"/>
                  </a:cubicBezTo>
                  <a:cubicBezTo>
                    <a:pt x="110" y="68"/>
                    <a:pt x="111" y="87"/>
                    <a:pt x="101" y="98"/>
                  </a:cubicBezTo>
                  <a:cubicBezTo>
                    <a:pt x="96" y="104"/>
                    <a:pt x="88" y="107"/>
                    <a:pt x="80" y="107"/>
                  </a:cubicBezTo>
                  <a:moveTo>
                    <a:pt x="8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76" y="0"/>
                    <a:pt x="72" y="0"/>
                    <a:pt x="67" y="0"/>
                  </a:cubicBezTo>
                  <a:cubicBezTo>
                    <a:pt x="64" y="0"/>
                    <a:pt x="62" y="2"/>
                    <a:pt x="61" y="4"/>
                  </a:cubicBezTo>
                  <a:cubicBezTo>
                    <a:pt x="60" y="9"/>
                    <a:pt x="58" y="14"/>
                    <a:pt x="56" y="19"/>
                  </a:cubicBezTo>
                  <a:cubicBezTo>
                    <a:pt x="56" y="22"/>
                    <a:pt x="54" y="23"/>
                    <a:pt x="51" y="24"/>
                  </a:cubicBezTo>
                  <a:cubicBezTo>
                    <a:pt x="51" y="25"/>
                    <a:pt x="50" y="25"/>
                    <a:pt x="49" y="25"/>
                  </a:cubicBezTo>
                  <a:cubicBezTo>
                    <a:pt x="49" y="25"/>
                    <a:pt x="49" y="25"/>
                    <a:pt x="48" y="25"/>
                  </a:cubicBezTo>
                  <a:cubicBezTo>
                    <a:pt x="45" y="23"/>
                    <a:pt x="41" y="22"/>
                    <a:pt x="38" y="21"/>
                  </a:cubicBezTo>
                  <a:cubicBezTo>
                    <a:pt x="35" y="20"/>
                    <a:pt x="32" y="19"/>
                    <a:pt x="30" y="19"/>
                  </a:cubicBezTo>
                  <a:cubicBezTo>
                    <a:pt x="29" y="18"/>
                    <a:pt x="29" y="18"/>
                    <a:pt x="28" y="18"/>
                  </a:cubicBezTo>
                  <a:cubicBezTo>
                    <a:pt x="27" y="18"/>
                    <a:pt x="26" y="19"/>
                    <a:pt x="25" y="20"/>
                  </a:cubicBezTo>
                  <a:cubicBezTo>
                    <a:pt x="22" y="24"/>
                    <a:pt x="19" y="28"/>
                    <a:pt x="15" y="31"/>
                  </a:cubicBezTo>
                  <a:cubicBezTo>
                    <a:pt x="13" y="33"/>
                    <a:pt x="13" y="36"/>
                    <a:pt x="14" y="39"/>
                  </a:cubicBezTo>
                  <a:cubicBezTo>
                    <a:pt x="17" y="44"/>
                    <a:pt x="19" y="49"/>
                    <a:pt x="22" y="54"/>
                  </a:cubicBezTo>
                  <a:cubicBezTo>
                    <a:pt x="22" y="55"/>
                    <a:pt x="23" y="56"/>
                    <a:pt x="23" y="56"/>
                  </a:cubicBezTo>
                  <a:cubicBezTo>
                    <a:pt x="22" y="58"/>
                    <a:pt x="21" y="61"/>
                    <a:pt x="18" y="63"/>
                  </a:cubicBezTo>
                  <a:cubicBezTo>
                    <a:pt x="13" y="65"/>
                    <a:pt x="8" y="68"/>
                    <a:pt x="3" y="70"/>
                  </a:cubicBezTo>
                  <a:cubicBezTo>
                    <a:pt x="1" y="71"/>
                    <a:pt x="0" y="73"/>
                    <a:pt x="0" y="76"/>
                  </a:cubicBezTo>
                  <a:cubicBezTo>
                    <a:pt x="1" y="81"/>
                    <a:pt x="1" y="86"/>
                    <a:pt x="1" y="90"/>
                  </a:cubicBezTo>
                  <a:cubicBezTo>
                    <a:pt x="1" y="93"/>
                    <a:pt x="2" y="95"/>
                    <a:pt x="5" y="96"/>
                  </a:cubicBezTo>
                  <a:cubicBezTo>
                    <a:pt x="11" y="98"/>
                    <a:pt x="16" y="100"/>
                    <a:pt x="22" y="102"/>
                  </a:cubicBezTo>
                  <a:cubicBezTo>
                    <a:pt x="23" y="102"/>
                    <a:pt x="23" y="102"/>
                    <a:pt x="24" y="103"/>
                  </a:cubicBezTo>
                  <a:cubicBezTo>
                    <a:pt x="25" y="105"/>
                    <a:pt x="27" y="108"/>
                    <a:pt x="25" y="111"/>
                  </a:cubicBezTo>
                  <a:cubicBezTo>
                    <a:pt x="23" y="116"/>
                    <a:pt x="22" y="122"/>
                    <a:pt x="20" y="127"/>
                  </a:cubicBezTo>
                  <a:cubicBezTo>
                    <a:pt x="20" y="129"/>
                    <a:pt x="20" y="131"/>
                    <a:pt x="22" y="133"/>
                  </a:cubicBezTo>
                  <a:cubicBezTo>
                    <a:pt x="26" y="136"/>
                    <a:pt x="30" y="139"/>
                    <a:pt x="33" y="143"/>
                  </a:cubicBezTo>
                  <a:cubicBezTo>
                    <a:pt x="35" y="144"/>
                    <a:pt x="36" y="145"/>
                    <a:pt x="37" y="145"/>
                  </a:cubicBezTo>
                  <a:cubicBezTo>
                    <a:pt x="38" y="145"/>
                    <a:pt x="39" y="144"/>
                    <a:pt x="40" y="144"/>
                  </a:cubicBezTo>
                  <a:cubicBezTo>
                    <a:pt x="45" y="142"/>
                    <a:pt x="49" y="140"/>
                    <a:pt x="53" y="137"/>
                  </a:cubicBezTo>
                  <a:cubicBezTo>
                    <a:pt x="55" y="137"/>
                    <a:pt x="57" y="136"/>
                    <a:pt x="58" y="136"/>
                  </a:cubicBezTo>
                  <a:cubicBezTo>
                    <a:pt x="59" y="136"/>
                    <a:pt x="61" y="136"/>
                    <a:pt x="62" y="137"/>
                  </a:cubicBezTo>
                  <a:cubicBezTo>
                    <a:pt x="63" y="137"/>
                    <a:pt x="64" y="138"/>
                    <a:pt x="64" y="139"/>
                  </a:cubicBezTo>
                  <a:cubicBezTo>
                    <a:pt x="66" y="144"/>
                    <a:pt x="69" y="148"/>
                    <a:pt x="71" y="153"/>
                  </a:cubicBezTo>
                  <a:cubicBezTo>
                    <a:pt x="72" y="154"/>
                    <a:pt x="73" y="156"/>
                    <a:pt x="74" y="157"/>
                  </a:cubicBezTo>
                  <a:cubicBezTo>
                    <a:pt x="75" y="158"/>
                    <a:pt x="77" y="158"/>
                    <a:pt x="78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83" y="158"/>
                    <a:pt x="88" y="158"/>
                    <a:pt x="93" y="158"/>
                  </a:cubicBezTo>
                  <a:cubicBezTo>
                    <a:pt x="96" y="158"/>
                    <a:pt x="97" y="156"/>
                    <a:pt x="98" y="154"/>
                  </a:cubicBezTo>
                  <a:cubicBezTo>
                    <a:pt x="100" y="149"/>
                    <a:pt x="102" y="144"/>
                    <a:pt x="103" y="139"/>
                  </a:cubicBezTo>
                  <a:cubicBezTo>
                    <a:pt x="104" y="136"/>
                    <a:pt x="105" y="134"/>
                    <a:pt x="108" y="133"/>
                  </a:cubicBezTo>
                  <a:cubicBezTo>
                    <a:pt x="109" y="133"/>
                    <a:pt x="110" y="133"/>
                    <a:pt x="110" y="133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15" y="135"/>
                    <a:pt x="118" y="136"/>
                    <a:pt x="122" y="137"/>
                  </a:cubicBezTo>
                  <a:cubicBezTo>
                    <a:pt x="125" y="138"/>
                    <a:pt x="127" y="139"/>
                    <a:pt x="130" y="139"/>
                  </a:cubicBezTo>
                  <a:cubicBezTo>
                    <a:pt x="131" y="139"/>
                    <a:pt x="131" y="140"/>
                    <a:pt x="131" y="140"/>
                  </a:cubicBezTo>
                  <a:cubicBezTo>
                    <a:pt x="133" y="140"/>
                    <a:pt x="134" y="139"/>
                    <a:pt x="135" y="138"/>
                  </a:cubicBezTo>
                  <a:cubicBezTo>
                    <a:pt x="138" y="134"/>
                    <a:pt x="141" y="130"/>
                    <a:pt x="144" y="127"/>
                  </a:cubicBezTo>
                  <a:cubicBezTo>
                    <a:pt x="147" y="125"/>
                    <a:pt x="147" y="122"/>
                    <a:pt x="146" y="120"/>
                  </a:cubicBezTo>
                  <a:cubicBezTo>
                    <a:pt x="143" y="115"/>
                    <a:pt x="141" y="110"/>
                    <a:pt x="138" y="105"/>
                  </a:cubicBezTo>
                  <a:cubicBezTo>
                    <a:pt x="137" y="103"/>
                    <a:pt x="137" y="101"/>
                    <a:pt x="138" y="99"/>
                  </a:cubicBezTo>
                  <a:cubicBezTo>
                    <a:pt x="138" y="97"/>
                    <a:pt x="139" y="96"/>
                    <a:pt x="141" y="95"/>
                  </a:cubicBezTo>
                  <a:cubicBezTo>
                    <a:pt x="146" y="93"/>
                    <a:pt x="151" y="90"/>
                    <a:pt x="157" y="88"/>
                  </a:cubicBezTo>
                  <a:cubicBezTo>
                    <a:pt x="159" y="86"/>
                    <a:pt x="160" y="85"/>
                    <a:pt x="159" y="82"/>
                  </a:cubicBezTo>
                  <a:cubicBezTo>
                    <a:pt x="159" y="77"/>
                    <a:pt x="159" y="72"/>
                    <a:pt x="158" y="67"/>
                  </a:cubicBezTo>
                  <a:cubicBezTo>
                    <a:pt x="158" y="65"/>
                    <a:pt x="157" y="63"/>
                    <a:pt x="155" y="62"/>
                  </a:cubicBezTo>
                  <a:cubicBezTo>
                    <a:pt x="149" y="60"/>
                    <a:pt x="144" y="58"/>
                    <a:pt x="138" y="56"/>
                  </a:cubicBezTo>
                  <a:cubicBezTo>
                    <a:pt x="136" y="56"/>
                    <a:pt x="136" y="55"/>
                    <a:pt x="135" y="54"/>
                  </a:cubicBezTo>
                  <a:cubicBezTo>
                    <a:pt x="133" y="51"/>
                    <a:pt x="133" y="49"/>
                    <a:pt x="134" y="46"/>
                  </a:cubicBezTo>
                  <a:cubicBezTo>
                    <a:pt x="135" y="45"/>
                    <a:pt x="135" y="44"/>
                    <a:pt x="136" y="43"/>
                  </a:cubicBezTo>
                  <a:cubicBezTo>
                    <a:pt x="137" y="39"/>
                    <a:pt x="138" y="35"/>
                    <a:pt x="139" y="31"/>
                  </a:cubicBezTo>
                  <a:cubicBezTo>
                    <a:pt x="140" y="29"/>
                    <a:pt x="139" y="27"/>
                    <a:pt x="137" y="25"/>
                  </a:cubicBezTo>
                  <a:cubicBezTo>
                    <a:pt x="133" y="22"/>
                    <a:pt x="130" y="19"/>
                    <a:pt x="127" y="15"/>
                  </a:cubicBezTo>
                  <a:cubicBezTo>
                    <a:pt x="125" y="14"/>
                    <a:pt x="124" y="13"/>
                    <a:pt x="122" y="13"/>
                  </a:cubicBezTo>
                  <a:cubicBezTo>
                    <a:pt x="121" y="13"/>
                    <a:pt x="120" y="14"/>
                    <a:pt x="119" y="14"/>
                  </a:cubicBezTo>
                  <a:cubicBezTo>
                    <a:pt x="115" y="16"/>
                    <a:pt x="110" y="18"/>
                    <a:pt x="106" y="21"/>
                  </a:cubicBezTo>
                  <a:cubicBezTo>
                    <a:pt x="104" y="21"/>
                    <a:pt x="103" y="22"/>
                    <a:pt x="101" y="22"/>
                  </a:cubicBezTo>
                  <a:cubicBezTo>
                    <a:pt x="100" y="22"/>
                    <a:pt x="99" y="22"/>
                    <a:pt x="98" y="21"/>
                  </a:cubicBezTo>
                  <a:cubicBezTo>
                    <a:pt x="97" y="21"/>
                    <a:pt x="96" y="20"/>
                    <a:pt x="95" y="19"/>
                  </a:cubicBezTo>
                  <a:cubicBezTo>
                    <a:pt x="93" y="13"/>
                    <a:pt x="90" y="8"/>
                    <a:pt x="87" y="3"/>
                  </a:cubicBezTo>
                  <a:cubicBezTo>
                    <a:pt x="86" y="0"/>
                    <a:pt x="84" y="0"/>
                    <a:pt x="82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8064166" y="3681579"/>
              <a:ext cx="140117" cy="140117"/>
            </a:xfrm>
            <a:custGeom>
              <a:avLst/>
              <a:gdLst>
                <a:gd name="T0" fmla="*/ 28 w 73"/>
                <a:gd name="T1" fmla="*/ 46 h 73"/>
                <a:gd name="T2" fmla="*/ 37 w 73"/>
                <a:gd name="T3" fmla="*/ 24 h 73"/>
                <a:gd name="T4" fmla="*/ 47 w 73"/>
                <a:gd name="T5" fmla="*/ 45 h 73"/>
                <a:gd name="T6" fmla="*/ 38 w 73"/>
                <a:gd name="T7" fmla="*/ 0 h 73"/>
                <a:gd name="T8" fmla="*/ 31 w 73"/>
                <a:gd name="T9" fmla="*/ 1 h 73"/>
                <a:gd name="T10" fmla="*/ 26 w 73"/>
                <a:gd name="T11" fmla="*/ 9 h 73"/>
                <a:gd name="T12" fmla="*/ 23 w 73"/>
                <a:gd name="T13" fmla="*/ 12 h 73"/>
                <a:gd name="T14" fmla="*/ 18 w 73"/>
                <a:gd name="T15" fmla="*/ 10 h 73"/>
                <a:gd name="T16" fmla="*/ 13 w 73"/>
                <a:gd name="T17" fmla="*/ 9 h 73"/>
                <a:gd name="T18" fmla="*/ 7 w 73"/>
                <a:gd name="T19" fmla="*/ 15 h 73"/>
                <a:gd name="T20" fmla="*/ 10 w 73"/>
                <a:gd name="T21" fmla="*/ 25 h 73"/>
                <a:gd name="T22" fmla="*/ 9 w 73"/>
                <a:gd name="T23" fmla="*/ 29 h 73"/>
                <a:gd name="T24" fmla="*/ 1 w 73"/>
                <a:gd name="T25" fmla="*/ 35 h 73"/>
                <a:gd name="T26" fmla="*/ 3 w 73"/>
                <a:gd name="T27" fmla="*/ 44 h 73"/>
                <a:gd name="T28" fmla="*/ 11 w 73"/>
                <a:gd name="T29" fmla="*/ 48 h 73"/>
                <a:gd name="T30" fmla="*/ 10 w 73"/>
                <a:gd name="T31" fmla="*/ 59 h 73"/>
                <a:gd name="T32" fmla="*/ 16 w 73"/>
                <a:gd name="T33" fmla="*/ 66 h 73"/>
                <a:gd name="T34" fmla="*/ 19 w 73"/>
                <a:gd name="T35" fmla="*/ 66 h 73"/>
                <a:gd name="T36" fmla="*/ 27 w 73"/>
                <a:gd name="T37" fmla="*/ 63 h 73"/>
                <a:gd name="T38" fmla="*/ 30 w 73"/>
                <a:gd name="T39" fmla="*/ 64 h 73"/>
                <a:gd name="T40" fmla="*/ 34 w 73"/>
                <a:gd name="T41" fmla="*/ 73 h 73"/>
                <a:gd name="T42" fmla="*/ 36 w 73"/>
                <a:gd name="T43" fmla="*/ 73 h 73"/>
                <a:gd name="T44" fmla="*/ 45 w 73"/>
                <a:gd name="T45" fmla="*/ 71 h 73"/>
                <a:gd name="T46" fmla="*/ 50 w 73"/>
                <a:gd name="T47" fmla="*/ 62 h 73"/>
                <a:gd name="T48" fmla="*/ 51 w 73"/>
                <a:gd name="T49" fmla="*/ 61 h 73"/>
                <a:gd name="T50" fmla="*/ 60 w 73"/>
                <a:gd name="T51" fmla="*/ 64 h 73"/>
                <a:gd name="T52" fmla="*/ 62 w 73"/>
                <a:gd name="T53" fmla="*/ 64 h 73"/>
                <a:gd name="T54" fmla="*/ 67 w 73"/>
                <a:gd name="T55" fmla="*/ 55 h 73"/>
                <a:gd name="T56" fmla="*/ 63 w 73"/>
                <a:gd name="T57" fmla="*/ 46 h 73"/>
                <a:gd name="T58" fmla="*/ 72 w 73"/>
                <a:gd name="T59" fmla="*/ 41 h 73"/>
                <a:gd name="T60" fmla="*/ 73 w 73"/>
                <a:gd name="T61" fmla="*/ 31 h 73"/>
                <a:gd name="T62" fmla="*/ 63 w 73"/>
                <a:gd name="T63" fmla="*/ 26 h 73"/>
                <a:gd name="T64" fmla="*/ 62 w 73"/>
                <a:gd name="T65" fmla="*/ 22 h 73"/>
                <a:gd name="T66" fmla="*/ 64 w 73"/>
                <a:gd name="T67" fmla="*/ 15 h 73"/>
                <a:gd name="T68" fmla="*/ 58 w 73"/>
                <a:gd name="T69" fmla="*/ 8 h 73"/>
                <a:gd name="T70" fmla="*/ 55 w 73"/>
                <a:gd name="T71" fmla="*/ 7 h 73"/>
                <a:gd name="T72" fmla="*/ 47 w 73"/>
                <a:gd name="T73" fmla="*/ 11 h 73"/>
                <a:gd name="T74" fmla="*/ 44 w 73"/>
                <a:gd name="T75" fmla="*/ 9 h 73"/>
                <a:gd name="T76" fmla="*/ 38 w 73"/>
                <a:gd name="T7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73">
                  <a:moveTo>
                    <a:pt x="37" y="50"/>
                  </a:moveTo>
                  <a:cubicBezTo>
                    <a:pt x="34" y="50"/>
                    <a:pt x="31" y="49"/>
                    <a:pt x="28" y="46"/>
                  </a:cubicBezTo>
                  <a:cubicBezTo>
                    <a:pt x="23" y="41"/>
                    <a:pt x="22" y="33"/>
                    <a:pt x="27" y="28"/>
                  </a:cubicBezTo>
                  <a:cubicBezTo>
                    <a:pt x="30" y="25"/>
                    <a:pt x="33" y="24"/>
                    <a:pt x="37" y="24"/>
                  </a:cubicBezTo>
                  <a:cubicBezTo>
                    <a:pt x="40" y="24"/>
                    <a:pt x="43" y="25"/>
                    <a:pt x="45" y="27"/>
                  </a:cubicBezTo>
                  <a:cubicBezTo>
                    <a:pt x="51" y="32"/>
                    <a:pt x="51" y="40"/>
                    <a:pt x="47" y="45"/>
                  </a:cubicBezTo>
                  <a:cubicBezTo>
                    <a:pt x="44" y="48"/>
                    <a:pt x="41" y="50"/>
                    <a:pt x="37" y="50"/>
                  </a:cubicBezTo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35" y="1"/>
                    <a:pt x="33" y="1"/>
                    <a:pt x="31" y="1"/>
                  </a:cubicBezTo>
                  <a:cubicBezTo>
                    <a:pt x="30" y="1"/>
                    <a:pt x="29" y="1"/>
                    <a:pt x="28" y="3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1" y="11"/>
                    <a:pt x="19" y="11"/>
                    <a:pt x="18" y="10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0" y="12"/>
                    <a:pt x="9" y="13"/>
                    <a:pt x="7" y="15"/>
                  </a:cubicBezTo>
                  <a:cubicBezTo>
                    <a:pt x="6" y="16"/>
                    <a:pt x="6" y="17"/>
                    <a:pt x="7" y="18"/>
                  </a:cubicBezTo>
                  <a:cubicBezTo>
                    <a:pt x="8" y="21"/>
                    <a:pt x="9" y="23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7"/>
                    <a:pt x="10" y="29"/>
                    <a:pt x="9" y="29"/>
                  </a:cubicBezTo>
                  <a:cubicBezTo>
                    <a:pt x="6" y="30"/>
                    <a:pt x="4" y="31"/>
                    <a:pt x="2" y="33"/>
                  </a:cubicBezTo>
                  <a:cubicBezTo>
                    <a:pt x="1" y="33"/>
                    <a:pt x="0" y="34"/>
                    <a:pt x="1" y="35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1" y="43"/>
                    <a:pt x="2" y="44"/>
                    <a:pt x="3" y="44"/>
                  </a:cubicBezTo>
                  <a:cubicBezTo>
                    <a:pt x="5" y="45"/>
                    <a:pt x="8" y="46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9"/>
                    <a:pt x="13" y="50"/>
                    <a:pt x="12" y="51"/>
                  </a:cubicBezTo>
                  <a:cubicBezTo>
                    <a:pt x="11" y="54"/>
                    <a:pt x="11" y="56"/>
                    <a:pt x="10" y="59"/>
                  </a:cubicBezTo>
                  <a:cubicBezTo>
                    <a:pt x="9" y="60"/>
                    <a:pt x="10" y="61"/>
                    <a:pt x="11" y="61"/>
                  </a:cubicBezTo>
                  <a:cubicBezTo>
                    <a:pt x="12" y="63"/>
                    <a:pt x="14" y="64"/>
                    <a:pt x="16" y="66"/>
                  </a:cubicBezTo>
                  <a:cubicBezTo>
                    <a:pt x="16" y="66"/>
                    <a:pt x="17" y="67"/>
                    <a:pt x="18" y="67"/>
                  </a:cubicBezTo>
                  <a:cubicBezTo>
                    <a:pt x="18" y="67"/>
                    <a:pt x="18" y="67"/>
                    <a:pt x="19" y="66"/>
                  </a:cubicBezTo>
                  <a:cubicBezTo>
                    <a:pt x="21" y="65"/>
                    <a:pt x="23" y="64"/>
                    <a:pt x="25" y="63"/>
                  </a:cubicBezTo>
                  <a:cubicBezTo>
                    <a:pt x="26" y="63"/>
                    <a:pt x="26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29" y="63"/>
                    <a:pt x="29" y="64"/>
                    <a:pt x="30" y="64"/>
                  </a:cubicBezTo>
                  <a:cubicBezTo>
                    <a:pt x="31" y="66"/>
                    <a:pt x="32" y="68"/>
                    <a:pt x="33" y="70"/>
                  </a:cubicBezTo>
                  <a:cubicBezTo>
                    <a:pt x="33" y="71"/>
                    <a:pt x="34" y="72"/>
                    <a:pt x="34" y="73"/>
                  </a:cubicBezTo>
                  <a:cubicBezTo>
                    <a:pt x="35" y="73"/>
                    <a:pt x="35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8" y="73"/>
                    <a:pt x="40" y="73"/>
                    <a:pt x="43" y="73"/>
                  </a:cubicBezTo>
                  <a:cubicBezTo>
                    <a:pt x="44" y="73"/>
                    <a:pt x="45" y="72"/>
                    <a:pt x="45" y="71"/>
                  </a:cubicBezTo>
                  <a:cubicBezTo>
                    <a:pt x="46" y="69"/>
                    <a:pt x="47" y="66"/>
                    <a:pt x="48" y="64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0" y="61"/>
                    <a:pt x="50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3" y="62"/>
                    <a:pt x="54" y="63"/>
                    <a:pt x="56" y="63"/>
                  </a:cubicBezTo>
                  <a:cubicBezTo>
                    <a:pt x="57" y="64"/>
                    <a:pt x="59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1" y="64"/>
                    <a:pt x="61" y="64"/>
                    <a:pt x="62" y="64"/>
                  </a:cubicBezTo>
                  <a:cubicBezTo>
                    <a:pt x="63" y="62"/>
                    <a:pt x="65" y="60"/>
                    <a:pt x="66" y="58"/>
                  </a:cubicBezTo>
                  <a:cubicBezTo>
                    <a:pt x="67" y="57"/>
                    <a:pt x="68" y="56"/>
                    <a:pt x="67" y="55"/>
                  </a:cubicBezTo>
                  <a:cubicBezTo>
                    <a:pt x="66" y="53"/>
                    <a:pt x="65" y="51"/>
                    <a:pt x="64" y="49"/>
                  </a:cubicBezTo>
                  <a:cubicBezTo>
                    <a:pt x="63" y="48"/>
                    <a:pt x="63" y="47"/>
                    <a:pt x="63" y="46"/>
                  </a:cubicBezTo>
                  <a:cubicBezTo>
                    <a:pt x="64" y="45"/>
                    <a:pt x="64" y="45"/>
                    <a:pt x="65" y="44"/>
                  </a:cubicBezTo>
                  <a:cubicBezTo>
                    <a:pt x="67" y="43"/>
                    <a:pt x="70" y="42"/>
                    <a:pt x="72" y="41"/>
                  </a:cubicBezTo>
                  <a:cubicBezTo>
                    <a:pt x="73" y="40"/>
                    <a:pt x="73" y="39"/>
                    <a:pt x="73" y="38"/>
                  </a:cubicBezTo>
                  <a:cubicBezTo>
                    <a:pt x="73" y="36"/>
                    <a:pt x="73" y="34"/>
                    <a:pt x="73" y="31"/>
                  </a:cubicBezTo>
                  <a:cubicBezTo>
                    <a:pt x="73" y="30"/>
                    <a:pt x="72" y="29"/>
                    <a:pt x="71" y="29"/>
                  </a:cubicBezTo>
                  <a:cubicBezTo>
                    <a:pt x="69" y="28"/>
                    <a:pt x="66" y="27"/>
                    <a:pt x="63" y="26"/>
                  </a:cubicBezTo>
                  <a:cubicBezTo>
                    <a:pt x="63" y="26"/>
                    <a:pt x="62" y="26"/>
                    <a:pt x="62" y="25"/>
                  </a:cubicBezTo>
                  <a:cubicBezTo>
                    <a:pt x="61" y="24"/>
                    <a:pt x="61" y="23"/>
                    <a:pt x="62" y="22"/>
                  </a:cubicBezTo>
                  <a:cubicBezTo>
                    <a:pt x="62" y="21"/>
                    <a:pt x="62" y="21"/>
                    <a:pt x="62" y="20"/>
                  </a:cubicBezTo>
                  <a:cubicBezTo>
                    <a:pt x="63" y="18"/>
                    <a:pt x="63" y="17"/>
                    <a:pt x="64" y="15"/>
                  </a:cubicBezTo>
                  <a:cubicBezTo>
                    <a:pt x="64" y="14"/>
                    <a:pt x="64" y="13"/>
                    <a:pt x="63" y="12"/>
                  </a:cubicBezTo>
                  <a:cubicBezTo>
                    <a:pt x="61" y="11"/>
                    <a:pt x="60" y="9"/>
                    <a:pt x="58" y="8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6" y="7"/>
                    <a:pt x="55" y="7"/>
                    <a:pt x="55" y="7"/>
                  </a:cubicBezTo>
                  <a:cubicBezTo>
                    <a:pt x="53" y="8"/>
                    <a:pt x="51" y="9"/>
                    <a:pt x="49" y="10"/>
                  </a:cubicBezTo>
                  <a:cubicBezTo>
                    <a:pt x="48" y="10"/>
                    <a:pt x="47" y="11"/>
                    <a:pt x="47" y="11"/>
                  </a:cubicBezTo>
                  <a:cubicBezTo>
                    <a:pt x="46" y="11"/>
                    <a:pt x="46" y="11"/>
                    <a:pt x="45" y="10"/>
                  </a:cubicBezTo>
                  <a:cubicBezTo>
                    <a:pt x="45" y="10"/>
                    <a:pt x="44" y="10"/>
                    <a:pt x="44" y="9"/>
                  </a:cubicBezTo>
                  <a:cubicBezTo>
                    <a:pt x="43" y="7"/>
                    <a:pt x="41" y="4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4630464" y="5049356"/>
              <a:ext cx="310377" cy="303860"/>
            </a:xfrm>
            <a:custGeom>
              <a:avLst/>
              <a:gdLst>
                <a:gd name="T0" fmla="*/ 52 w 161"/>
                <a:gd name="T1" fmla="*/ 80 h 158"/>
                <a:gd name="T2" fmla="*/ 80 w 161"/>
                <a:gd name="T3" fmla="*/ 51 h 158"/>
                <a:gd name="T4" fmla="*/ 82 w 161"/>
                <a:gd name="T5" fmla="*/ 107 h 158"/>
                <a:gd name="T6" fmla="*/ 83 w 161"/>
                <a:gd name="T7" fmla="*/ 0 h 158"/>
                <a:gd name="T8" fmla="*/ 68 w 161"/>
                <a:gd name="T9" fmla="*/ 1 h 158"/>
                <a:gd name="T10" fmla="*/ 58 w 161"/>
                <a:gd name="T11" fmla="*/ 19 h 158"/>
                <a:gd name="T12" fmla="*/ 50 w 161"/>
                <a:gd name="T13" fmla="*/ 25 h 158"/>
                <a:gd name="T14" fmla="*/ 34 w 161"/>
                <a:gd name="T15" fmla="*/ 20 h 158"/>
                <a:gd name="T16" fmla="*/ 25 w 161"/>
                <a:gd name="T17" fmla="*/ 21 h 158"/>
                <a:gd name="T18" fmla="*/ 14 w 161"/>
                <a:gd name="T19" fmla="*/ 39 h 158"/>
                <a:gd name="T20" fmla="*/ 22 w 161"/>
                <a:gd name="T21" fmla="*/ 60 h 158"/>
                <a:gd name="T22" fmla="*/ 9 w 161"/>
                <a:gd name="T23" fmla="*/ 67 h 158"/>
                <a:gd name="T24" fmla="*/ 0 w 161"/>
                <a:gd name="T25" fmla="*/ 76 h 158"/>
                <a:gd name="T26" fmla="*/ 5 w 161"/>
                <a:gd name="T27" fmla="*/ 96 h 158"/>
                <a:gd name="T28" fmla="*/ 25 w 161"/>
                <a:gd name="T29" fmla="*/ 105 h 158"/>
                <a:gd name="T30" fmla="*/ 20 w 161"/>
                <a:gd name="T31" fmla="*/ 127 h 158"/>
                <a:gd name="T32" fmla="*/ 33 w 161"/>
                <a:gd name="T33" fmla="*/ 143 h 158"/>
                <a:gd name="T34" fmla="*/ 39 w 161"/>
                <a:gd name="T35" fmla="*/ 144 h 158"/>
                <a:gd name="T36" fmla="*/ 58 w 161"/>
                <a:gd name="T37" fmla="*/ 135 h 158"/>
                <a:gd name="T38" fmla="*/ 65 w 161"/>
                <a:gd name="T39" fmla="*/ 141 h 158"/>
                <a:gd name="T40" fmla="*/ 72 w 161"/>
                <a:gd name="T41" fmla="*/ 154 h 158"/>
                <a:gd name="T42" fmla="*/ 78 w 161"/>
                <a:gd name="T43" fmla="*/ 157 h 158"/>
                <a:gd name="T44" fmla="*/ 98 w 161"/>
                <a:gd name="T45" fmla="*/ 153 h 158"/>
                <a:gd name="T46" fmla="*/ 108 w 161"/>
                <a:gd name="T47" fmla="*/ 132 h 158"/>
                <a:gd name="T48" fmla="*/ 112 w 161"/>
                <a:gd name="T49" fmla="*/ 132 h 158"/>
                <a:gd name="T50" fmla="*/ 131 w 161"/>
                <a:gd name="T51" fmla="*/ 138 h 158"/>
                <a:gd name="T52" fmla="*/ 145 w 161"/>
                <a:gd name="T53" fmla="*/ 125 h 158"/>
                <a:gd name="T54" fmla="*/ 140 w 161"/>
                <a:gd name="T55" fmla="*/ 105 h 158"/>
                <a:gd name="T56" fmla="*/ 141 w 161"/>
                <a:gd name="T57" fmla="*/ 95 h 158"/>
                <a:gd name="T58" fmla="*/ 158 w 161"/>
                <a:gd name="T59" fmla="*/ 86 h 158"/>
                <a:gd name="T60" fmla="*/ 160 w 161"/>
                <a:gd name="T61" fmla="*/ 67 h 158"/>
                <a:gd name="T62" fmla="*/ 139 w 161"/>
                <a:gd name="T63" fmla="*/ 55 h 158"/>
                <a:gd name="T64" fmla="*/ 135 w 161"/>
                <a:gd name="T65" fmla="*/ 47 h 158"/>
                <a:gd name="T66" fmla="*/ 138 w 161"/>
                <a:gd name="T67" fmla="*/ 24 h 158"/>
                <a:gd name="T68" fmla="*/ 124 w 161"/>
                <a:gd name="T69" fmla="*/ 13 h 158"/>
                <a:gd name="T70" fmla="*/ 105 w 161"/>
                <a:gd name="T71" fmla="*/ 22 h 158"/>
                <a:gd name="T72" fmla="*/ 103 w 161"/>
                <a:gd name="T73" fmla="*/ 22 h 158"/>
                <a:gd name="T74" fmla="*/ 88 w 161"/>
                <a:gd name="T7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158">
                  <a:moveTo>
                    <a:pt x="80" y="107"/>
                  </a:moveTo>
                  <a:cubicBezTo>
                    <a:pt x="65" y="107"/>
                    <a:pt x="53" y="95"/>
                    <a:pt x="52" y="80"/>
                  </a:cubicBezTo>
                  <a:cubicBezTo>
                    <a:pt x="51" y="65"/>
                    <a:pt x="63" y="52"/>
                    <a:pt x="79" y="51"/>
                  </a:cubicBezTo>
                  <a:cubicBezTo>
                    <a:pt x="79" y="51"/>
                    <a:pt x="80" y="51"/>
                    <a:pt x="80" y="51"/>
                  </a:cubicBezTo>
                  <a:cubicBezTo>
                    <a:pt x="95" y="51"/>
                    <a:pt x="108" y="62"/>
                    <a:pt x="109" y="77"/>
                  </a:cubicBezTo>
                  <a:cubicBezTo>
                    <a:pt x="110" y="92"/>
                    <a:pt x="98" y="106"/>
                    <a:pt x="82" y="107"/>
                  </a:cubicBezTo>
                  <a:cubicBezTo>
                    <a:pt x="81" y="107"/>
                    <a:pt x="81" y="107"/>
                    <a:pt x="80" y="107"/>
                  </a:cubicBezTo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8" y="0"/>
                    <a:pt x="73" y="1"/>
                    <a:pt x="68" y="1"/>
                  </a:cubicBezTo>
                  <a:cubicBezTo>
                    <a:pt x="65" y="1"/>
                    <a:pt x="63" y="2"/>
                    <a:pt x="62" y="5"/>
                  </a:cubicBezTo>
                  <a:cubicBezTo>
                    <a:pt x="61" y="9"/>
                    <a:pt x="59" y="14"/>
                    <a:pt x="58" y="19"/>
                  </a:cubicBezTo>
                  <a:cubicBezTo>
                    <a:pt x="57" y="22"/>
                    <a:pt x="55" y="24"/>
                    <a:pt x="52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50" y="25"/>
                    <a:pt x="49" y="25"/>
                    <a:pt x="49" y="25"/>
                  </a:cubicBezTo>
                  <a:cubicBezTo>
                    <a:pt x="44" y="23"/>
                    <a:pt x="39" y="22"/>
                    <a:pt x="34" y="20"/>
                  </a:cubicBezTo>
                  <a:cubicBezTo>
                    <a:pt x="32" y="20"/>
                    <a:pt x="31" y="20"/>
                    <a:pt x="29" y="19"/>
                  </a:cubicBezTo>
                  <a:cubicBezTo>
                    <a:pt x="28" y="20"/>
                    <a:pt x="26" y="20"/>
                    <a:pt x="25" y="21"/>
                  </a:cubicBezTo>
                  <a:cubicBezTo>
                    <a:pt x="22" y="25"/>
                    <a:pt x="19" y="29"/>
                    <a:pt x="16" y="32"/>
                  </a:cubicBezTo>
                  <a:cubicBezTo>
                    <a:pt x="13" y="34"/>
                    <a:pt x="13" y="36"/>
                    <a:pt x="14" y="39"/>
                  </a:cubicBezTo>
                  <a:cubicBezTo>
                    <a:pt x="16" y="44"/>
                    <a:pt x="19" y="48"/>
                    <a:pt x="21" y="52"/>
                  </a:cubicBezTo>
                  <a:cubicBezTo>
                    <a:pt x="23" y="55"/>
                    <a:pt x="23" y="58"/>
                    <a:pt x="22" y="60"/>
                  </a:cubicBezTo>
                  <a:cubicBezTo>
                    <a:pt x="21" y="61"/>
                    <a:pt x="21" y="62"/>
                    <a:pt x="19" y="63"/>
                  </a:cubicBezTo>
                  <a:cubicBezTo>
                    <a:pt x="16" y="64"/>
                    <a:pt x="13" y="66"/>
                    <a:pt x="9" y="67"/>
                  </a:cubicBezTo>
                  <a:cubicBezTo>
                    <a:pt x="7" y="69"/>
                    <a:pt x="4" y="70"/>
                    <a:pt x="2" y="72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81"/>
                    <a:pt x="1" y="86"/>
                    <a:pt x="1" y="91"/>
                  </a:cubicBezTo>
                  <a:cubicBezTo>
                    <a:pt x="1" y="94"/>
                    <a:pt x="2" y="96"/>
                    <a:pt x="5" y="96"/>
                  </a:cubicBezTo>
                  <a:cubicBezTo>
                    <a:pt x="10" y="98"/>
                    <a:pt x="15" y="100"/>
                    <a:pt x="21" y="102"/>
                  </a:cubicBezTo>
                  <a:cubicBezTo>
                    <a:pt x="23" y="102"/>
                    <a:pt x="24" y="103"/>
                    <a:pt x="25" y="105"/>
                  </a:cubicBezTo>
                  <a:cubicBezTo>
                    <a:pt x="26" y="107"/>
                    <a:pt x="26" y="109"/>
                    <a:pt x="25" y="111"/>
                  </a:cubicBezTo>
                  <a:cubicBezTo>
                    <a:pt x="23" y="116"/>
                    <a:pt x="22" y="121"/>
                    <a:pt x="20" y="127"/>
                  </a:cubicBezTo>
                  <a:cubicBezTo>
                    <a:pt x="19" y="129"/>
                    <a:pt x="20" y="131"/>
                    <a:pt x="22" y="133"/>
                  </a:cubicBezTo>
                  <a:cubicBezTo>
                    <a:pt x="26" y="136"/>
                    <a:pt x="29" y="139"/>
                    <a:pt x="33" y="143"/>
                  </a:cubicBezTo>
                  <a:cubicBezTo>
                    <a:pt x="34" y="144"/>
                    <a:pt x="35" y="144"/>
                    <a:pt x="37" y="144"/>
                  </a:cubicBezTo>
                  <a:cubicBezTo>
                    <a:pt x="37" y="144"/>
                    <a:pt x="38" y="144"/>
                    <a:pt x="39" y="144"/>
                  </a:cubicBezTo>
                  <a:cubicBezTo>
                    <a:pt x="44" y="141"/>
                    <a:pt x="50" y="139"/>
                    <a:pt x="55" y="136"/>
                  </a:cubicBezTo>
                  <a:cubicBezTo>
                    <a:pt x="56" y="136"/>
                    <a:pt x="57" y="135"/>
                    <a:pt x="58" y="135"/>
                  </a:cubicBezTo>
                  <a:cubicBezTo>
                    <a:pt x="58" y="135"/>
                    <a:pt x="59" y="135"/>
                    <a:pt x="59" y="136"/>
                  </a:cubicBezTo>
                  <a:cubicBezTo>
                    <a:pt x="62" y="136"/>
                    <a:pt x="64" y="138"/>
                    <a:pt x="65" y="141"/>
                  </a:cubicBezTo>
                  <a:cubicBezTo>
                    <a:pt x="65" y="142"/>
                    <a:pt x="66" y="143"/>
                    <a:pt x="66" y="144"/>
                  </a:cubicBezTo>
                  <a:cubicBezTo>
                    <a:pt x="68" y="147"/>
                    <a:pt x="70" y="151"/>
                    <a:pt x="72" y="154"/>
                  </a:cubicBezTo>
                  <a:cubicBezTo>
                    <a:pt x="73" y="156"/>
                    <a:pt x="75" y="158"/>
                    <a:pt x="77" y="158"/>
                  </a:cubicBezTo>
                  <a:cubicBezTo>
                    <a:pt x="78" y="158"/>
                    <a:pt x="78" y="158"/>
                    <a:pt x="78" y="157"/>
                  </a:cubicBezTo>
                  <a:cubicBezTo>
                    <a:pt x="83" y="157"/>
                    <a:pt x="87" y="157"/>
                    <a:pt x="92" y="157"/>
                  </a:cubicBezTo>
                  <a:cubicBezTo>
                    <a:pt x="95" y="157"/>
                    <a:pt x="97" y="155"/>
                    <a:pt x="98" y="153"/>
                  </a:cubicBezTo>
                  <a:cubicBezTo>
                    <a:pt x="100" y="148"/>
                    <a:pt x="102" y="143"/>
                    <a:pt x="103" y="139"/>
                  </a:cubicBezTo>
                  <a:cubicBezTo>
                    <a:pt x="104" y="135"/>
                    <a:pt x="105" y="133"/>
                    <a:pt x="108" y="132"/>
                  </a:cubicBezTo>
                  <a:cubicBezTo>
                    <a:pt x="109" y="132"/>
                    <a:pt x="110" y="132"/>
                    <a:pt x="110" y="132"/>
                  </a:cubicBezTo>
                  <a:cubicBezTo>
                    <a:pt x="111" y="132"/>
                    <a:pt x="111" y="132"/>
                    <a:pt x="112" y="132"/>
                  </a:cubicBezTo>
                  <a:cubicBezTo>
                    <a:pt x="118" y="134"/>
                    <a:pt x="123" y="136"/>
                    <a:pt x="129" y="138"/>
                  </a:cubicBezTo>
                  <a:cubicBezTo>
                    <a:pt x="130" y="138"/>
                    <a:pt x="130" y="138"/>
                    <a:pt x="131" y="138"/>
                  </a:cubicBezTo>
                  <a:cubicBezTo>
                    <a:pt x="133" y="138"/>
                    <a:pt x="134" y="137"/>
                    <a:pt x="136" y="136"/>
                  </a:cubicBezTo>
                  <a:cubicBezTo>
                    <a:pt x="139" y="132"/>
                    <a:pt x="142" y="129"/>
                    <a:pt x="145" y="125"/>
                  </a:cubicBezTo>
                  <a:cubicBezTo>
                    <a:pt x="147" y="123"/>
                    <a:pt x="148" y="121"/>
                    <a:pt x="146" y="118"/>
                  </a:cubicBezTo>
                  <a:cubicBezTo>
                    <a:pt x="144" y="114"/>
                    <a:pt x="142" y="109"/>
                    <a:pt x="140" y="105"/>
                  </a:cubicBezTo>
                  <a:cubicBezTo>
                    <a:pt x="138" y="102"/>
                    <a:pt x="138" y="100"/>
                    <a:pt x="139" y="97"/>
                  </a:cubicBezTo>
                  <a:cubicBezTo>
                    <a:pt x="140" y="96"/>
                    <a:pt x="140" y="95"/>
                    <a:pt x="141" y="95"/>
                  </a:cubicBezTo>
                  <a:cubicBezTo>
                    <a:pt x="144" y="93"/>
                    <a:pt x="148" y="92"/>
                    <a:pt x="151" y="90"/>
                  </a:cubicBezTo>
                  <a:cubicBezTo>
                    <a:pt x="154" y="89"/>
                    <a:pt x="156" y="87"/>
                    <a:pt x="158" y="86"/>
                  </a:cubicBezTo>
                  <a:cubicBezTo>
                    <a:pt x="160" y="85"/>
                    <a:pt x="161" y="83"/>
                    <a:pt x="161" y="81"/>
                  </a:cubicBezTo>
                  <a:cubicBezTo>
                    <a:pt x="160" y="77"/>
                    <a:pt x="160" y="72"/>
                    <a:pt x="160" y="67"/>
                  </a:cubicBezTo>
                  <a:cubicBezTo>
                    <a:pt x="160" y="64"/>
                    <a:pt x="158" y="62"/>
                    <a:pt x="155" y="61"/>
                  </a:cubicBezTo>
                  <a:cubicBezTo>
                    <a:pt x="150" y="59"/>
                    <a:pt x="144" y="57"/>
                    <a:pt x="139" y="55"/>
                  </a:cubicBezTo>
                  <a:cubicBezTo>
                    <a:pt x="138" y="55"/>
                    <a:pt x="137" y="55"/>
                    <a:pt x="137" y="55"/>
                  </a:cubicBezTo>
                  <a:cubicBezTo>
                    <a:pt x="136" y="52"/>
                    <a:pt x="134" y="50"/>
                    <a:pt x="135" y="47"/>
                  </a:cubicBezTo>
                  <a:cubicBezTo>
                    <a:pt x="138" y="42"/>
                    <a:pt x="139" y="36"/>
                    <a:pt x="141" y="31"/>
                  </a:cubicBezTo>
                  <a:cubicBezTo>
                    <a:pt x="142" y="28"/>
                    <a:pt x="141" y="26"/>
                    <a:pt x="138" y="24"/>
                  </a:cubicBezTo>
                  <a:cubicBezTo>
                    <a:pt x="135" y="21"/>
                    <a:pt x="131" y="18"/>
                    <a:pt x="128" y="15"/>
                  </a:cubicBezTo>
                  <a:cubicBezTo>
                    <a:pt x="127" y="14"/>
                    <a:pt x="125" y="13"/>
                    <a:pt x="124" y="13"/>
                  </a:cubicBezTo>
                  <a:cubicBezTo>
                    <a:pt x="123" y="13"/>
                    <a:pt x="122" y="13"/>
                    <a:pt x="121" y="14"/>
                  </a:cubicBezTo>
                  <a:cubicBezTo>
                    <a:pt x="116" y="16"/>
                    <a:pt x="110" y="19"/>
                    <a:pt x="105" y="22"/>
                  </a:cubicBezTo>
                  <a:cubicBezTo>
                    <a:pt x="104" y="22"/>
                    <a:pt x="104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21"/>
                    <a:pt x="97" y="21"/>
                    <a:pt x="96" y="18"/>
                  </a:cubicBezTo>
                  <a:cubicBezTo>
                    <a:pt x="94" y="12"/>
                    <a:pt x="91" y="8"/>
                    <a:pt x="88" y="3"/>
                  </a:cubicBezTo>
                  <a:cubicBezTo>
                    <a:pt x="87" y="1"/>
                    <a:pt x="86" y="0"/>
                    <a:pt x="83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522117" y="5274196"/>
              <a:ext cx="140932" cy="139303"/>
            </a:xfrm>
            <a:custGeom>
              <a:avLst/>
              <a:gdLst>
                <a:gd name="T0" fmla="*/ 24 w 73"/>
                <a:gd name="T1" fmla="*/ 37 h 72"/>
                <a:gd name="T2" fmla="*/ 37 w 73"/>
                <a:gd name="T3" fmla="*/ 23 h 72"/>
                <a:gd name="T4" fmla="*/ 37 w 73"/>
                <a:gd name="T5" fmla="*/ 49 h 72"/>
                <a:gd name="T6" fmla="*/ 38 w 73"/>
                <a:gd name="T7" fmla="*/ 0 h 72"/>
                <a:gd name="T8" fmla="*/ 31 w 73"/>
                <a:gd name="T9" fmla="*/ 1 h 72"/>
                <a:gd name="T10" fmla="*/ 26 w 73"/>
                <a:gd name="T11" fmla="*/ 9 h 72"/>
                <a:gd name="T12" fmla="*/ 23 w 73"/>
                <a:gd name="T13" fmla="*/ 12 h 72"/>
                <a:gd name="T14" fmla="*/ 16 w 73"/>
                <a:gd name="T15" fmla="*/ 10 h 72"/>
                <a:gd name="T16" fmla="*/ 12 w 73"/>
                <a:gd name="T17" fmla="*/ 10 h 72"/>
                <a:gd name="T18" fmla="*/ 7 w 73"/>
                <a:gd name="T19" fmla="*/ 18 h 72"/>
                <a:gd name="T20" fmla="*/ 10 w 73"/>
                <a:gd name="T21" fmla="*/ 28 h 72"/>
                <a:gd name="T22" fmla="*/ 4 w 73"/>
                <a:gd name="T23" fmla="*/ 31 h 72"/>
                <a:gd name="T24" fmla="*/ 0 w 73"/>
                <a:gd name="T25" fmla="*/ 35 h 72"/>
                <a:gd name="T26" fmla="*/ 2 w 73"/>
                <a:gd name="T27" fmla="*/ 44 h 72"/>
                <a:gd name="T28" fmla="*/ 11 w 73"/>
                <a:gd name="T29" fmla="*/ 48 h 72"/>
                <a:gd name="T30" fmla="*/ 9 w 73"/>
                <a:gd name="T31" fmla="*/ 58 h 72"/>
                <a:gd name="T32" fmla="*/ 15 w 73"/>
                <a:gd name="T33" fmla="*/ 65 h 72"/>
                <a:gd name="T34" fmla="*/ 18 w 73"/>
                <a:gd name="T35" fmla="*/ 66 h 72"/>
                <a:gd name="T36" fmla="*/ 26 w 73"/>
                <a:gd name="T37" fmla="*/ 62 h 72"/>
                <a:gd name="T38" fmla="*/ 30 w 73"/>
                <a:gd name="T39" fmla="*/ 64 h 72"/>
                <a:gd name="T40" fmla="*/ 33 w 73"/>
                <a:gd name="T41" fmla="*/ 71 h 72"/>
                <a:gd name="T42" fmla="*/ 36 w 73"/>
                <a:gd name="T43" fmla="*/ 72 h 72"/>
                <a:gd name="T44" fmla="*/ 45 w 73"/>
                <a:gd name="T45" fmla="*/ 70 h 72"/>
                <a:gd name="T46" fmla="*/ 50 w 73"/>
                <a:gd name="T47" fmla="*/ 61 h 72"/>
                <a:gd name="T48" fmla="*/ 51 w 73"/>
                <a:gd name="T49" fmla="*/ 61 h 72"/>
                <a:gd name="T50" fmla="*/ 60 w 73"/>
                <a:gd name="T51" fmla="*/ 63 h 72"/>
                <a:gd name="T52" fmla="*/ 66 w 73"/>
                <a:gd name="T53" fmla="*/ 58 h 72"/>
                <a:gd name="T54" fmla="*/ 64 w 73"/>
                <a:gd name="T55" fmla="*/ 48 h 72"/>
                <a:gd name="T56" fmla="*/ 65 w 73"/>
                <a:gd name="T57" fmla="*/ 44 h 72"/>
                <a:gd name="T58" fmla="*/ 72 w 73"/>
                <a:gd name="T59" fmla="*/ 40 h 72"/>
                <a:gd name="T60" fmla="*/ 73 w 73"/>
                <a:gd name="T61" fmla="*/ 31 h 72"/>
                <a:gd name="T62" fmla="*/ 63 w 73"/>
                <a:gd name="T63" fmla="*/ 25 h 72"/>
                <a:gd name="T64" fmla="*/ 62 w 73"/>
                <a:gd name="T65" fmla="*/ 22 h 72"/>
                <a:gd name="T66" fmla="*/ 63 w 73"/>
                <a:gd name="T67" fmla="*/ 11 h 72"/>
                <a:gd name="T68" fmla="*/ 57 w 73"/>
                <a:gd name="T69" fmla="*/ 6 h 72"/>
                <a:gd name="T70" fmla="*/ 48 w 73"/>
                <a:gd name="T71" fmla="*/ 10 h 72"/>
                <a:gd name="T72" fmla="*/ 44 w 73"/>
                <a:gd name="T73" fmla="*/ 8 h 72"/>
                <a:gd name="T74" fmla="*/ 38 w 73"/>
                <a:gd name="T7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2">
                  <a:moveTo>
                    <a:pt x="37" y="49"/>
                  </a:moveTo>
                  <a:cubicBezTo>
                    <a:pt x="30" y="49"/>
                    <a:pt x="24" y="44"/>
                    <a:pt x="24" y="37"/>
                  </a:cubicBezTo>
                  <a:cubicBezTo>
                    <a:pt x="23" y="30"/>
                    <a:pt x="29" y="24"/>
                    <a:pt x="36" y="23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44" y="23"/>
                    <a:pt x="49" y="29"/>
                    <a:pt x="50" y="35"/>
                  </a:cubicBezTo>
                  <a:cubicBezTo>
                    <a:pt x="50" y="42"/>
                    <a:pt x="45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3" y="1"/>
                    <a:pt x="31" y="1"/>
                  </a:cubicBezTo>
                  <a:cubicBezTo>
                    <a:pt x="30" y="1"/>
                    <a:pt x="29" y="1"/>
                    <a:pt x="29" y="2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0" y="11"/>
                    <a:pt x="18" y="10"/>
                    <a:pt x="16" y="10"/>
                  </a:cubicBezTo>
                  <a:cubicBezTo>
                    <a:pt x="15" y="9"/>
                    <a:pt x="14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0" y="12"/>
                    <a:pt x="9" y="13"/>
                    <a:pt x="7" y="15"/>
                  </a:cubicBezTo>
                  <a:cubicBezTo>
                    <a:pt x="6" y="16"/>
                    <a:pt x="6" y="17"/>
                    <a:pt x="7" y="18"/>
                  </a:cubicBezTo>
                  <a:cubicBezTo>
                    <a:pt x="8" y="20"/>
                    <a:pt x="9" y="22"/>
                    <a:pt x="10" y="24"/>
                  </a:cubicBezTo>
                  <a:cubicBezTo>
                    <a:pt x="10" y="25"/>
                    <a:pt x="11" y="27"/>
                    <a:pt x="10" y="28"/>
                  </a:cubicBezTo>
                  <a:cubicBezTo>
                    <a:pt x="10" y="28"/>
                    <a:pt x="9" y="29"/>
                    <a:pt x="9" y="29"/>
                  </a:cubicBezTo>
                  <a:cubicBezTo>
                    <a:pt x="7" y="30"/>
                    <a:pt x="6" y="30"/>
                    <a:pt x="4" y="31"/>
                  </a:cubicBezTo>
                  <a:cubicBezTo>
                    <a:pt x="3" y="32"/>
                    <a:pt x="2" y="32"/>
                    <a:pt x="1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7"/>
                    <a:pt x="0" y="39"/>
                    <a:pt x="0" y="42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5" y="45"/>
                    <a:pt x="7" y="46"/>
                    <a:pt x="9" y="47"/>
                  </a:cubicBezTo>
                  <a:cubicBezTo>
                    <a:pt x="10" y="47"/>
                    <a:pt x="11" y="47"/>
                    <a:pt x="11" y="48"/>
                  </a:cubicBezTo>
                  <a:cubicBezTo>
                    <a:pt x="12" y="49"/>
                    <a:pt x="12" y="50"/>
                    <a:pt x="12" y="51"/>
                  </a:cubicBezTo>
                  <a:cubicBezTo>
                    <a:pt x="11" y="53"/>
                    <a:pt x="10" y="56"/>
                    <a:pt x="9" y="58"/>
                  </a:cubicBezTo>
                  <a:cubicBezTo>
                    <a:pt x="9" y="59"/>
                    <a:pt x="9" y="60"/>
                    <a:pt x="10" y="61"/>
                  </a:cubicBezTo>
                  <a:cubicBezTo>
                    <a:pt x="12" y="62"/>
                    <a:pt x="13" y="64"/>
                    <a:pt x="15" y="65"/>
                  </a:cubicBezTo>
                  <a:cubicBezTo>
                    <a:pt x="16" y="66"/>
                    <a:pt x="16" y="66"/>
                    <a:pt x="17" y="66"/>
                  </a:cubicBezTo>
                  <a:cubicBezTo>
                    <a:pt x="17" y="66"/>
                    <a:pt x="18" y="66"/>
                    <a:pt x="18" y="66"/>
                  </a:cubicBezTo>
                  <a:cubicBezTo>
                    <a:pt x="20" y="65"/>
                    <a:pt x="23" y="64"/>
                    <a:pt x="25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8" y="62"/>
                    <a:pt x="29" y="63"/>
                    <a:pt x="30" y="64"/>
                  </a:cubicBezTo>
                  <a:cubicBezTo>
                    <a:pt x="30" y="65"/>
                    <a:pt x="30" y="65"/>
                    <a:pt x="30" y="66"/>
                  </a:cubicBezTo>
                  <a:cubicBezTo>
                    <a:pt x="31" y="68"/>
                    <a:pt x="32" y="69"/>
                    <a:pt x="33" y="71"/>
                  </a:cubicBezTo>
                  <a:cubicBezTo>
                    <a:pt x="34" y="72"/>
                    <a:pt x="34" y="72"/>
                    <a:pt x="35" y="72"/>
                  </a:cubicBezTo>
                  <a:cubicBezTo>
                    <a:pt x="35" y="72"/>
                    <a:pt x="36" y="72"/>
                    <a:pt x="36" y="72"/>
                  </a:cubicBezTo>
                  <a:cubicBezTo>
                    <a:pt x="38" y="72"/>
                    <a:pt x="40" y="72"/>
                    <a:pt x="42" y="72"/>
                  </a:cubicBezTo>
                  <a:cubicBezTo>
                    <a:pt x="44" y="72"/>
                    <a:pt x="44" y="71"/>
                    <a:pt x="45" y="70"/>
                  </a:cubicBezTo>
                  <a:cubicBezTo>
                    <a:pt x="46" y="68"/>
                    <a:pt x="47" y="66"/>
                    <a:pt x="47" y="64"/>
                  </a:cubicBezTo>
                  <a:cubicBezTo>
                    <a:pt x="48" y="62"/>
                    <a:pt x="48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4" y="62"/>
                    <a:pt x="56" y="62"/>
                    <a:pt x="59" y="63"/>
                  </a:cubicBezTo>
                  <a:cubicBezTo>
                    <a:pt x="59" y="63"/>
                    <a:pt x="60" y="63"/>
                    <a:pt x="60" y="63"/>
                  </a:cubicBezTo>
                  <a:cubicBezTo>
                    <a:pt x="61" y="63"/>
                    <a:pt x="61" y="63"/>
                    <a:pt x="62" y="62"/>
                  </a:cubicBezTo>
                  <a:cubicBezTo>
                    <a:pt x="63" y="61"/>
                    <a:pt x="65" y="59"/>
                    <a:pt x="66" y="58"/>
                  </a:cubicBezTo>
                  <a:cubicBezTo>
                    <a:pt x="67" y="57"/>
                    <a:pt x="67" y="56"/>
                    <a:pt x="67" y="54"/>
                  </a:cubicBezTo>
                  <a:cubicBezTo>
                    <a:pt x="66" y="52"/>
                    <a:pt x="65" y="50"/>
                    <a:pt x="64" y="48"/>
                  </a:cubicBezTo>
                  <a:cubicBezTo>
                    <a:pt x="63" y="47"/>
                    <a:pt x="63" y="46"/>
                    <a:pt x="64" y="45"/>
                  </a:cubicBezTo>
                  <a:cubicBezTo>
                    <a:pt x="64" y="44"/>
                    <a:pt x="64" y="44"/>
                    <a:pt x="65" y="44"/>
                  </a:cubicBezTo>
                  <a:cubicBezTo>
                    <a:pt x="66" y="43"/>
                    <a:pt x="68" y="42"/>
                    <a:pt x="69" y="41"/>
                  </a:cubicBezTo>
                  <a:cubicBezTo>
                    <a:pt x="70" y="41"/>
                    <a:pt x="71" y="40"/>
                    <a:pt x="72" y="40"/>
                  </a:cubicBezTo>
                  <a:cubicBezTo>
                    <a:pt x="73" y="39"/>
                    <a:pt x="73" y="38"/>
                    <a:pt x="73" y="37"/>
                  </a:cubicBezTo>
                  <a:cubicBezTo>
                    <a:pt x="73" y="35"/>
                    <a:pt x="73" y="33"/>
                    <a:pt x="73" y="31"/>
                  </a:cubicBezTo>
                  <a:cubicBezTo>
                    <a:pt x="73" y="29"/>
                    <a:pt x="72" y="28"/>
                    <a:pt x="71" y="28"/>
                  </a:cubicBezTo>
                  <a:cubicBezTo>
                    <a:pt x="68" y="27"/>
                    <a:pt x="66" y="26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2" y="24"/>
                    <a:pt x="61" y="23"/>
                    <a:pt x="62" y="22"/>
                  </a:cubicBezTo>
                  <a:cubicBezTo>
                    <a:pt x="63" y="19"/>
                    <a:pt x="64" y="17"/>
                    <a:pt x="64" y="14"/>
                  </a:cubicBezTo>
                  <a:cubicBezTo>
                    <a:pt x="65" y="13"/>
                    <a:pt x="64" y="12"/>
                    <a:pt x="63" y="11"/>
                  </a:cubicBezTo>
                  <a:cubicBezTo>
                    <a:pt x="62" y="10"/>
                    <a:pt x="60" y="9"/>
                    <a:pt x="58" y="7"/>
                  </a:cubicBezTo>
                  <a:cubicBezTo>
                    <a:pt x="58" y="7"/>
                    <a:pt x="57" y="6"/>
                    <a:pt x="57" y="6"/>
                  </a:cubicBezTo>
                  <a:cubicBezTo>
                    <a:pt x="56" y="6"/>
                    <a:pt x="56" y="6"/>
                    <a:pt x="56" y="7"/>
                  </a:cubicBezTo>
                  <a:cubicBezTo>
                    <a:pt x="53" y="8"/>
                    <a:pt x="50" y="9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10"/>
                    <a:pt x="45" y="10"/>
                    <a:pt x="44" y="8"/>
                  </a:cubicBezTo>
                  <a:cubicBezTo>
                    <a:pt x="43" y="6"/>
                    <a:pt x="42" y="4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5172199" y="4253455"/>
              <a:ext cx="207733" cy="396729"/>
            </a:xfrm>
            <a:custGeom>
              <a:avLst/>
              <a:gdLst>
                <a:gd name="T0" fmla="*/ 54 w 108"/>
                <a:gd name="T1" fmla="*/ 199 h 206"/>
                <a:gd name="T2" fmla="*/ 43 w 108"/>
                <a:gd name="T3" fmla="*/ 188 h 206"/>
                <a:gd name="T4" fmla="*/ 54 w 108"/>
                <a:gd name="T5" fmla="*/ 177 h 206"/>
                <a:gd name="T6" fmla="*/ 65 w 108"/>
                <a:gd name="T7" fmla="*/ 188 h 206"/>
                <a:gd name="T8" fmla="*/ 54 w 108"/>
                <a:gd name="T9" fmla="*/ 199 h 206"/>
                <a:gd name="T10" fmla="*/ 12 w 108"/>
                <a:gd name="T11" fmla="*/ 167 h 206"/>
                <a:gd name="T12" fmla="*/ 12 w 108"/>
                <a:gd name="T13" fmla="*/ 40 h 206"/>
                <a:gd name="T14" fmla="*/ 96 w 108"/>
                <a:gd name="T15" fmla="*/ 40 h 206"/>
                <a:gd name="T16" fmla="*/ 96 w 108"/>
                <a:gd name="T17" fmla="*/ 167 h 206"/>
                <a:gd name="T18" fmla="*/ 12 w 108"/>
                <a:gd name="T19" fmla="*/ 167 h 206"/>
                <a:gd name="T20" fmla="*/ 41 w 108"/>
                <a:gd name="T21" fmla="*/ 25 h 206"/>
                <a:gd name="T22" fmla="*/ 37 w 108"/>
                <a:gd name="T23" fmla="*/ 21 h 206"/>
                <a:gd name="T24" fmla="*/ 41 w 108"/>
                <a:gd name="T25" fmla="*/ 17 h 206"/>
                <a:gd name="T26" fmla="*/ 68 w 108"/>
                <a:gd name="T27" fmla="*/ 17 h 206"/>
                <a:gd name="T28" fmla="*/ 72 w 108"/>
                <a:gd name="T29" fmla="*/ 21 h 206"/>
                <a:gd name="T30" fmla="*/ 68 w 108"/>
                <a:gd name="T31" fmla="*/ 25 h 206"/>
                <a:gd name="T32" fmla="*/ 41 w 108"/>
                <a:gd name="T33" fmla="*/ 25 h 206"/>
                <a:gd name="T34" fmla="*/ 94 w 108"/>
                <a:gd name="T35" fmla="*/ 0 h 206"/>
                <a:gd name="T36" fmla="*/ 14 w 108"/>
                <a:gd name="T37" fmla="*/ 0 h 206"/>
                <a:gd name="T38" fmla="*/ 0 w 108"/>
                <a:gd name="T39" fmla="*/ 15 h 206"/>
                <a:gd name="T40" fmla="*/ 0 w 108"/>
                <a:gd name="T41" fmla="*/ 192 h 206"/>
                <a:gd name="T42" fmla="*/ 14 w 108"/>
                <a:gd name="T43" fmla="*/ 206 h 206"/>
                <a:gd name="T44" fmla="*/ 94 w 108"/>
                <a:gd name="T45" fmla="*/ 206 h 206"/>
                <a:gd name="T46" fmla="*/ 108 w 108"/>
                <a:gd name="T47" fmla="*/ 192 h 206"/>
                <a:gd name="T48" fmla="*/ 108 w 108"/>
                <a:gd name="T49" fmla="*/ 15 h 206"/>
                <a:gd name="T50" fmla="*/ 94 w 108"/>
                <a:gd name="T5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206">
                  <a:moveTo>
                    <a:pt x="54" y="199"/>
                  </a:moveTo>
                  <a:cubicBezTo>
                    <a:pt x="48" y="199"/>
                    <a:pt x="43" y="194"/>
                    <a:pt x="43" y="188"/>
                  </a:cubicBezTo>
                  <a:cubicBezTo>
                    <a:pt x="43" y="182"/>
                    <a:pt x="48" y="177"/>
                    <a:pt x="54" y="177"/>
                  </a:cubicBezTo>
                  <a:cubicBezTo>
                    <a:pt x="60" y="177"/>
                    <a:pt x="65" y="182"/>
                    <a:pt x="65" y="188"/>
                  </a:cubicBezTo>
                  <a:cubicBezTo>
                    <a:pt x="65" y="194"/>
                    <a:pt x="60" y="199"/>
                    <a:pt x="54" y="199"/>
                  </a:cubicBezTo>
                  <a:moveTo>
                    <a:pt x="12" y="167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12" y="167"/>
                    <a:pt x="12" y="167"/>
                    <a:pt x="12" y="167"/>
                  </a:cubicBezTo>
                  <a:moveTo>
                    <a:pt x="41" y="25"/>
                  </a:moveTo>
                  <a:cubicBezTo>
                    <a:pt x="39" y="25"/>
                    <a:pt x="37" y="23"/>
                    <a:pt x="37" y="21"/>
                  </a:cubicBezTo>
                  <a:cubicBezTo>
                    <a:pt x="37" y="19"/>
                    <a:pt x="39" y="17"/>
                    <a:pt x="41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2" y="19"/>
                    <a:pt x="72" y="21"/>
                  </a:cubicBezTo>
                  <a:cubicBezTo>
                    <a:pt x="72" y="23"/>
                    <a:pt x="70" y="25"/>
                    <a:pt x="68" y="25"/>
                  </a:cubicBezTo>
                  <a:cubicBezTo>
                    <a:pt x="41" y="25"/>
                    <a:pt x="41" y="25"/>
                    <a:pt x="41" y="25"/>
                  </a:cubicBezTo>
                  <a:moveTo>
                    <a:pt x="9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0"/>
                    <a:pt x="6" y="206"/>
                    <a:pt x="14" y="206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102" y="206"/>
                    <a:pt x="108" y="200"/>
                    <a:pt x="108" y="192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7"/>
                    <a:pt x="102" y="0"/>
                    <a:pt x="9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7098819" y="4062829"/>
              <a:ext cx="250094" cy="238689"/>
            </a:xfrm>
            <a:custGeom>
              <a:avLst/>
              <a:gdLst>
                <a:gd name="T0" fmla="*/ 86 w 130"/>
                <a:gd name="T1" fmla="*/ 74 h 124"/>
                <a:gd name="T2" fmla="*/ 55 w 130"/>
                <a:gd name="T3" fmla="*/ 44 h 124"/>
                <a:gd name="T4" fmla="*/ 86 w 130"/>
                <a:gd name="T5" fmla="*/ 13 h 124"/>
                <a:gd name="T6" fmla="*/ 116 w 130"/>
                <a:gd name="T7" fmla="*/ 44 h 124"/>
                <a:gd name="T8" fmla="*/ 86 w 130"/>
                <a:gd name="T9" fmla="*/ 74 h 124"/>
                <a:gd name="T10" fmla="*/ 86 w 130"/>
                <a:gd name="T11" fmla="*/ 0 h 124"/>
                <a:gd name="T12" fmla="*/ 42 w 130"/>
                <a:gd name="T13" fmla="*/ 44 h 124"/>
                <a:gd name="T14" fmla="*/ 46 w 130"/>
                <a:gd name="T15" fmla="*/ 62 h 124"/>
                <a:gd name="T16" fmla="*/ 3 w 130"/>
                <a:gd name="T17" fmla="*/ 104 h 124"/>
                <a:gd name="T18" fmla="*/ 3 w 130"/>
                <a:gd name="T19" fmla="*/ 116 h 124"/>
                <a:gd name="T20" fmla="*/ 8 w 130"/>
                <a:gd name="T21" fmla="*/ 121 h 124"/>
                <a:gd name="T22" fmla="*/ 14 w 130"/>
                <a:gd name="T23" fmla="*/ 124 h 124"/>
                <a:gd name="T24" fmla="*/ 20 w 130"/>
                <a:gd name="T25" fmla="*/ 121 h 124"/>
                <a:gd name="T26" fmla="*/ 61 w 130"/>
                <a:gd name="T27" fmla="*/ 80 h 124"/>
                <a:gd name="T28" fmla="*/ 86 w 130"/>
                <a:gd name="T29" fmla="*/ 88 h 124"/>
                <a:gd name="T30" fmla="*/ 130 w 130"/>
                <a:gd name="T31" fmla="*/ 44 h 124"/>
                <a:gd name="T32" fmla="*/ 86 w 130"/>
                <a:gd name="T3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24">
                  <a:moveTo>
                    <a:pt x="86" y="74"/>
                  </a:moveTo>
                  <a:cubicBezTo>
                    <a:pt x="69" y="74"/>
                    <a:pt x="55" y="61"/>
                    <a:pt x="55" y="44"/>
                  </a:cubicBezTo>
                  <a:cubicBezTo>
                    <a:pt x="55" y="27"/>
                    <a:pt x="69" y="13"/>
                    <a:pt x="86" y="13"/>
                  </a:cubicBezTo>
                  <a:cubicBezTo>
                    <a:pt x="103" y="13"/>
                    <a:pt x="116" y="27"/>
                    <a:pt x="116" y="44"/>
                  </a:cubicBezTo>
                  <a:cubicBezTo>
                    <a:pt x="116" y="61"/>
                    <a:pt x="103" y="74"/>
                    <a:pt x="86" y="74"/>
                  </a:cubicBezTo>
                  <a:moveTo>
                    <a:pt x="86" y="0"/>
                  </a:moveTo>
                  <a:cubicBezTo>
                    <a:pt x="62" y="0"/>
                    <a:pt x="42" y="19"/>
                    <a:pt x="42" y="44"/>
                  </a:cubicBezTo>
                  <a:cubicBezTo>
                    <a:pt x="42" y="50"/>
                    <a:pt x="43" y="56"/>
                    <a:pt x="46" y="62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0" y="108"/>
                    <a:pt x="0" y="113"/>
                    <a:pt x="3" y="116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10" y="123"/>
                    <a:pt x="12" y="124"/>
                    <a:pt x="14" y="124"/>
                  </a:cubicBezTo>
                  <a:cubicBezTo>
                    <a:pt x="16" y="124"/>
                    <a:pt x="19" y="123"/>
                    <a:pt x="20" y="121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8" y="85"/>
                    <a:pt x="77" y="88"/>
                    <a:pt x="86" y="88"/>
                  </a:cubicBezTo>
                  <a:cubicBezTo>
                    <a:pt x="110" y="88"/>
                    <a:pt x="130" y="68"/>
                    <a:pt x="130" y="44"/>
                  </a:cubicBezTo>
                  <a:cubicBezTo>
                    <a:pt x="130" y="19"/>
                    <a:pt x="110" y="0"/>
                    <a:pt x="8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5272399" y="5561764"/>
              <a:ext cx="53766" cy="59469"/>
            </a:xfrm>
            <a:custGeom>
              <a:avLst/>
              <a:gdLst>
                <a:gd name="T0" fmla="*/ 1 w 28"/>
                <a:gd name="T1" fmla="*/ 0 h 31"/>
                <a:gd name="T2" fmla="*/ 0 w 28"/>
                <a:gd name="T3" fmla="*/ 8 h 31"/>
                <a:gd name="T4" fmla="*/ 21 w 28"/>
                <a:gd name="T5" fmla="*/ 31 h 31"/>
                <a:gd name="T6" fmla="*/ 21 w 28"/>
                <a:gd name="T7" fmla="*/ 31 h 31"/>
                <a:gd name="T8" fmla="*/ 28 w 28"/>
                <a:gd name="T9" fmla="*/ 21 h 31"/>
                <a:gd name="T10" fmla="*/ 9 w 28"/>
                <a:gd name="T11" fmla="*/ 1 h 31"/>
                <a:gd name="T12" fmla="*/ 1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26"/>
                    <a:pt x="24" y="23"/>
                    <a:pt x="28" y="2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5347346" y="5586203"/>
              <a:ext cx="70874" cy="40732"/>
            </a:xfrm>
            <a:custGeom>
              <a:avLst/>
              <a:gdLst>
                <a:gd name="T0" fmla="*/ 30 w 37"/>
                <a:gd name="T1" fmla="*/ 0 h 21"/>
                <a:gd name="T2" fmla="*/ 0 w 37"/>
                <a:gd name="T3" fmla="*/ 10 h 21"/>
                <a:gd name="T4" fmla="*/ 3 w 37"/>
                <a:gd name="T5" fmla="*/ 18 h 21"/>
                <a:gd name="T6" fmla="*/ 3 w 37"/>
                <a:gd name="T7" fmla="*/ 21 h 21"/>
                <a:gd name="T8" fmla="*/ 34 w 37"/>
                <a:gd name="T9" fmla="*/ 10 h 21"/>
                <a:gd name="T10" fmla="*/ 37 w 37"/>
                <a:gd name="T11" fmla="*/ 3 h 21"/>
                <a:gd name="T12" fmla="*/ 30 w 3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3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3" y="15"/>
                    <a:pt x="3" y="18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5189307" y="5486818"/>
              <a:ext cx="286753" cy="267202"/>
            </a:xfrm>
            <a:custGeom>
              <a:avLst/>
              <a:gdLst>
                <a:gd name="T0" fmla="*/ 70 w 149"/>
                <a:gd name="T1" fmla="*/ 15 h 139"/>
                <a:gd name="T2" fmla="*/ 70 w 149"/>
                <a:gd name="T3" fmla="*/ 6 h 139"/>
                <a:gd name="T4" fmla="*/ 75 w 149"/>
                <a:gd name="T5" fmla="*/ 2 h 139"/>
                <a:gd name="T6" fmla="*/ 79 w 149"/>
                <a:gd name="T7" fmla="*/ 6 h 139"/>
                <a:gd name="T8" fmla="*/ 79 w 149"/>
                <a:gd name="T9" fmla="*/ 15 h 139"/>
                <a:gd name="T10" fmla="*/ 133 w 149"/>
                <a:gd name="T11" fmla="*/ 66 h 139"/>
                <a:gd name="T12" fmla="*/ 142 w 149"/>
                <a:gd name="T13" fmla="*/ 66 h 139"/>
                <a:gd name="T14" fmla="*/ 147 w 149"/>
                <a:gd name="T15" fmla="*/ 70 h 139"/>
                <a:gd name="T16" fmla="*/ 142 w 149"/>
                <a:gd name="T17" fmla="*/ 74 h 139"/>
                <a:gd name="T18" fmla="*/ 133 w 149"/>
                <a:gd name="T19" fmla="*/ 74 h 139"/>
                <a:gd name="T20" fmla="*/ 79 w 149"/>
                <a:gd name="T21" fmla="*/ 124 h 139"/>
                <a:gd name="T22" fmla="*/ 79 w 149"/>
                <a:gd name="T23" fmla="*/ 133 h 139"/>
                <a:gd name="T24" fmla="*/ 75 w 149"/>
                <a:gd name="T25" fmla="*/ 137 h 139"/>
                <a:gd name="T26" fmla="*/ 70 w 149"/>
                <a:gd name="T27" fmla="*/ 133 h 139"/>
                <a:gd name="T28" fmla="*/ 70 w 149"/>
                <a:gd name="T29" fmla="*/ 124 h 139"/>
                <a:gd name="T30" fmla="*/ 16 w 149"/>
                <a:gd name="T31" fmla="*/ 74 h 139"/>
                <a:gd name="T32" fmla="*/ 7 w 149"/>
                <a:gd name="T33" fmla="*/ 74 h 139"/>
                <a:gd name="T34" fmla="*/ 2 w 149"/>
                <a:gd name="T35" fmla="*/ 70 h 139"/>
                <a:gd name="T36" fmla="*/ 7 w 149"/>
                <a:gd name="T37" fmla="*/ 66 h 139"/>
                <a:gd name="T38" fmla="*/ 16 w 149"/>
                <a:gd name="T39" fmla="*/ 66 h 139"/>
                <a:gd name="T40" fmla="*/ 70 w 149"/>
                <a:gd name="T41" fmla="*/ 15 h 139"/>
                <a:gd name="T42" fmla="*/ 75 w 149"/>
                <a:gd name="T43" fmla="*/ 0 h 139"/>
                <a:gd name="T44" fmla="*/ 0 w 149"/>
                <a:gd name="T45" fmla="*/ 70 h 139"/>
                <a:gd name="T46" fmla="*/ 75 w 149"/>
                <a:gd name="T47" fmla="*/ 139 h 139"/>
                <a:gd name="T48" fmla="*/ 149 w 149"/>
                <a:gd name="T49" fmla="*/ 70 h 139"/>
                <a:gd name="T50" fmla="*/ 75 w 149"/>
                <a:gd name="T5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9" h="139">
                  <a:moveTo>
                    <a:pt x="70" y="15"/>
                  </a:move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2" y="2"/>
                    <a:pt x="75" y="2"/>
                  </a:cubicBezTo>
                  <a:cubicBezTo>
                    <a:pt x="77" y="2"/>
                    <a:pt x="79" y="4"/>
                    <a:pt x="79" y="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108" y="17"/>
                    <a:pt x="131" y="39"/>
                    <a:pt x="133" y="66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5" y="66"/>
                    <a:pt x="147" y="67"/>
                    <a:pt x="147" y="70"/>
                  </a:cubicBezTo>
                  <a:cubicBezTo>
                    <a:pt x="147" y="72"/>
                    <a:pt x="145" y="74"/>
                    <a:pt x="142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1" y="101"/>
                    <a:pt x="108" y="122"/>
                    <a:pt x="79" y="124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5"/>
                    <a:pt x="77" y="137"/>
                    <a:pt x="75" y="137"/>
                  </a:cubicBezTo>
                  <a:cubicBezTo>
                    <a:pt x="72" y="137"/>
                    <a:pt x="70" y="135"/>
                    <a:pt x="70" y="133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41" y="122"/>
                    <a:pt x="18" y="101"/>
                    <a:pt x="1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4" y="74"/>
                    <a:pt x="2" y="72"/>
                    <a:pt x="2" y="70"/>
                  </a:cubicBezTo>
                  <a:cubicBezTo>
                    <a:pt x="2" y="67"/>
                    <a:pt x="4" y="66"/>
                    <a:pt x="7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39"/>
                    <a:pt x="41" y="17"/>
                    <a:pt x="70" y="15"/>
                  </a:cubicBezTo>
                  <a:moveTo>
                    <a:pt x="75" y="0"/>
                  </a:moveTo>
                  <a:cubicBezTo>
                    <a:pt x="34" y="0"/>
                    <a:pt x="0" y="31"/>
                    <a:pt x="0" y="70"/>
                  </a:cubicBezTo>
                  <a:cubicBezTo>
                    <a:pt x="0" y="108"/>
                    <a:pt x="34" y="139"/>
                    <a:pt x="75" y="139"/>
                  </a:cubicBezTo>
                  <a:cubicBezTo>
                    <a:pt x="116" y="139"/>
                    <a:pt x="149" y="108"/>
                    <a:pt x="149" y="70"/>
                  </a:cubicBezTo>
                  <a:cubicBezTo>
                    <a:pt x="149" y="31"/>
                    <a:pt x="116" y="0"/>
                    <a:pt x="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312317" y="5601681"/>
              <a:ext cx="40732" cy="39102"/>
            </a:xfrm>
            <a:custGeom>
              <a:avLst/>
              <a:gdLst>
                <a:gd name="T0" fmla="*/ 11 w 21"/>
                <a:gd name="T1" fmla="*/ 0 h 20"/>
                <a:gd name="T2" fmla="*/ 7 w 21"/>
                <a:gd name="T3" fmla="*/ 0 h 20"/>
                <a:gd name="T4" fmla="*/ 0 w 21"/>
                <a:gd name="T5" fmla="*/ 10 h 20"/>
                <a:gd name="T6" fmla="*/ 0 w 21"/>
                <a:gd name="T7" fmla="*/ 10 h 20"/>
                <a:gd name="T8" fmla="*/ 11 w 21"/>
                <a:gd name="T9" fmla="*/ 20 h 20"/>
                <a:gd name="T10" fmla="*/ 21 w 21"/>
                <a:gd name="T11" fmla="*/ 13 h 20"/>
                <a:gd name="T12" fmla="*/ 21 w 21"/>
                <a:gd name="T13" fmla="*/ 10 h 20"/>
                <a:gd name="T14" fmla="*/ 18 w 21"/>
                <a:gd name="T15" fmla="*/ 2 h 20"/>
                <a:gd name="T16" fmla="*/ 11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11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3" y="2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1" y="20"/>
                  </a:cubicBezTo>
                  <a:cubicBezTo>
                    <a:pt x="15" y="20"/>
                    <a:pt x="19" y="17"/>
                    <a:pt x="21" y="13"/>
                  </a:cubicBezTo>
                  <a:cubicBezTo>
                    <a:pt x="21" y="12"/>
                    <a:pt x="21" y="11"/>
                    <a:pt x="21" y="10"/>
                  </a:cubicBezTo>
                  <a:cubicBezTo>
                    <a:pt x="21" y="7"/>
                    <a:pt x="20" y="4"/>
                    <a:pt x="18" y="2"/>
                  </a:cubicBezTo>
                  <a:cubicBezTo>
                    <a:pt x="16" y="1"/>
                    <a:pt x="13" y="0"/>
                    <a:pt x="1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23721" y="5698623"/>
              <a:ext cx="17922" cy="51322"/>
            </a:xfrm>
            <a:custGeom>
              <a:avLst/>
              <a:gdLst>
                <a:gd name="T0" fmla="*/ 5 w 9"/>
                <a:gd name="T1" fmla="*/ 0 h 27"/>
                <a:gd name="T2" fmla="*/ 0 w 9"/>
                <a:gd name="T3" fmla="*/ 4 h 27"/>
                <a:gd name="T4" fmla="*/ 0 w 9"/>
                <a:gd name="T5" fmla="*/ 14 h 27"/>
                <a:gd name="T6" fmla="*/ 0 w 9"/>
                <a:gd name="T7" fmla="*/ 23 h 27"/>
                <a:gd name="T8" fmla="*/ 5 w 9"/>
                <a:gd name="T9" fmla="*/ 27 h 27"/>
                <a:gd name="T10" fmla="*/ 9 w 9"/>
                <a:gd name="T11" fmla="*/ 23 h 27"/>
                <a:gd name="T12" fmla="*/ 9 w 9"/>
                <a:gd name="T13" fmla="*/ 14 h 27"/>
                <a:gd name="T14" fmla="*/ 9 w 9"/>
                <a:gd name="T15" fmla="*/ 4 h 27"/>
                <a:gd name="T16" fmla="*/ 5 w 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5" y="27"/>
                  </a:cubicBezTo>
                  <a:cubicBezTo>
                    <a:pt x="7" y="27"/>
                    <a:pt x="9" y="25"/>
                    <a:pt x="9" y="2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7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23721" y="5490076"/>
              <a:ext cx="17922" cy="53766"/>
            </a:xfrm>
            <a:custGeom>
              <a:avLst/>
              <a:gdLst>
                <a:gd name="T0" fmla="*/ 5 w 9"/>
                <a:gd name="T1" fmla="*/ 0 h 28"/>
                <a:gd name="T2" fmla="*/ 0 w 9"/>
                <a:gd name="T3" fmla="*/ 4 h 28"/>
                <a:gd name="T4" fmla="*/ 0 w 9"/>
                <a:gd name="T5" fmla="*/ 13 h 28"/>
                <a:gd name="T6" fmla="*/ 0 w 9"/>
                <a:gd name="T7" fmla="*/ 24 h 28"/>
                <a:gd name="T8" fmla="*/ 5 w 9"/>
                <a:gd name="T9" fmla="*/ 28 h 28"/>
                <a:gd name="T10" fmla="*/ 9 w 9"/>
                <a:gd name="T11" fmla="*/ 24 h 28"/>
                <a:gd name="T12" fmla="*/ 9 w 9"/>
                <a:gd name="T13" fmla="*/ 13 h 28"/>
                <a:gd name="T14" fmla="*/ 9 w 9"/>
                <a:gd name="T15" fmla="*/ 4 h 28"/>
                <a:gd name="T16" fmla="*/ 5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5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414961" y="5613901"/>
              <a:ext cx="57025" cy="15479"/>
            </a:xfrm>
            <a:custGeom>
              <a:avLst/>
              <a:gdLst>
                <a:gd name="T0" fmla="*/ 25 w 30"/>
                <a:gd name="T1" fmla="*/ 0 h 8"/>
                <a:gd name="T2" fmla="*/ 16 w 30"/>
                <a:gd name="T3" fmla="*/ 0 h 8"/>
                <a:gd name="T4" fmla="*/ 5 w 30"/>
                <a:gd name="T5" fmla="*/ 0 h 8"/>
                <a:gd name="T6" fmla="*/ 0 w 30"/>
                <a:gd name="T7" fmla="*/ 4 h 8"/>
                <a:gd name="T8" fmla="*/ 5 w 30"/>
                <a:gd name="T9" fmla="*/ 8 h 8"/>
                <a:gd name="T10" fmla="*/ 16 w 30"/>
                <a:gd name="T11" fmla="*/ 8 h 8"/>
                <a:gd name="T12" fmla="*/ 25 w 30"/>
                <a:gd name="T13" fmla="*/ 8 h 8"/>
                <a:gd name="T14" fmla="*/ 30 w 30"/>
                <a:gd name="T15" fmla="*/ 4 h 8"/>
                <a:gd name="T16" fmla="*/ 25 w 30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8">
                  <a:moveTo>
                    <a:pt x="2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8" y="8"/>
                    <a:pt x="30" y="6"/>
                    <a:pt x="30" y="4"/>
                  </a:cubicBezTo>
                  <a:cubicBezTo>
                    <a:pt x="30" y="1"/>
                    <a:pt x="28" y="0"/>
                    <a:pt x="2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5193379" y="5613901"/>
              <a:ext cx="57025" cy="15479"/>
            </a:xfrm>
            <a:custGeom>
              <a:avLst/>
              <a:gdLst>
                <a:gd name="T0" fmla="*/ 25 w 30"/>
                <a:gd name="T1" fmla="*/ 0 h 8"/>
                <a:gd name="T2" fmla="*/ 14 w 30"/>
                <a:gd name="T3" fmla="*/ 0 h 8"/>
                <a:gd name="T4" fmla="*/ 5 w 30"/>
                <a:gd name="T5" fmla="*/ 0 h 8"/>
                <a:gd name="T6" fmla="*/ 0 w 30"/>
                <a:gd name="T7" fmla="*/ 4 h 8"/>
                <a:gd name="T8" fmla="*/ 5 w 30"/>
                <a:gd name="T9" fmla="*/ 8 h 8"/>
                <a:gd name="T10" fmla="*/ 14 w 30"/>
                <a:gd name="T11" fmla="*/ 8 h 8"/>
                <a:gd name="T12" fmla="*/ 25 w 30"/>
                <a:gd name="T13" fmla="*/ 8 h 8"/>
                <a:gd name="T14" fmla="*/ 30 w 30"/>
                <a:gd name="T15" fmla="*/ 4 h 8"/>
                <a:gd name="T16" fmla="*/ 25 w 30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8">
                  <a:moveTo>
                    <a:pt x="2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8" y="8"/>
                    <a:pt x="30" y="6"/>
                    <a:pt x="30" y="4"/>
                  </a:cubicBezTo>
                  <a:cubicBezTo>
                    <a:pt x="30" y="1"/>
                    <a:pt x="28" y="0"/>
                    <a:pt x="25" y="0"/>
                  </a:cubicBezTo>
                </a:path>
              </a:pathLst>
            </a:custGeom>
            <a:solidFill>
              <a:srgbClr val="A3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6782740" y="2134580"/>
              <a:ext cx="269645" cy="391026"/>
            </a:xfrm>
            <a:custGeom>
              <a:avLst/>
              <a:gdLst>
                <a:gd name="T0" fmla="*/ 45 w 140"/>
                <a:gd name="T1" fmla="*/ 199 h 203"/>
                <a:gd name="T2" fmla="*/ 34 w 140"/>
                <a:gd name="T3" fmla="*/ 184 h 203"/>
                <a:gd name="T4" fmla="*/ 25 w 140"/>
                <a:gd name="T5" fmla="*/ 158 h 203"/>
                <a:gd name="T6" fmla="*/ 25 w 140"/>
                <a:gd name="T7" fmla="*/ 142 h 203"/>
                <a:gd name="T8" fmla="*/ 16 w 140"/>
                <a:gd name="T9" fmla="*/ 112 h 203"/>
                <a:gd name="T10" fmla="*/ 3 w 140"/>
                <a:gd name="T11" fmla="*/ 57 h 203"/>
                <a:gd name="T12" fmla="*/ 64 w 140"/>
                <a:gd name="T13" fmla="*/ 0 h 203"/>
                <a:gd name="T14" fmla="*/ 74 w 140"/>
                <a:gd name="T15" fmla="*/ 0 h 203"/>
                <a:gd name="T16" fmla="*/ 118 w 140"/>
                <a:gd name="T17" fmla="*/ 20 h 203"/>
                <a:gd name="T18" fmla="*/ 130 w 140"/>
                <a:gd name="T19" fmla="*/ 101 h 203"/>
                <a:gd name="T20" fmla="*/ 116 w 140"/>
                <a:gd name="T21" fmla="*/ 136 h 203"/>
                <a:gd name="T22" fmla="*/ 116 w 140"/>
                <a:gd name="T23" fmla="*/ 148 h 203"/>
                <a:gd name="T24" fmla="*/ 114 w 140"/>
                <a:gd name="T25" fmla="*/ 161 h 203"/>
                <a:gd name="T26" fmla="*/ 104 w 140"/>
                <a:gd name="T27" fmla="*/ 186 h 203"/>
                <a:gd name="T28" fmla="*/ 83 w 140"/>
                <a:gd name="T29" fmla="*/ 203 h 203"/>
                <a:gd name="T30" fmla="*/ 70 w 140"/>
                <a:gd name="T31" fmla="*/ 140 h 203"/>
                <a:gd name="T32" fmla="*/ 104 w 140"/>
                <a:gd name="T33" fmla="*/ 135 h 203"/>
                <a:gd name="T34" fmla="*/ 108 w 140"/>
                <a:gd name="T35" fmla="*/ 116 h 203"/>
                <a:gd name="T36" fmla="*/ 125 w 140"/>
                <a:gd name="T37" fmla="*/ 59 h 203"/>
                <a:gd name="T38" fmla="*/ 41 w 140"/>
                <a:gd name="T39" fmla="*/ 21 h 203"/>
                <a:gd name="T40" fmla="*/ 24 w 140"/>
                <a:gd name="T41" fmla="*/ 101 h 203"/>
                <a:gd name="T42" fmla="*/ 42 w 140"/>
                <a:gd name="T43" fmla="*/ 140 h 203"/>
                <a:gd name="T44" fmla="*/ 70 w 140"/>
                <a:gd name="T45" fmla="*/ 157 h 203"/>
                <a:gd name="T46" fmla="*/ 103 w 140"/>
                <a:gd name="T47" fmla="*/ 153 h 203"/>
                <a:gd name="T48" fmla="*/ 59 w 140"/>
                <a:gd name="T49" fmla="*/ 146 h 203"/>
                <a:gd name="T50" fmla="*/ 37 w 140"/>
                <a:gd name="T51" fmla="*/ 149 h 203"/>
                <a:gd name="T52" fmla="*/ 61 w 140"/>
                <a:gd name="T53" fmla="*/ 157 h 203"/>
                <a:gd name="T54" fmla="*/ 70 w 140"/>
                <a:gd name="T55" fmla="*/ 162 h 203"/>
                <a:gd name="T56" fmla="*/ 37 w 140"/>
                <a:gd name="T57" fmla="*/ 166 h 203"/>
                <a:gd name="T58" fmla="*/ 82 w 140"/>
                <a:gd name="T59" fmla="*/ 173 h 203"/>
                <a:gd name="T60" fmla="*/ 103 w 140"/>
                <a:gd name="T61" fmla="*/ 170 h 203"/>
                <a:gd name="T62" fmla="*/ 70 w 140"/>
                <a:gd name="T63" fmla="*/ 162 h 203"/>
                <a:gd name="T64" fmla="*/ 48 w 140"/>
                <a:gd name="T65" fmla="*/ 179 h 203"/>
                <a:gd name="T66" fmla="*/ 82 w 140"/>
                <a:gd name="T67" fmla="*/ 19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203">
                  <a:moveTo>
                    <a:pt x="56" y="203"/>
                  </a:moveTo>
                  <a:cubicBezTo>
                    <a:pt x="53" y="202"/>
                    <a:pt x="49" y="201"/>
                    <a:pt x="45" y="199"/>
                  </a:cubicBezTo>
                  <a:cubicBezTo>
                    <a:pt x="41" y="196"/>
                    <a:pt x="38" y="192"/>
                    <a:pt x="37" y="187"/>
                  </a:cubicBezTo>
                  <a:cubicBezTo>
                    <a:pt x="36" y="186"/>
                    <a:pt x="35" y="185"/>
                    <a:pt x="34" y="184"/>
                  </a:cubicBezTo>
                  <a:cubicBezTo>
                    <a:pt x="26" y="180"/>
                    <a:pt x="22" y="170"/>
                    <a:pt x="25" y="161"/>
                  </a:cubicBezTo>
                  <a:cubicBezTo>
                    <a:pt x="26" y="160"/>
                    <a:pt x="25" y="159"/>
                    <a:pt x="25" y="158"/>
                  </a:cubicBezTo>
                  <a:cubicBezTo>
                    <a:pt x="24" y="154"/>
                    <a:pt x="23" y="149"/>
                    <a:pt x="25" y="145"/>
                  </a:cubicBezTo>
                  <a:cubicBezTo>
                    <a:pt x="25" y="144"/>
                    <a:pt x="25" y="143"/>
                    <a:pt x="25" y="142"/>
                  </a:cubicBezTo>
                  <a:cubicBezTo>
                    <a:pt x="24" y="139"/>
                    <a:pt x="23" y="135"/>
                    <a:pt x="23" y="132"/>
                  </a:cubicBezTo>
                  <a:cubicBezTo>
                    <a:pt x="22" y="125"/>
                    <a:pt x="19" y="118"/>
                    <a:pt x="16" y="112"/>
                  </a:cubicBezTo>
                  <a:cubicBezTo>
                    <a:pt x="13" y="106"/>
                    <a:pt x="9" y="100"/>
                    <a:pt x="6" y="93"/>
                  </a:cubicBezTo>
                  <a:cubicBezTo>
                    <a:pt x="1" y="82"/>
                    <a:pt x="0" y="69"/>
                    <a:pt x="3" y="57"/>
                  </a:cubicBezTo>
                  <a:cubicBezTo>
                    <a:pt x="7" y="33"/>
                    <a:pt x="21" y="16"/>
                    <a:pt x="43" y="5"/>
                  </a:cubicBezTo>
                  <a:cubicBezTo>
                    <a:pt x="50" y="2"/>
                    <a:pt x="57" y="1"/>
                    <a:pt x="64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69" y="0"/>
                    <a:pt x="71" y="0"/>
                    <a:pt x="74" y="0"/>
                  </a:cubicBezTo>
                  <a:cubicBezTo>
                    <a:pt x="78" y="1"/>
                    <a:pt x="83" y="1"/>
                    <a:pt x="88" y="2"/>
                  </a:cubicBezTo>
                  <a:cubicBezTo>
                    <a:pt x="99" y="5"/>
                    <a:pt x="110" y="11"/>
                    <a:pt x="118" y="20"/>
                  </a:cubicBezTo>
                  <a:cubicBezTo>
                    <a:pt x="127" y="29"/>
                    <a:pt x="133" y="40"/>
                    <a:pt x="136" y="52"/>
                  </a:cubicBezTo>
                  <a:cubicBezTo>
                    <a:pt x="140" y="69"/>
                    <a:pt x="138" y="86"/>
                    <a:pt x="130" y="101"/>
                  </a:cubicBezTo>
                  <a:cubicBezTo>
                    <a:pt x="127" y="106"/>
                    <a:pt x="125" y="111"/>
                    <a:pt x="122" y="116"/>
                  </a:cubicBezTo>
                  <a:cubicBezTo>
                    <a:pt x="119" y="122"/>
                    <a:pt x="117" y="129"/>
                    <a:pt x="116" y="136"/>
                  </a:cubicBezTo>
                  <a:cubicBezTo>
                    <a:pt x="116" y="137"/>
                    <a:pt x="116" y="138"/>
                    <a:pt x="116" y="139"/>
                  </a:cubicBezTo>
                  <a:cubicBezTo>
                    <a:pt x="115" y="141"/>
                    <a:pt x="115" y="146"/>
                    <a:pt x="116" y="148"/>
                  </a:cubicBezTo>
                  <a:cubicBezTo>
                    <a:pt x="116" y="152"/>
                    <a:pt x="116" y="155"/>
                    <a:pt x="114" y="158"/>
                  </a:cubicBezTo>
                  <a:cubicBezTo>
                    <a:pt x="114" y="159"/>
                    <a:pt x="114" y="160"/>
                    <a:pt x="114" y="161"/>
                  </a:cubicBezTo>
                  <a:cubicBezTo>
                    <a:pt x="118" y="170"/>
                    <a:pt x="114" y="180"/>
                    <a:pt x="105" y="184"/>
                  </a:cubicBezTo>
                  <a:cubicBezTo>
                    <a:pt x="105" y="185"/>
                    <a:pt x="104" y="185"/>
                    <a:pt x="104" y="186"/>
                  </a:cubicBezTo>
                  <a:cubicBezTo>
                    <a:pt x="100" y="196"/>
                    <a:pt x="94" y="201"/>
                    <a:pt x="84" y="20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74" y="203"/>
                    <a:pt x="65" y="203"/>
                    <a:pt x="56" y="203"/>
                  </a:cubicBezTo>
                  <a:moveTo>
                    <a:pt x="70" y="140"/>
                  </a:moveTo>
                  <a:cubicBezTo>
                    <a:pt x="79" y="140"/>
                    <a:pt x="88" y="140"/>
                    <a:pt x="98" y="140"/>
                  </a:cubicBezTo>
                  <a:cubicBezTo>
                    <a:pt x="101" y="140"/>
                    <a:pt x="103" y="138"/>
                    <a:pt x="104" y="135"/>
                  </a:cubicBezTo>
                  <a:cubicBezTo>
                    <a:pt x="104" y="135"/>
                    <a:pt x="104" y="134"/>
                    <a:pt x="104" y="133"/>
                  </a:cubicBezTo>
                  <a:cubicBezTo>
                    <a:pt x="105" y="127"/>
                    <a:pt x="106" y="121"/>
                    <a:pt x="108" y="116"/>
                  </a:cubicBezTo>
                  <a:cubicBezTo>
                    <a:pt x="111" y="109"/>
                    <a:pt x="114" y="103"/>
                    <a:pt x="118" y="97"/>
                  </a:cubicBezTo>
                  <a:cubicBezTo>
                    <a:pt x="124" y="85"/>
                    <a:pt x="127" y="72"/>
                    <a:pt x="125" y="59"/>
                  </a:cubicBezTo>
                  <a:cubicBezTo>
                    <a:pt x="122" y="43"/>
                    <a:pt x="114" y="30"/>
                    <a:pt x="101" y="22"/>
                  </a:cubicBezTo>
                  <a:cubicBezTo>
                    <a:pt x="81" y="9"/>
                    <a:pt x="61" y="9"/>
                    <a:pt x="41" y="21"/>
                  </a:cubicBezTo>
                  <a:cubicBezTo>
                    <a:pt x="21" y="33"/>
                    <a:pt x="11" y="56"/>
                    <a:pt x="15" y="79"/>
                  </a:cubicBezTo>
                  <a:cubicBezTo>
                    <a:pt x="17" y="87"/>
                    <a:pt x="20" y="94"/>
                    <a:pt x="24" y="101"/>
                  </a:cubicBezTo>
                  <a:cubicBezTo>
                    <a:pt x="31" y="112"/>
                    <a:pt x="35" y="122"/>
                    <a:pt x="36" y="135"/>
                  </a:cubicBezTo>
                  <a:cubicBezTo>
                    <a:pt x="36" y="139"/>
                    <a:pt x="38" y="140"/>
                    <a:pt x="42" y="140"/>
                  </a:cubicBezTo>
                  <a:cubicBezTo>
                    <a:pt x="52" y="140"/>
                    <a:pt x="61" y="140"/>
                    <a:pt x="70" y="140"/>
                  </a:cubicBezTo>
                  <a:moveTo>
                    <a:pt x="70" y="157"/>
                  </a:moveTo>
                  <a:cubicBezTo>
                    <a:pt x="79" y="157"/>
                    <a:pt x="88" y="157"/>
                    <a:pt x="97" y="157"/>
                  </a:cubicBezTo>
                  <a:cubicBezTo>
                    <a:pt x="100" y="157"/>
                    <a:pt x="102" y="156"/>
                    <a:pt x="103" y="153"/>
                  </a:cubicBezTo>
                  <a:cubicBezTo>
                    <a:pt x="104" y="150"/>
                    <a:pt x="102" y="146"/>
                    <a:pt x="97" y="146"/>
                  </a:cubicBezTo>
                  <a:cubicBezTo>
                    <a:pt x="84" y="146"/>
                    <a:pt x="71" y="146"/>
                    <a:pt x="59" y="146"/>
                  </a:cubicBezTo>
                  <a:cubicBezTo>
                    <a:pt x="53" y="146"/>
                    <a:pt x="48" y="146"/>
                    <a:pt x="43" y="146"/>
                  </a:cubicBezTo>
                  <a:cubicBezTo>
                    <a:pt x="40" y="146"/>
                    <a:pt x="38" y="147"/>
                    <a:pt x="37" y="149"/>
                  </a:cubicBezTo>
                  <a:cubicBezTo>
                    <a:pt x="35" y="153"/>
                    <a:pt x="38" y="157"/>
                    <a:pt x="43" y="157"/>
                  </a:cubicBezTo>
                  <a:cubicBezTo>
                    <a:pt x="49" y="157"/>
                    <a:pt x="55" y="157"/>
                    <a:pt x="61" y="157"/>
                  </a:cubicBezTo>
                  <a:cubicBezTo>
                    <a:pt x="64" y="157"/>
                    <a:pt x="67" y="157"/>
                    <a:pt x="70" y="157"/>
                  </a:cubicBezTo>
                  <a:moveTo>
                    <a:pt x="70" y="162"/>
                  </a:moveTo>
                  <a:cubicBezTo>
                    <a:pt x="61" y="162"/>
                    <a:pt x="52" y="162"/>
                    <a:pt x="43" y="162"/>
                  </a:cubicBezTo>
                  <a:cubicBezTo>
                    <a:pt x="40" y="162"/>
                    <a:pt x="38" y="163"/>
                    <a:pt x="37" y="166"/>
                  </a:cubicBezTo>
                  <a:cubicBezTo>
                    <a:pt x="35" y="170"/>
                    <a:pt x="38" y="173"/>
                    <a:pt x="43" y="173"/>
                  </a:cubicBezTo>
                  <a:cubicBezTo>
                    <a:pt x="56" y="173"/>
                    <a:pt x="69" y="173"/>
                    <a:pt x="82" y="173"/>
                  </a:cubicBezTo>
                  <a:cubicBezTo>
                    <a:pt x="87" y="173"/>
                    <a:pt x="92" y="173"/>
                    <a:pt x="97" y="173"/>
                  </a:cubicBezTo>
                  <a:cubicBezTo>
                    <a:pt x="100" y="173"/>
                    <a:pt x="102" y="172"/>
                    <a:pt x="103" y="170"/>
                  </a:cubicBezTo>
                  <a:cubicBezTo>
                    <a:pt x="104" y="166"/>
                    <a:pt x="102" y="162"/>
                    <a:pt x="97" y="162"/>
                  </a:cubicBezTo>
                  <a:cubicBezTo>
                    <a:pt x="88" y="162"/>
                    <a:pt x="79" y="162"/>
                    <a:pt x="70" y="162"/>
                  </a:cubicBezTo>
                  <a:moveTo>
                    <a:pt x="92" y="179"/>
                  </a:moveTo>
                  <a:cubicBezTo>
                    <a:pt x="77" y="179"/>
                    <a:pt x="62" y="179"/>
                    <a:pt x="48" y="179"/>
                  </a:cubicBezTo>
                  <a:cubicBezTo>
                    <a:pt x="48" y="185"/>
                    <a:pt x="52" y="190"/>
                    <a:pt x="58" y="190"/>
                  </a:cubicBezTo>
                  <a:cubicBezTo>
                    <a:pt x="66" y="190"/>
                    <a:pt x="74" y="190"/>
                    <a:pt x="82" y="190"/>
                  </a:cubicBezTo>
                  <a:cubicBezTo>
                    <a:pt x="88" y="190"/>
                    <a:pt x="92" y="185"/>
                    <a:pt x="92" y="179"/>
                  </a:cubicBezTo>
                </a:path>
              </a:pathLst>
            </a:custGeom>
            <a:solidFill>
              <a:srgbClr val="8E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392215" y="5775199"/>
              <a:ext cx="270459" cy="391026"/>
            </a:xfrm>
            <a:custGeom>
              <a:avLst/>
              <a:gdLst>
                <a:gd name="T0" fmla="*/ 45 w 140"/>
                <a:gd name="T1" fmla="*/ 199 h 203"/>
                <a:gd name="T2" fmla="*/ 34 w 140"/>
                <a:gd name="T3" fmla="*/ 185 h 203"/>
                <a:gd name="T4" fmla="*/ 25 w 140"/>
                <a:gd name="T5" fmla="*/ 159 h 203"/>
                <a:gd name="T6" fmla="*/ 25 w 140"/>
                <a:gd name="T7" fmla="*/ 142 h 203"/>
                <a:gd name="T8" fmla="*/ 16 w 140"/>
                <a:gd name="T9" fmla="*/ 112 h 203"/>
                <a:gd name="T10" fmla="*/ 2 w 140"/>
                <a:gd name="T11" fmla="*/ 57 h 203"/>
                <a:gd name="T12" fmla="*/ 64 w 140"/>
                <a:gd name="T13" fmla="*/ 1 h 203"/>
                <a:gd name="T14" fmla="*/ 74 w 140"/>
                <a:gd name="T15" fmla="*/ 0 h 203"/>
                <a:gd name="T16" fmla="*/ 118 w 140"/>
                <a:gd name="T17" fmla="*/ 20 h 203"/>
                <a:gd name="T18" fmla="*/ 130 w 140"/>
                <a:gd name="T19" fmla="*/ 102 h 203"/>
                <a:gd name="T20" fmla="*/ 116 w 140"/>
                <a:gd name="T21" fmla="*/ 137 h 203"/>
                <a:gd name="T22" fmla="*/ 115 w 140"/>
                <a:gd name="T23" fmla="*/ 148 h 203"/>
                <a:gd name="T24" fmla="*/ 114 w 140"/>
                <a:gd name="T25" fmla="*/ 161 h 203"/>
                <a:gd name="T26" fmla="*/ 103 w 140"/>
                <a:gd name="T27" fmla="*/ 186 h 203"/>
                <a:gd name="T28" fmla="*/ 83 w 140"/>
                <a:gd name="T29" fmla="*/ 203 h 203"/>
                <a:gd name="T30" fmla="*/ 70 w 140"/>
                <a:gd name="T31" fmla="*/ 141 h 203"/>
                <a:gd name="T32" fmla="*/ 103 w 140"/>
                <a:gd name="T33" fmla="*/ 136 h 203"/>
                <a:gd name="T34" fmla="*/ 108 w 140"/>
                <a:gd name="T35" fmla="*/ 116 h 203"/>
                <a:gd name="T36" fmla="*/ 124 w 140"/>
                <a:gd name="T37" fmla="*/ 60 h 203"/>
                <a:gd name="T38" fmla="*/ 40 w 140"/>
                <a:gd name="T39" fmla="*/ 21 h 203"/>
                <a:gd name="T40" fmla="*/ 24 w 140"/>
                <a:gd name="T41" fmla="*/ 102 h 203"/>
                <a:gd name="T42" fmla="*/ 42 w 140"/>
                <a:gd name="T43" fmla="*/ 141 h 203"/>
                <a:gd name="T44" fmla="*/ 70 w 140"/>
                <a:gd name="T45" fmla="*/ 157 h 203"/>
                <a:gd name="T46" fmla="*/ 102 w 140"/>
                <a:gd name="T47" fmla="*/ 154 h 203"/>
                <a:gd name="T48" fmla="*/ 58 w 140"/>
                <a:gd name="T49" fmla="*/ 146 h 203"/>
                <a:gd name="T50" fmla="*/ 37 w 140"/>
                <a:gd name="T51" fmla="*/ 150 h 203"/>
                <a:gd name="T52" fmla="*/ 61 w 140"/>
                <a:gd name="T53" fmla="*/ 157 h 203"/>
                <a:gd name="T54" fmla="*/ 70 w 140"/>
                <a:gd name="T55" fmla="*/ 163 h 203"/>
                <a:gd name="T56" fmla="*/ 37 w 140"/>
                <a:gd name="T57" fmla="*/ 166 h 203"/>
                <a:gd name="T58" fmla="*/ 82 w 140"/>
                <a:gd name="T59" fmla="*/ 174 h 203"/>
                <a:gd name="T60" fmla="*/ 102 w 140"/>
                <a:gd name="T61" fmla="*/ 171 h 203"/>
                <a:gd name="T62" fmla="*/ 70 w 140"/>
                <a:gd name="T63" fmla="*/ 163 h 203"/>
                <a:gd name="T64" fmla="*/ 47 w 140"/>
                <a:gd name="T65" fmla="*/ 180 h 203"/>
                <a:gd name="T66" fmla="*/ 81 w 140"/>
                <a:gd name="T67" fmla="*/ 19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203">
                  <a:moveTo>
                    <a:pt x="56" y="203"/>
                  </a:moveTo>
                  <a:cubicBezTo>
                    <a:pt x="52" y="202"/>
                    <a:pt x="48" y="201"/>
                    <a:pt x="45" y="199"/>
                  </a:cubicBezTo>
                  <a:cubicBezTo>
                    <a:pt x="41" y="196"/>
                    <a:pt x="38" y="192"/>
                    <a:pt x="36" y="188"/>
                  </a:cubicBezTo>
                  <a:cubicBezTo>
                    <a:pt x="36" y="186"/>
                    <a:pt x="35" y="185"/>
                    <a:pt x="34" y="185"/>
                  </a:cubicBezTo>
                  <a:cubicBezTo>
                    <a:pt x="25" y="181"/>
                    <a:pt x="21" y="170"/>
                    <a:pt x="25" y="162"/>
                  </a:cubicBezTo>
                  <a:cubicBezTo>
                    <a:pt x="25" y="161"/>
                    <a:pt x="25" y="159"/>
                    <a:pt x="25" y="159"/>
                  </a:cubicBezTo>
                  <a:cubicBezTo>
                    <a:pt x="23" y="154"/>
                    <a:pt x="23" y="150"/>
                    <a:pt x="25" y="146"/>
                  </a:cubicBezTo>
                  <a:cubicBezTo>
                    <a:pt x="25" y="144"/>
                    <a:pt x="25" y="143"/>
                    <a:pt x="25" y="142"/>
                  </a:cubicBezTo>
                  <a:cubicBezTo>
                    <a:pt x="24" y="139"/>
                    <a:pt x="23" y="136"/>
                    <a:pt x="23" y="133"/>
                  </a:cubicBezTo>
                  <a:cubicBezTo>
                    <a:pt x="22" y="125"/>
                    <a:pt x="19" y="119"/>
                    <a:pt x="16" y="112"/>
                  </a:cubicBezTo>
                  <a:cubicBezTo>
                    <a:pt x="12" y="106"/>
                    <a:pt x="9" y="100"/>
                    <a:pt x="6" y="94"/>
                  </a:cubicBezTo>
                  <a:cubicBezTo>
                    <a:pt x="1" y="82"/>
                    <a:pt x="0" y="70"/>
                    <a:pt x="2" y="57"/>
                  </a:cubicBezTo>
                  <a:cubicBezTo>
                    <a:pt x="7" y="33"/>
                    <a:pt x="20" y="16"/>
                    <a:pt x="43" y="6"/>
                  </a:cubicBezTo>
                  <a:cubicBezTo>
                    <a:pt x="49" y="3"/>
                    <a:pt x="57" y="1"/>
                    <a:pt x="64" y="1"/>
                  </a:cubicBezTo>
                  <a:cubicBezTo>
                    <a:pt x="64" y="1"/>
                    <a:pt x="65" y="0"/>
                    <a:pt x="66" y="0"/>
                  </a:cubicBezTo>
                  <a:cubicBezTo>
                    <a:pt x="68" y="0"/>
                    <a:pt x="71" y="0"/>
                    <a:pt x="74" y="0"/>
                  </a:cubicBezTo>
                  <a:cubicBezTo>
                    <a:pt x="78" y="1"/>
                    <a:pt x="83" y="2"/>
                    <a:pt x="87" y="3"/>
                  </a:cubicBezTo>
                  <a:cubicBezTo>
                    <a:pt x="99" y="6"/>
                    <a:pt x="109" y="12"/>
                    <a:pt x="118" y="20"/>
                  </a:cubicBezTo>
                  <a:cubicBezTo>
                    <a:pt x="127" y="29"/>
                    <a:pt x="133" y="40"/>
                    <a:pt x="136" y="52"/>
                  </a:cubicBezTo>
                  <a:cubicBezTo>
                    <a:pt x="140" y="70"/>
                    <a:pt x="138" y="86"/>
                    <a:pt x="130" y="102"/>
                  </a:cubicBezTo>
                  <a:cubicBezTo>
                    <a:pt x="127" y="107"/>
                    <a:pt x="124" y="111"/>
                    <a:pt x="122" y="116"/>
                  </a:cubicBezTo>
                  <a:cubicBezTo>
                    <a:pt x="118" y="123"/>
                    <a:pt x="117" y="130"/>
                    <a:pt x="116" y="137"/>
                  </a:cubicBezTo>
                  <a:cubicBezTo>
                    <a:pt x="116" y="138"/>
                    <a:pt x="116" y="139"/>
                    <a:pt x="116" y="140"/>
                  </a:cubicBezTo>
                  <a:cubicBezTo>
                    <a:pt x="115" y="142"/>
                    <a:pt x="115" y="147"/>
                    <a:pt x="115" y="148"/>
                  </a:cubicBezTo>
                  <a:cubicBezTo>
                    <a:pt x="116" y="152"/>
                    <a:pt x="115" y="155"/>
                    <a:pt x="114" y="159"/>
                  </a:cubicBezTo>
                  <a:cubicBezTo>
                    <a:pt x="114" y="160"/>
                    <a:pt x="114" y="161"/>
                    <a:pt x="114" y="161"/>
                  </a:cubicBezTo>
                  <a:cubicBezTo>
                    <a:pt x="118" y="171"/>
                    <a:pt x="114" y="181"/>
                    <a:pt x="105" y="185"/>
                  </a:cubicBezTo>
                  <a:cubicBezTo>
                    <a:pt x="104" y="185"/>
                    <a:pt x="104" y="186"/>
                    <a:pt x="103" y="186"/>
                  </a:cubicBezTo>
                  <a:cubicBezTo>
                    <a:pt x="100" y="196"/>
                    <a:pt x="93" y="202"/>
                    <a:pt x="83" y="20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74" y="203"/>
                    <a:pt x="65" y="203"/>
                    <a:pt x="56" y="203"/>
                  </a:cubicBezTo>
                  <a:moveTo>
                    <a:pt x="70" y="141"/>
                  </a:moveTo>
                  <a:cubicBezTo>
                    <a:pt x="79" y="141"/>
                    <a:pt x="88" y="141"/>
                    <a:pt x="97" y="141"/>
                  </a:cubicBezTo>
                  <a:cubicBezTo>
                    <a:pt x="101" y="141"/>
                    <a:pt x="103" y="139"/>
                    <a:pt x="103" y="136"/>
                  </a:cubicBezTo>
                  <a:cubicBezTo>
                    <a:pt x="104" y="135"/>
                    <a:pt x="104" y="134"/>
                    <a:pt x="104" y="134"/>
                  </a:cubicBezTo>
                  <a:cubicBezTo>
                    <a:pt x="104" y="128"/>
                    <a:pt x="105" y="122"/>
                    <a:pt x="108" y="116"/>
                  </a:cubicBezTo>
                  <a:cubicBezTo>
                    <a:pt x="111" y="110"/>
                    <a:pt x="114" y="103"/>
                    <a:pt x="118" y="97"/>
                  </a:cubicBezTo>
                  <a:cubicBezTo>
                    <a:pt x="124" y="85"/>
                    <a:pt x="126" y="73"/>
                    <a:pt x="124" y="60"/>
                  </a:cubicBezTo>
                  <a:cubicBezTo>
                    <a:pt x="122" y="44"/>
                    <a:pt x="114" y="31"/>
                    <a:pt x="100" y="22"/>
                  </a:cubicBezTo>
                  <a:cubicBezTo>
                    <a:pt x="81" y="10"/>
                    <a:pt x="60" y="9"/>
                    <a:pt x="40" y="21"/>
                  </a:cubicBezTo>
                  <a:cubicBezTo>
                    <a:pt x="20" y="33"/>
                    <a:pt x="11" y="56"/>
                    <a:pt x="15" y="80"/>
                  </a:cubicBezTo>
                  <a:cubicBezTo>
                    <a:pt x="16" y="88"/>
                    <a:pt x="20" y="95"/>
                    <a:pt x="24" y="102"/>
                  </a:cubicBezTo>
                  <a:cubicBezTo>
                    <a:pt x="30" y="112"/>
                    <a:pt x="34" y="123"/>
                    <a:pt x="36" y="135"/>
                  </a:cubicBezTo>
                  <a:cubicBezTo>
                    <a:pt x="36" y="139"/>
                    <a:pt x="38" y="141"/>
                    <a:pt x="42" y="141"/>
                  </a:cubicBezTo>
                  <a:cubicBezTo>
                    <a:pt x="51" y="141"/>
                    <a:pt x="60" y="141"/>
                    <a:pt x="70" y="141"/>
                  </a:cubicBezTo>
                  <a:moveTo>
                    <a:pt x="70" y="157"/>
                  </a:moveTo>
                  <a:cubicBezTo>
                    <a:pt x="79" y="157"/>
                    <a:pt x="88" y="157"/>
                    <a:pt x="97" y="157"/>
                  </a:cubicBezTo>
                  <a:cubicBezTo>
                    <a:pt x="99" y="157"/>
                    <a:pt x="101" y="156"/>
                    <a:pt x="102" y="154"/>
                  </a:cubicBezTo>
                  <a:cubicBezTo>
                    <a:pt x="104" y="150"/>
                    <a:pt x="101" y="146"/>
                    <a:pt x="97" y="146"/>
                  </a:cubicBezTo>
                  <a:cubicBezTo>
                    <a:pt x="84" y="146"/>
                    <a:pt x="71" y="146"/>
                    <a:pt x="58" y="146"/>
                  </a:cubicBezTo>
                  <a:cubicBezTo>
                    <a:pt x="53" y="146"/>
                    <a:pt x="48" y="146"/>
                    <a:pt x="42" y="146"/>
                  </a:cubicBezTo>
                  <a:cubicBezTo>
                    <a:pt x="40" y="146"/>
                    <a:pt x="38" y="147"/>
                    <a:pt x="37" y="150"/>
                  </a:cubicBezTo>
                  <a:cubicBezTo>
                    <a:pt x="35" y="153"/>
                    <a:pt x="38" y="157"/>
                    <a:pt x="42" y="157"/>
                  </a:cubicBezTo>
                  <a:cubicBezTo>
                    <a:pt x="48" y="157"/>
                    <a:pt x="55" y="157"/>
                    <a:pt x="61" y="157"/>
                  </a:cubicBezTo>
                  <a:cubicBezTo>
                    <a:pt x="64" y="157"/>
                    <a:pt x="67" y="157"/>
                    <a:pt x="70" y="157"/>
                  </a:cubicBezTo>
                  <a:moveTo>
                    <a:pt x="70" y="163"/>
                  </a:moveTo>
                  <a:cubicBezTo>
                    <a:pt x="61" y="163"/>
                    <a:pt x="51" y="163"/>
                    <a:pt x="42" y="163"/>
                  </a:cubicBezTo>
                  <a:cubicBezTo>
                    <a:pt x="40" y="163"/>
                    <a:pt x="38" y="164"/>
                    <a:pt x="37" y="166"/>
                  </a:cubicBezTo>
                  <a:cubicBezTo>
                    <a:pt x="35" y="170"/>
                    <a:pt x="38" y="174"/>
                    <a:pt x="42" y="174"/>
                  </a:cubicBezTo>
                  <a:cubicBezTo>
                    <a:pt x="56" y="174"/>
                    <a:pt x="69" y="174"/>
                    <a:pt x="82" y="174"/>
                  </a:cubicBezTo>
                  <a:cubicBezTo>
                    <a:pt x="87" y="174"/>
                    <a:pt x="92" y="174"/>
                    <a:pt x="97" y="174"/>
                  </a:cubicBezTo>
                  <a:cubicBezTo>
                    <a:pt x="100" y="174"/>
                    <a:pt x="101" y="173"/>
                    <a:pt x="102" y="171"/>
                  </a:cubicBezTo>
                  <a:cubicBezTo>
                    <a:pt x="104" y="167"/>
                    <a:pt x="101" y="163"/>
                    <a:pt x="97" y="163"/>
                  </a:cubicBezTo>
                  <a:cubicBezTo>
                    <a:pt x="88" y="163"/>
                    <a:pt x="79" y="163"/>
                    <a:pt x="70" y="163"/>
                  </a:cubicBezTo>
                  <a:moveTo>
                    <a:pt x="92" y="180"/>
                  </a:moveTo>
                  <a:cubicBezTo>
                    <a:pt x="77" y="180"/>
                    <a:pt x="62" y="180"/>
                    <a:pt x="47" y="180"/>
                  </a:cubicBezTo>
                  <a:cubicBezTo>
                    <a:pt x="48" y="186"/>
                    <a:pt x="52" y="190"/>
                    <a:pt x="58" y="191"/>
                  </a:cubicBezTo>
                  <a:cubicBezTo>
                    <a:pt x="66" y="191"/>
                    <a:pt x="74" y="191"/>
                    <a:pt x="81" y="191"/>
                  </a:cubicBezTo>
                  <a:cubicBezTo>
                    <a:pt x="87" y="190"/>
                    <a:pt x="92" y="186"/>
                    <a:pt x="92" y="18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5990911" y="5688847"/>
              <a:ext cx="228913" cy="246836"/>
            </a:xfrm>
            <a:custGeom>
              <a:avLst/>
              <a:gdLst>
                <a:gd name="T0" fmla="*/ 115 w 119"/>
                <a:gd name="T1" fmla="*/ 5 h 128"/>
                <a:gd name="T2" fmla="*/ 117 w 119"/>
                <a:gd name="T3" fmla="*/ 11 h 128"/>
                <a:gd name="T4" fmla="*/ 110 w 119"/>
                <a:gd name="T5" fmla="*/ 64 h 128"/>
                <a:gd name="T6" fmla="*/ 28 w 119"/>
                <a:gd name="T7" fmla="*/ 127 h 128"/>
                <a:gd name="T8" fmla="*/ 11 w 119"/>
                <a:gd name="T9" fmla="*/ 128 h 128"/>
                <a:gd name="T10" fmla="*/ 1 w 119"/>
                <a:gd name="T11" fmla="*/ 118 h 128"/>
                <a:gd name="T12" fmla="*/ 8 w 119"/>
                <a:gd name="T13" fmla="*/ 107 h 128"/>
                <a:gd name="T14" fmla="*/ 14 w 119"/>
                <a:gd name="T15" fmla="*/ 106 h 128"/>
                <a:gd name="T16" fmla="*/ 41 w 119"/>
                <a:gd name="T17" fmla="*/ 102 h 128"/>
                <a:gd name="T18" fmla="*/ 81 w 119"/>
                <a:gd name="T19" fmla="*/ 72 h 128"/>
                <a:gd name="T20" fmla="*/ 94 w 119"/>
                <a:gd name="T21" fmla="*/ 40 h 128"/>
                <a:gd name="T22" fmla="*/ 96 w 119"/>
                <a:gd name="T23" fmla="*/ 20 h 128"/>
                <a:gd name="T24" fmla="*/ 96 w 119"/>
                <a:gd name="T25" fmla="*/ 11 h 128"/>
                <a:gd name="T26" fmla="*/ 102 w 119"/>
                <a:gd name="T27" fmla="*/ 2 h 128"/>
                <a:gd name="T28" fmla="*/ 115 w 119"/>
                <a:gd name="T29" fmla="*/ 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8">
                  <a:moveTo>
                    <a:pt x="115" y="5"/>
                  </a:moveTo>
                  <a:cubicBezTo>
                    <a:pt x="116" y="6"/>
                    <a:pt x="117" y="8"/>
                    <a:pt x="117" y="11"/>
                  </a:cubicBezTo>
                  <a:cubicBezTo>
                    <a:pt x="119" y="30"/>
                    <a:pt x="117" y="48"/>
                    <a:pt x="110" y="64"/>
                  </a:cubicBezTo>
                  <a:cubicBezTo>
                    <a:pt x="94" y="100"/>
                    <a:pt x="66" y="121"/>
                    <a:pt x="28" y="127"/>
                  </a:cubicBezTo>
                  <a:cubicBezTo>
                    <a:pt x="22" y="128"/>
                    <a:pt x="16" y="128"/>
                    <a:pt x="11" y="128"/>
                  </a:cubicBezTo>
                  <a:cubicBezTo>
                    <a:pt x="5" y="128"/>
                    <a:pt x="1" y="124"/>
                    <a:pt x="1" y="118"/>
                  </a:cubicBezTo>
                  <a:cubicBezTo>
                    <a:pt x="0" y="113"/>
                    <a:pt x="3" y="108"/>
                    <a:pt x="8" y="107"/>
                  </a:cubicBezTo>
                  <a:cubicBezTo>
                    <a:pt x="10" y="106"/>
                    <a:pt x="12" y="106"/>
                    <a:pt x="14" y="106"/>
                  </a:cubicBezTo>
                  <a:cubicBezTo>
                    <a:pt x="23" y="106"/>
                    <a:pt x="32" y="105"/>
                    <a:pt x="41" y="102"/>
                  </a:cubicBezTo>
                  <a:cubicBezTo>
                    <a:pt x="57" y="96"/>
                    <a:pt x="71" y="86"/>
                    <a:pt x="81" y="72"/>
                  </a:cubicBezTo>
                  <a:cubicBezTo>
                    <a:pt x="87" y="62"/>
                    <a:pt x="92" y="52"/>
                    <a:pt x="94" y="40"/>
                  </a:cubicBezTo>
                  <a:cubicBezTo>
                    <a:pt x="96" y="34"/>
                    <a:pt x="96" y="27"/>
                    <a:pt x="96" y="20"/>
                  </a:cubicBezTo>
                  <a:cubicBezTo>
                    <a:pt x="96" y="17"/>
                    <a:pt x="95" y="14"/>
                    <a:pt x="96" y="11"/>
                  </a:cubicBezTo>
                  <a:cubicBezTo>
                    <a:pt x="96" y="7"/>
                    <a:pt x="98" y="4"/>
                    <a:pt x="102" y="2"/>
                  </a:cubicBezTo>
                  <a:cubicBezTo>
                    <a:pt x="106" y="0"/>
                    <a:pt x="111" y="1"/>
                    <a:pt x="1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5985208" y="5692921"/>
              <a:ext cx="153967" cy="167001"/>
            </a:xfrm>
            <a:custGeom>
              <a:avLst/>
              <a:gdLst>
                <a:gd name="T0" fmla="*/ 62 w 80"/>
                <a:gd name="T1" fmla="*/ 68 h 87"/>
                <a:gd name="T2" fmla="*/ 18 w 80"/>
                <a:gd name="T3" fmla="*/ 86 h 87"/>
                <a:gd name="T4" fmla="*/ 7 w 80"/>
                <a:gd name="T5" fmla="*/ 85 h 87"/>
                <a:gd name="T6" fmla="*/ 1 w 80"/>
                <a:gd name="T7" fmla="*/ 73 h 87"/>
                <a:gd name="T8" fmla="*/ 11 w 80"/>
                <a:gd name="T9" fmla="*/ 63 h 87"/>
                <a:gd name="T10" fmla="*/ 20 w 80"/>
                <a:gd name="T11" fmla="*/ 62 h 87"/>
                <a:gd name="T12" fmla="*/ 56 w 80"/>
                <a:gd name="T13" fmla="*/ 22 h 87"/>
                <a:gd name="T14" fmla="*/ 56 w 80"/>
                <a:gd name="T15" fmla="*/ 12 h 87"/>
                <a:gd name="T16" fmla="*/ 67 w 80"/>
                <a:gd name="T17" fmla="*/ 1 h 87"/>
                <a:gd name="T18" fmla="*/ 79 w 80"/>
                <a:gd name="T19" fmla="*/ 10 h 87"/>
                <a:gd name="T20" fmla="*/ 80 w 80"/>
                <a:gd name="T21" fmla="*/ 22 h 87"/>
                <a:gd name="T22" fmla="*/ 72 w 80"/>
                <a:gd name="T23" fmla="*/ 55 h 87"/>
                <a:gd name="T24" fmla="*/ 62 w 80"/>
                <a:gd name="T25" fmla="*/ 6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7">
                  <a:moveTo>
                    <a:pt x="62" y="68"/>
                  </a:moveTo>
                  <a:cubicBezTo>
                    <a:pt x="50" y="80"/>
                    <a:pt x="35" y="86"/>
                    <a:pt x="18" y="86"/>
                  </a:cubicBezTo>
                  <a:cubicBezTo>
                    <a:pt x="14" y="87"/>
                    <a:pt x="11" y="87"/>
                    <a:pt x="7" y="85"/>
                  </a:cubicBezTo>
                  <a:cubicBezTo>
                    <a:pt x="3" y="83"/>
                    <a:pt x="0" y="78"/>
                    <a:pt x="1" y="73"/>
                  </a:cubicBezTo>
                  <a:cubicBezTo>
                    <a:pt x="2" y="68"/>
                    <a:pt x="6" y="63"/>
                    <a:pt x="11" y="63"/>
                  </a:cubicBezTo>
                  <a:cubicBezTo>
                    <a:pt x="14" y="63"/>
                    <a:pt x="17" y="63"/>
                    <a:pt x="20" y="62"/>
                  </a:cubicBezTo>
                  <a:cubicBezTo>
                    <a:pt x="41" y="61"/>
                    <a:pt x="56" y="44"/>
                    <a:pt x="56" y="22"/>
                  </a:cubicBezTo>
                  <a:cubicBezTo>
                    <a:pt x="56" y="19"/>
                    <a:pt x="56" y="15"/>
                    <a:pt x="56" y="12"/>
                  </a:cubicBezTo>
                  <a:cubicBezTo>
                    <a:pt x="56" y="6"/>
                    <a:pt x="61" y="1"/>
                    <a:pt x="67" y="1"/>
                  </a:cubicBezTo>
                  <a:cubicBezTo>
                    <a:pt x="72" y="0"/>
                    <a:pt x="78" y="4"/>
                    <a:pt x="79" y="10"/>
                  </a:cubicBezTo>
                  <a:cubicBezTo>
                    <a:pt x="80" y="14"/>
                    <a:pt x="80" y="18"/>
                    <a:pt x="80" y="22"/>
                  </a:cubicBezTo>
                  <a:cubicBezTo>
                    <a:pt x="80" y="33"/>
                    <a:pt x="78" y="45"/>
                    <a:pt x="72" y="55"/>
                  </a:cubicBezTo>
                  <a:cubicBezTo>
                    <a:pt x="69" y="59"/>
                    <a:pt x="66" y="64"/>
                    <a:pt x="6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8"/>
            <p:cNvSpPr/>
            <p:nvPr/>
          </p:nvSpPr>
          <p:spPr bwMode="auto">
            <a:xfrm>
              <a:off x="5977062" y="5692921"/>
              <a:ext cx="80650" cy="82279"/>
            </a:xfrm>
            <a:custGeom>
              <a:avLst/>
              <a:gdLst>
                <a:gd name="T0" fmla="*/ 34 w 42"/>
                <a:gd name="T1" fmla="*/ 7 h 43"/>
                <a:gd name="T2" fmla="*/ 35 w 42"/>
                <a:gd name="T3" fmla="*/ 34 h 43"/>
                <a:gd name="T4" fmla="*/ 8 w 42"/>
                <a:gd name="T5" fmla="*/ 35 h 43"/>
                <a:gd name="T6" fmla="*/ 7 w 42"/>
                <a:gd name="T7" fmla="*/ 8 h 43"/>
                <a:gd name="T8" fmla="*/ 34 w 42"/>
                <a:gd name="T9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4" y="7"/>
                  </a:moveTo>
                  <a:cubicBezTo>
                    <a:pt x="42" y="15"/>
                    <a:pt x="42" y="27"/>
                    <a:pt x="35" y="34"/>
                  </a:cubicBezTo>
                  <a:cubicBezTo>
                    <a:pt x="28" y="42"/>
                    <a:pt x="16" y="43"/>
                    <a:pt x="8" y="35"/>
                  </a:cubicBezTo>
                  <a:cubicBezTo>
                    <a:pt x="0" y="28"/>
                    <a:pt x="0" y="16"/>
                    <a:pt x="7" y="8"/>
                  </a:cubicBezTo>
                  <a:cubicBezTo>
                    <a:pt x="14" y="1"/>
                    <a:pt x="26" y="0"/>
                    <a:pt x="3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9"/>
            <p:cNvSpPr/>
            <p:nvPr/>
          </p:nvSpPr>
          <p:spPr bwMode="auto">
            <a:xfrm>
              <a:off x="7601450" y="1614026"/>
              <a:ext cx="286753" cy="190626"/>
            </a:xfrm>
            <a:custGeom>
              <a:avLst/>
              <a:gdLst>
                <a:gd name="T0" fmla="*/ 1 w 149"/>
                <a:gd name="T1" fmla="*/ 92 h 99"/>
                <a:gd name="T2" fmla="*/ 1 w 149"/>
                <a:gd name="T3" fmla="*/ 85 h 99"/>
                <a:gd name="T4" fmla="*/ 27 w 149"/>
                <a:gd name="T5" fmla="*/ 38 h 99"/>
                <a:gd name="T6" fmla="*/ 125 w 149"/>
                <a:gd name="T7" fmla="*/ 8 h 99"/>
                <a:gd name="T8" fmla="*/ 142 w 149"/>
                <a:gd name="T9" fmla="*/ 13 h 99"/>
                <a:gd name="T10" fmla="*/ 148 w 149"/>
                <a:gd name="T11" fmla="*/ 26 h 99"/>
                <a:gd name="T12" fmla="*/ 136 w 149"/>
                <a:gd name="T13" fmla="*/ 34 h 99"/>
                <a:gd name="T14" fmla="*/ 131 w 149"/>
                <a:gd name="T15" fmla="*/ 32 h 99"/>
                <a:gd name="T16" fmla="*/ 104 w 149"/>
                <a:gd name="T17" fmla="*/ 27 h 99"/>
                <a:gd name="T18" fmla="*/ 56 w 149"/>
                <a:gd name="T19" fmla="*/ 41 h 99"/>
                <a:gd name="T20" fmla="*/ 32 w 149"/>
                <a:gd name="T21" fmla="*/ 66 h 99"/>
                <a:gd name="T22" fmla="*/ 24 w 149"/>
                <a:gd name="T23" fmla="*/ 84 h 99"/>
                <a:gd name="T24" fmla="*/ 21 w 149"/>
                <a:gd name="T25" fmla="*/ 92 h 99"/>
                <a:gd name="T26" fmla="*/ 11 w 149"/>
                <a:gd name="T27" fmla="*/ 99 h 99"/>
                <a:gd name="T28" fmla="*/ 1 w 149"/>
                <a:gd name="T29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99">
                  <a:moveTo>
                    <a:pt x="1" y="92"/>
                  </a:moveTo>
                  <a:cubicBezTo>
                    <a:pt x="0" y="90"/>
                    <a:pt x="0" y="87"/>
                    <a:pt x="1" y="85"/>
                  </a:cubicBezTo>
                  <a:cubicBezTo>
                    <a:pt x="6" y="67"/>
                    <a:pt x="14" y="51"/>
                    <a:pt x="27" y="38"/>
                  </a:cubicBezTo>
                  <a:cubicBezTo>
                    <a:pt x="54" y="10"/>
                    <a:pt x="87" y="0"/>
                    <a:pt x="125" y="8"/>
                  </a:cubicBezTo>
                  <a:cubicBezTo>
                    <a:pt x="131" y="9"/>
                    <a:pt x="136" y="11"/>
                    <a:pt x="142" y="13"/>
                  </a:cubicBezTo>
                  <a:cubicBezTo>
                    <a:pt x="147" y="15"/>
                    <a:pt x="149" y="20"/>
                    <a:pt x="148" y="26"/>
                  </a:cubicBezTo>
                  <a:cubicBezTo>
                    <a:pt x="146" y="31"/>
                    <a:pt x="141" y="34"/>
                    <a:pt x="136" y="34"/>
                  </a:cubicBezTo>
                  <a:cubicBezTo>
                    <a:pt x="134" y="33"/>
                    <a:pt x="133" y="33"/>
                    <a:pt x="131" y="32"/>
                  </a:cubicBezTo>
                  <a:cubicBezTo>
                    <a:pt x="122" y="29"/>
                    <a:pt x="113" y="27"/>
                    <a:pt x="104" y="27"/>
                  </a:cubicBezTo>
                  <a:cubicBezTo>
                    <a:pt x="86" y="27"/>
                    <a:pt x="71" y="31"/>
                    <a:pt x="56" y="41"/>
                  </a:cubicBezTo>
                  <a:cubicBezTo>
                    <a:pt x="47" y="48"/>
                    <a:pt x="39" y="56"/>
                    <a:pt x="32" y="66"/>
                  </a:cubicBezTo>
                  <a:cubicBezTo>
                    <a:pt x="29" y="71"/>
                    <a:pt x="26" y="78"/>
                    <a:pt x="24" y="84"/>
                  </a:cubicBezTo>
                  <a:cubicBezTo>
                    <a:pt x="23" y="87"/>
                    <a:pt x="22" y="90"/>
                    <a:pt x="21" y="92"/>
                  </a:cubicBezTo>
                  <a:cubicBezTo>
                    <a:pt x="19" y="96"/>
                    <a:pt x="16" y="98"/>
                    <a:pt x="11" y="99"/>
                  </a:cubicBezTo>
                  <a:cubicBezTo>
                    <a:pt x="7" y="99"/>
                    <a:pt x="3" y="96"/>
                    <a:pt x="1" y="92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7674768" y="1697119"/>
              <a:ext cx="190626" cy="134415"/>
            </a:xfrm>
            <a:custGeom>
              <a:avLst/>
              <a:gdLst>
                <a:gd name="T0" fmla="*/ 38 w 99"/>
                <a:gd name="T1" fmla="*/ 7 h 70"/>
                <a:gd name="T2" fmla="*/ 86 w 99"/>
                <a:gd name="T3" fmla="*/ 6 h 70"/>
                <a:gd name="T4" fmla="*/ 95 w 99"/>
                <a:gd name="T5" fmla="*/ 10 h 70"/>
                <a:gd name="T6" fmla="*/ 97 w 99"/>
                <a:gd name="T7" fmla="*/ 24 h 70"/>
                <a:gd name="T8" fmla="*/ 84 w 99"/>
                <a:gd name="T9" fmla="*/ 30 h 70"/>
                <a:gd name="T10" fmla="*/ 76 w 99"/>
                <a:gd name="T11" fmla="*/ 28 h 70"/>
                <a:gd name="T12" fmla="*/ 27 w 99"/>
                <a:gd name="T13" fmla="*/ 52 h 70"/>
                <a:gd name="T14" fmla="*/ 24 w 99"/>
                <a:gd name="T15" fmla="*/ 62 h 70"/>
                <a:gd name="T16" fmla="*/ 10 w 99"/>
                <a:gd name="T17" fmla="*/ 68 h 70"/>
                <a:gd name="T18" fmla="*/ 1 w 99"/>
                <a:gd name="T19" fmla="*/ 56 h 70"/>
                <a:gd name="T20" fmla="*/ 5 w 99"/>
                <a:gd name="T21" fmla="*/ 44 h 70"/>
                <a:gd name="T22" fmla="*/ 24 w 99"/>
                <a:gd name="T23" fmla="*/ 16 h 70"/>
                <a:gd name="T24" fmla="*/ 37 w 99"/>
                <a:gd name="T25" fmla="*/ 7 h 70"/>
                <a:gd name="T26" fmla="*/ 38 w 99"/>
                <a:gd name="T2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8" y="7"/>
                  </a:moveTo>
                  <a:cubicBezTo>
                    <a:pt x="53" y="0"/>
                    <a:pt x="69" y="0"/>
                    <a:pt x="86" y="6"/>
                  </a:cubicBezTo>
                  <a:cubicBezTo>
                    <a:pt x="89" y="7"/>
                    <a:pt x="93" y="8"/>
                    <a:pt x="95" y="10"/>
                  </a:cubicBezTo>
                  <a:cubicBezTo>
                    <a:pt x="99" y="14"/>
                    <a:pt x="99" y="20"/>
                    <a:pt x="97" y="24"/>
                  </a:cubicBezTo>
                  <a:cubicBezTo>
                    <a:pt x="94" y="29"/>
                    <a:pt x="89" y="31"/>
                    <a:pt x="84" y="30"/>
                  </a:cubicBezTo>
                  <a:cubicBezTo>
                    <a:pt x="81" y="29"/>
                    <a:pt x="78" y="28"/>
                    <a:pt x="76" y="28"/>
                  </a:cubicBezTo>
                  <a:cubicBezTo>
                    <a:pt x="55" y="21"/>
                    <a:pt x="34" y="32"/>
                    <a:pt x="27" y="52"/>
                  </a:cubicBezTo>
                  <a:cubicBezTo>
                    <a:pt x="26" y="56"/>
                    <a:pt x="25" y="59"/>
                    <a:pt x="24" y="62"/>
                  </a:cubicBezTo>
                  <a:cubicBezTo>
                    <a:pt x="22" y="67"/>
                    <a:pt x="16" y="70"/>
                    <a:pt x="10" y="68"/>
                  </a:cubicBezTo>
                  <a:cubicBezTo>
                    <a:pt x="4" y="67"/>
                    <a:pt x="0" y="61"/>
                    <a:pt x="1" y="56"/>
                  </a:cubicBezTo>
                  <a:cubicBezTo>
                    <a:pt x="2" y="52"/>
                    <a:pt x="3" y="48"/>
                    <a:pt x="5" y="44"/>
                  </a:cubicBezTo>
                  <a:cubicBezTo>
                    <a:pt x="9" y="33"/>
                    <a:pt x="15" y="24"/>
                    <a:pt x="24" y="16"/>
                  </a:cubicBezTo>
                  <a:cubicBezTo>
                    <a:pt x="28" y="13"/>
                    <a:pt x="33" y="10"/>
                    <a:pt x="37" y="7"/>
                  </a:cubicBezTo>
                  <a:lnTo>
                    <a:pt x="38" y="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7755417" y="1783471"/>
              <a:ext cx="83093" cy="83093"/>
            </a:xfrm>
            <a:custGeom>
              <a:avLst/>
              <a:gdLst>
                <a:gd name="T0" fmla="*/ 4 w 43"/>
                <a:gd name="T1" fmla="*/ 30 h 43"/>
                <a:gd name="T2" fmla="*/ 13 w 43"/>
                <a:gd name="T3" fmla="*/ 5 h 43"/>
                <a:gd name="T4" fmla="*/ 39 w 43"/>
                <a:gd name="T5" fmla="*/ 13 h 43"/>
                <a:gd name="T6" fmla="*/ 30 w 43"/>
                <a:gd name="T7" fmla="*/ 39 h 43"/>
                <a:gd name="T8" fmla="*/ 4 w 43"/>
                <a:gd name="T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" y="30"/>
                  </a:moveTo>
                  <a:cubicBezTo>
                    <a:pt x="0" y="21"/>
                    <a:pt x="4" y="9"/>
                    <a:pt x="13" y="5"/>
                  </a:cubicBezTo>
                  <a:cubicBezTo>
                    <a:pt x="22" y="0"/>
                    <a:pt x="34" y="4"/>
                    <a:pt x="39" y="13"/>
                  </a:cubicBezTo>
                  <a:cubicBezTo>
                    <a:pt x="43" y="22"/>
                    <a:pt x="39" y="34"/>
                    <a:pt x="30" y="39"/>
                  </a:cubicBezTo>
                  <a:cubicBezTo>
                    <a:pt x="21" y="43"/>
                    <a:pt x="9" y="40"/>
                    <a:pt x="4" y="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4321717" y="5978044"/>
              <a:ext cx="281864" cy="175147"/>
            </a:xfrm>
            <a:custGeom>
              <a:avLst/>
              <a:gdLst>
                <a:gd name="T0" fmla="*/ 108 w 146"/>
                <a:gd name="T1" fmla="*/ 0 h 91"/>
                <a:gd name="T2" fmla="*/ 109 w 146"/>
                <a:gd name="T3" fmla="*/ 1 h 91"/>
                <a:gd name="T4" fmla="*/ 145 w 146"/>
                <a:gd name="T5" fmla="*/ 28 h 91"/>
                <a:gd name="T6" fmla="*/ 146 w 146"/>
                <a:gd name="T7" fmla="*/ 29 h 91"/>
                <a:gd name="T8" fmla="*/ 107 w 146"/>
                <a:gd name="T9" fmla="*/ 58 h 91"/>
                <a:gd name="T10" fmla="*/ 107 w 146"/>
                <a:gd name="T11" fmla="*/ 39 h 91"/>
                <a:gd name="T12" fmla="*/ 106 w 146"/>
                <a:gd name="T13" fmla="*/ 39 h 91"/>
                <a:gd name="T14" fmla="*/ 49 w 146"/>
                <a:gd name="T15" fmla="*/ 39 h 91"/>
                <a:gd name="T16" fmla="*/ 20 w 146"/>
                <a:gd name="T17" fmla="*/ 70 h 91"/>
                <a:gd name="T18" fmla="*/ 21 w 146"/>
                <a:gd name="T19" fmla="*/ 77 h 91"/>
                <a:gd name="T20" fmla="*/ 21 w 146"/>
                <a:gd name="T21" fmla="*/ 79 h 91"/>
                <a:gd name="T22" fmla="*/ 6 w 146"/>
                <a:gd name="T23" fmla="*/ 91 h 91"/>
                <a:gd name="T24" fmla="*/ 2 w 146"/>
                <a:gd name="T25" fmla="*/ 82 h 91"/>
                <a:gd name="T26" fmla="*/ 1 w 146"/>
                <a:gd name="T27" fmla="*/ 73 h 91"/>
                <a:gd name="T28" fmla="*/ 0 w 146"/>
                <a:gd name="T29" fmla="*/ 71 h 91"/>
                <a:gd name="T30" fmla="*/ 0 w 146"/>
                <a:gd name="T31" fmla="*/ 65 h 91"/>
                <a:gd name="T32" fmla="*/ 1 w 146"/>
                <a:gd name="T33" fmla="*/ 60 h 91"/>
                <a:gd name="T34" fmla="*/ 18 w 146"/>
                <a:gd name="T35" fmla="*/ 30 h 91"/>
                <a:gd name="T36" fmla="*/ 50 w 146"/>
                <a:gd name="T37" fmla="*/ 19 h 91"/>
                <a:gd name="T38" fmla="*/ 105 w 146"/>
                <a:gd name="T39" fmla="*/ 19 h 91"/>
                <a:gd name="T40" fmla="*/ 107 w 146"/>
                <a:gd name="T41" fmla="*/ 19 h 91"/>
                <a:gd name="T42" fmla="*/ 107 w 146"/>
                <a:gd name="T43" fmla="*/ 0 h 91"/>
                <a:gd name="T44" fmla="*/ 108 w 146"/>
                <a:gd name="T4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91">
                  <a:moveTo>
                    <a:pt x="108" y="0"/>
                  </a:moveTo>
                  <a:cubicBezTo>
                    <a:pt x="108" y="0"/>
                    <a:pt x="108" y="1"/>
                    <a:pt x="109" y="1"/>
                  </a:cubicBezTo>
                  <a:cubicBezTo>
                    <a:pt x="121" y="10"/>
                    <a:pt x="133" y="19"/>
                    <a:pt x="145" y="28"/>
                  </a:cubicBezTo>
                  <a:cubicBezTo>
                    <a:pt x="145" y="28"/>
                    <a:pt x="145" y="28"/>
                    <a:pt x="146" y="29"/>
                  </a:cubicBezTo>
                  <a:cubicBezTo>
                    <a:pt x="133" y="39"/>
                    <a:pt x="120" y="48"/>
                    <a:pt x="107" y="58"/>
                  </a:cubicBezTo>
                  <a:cubicBezTo>
                    <a:pt x="107" y="52"/>
                    <a:pt x="107" y="45"/>
                    <a:pt x="107" y="39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87" y="39"/>
                    <a:pt x="68" y="39"/>
                    <a:pt x="49" y="39"/>
                  </a:cubicBezTo>
                  <a:cubicBezTo>
                    <a:pt x="32" y="39"/>
                    <a:pt x="19" y="53"/>
                    <a:pt x="20" y="70"/>
                  </a:cubicBezTo>
                  <a:cubicBezTo>
                    <a:pt x="20" y="72"/>
                    <a:pt x="21" y="75"/>
                    <a:pt x="21" y="77"/>
                  </a:cubicBezTo>
                  <a:cubicBezTo>
                    <a:pt x="21" y="78"/>
                    <a:pt x="21" y="79"/>
                    <a:pt x="21" y="79"/>
                  </a:cubicBezTo>
                  <a:cubicBezTo>
                    <a:pt x="16" y="83"/>
                    <a:pt x="11" y="87"/>
                    <a:pt x="6" y="91"/>
                  </a:cubicBezTo>
                  <a:cubicBezTo>
                    <a:pt x="5" y="88"/>
                    <a:pt x="3" y="85"/>
                    <a:pt x="2" y="82"/>
                  </a:cubicBezTo>
                  <a:cubicBezTo>
                    <a:pt x="2" y="79"/>
                    <a:pt x="1" y="76"/>
                    <a:pt x="1" y="7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9"/>
                    <a:pt x="0" y="67"/>
                    <a:pt x="0" y="65"/>
                  </a:cubicBezTo>
                  <a:cubicBezTo>
                    <a:pt x="0" y="63"/>
                    <a:pt x="1" y="62"/>
                    <a:pt x="1" y="60"/>
                  </a:cubicBezTo>
                  <a:cubicBezTo>
                    <a:pt x="3" y="48"/>
                    <a:pt x="9" y="38"/>
                    <a:pt x="18" y="30"/>
                  </a:cubicBezTo>
                  <a:cubicBezTo>
                    <a:pt x="28" y="23"/>
                    <a:pt x="38" y="19"/>
                    <a:pt x="50" y="19"/>
                  </a:cubicBezTo>
                  <a:cubicBezTo>
                    <a:pt x="68" y="19"/>
                    <a:pt x="87" y="19"/>
                    <a:pt x="105" y="19"/>
                  </a:cubicBezTo>
                  <a:cubicBezTo>
                    <a:pt x="106" y="19"/>
                    <a:pt x="107" y="19"/>
                    <a:pt x="107" y="19"/>
                  </a:cubicBezTo>
                  <a:cubicBezTo>
                    <a:pt x="107" y="13"/>
                    <a:pt x="107" y="6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4341268" y="6064395"/>
              <a:ext cx="281050" cy="175147"/>
            </a:xfrm>
            <a:custGeom>
              <a:avLst/>
              <a:gdLst>
                <a:gd name="T0" fmla="*/ 39 w 146"/>
                <a:gd name="T1" fmla="*/ 91 h 91"/>
                <a:gd name="T2" fmla="*/ 38 w 146"/>
                <a:gd name="T3" fmla="*/ 90 h 91"/>
                <a:gd name="T4" fmla="*/ 1 w 146"/>
                <a:gd name="T5" fmla="*/ 63 h 91"/>
                <a:gd name="T6" fmla="*/ 0 w 146"/>
                <a:gd name="T7" fmla="*/ 62 h 91"/>
                <a:gd name="T8" fmla="*/ 39 w 146"/>
                <a:gd name="T9" fmla="*/ 33 h 91"/>
                <a:gd name="T10" fmla="*/ 39 w 146"/>
                <a:gd name="T11" fmla="*/ 52 h 91"/>
                <a:gd name="T12" fmla="*/ 40 w 146"/>
                <a:gd name="T13" fmla="*/ 52 h 91"/>
                <a:gd name="T14" fmla="*/ 97 w 146"/>
                <a:gd name="T15" fmla="*/ 52 h 91"/>
                <a:gd name="T16" fmla="*/ 126 w 146"/>
                <a:gd name="T17" fmla="*/ 21 h 91"/>
                <a:gd name="T18" fmla="*/ 125 w 146"/>
                <a:gd name="T19" fmla="*/ 13 h 91"/>
                <a:gd name="T20" fmla="*/ 125 w 146"/>
                <a:gd name="T21" fmla="*/ 12 h 91"/>
                <a:gd name="T22" fmla="*/ 140 w 146"/>
                <a:gd name="T23" fmla="*/ 0 h 91"/>
                <a:gd name="T24" fmla="*/ 144 w 146"/>
                <a:gd name="T25" fmla="*/ 9 h 91"/>
                <a:gd name="T26" fmla="*/ 146 w 146"/>
                <a:gd name="T27" fmla="*/ 18 h 91"/>
                <a:gd name="T28" fmla="*/ 146 w 146"/>
                <a:gd name="T29" fmla="*/ 19 h 91"/>
                <a:gd name="T30" fmla="*/ 146 w 146"/>
                <a:gd name="T31" fmla="*/ 26 h 91"/>
                <a:gd name="T32" fmla="*/ 145 w 146"/>
                <a:gd name="T33" fmla="*/ 30 h 91"/>
                <a:gd name="T34" fmla="*/ 128 w 146"/>
                <a:gd name="T35" fmla="*/ 61 h 91"/>
                <a:gd name="T36" fmla="*/ 96 w 146"/>
                <a:gd name="T37" fmla="*/ 71 h 91"/>
                <a:gd name="T38" fmla="*/ 41 w 146"/>
                <a:gd name="T39" fmla="*/ 71 h 91"/>
                <a:gd name="T40" fmla="*/ 39 w 146"/>
                <a:gd name="T41" fmla="*/ 71 h 91"/>
                <a:gd name="T42" fmla="*/ 39 w 146"/>
                <a:gd name="T43" fmla="*/ 91 h 91"/>
                <a:gd name="T44" fmla="*/ 39 w 146"/>
                <a:gd name="T4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91">
                  <a:moveTo>
                    <a:pt x="39" y="91"/>
                  </a:moveTo>
                  <a:cubicBezTo>
                    <a:pt x="38" y="91"/>
                    <a:pt x="38" y="90"/>
                    <a:pt x="38" y="90"/>
                  </a:cubicBezTo>
                  <a:cubicBezTo>
                    <a:pt x="26" y="81"/>
                    <a:pt x="13" y="72"/>
                    <a:pt x="1" y="63"/>
                  </a:cubicBezTo>
                  <a:cubicBezTo>
                    <a:pt x="1" y="63"/>
                    <a:pt x="1" y="62"/>
                    <a:pt x="0" y="62"/>
                  </a:cubicBezTo>
                  <a:cubicBezTo>
                    <a:pt x="13" y="52"/>
                    <a:pt x="26" y="42"/>
                    <a:pt x="39" y="33"/>
                  </a:cubicBezTo>
                  <a:cubicBezTo>
                    <a:pt x="39" y="39"/>
                    <a:pt x="39" y="45"/>
                    <a:pt x="39" y="52"/>
                  </a:cubicBezTo>
                  <a:cubicBezTo>
                    <a:pt x="39" y="52"/>
                    <a:pt x="40" y="52"/>
                    <a:pt x="40" y="52"/>
                  </a:cubicBezTo>
                  <a:cubicBezTo>
                    <a:pt x="59" y="52"/>
                    <a:pt x="78" y="52"/>
                    <a:pt x="97" y="52"/>
                  </a:cubicBezTo>
                  <a:cubicBezTo>
                    <a:pt x="114" y="52"/>
                    <a:pt x="127" y="38"/>
                    <a:pt x="126" y="21"/>
                  </a:cubicBezTo>
                  <a:cubicBezTo>
                    <a:pt x="126" y="19"/>
                    <a:pt x="125" y="16"/>
                    <a:pt x="125" y="13"/>
                  </a:cubicBezTo>
                  <a:cubicBezTo>
                    <a:pt x="125" y="13"/>
                    <a:pt x="125" y="12"/>
                    <a:pt x="125" y="12"/>
                  </a:cubicBezTo>
                  <a:cubicBezTo>
                    <a:pt x="130" y="8"/>
                    <a:pt x="135" y="4"/>
                    <a:pt x="140" y="0"/>
                  </a:cubicBezTo>
                  <a:cubicBezTo>
                    <a:pt x="142" y="3"/>
                    <a:pt x="143" y="6"/>
                    <a:pt x="144" y="9"/>
                  </a:cubicBezTo>
                  <a:cubicBezTo>
                    <a:pt x="145" y="12"/>
                    <a:pt x="145" y="15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6" y="21"/>
                    <a:pt x="146" y="24"/>
                    <a:pt x="146" y="26"/>
                  </a:cubicBezTo>
                  <a:cubicBezTo>
                    <a:pt x="146" y="27"/>
                    <a:pt x="145" y="29"/>
                    <a:pt x="145" y="30"/>
                  </a:cubicBezTo>
                  <a:cubicBezTo>
                    <a:pt x="143" y="43"/>
                    <a:pt x="137" y="53"/>
                    <a:pt x="128" y="61"/>
                  </a:cubicBezTo>
                  <a:cubicBezTo>
                    <a:pt x="119" y="68"/>
                    <a:pt x="108" y="72"/>
                    <a:pt x="96" y="71"/>
                  </a:cubicBezTo>
                  <a:cubicBezTo>
                    <a:pt x="78" y="71"/>
                    <a:pt x="59" y="71"/>
                    <a:pt x="41" y="71"/>
                  </a:cubicBezTo>
                  <a:cubicBezTo>
                    <a:pt x="40" y="71"/>
                    <a:pt x="40" y="71"/>
                    <a:pt x="39" y="71"/>
                  </a:cubicBezTo>
                  <a:cubicBezTo>
                    <a:pt x="39" y="78"/>
                    <a:pt x="39" y="84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7933009" y="1644983"/>
              <a:ext cx="866775" cy="866775"/>
            </a:xfrm>
            <a:custGeom>
              <a:avLst/>
              <a:gdLst>
                <a:gd name="T0" fmla="*/ 447 w 450"/>
                <a:gd name="T1" fmla="*/ 224 h 450"/>
                <a:gd name="T2" fmla="*/ 446 w 450"/>
                <a:gd name="T3" fmla="*/ 186 h 450"/>
                <a:gd name="T4" fmla="*/ 435 w 450"/>
                <a:gd name="T5" fmla="*/ 164 h 450"/>
                <a:gd name="T6" fmla="*/ 425 w 450"/>
                <a:gd name="T7" fmla="*/ 131 h 450"/>
                <a:gd name="T8" fmla="*/ 407 w 450"/>
                <a:gd name="T9" fmla="*/ 100 h 450"/>
                <a:gd name="T10" fmla="*/ 388 w 450"/>
                <a:gd name="T11" fmla="*/ 70 h 450"/>
                <a:gd name="T12" fmla="*/ 351 w 450"/>
                <a:gd name="T13" fmla="*/ 39 h 450"/>
                <a:gd name="T14" fmla="*/ 331 w 450"/>
                <a:gd name="T15" fmla="*/ 27 h 450"/>
                <a:gd name="T16" fmla="*/ 299 w 450"/>
                <a:gd name="T17" fmla="*/ 13 h 450"/>
                <a:gd name="T18" fmla="*/ 252 w 450"/>
                <a:gd name="T19" fmla="*/ 2 h 450"/>
                <a:gd name="T20" fmla="*/ 228 w 450"/>
                <a:gd name="T21" fmla="*/ 2 h 450"/>
                <a:gd name="T22" fmla="*/ 193 w 450"/>
                <a:gd name="T23" fmla="*/ 6 h 450"/>
                <a:gd name="T24" fmla="*/ 182 w 450"/>
                <a:gd name="T25" fmla="*/ 8 h 450"/>
                <a:gd name="T26" fmla="*/ 148 w 450"/>
                <a:gd name="T27" fmla="*/ 14 h 450"/>
                <a:gd name="T28" fmla="*/ 125 w 450"/>
                <a:gd name="T29" fmla="*/ 24 h 450"/>
                <a:gd name="T30" fmla="*/ 115 w 450"/>
                <a:gd name="T31" fmla="*/ 51 h 450"/>
                <a:gd name="T32" fmla="*/ 88 w 450"/>
                <a:gd name="T33" fmla="*/ 51 h 450"/>
                <a:gd name="T34" fmla="*/ 69 w 450"/>
                <a:gd name="T35" fmla="*/ 65 h 450"/>
                <a:gd name="T36" fmla="*/ 66 w 450"/>
                <a:gd name="T37" fmla="*/ 92 h 450"/>
                <a:gd name="T38" fmla="*/ 40 w 450"/>
                <a:gd name="T39" fmla="*/ 100 h 450"/>
                <a:gd name="T40" fmla="*/ 28 w 450"/>
                <a:gd name="T41" fmla="*/ 120 h 450"/>
                <a:gd name="T42" fmla="*/ 32 w 450"/>
                <a:gd name="T43" fmla="*/ 147 h 450"/>
                <a:gd name="T44" fmla="*/ 12 w 450"/>
                <a:gd name="T45" fmla="*/ 164 h 450"/>
                <a:gd name="T46" fmla="*/ 3 w 450"/>
                <a:gd name="T47" fmla="*/ 185 h 450"/>
                <a:gd name="T48" fmla="*/ 17 w 450"/>
                <a:gd name="T49" fmla="*/ 209 h 450"/>
                <a:gd name="T50" fmla="*/ 2 w 450"/>
                <a:gd name="T51" fmla="*/ 231 h 450"/>
                <a:gd name="T52" fmla="*/ 4 w 450"/>
                <a:gd name="T53" fmla="*/ 254 h 450"/>
                <a:gd name="T54" fmla="*/ 7 w 450"/>
                <a:gd name="T55" fmla="*/ 265 h 450"/>
                <a:gd name="T56" fmla="*/ 15 w 450"/>
                <a:gd name="T57" fmla="*/ 299 h 450"/>
                <a:gd name="T58" fmla="*/ 23 w 450"/>
                <a:gd name="T59" fmla="*/ 320 h 450"/>
                <a:gd name="T60" fmla="*/ 41 w 450"/>
                <a:gd name="T61" fmla="*/ 348 h 450"/>
                <a:gd name="T62" fmla="*/ 48 w 450"/>
                <a:gd name="T63" fmla="*/ 358 h 450"/>
                <a:gd name="T64" fmla="*/ 70 w 450"/>
                <a:gd name="T65" fmla="*/ 384 h 450"/>
                <a:gd name="T66" fmla="*/ 95 w 450"/>
                <a:gd name="T67" fmla="*/ 408 h 450"/>
                <a:gd name="T68" fmla="*/ 116 w 450"/>
                <a:gd name="T69" fmla="*/ 418 h 450"/>
                <a:gd name="T70" fmla="*/ 147 w 450"/>
                <a:gd name="T71" fmla="*/ 433 h 450"/>
                <a:gd name="T72" fmla="*/ 180 w 450"/>
                <a:gd name="T73" fmla="*/ 440 h 450"/>
                <a:gd name="T74" fmla="*/ 191 w 450"/>
                <a:gd name="T75" fmla="*/ 443 h 450"/>
                <a:gd name="T76" fmla="*/ 226 w 450"/>
                <a:gd name="T77" fmla="*/ 449 h 450"/>
                <a:gd name="T78" fmla="*/ 250 w 450"/>
                <a:gd name="T79" fmla="*/ 448 h 450"/>
                <a:gd name="T80" fmla="*/ 295 w 450"/>
                <a:gd name="T81" fmla="*/ 438 h 450"/>
                <a:gd name="T82" fmla="*/ 325 w 450"/>
                <a:gd name="T83" fmla="*/ 421 h 450"/>
                <a:gd name="T84" fmla="*/ 354 w 450"/>
                <a:gd name="T85" fmla="*/ 384 h 450"/>
                <a:gd name="T86" fmla="*/ 381 w 450"/>
                <a:gd name="T87" fmla="*/ 380 h 450"/>
                <a:gd name="T88" fmla="*/ 406 w 450"/>
                <a:gd name="T89" fmla="*/ 355 h 450"/>
                <a:gd name="T90" fmla="*/ 425 w 450"/>
                <a:gd name="T91" fmla="*/ 325 h 450"/>
                <a:gd name="T92" fmla="*/ 431 w 450"/>
                <a:gd name="T93" fmla="*/ 304 h 450"/>
                <a:gd name="T94" fmla="*/ 421 w 450"/>
                <a:gd name="T95" fmla="*/ 276 h 450"/>
                <a:gd name="T96" fmla="*/ 445 w 450"/>
                <a:gd name="T97" fmla="*/ 257 h 450"/>
                <a:gd name="T98" fmla="*/ 447 w 450"/>
                <a:gd name="T99" fmla="*/ 234 h 450"/>
                <a:gd name="T100" fmla="*/ 280 w 450"/>
                <a:gd name="T101" fmla="*/ 313 h 450"/>
                <a:gd name="T102" fmla="*/ 277 w 450"/>
                <a:gd name="T103" fmla="*/ 75 h 450"/>
                <a:gd name="T104" fmla="*/ 120 w 450"/>
                <a:gd name="T105" fmla="*/ 170 h 450"/>
                <a:gd name="T106" fmla="*/ 125 w 450"/>
                <a:gd name="T107" fmla="*/ 287 h 450"/>
                <a:gd name="T108" fmla="*/ 231 w 450"/>
                <a:gd name="T109" fmla="*/ 39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" h="450">
                  <a:moveTo>
                    <a:pt x="447" y="234"/>
                  </a:moveTo>
                  <a:cubicBezTo>
                    <a:pt x="448" y="234"/>
                    <a:pt x="449" y="234"/>
                    <a:pt x="449" y="234"/>
                  </a:cubicBezTo>
                  <a:cubicBezTo>
                    <a:pt x="450" y="230"/>
                    <a:pt x="449" y="226"/>
                    <a:pt x="449" y="222"/>
                  </a:cubicBezTo>
                  <a:cubicBezTo>
                    <a:pt x="449" y="222"/>
                    <a:pt x="448" y="223"/>
                    <a:pt x="447" y="223"/>
                  </a:cubicBezTo>
                  <a:cubicBezTo>
                    <a:pt x="447" y="223"/>
                    <a:pt x="447" y="224"/>
                    <a:pt x="447" y="224"/>
                  </a:cubicBezTo>
                  <a:cubicBezTo>
                    <a:pt x="447" y="224"/>
                    <a:pt x="447" y="224"/>
                    <a:pt x="447" y="224"/>
                  </a:cubicBezTo>
                  <a:cubicBezTo>
                    <a:pt x="435" y="224"/>
                    <a:pt x="427" y="219"/>
                    <a:pt x="427" y="213"/>
                  </a:cubicBezTo>
                  <a:cubicBezTo>
                    <a:pt x="426" y="206"/>
                    <a:pt x="435" y="200"/>
                    <a:pt x="443" y="199"/>
                  </a:cubicBezTo>
                  <a:cubicBezTo>
                    <a:pt x="443" y="199"/>
                    <a:pt x="443" y="199"/>
                    <a:pt x="443" y="199"/>
                  </a:cubicBezTo>
                  <a:cubicBezTo>
                    <a:pt x="444" y="198"/>
                    <a:pt x="444" y="198"/>
                    <a:pt x="444" y="198"/>
                  </a:cubicBezTo>
                  <a:cubicBezTo>
                    <a:pt x="445" y="198"/>
                    <a:pt x="446" y="198"/>
                    <a:pt x="447" y="198"/>
                  </a:cubicBezTo>
                  <a:cubicBezTo>
                    <a:pt x="447" y="194"/>
                    <a:pt x="446" y="190"/>
                    <a:pt x="446" y="186"/>
                  </a:cubicBezTo>
                  <a:cubicBezTo>
                    <a:pt x="445" y="187"/>
                    <a:pt x="444" y="187"/>
                    <a:pt x="443" y="187"/>
                  </a:cubicBezTo>
                  <a:cubicBezTo>
                    <a:pt x="442" y="188"/>
                    <a:pt x="442" y="188"/>
                    <a:pt x="442" y="188"/>
                  </a:cubicBezTo>
                  <a:cubicBezTo>
                    <a:pt x="442" y="188"/>
                    <a:pt x="442" y="188"/>
                    <a:pt x="442" y="188"/>
                  </a:cubicBezTo>
                  <a:cubicBezTo>
                    <a:pt x="432" y="188"/>
                    <a:pt x="422" y="187"/>
                    <a:pt x="421" y="180"/>
                  </a:cubicBezTo>
                  <a:cubicBezTo>
                    <a:pt x="419" y="174"/>
                    <a:pt x="427" y="166"/>
                    <a:pt x="435" y="164"/>
                  </a:cubicBezTo>
                  <a:cubicBezTo>
                    <a:pt x="435" y="164"/>
                    <a:pt x="435" y="164"/>
                    <a:pt x="435" y="164"/>
                  </a:cubicBezTo>
                  <a:cubicBezTo>
                    <a:pt x="436" y="164"/>
                    <a:pt x="436" y="164"/>
                    <a:pt x="436" y="164"/>
                  </a:cubicBezTo>
                  <a:cubicBezTo>
                    <a:pt x="438" y="163"/>
                    <a:pt x="439" y="163"/>
                    <a:pt x="440" y="163"/>
                  </a:cubicBezTo>
                  <a:cubicBezTo>
                    <a:pt x="439" y="159"/>
                    <a:pt x="438" y="155"/>
                    <a:pt x="437" y="151"/>
                  </a:cubicBezTo>
                  <a:cubicBezTo>
                    <a:pt x="436" y="152"/>
                    <a:pt x="435" y="152"/>
                    <a:pt x="434" y="153"/>
                  </a:cubicBezTo>
                  <a:cubicBezTo>
                    <a:pt x="424" y="157"/>
                    <a:pt x="414" y="155"/>
                    <a:pt x="412" y="149"/>
                  </a:cubicBezTo>
                  <a:cubicBezTo>
                    <a:pt x="409" y="143"/>
                    <a:pt x="415" y="135"/>
                    <a:pt x="425" y="131"/>
                  </a:cubicBezTo>
                  <a:cubicBezTo>
                    <a:pt x="426" y="130"/>
                    <a:pt x="427" y="130"/>
                    <a:pt x="428" y="130"/>
                  </a:cubicBezTo>
                  <a:cubicBezTo>
                    <a:pt x="426" y="126"/>
                    <a:pt x="424" y="122"/>
                    <a:pt x="423" y="119"/>
                  </a:cubicBezTo>
                  <a:cubicBezTo>
                    <a:pt x="422" y="119"/>
                    <a:pt x="421" y="120"/>
                    <a:pt x="420" y="120"/>
                  </a:cubicBezTo>
                  <a:cubicBezTo>
                    <a:pt x="419" y="121"/>
                    <a:pt x="419" y="121"/>
                    <a:pt x="419" y="121"/>
                  </a:cubicBezTo>
                  <a:cubicBezTo>
                    <a:pt x="410" y="126"/>
                    <a:pt x="401" y="126"/>
                    <a:pt x="397" y="121"/>
                  </a:cubicBezTo>
                  <a:cubicBezTo>
                    <a:pt x="394" y="115"/>
                    <a:pt x="398" y="106"/>
                    <a:pt x="407" y="100"/>
                  </a:cubicBezTo>
                  <a:cubicBezTo>
                    <a:pt x="408" y="99"/>
                    <a:pt x="409" y="99"/>
                    <a:pt x="410" y="98"/>
                  </a:cubicBezTo>
                  <a:cubicBezTo>
                    <a:pt x="408" y="95"/>
                    <a:pt x="406" y="92"/>
                    <a:pt x="403" y="89"/>
                  </a:cubicBezTo>
                  <a:cubicBezTo>
                    <a:pt x="402" y="89"/>
                    <a:pt x="402" y="90"/>
                    <a:pt x="401" y="91"/>
                  </a:cubicBezTo>
                  <a:cubicBezTo>
                    <a:pt x="393" y="98"/>
                    <a:pt x="383" y="99"/>
                    <a:pt x="379" y="94"/>
                  </a:cubicBezTo>
                  <a:cubicBezTo>
                    <a:pt x="374" y="89"/>
                    <a:pt x="377" y="80"/>
                    <a:pt x="385" y="73"/>
                  </a:cubicBezTo>
                  <a:cubicBezTo>
                    <a:pt x="386" y="72"/>
                    <a:pt x="387" y="71"/>
                    <a:pt x="388" y="70"/>
                  </a:cubicBezTo>
                  <a:cubicBezTo>
                    <a:pt x="385" y="68"/>
                    <a:pt x="382" y="65"/>
                    <a:pt x="379" y="62"/>
                  </a:cubicBezTo>
                  <a:cubicBezTo>
                    <a:pt x="379" y="63"/>
                    <a:pt x="378" y="63"/>
                    <a:pt x="377" y="64"/>
                  </a:cubicBezTo>
                  <a:cubicBezTo>
                    <a:pt x="371" y="72"/>
                    <a:pt x="361" y="76"/>
                    <a:pt x="356" y="71"/>
                  </a:cubicBezTo>
                  <a:cubicBezTo>
                    <a:pt x="351" y="67"/>
                    <a:pt x="352" y="57"/>
                    <a:pt x="359" y="49"/>
                  </a:cubicBezTo>
                  <a:cubicBezTo>
                    <a:pt x="360" y="48"/>
                    <a:pt x="361" y="47"/>
                    <a:pt x="361" y="46"/>
                  </a:cubicBezTo>
                  <a:cubicBezTo>
                    <a:pt x="358" y="44"/>
                    <a:pt x="355" y="42"/>
                    <a:pt x="351" y="39"/>
                  </a:cubicBezTo>
                  <a:cubicBezTo>
                    <a:pt x="351" y="40"/>
                    <a:pt x="351" y="41"/>
                    <a:pt x="350" y="42"/>
                  </a:cubicBezTo>
                  <a:cubicBezTo>
                    <a:pt x="345" y="51"/>
                    <a:pt x="336" y="56"/>
                    <a:pt x="330" y="52"/>
                  </a:cubicBezTo>
                  <a:cubicBezTo>
                    <a:pt x="324" y="49"/>
                    <a:pt x="324" y="39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29"/>
                    <a:pt x="331" y="28"/>
                    <a:pt x="331" y="27"/>
                  </a:cubicBezTo>
                  <a:cubicBezTo>
                    <a:pt x="328" y="25"/>
                    <a:pt x="324" y="23"/>
                    <a:pt x="321" y="22"/>
                  </a:cubicBezTo>
                  <a:cubicBezTo>
                    <a:pt x="320" y="22"/>
                    <a:pt x="320" y="23"/>
                    <a:pt x="320" y="24"/>
                  </a:cubicBezTo>
                  <a:cubicBezTo>
                    <a:pt x="316" y="34"/>
                    <a:pt x="307" y="40"/>
                    <a:pt x="301" y="37"/>
                  </a:cubicBezTo>
                  <a:cubicBezTo>
                    <a:pt x="295" y="35"/>
                    <a:pt x="294" y="26"/>
                    <a:pt x="297" y="16"/>
                  </a:cubicBezTo>
                  <a:cubicBezTo>
                    <a:pt x="297" y="16"/>
                    <a:pt x="297" y="15"/>
                    <a:pt x="297" y="15"/>
                  </a:cubicBezTo>
                  <a:cubicBezTo>
                    <a:pt x="298" y="14"/>
                    <a:pt x="298" y="13"/>
                    <a:pt x="299" y="13"/>
                  </a:cubicBezTo>
                  <a:cubicBezTo>
                    <a:pt x="295" y="11"/>
                    <a:pt x="291" y="10"/>
                    <a:pt x="287" y="9"/>
                  </a:cubicBezTo>
                  <a:cubicBezTo>
                    <a:pt x="287" y="10"/>
                    <a:pt x="287" y="10"/>
                    <a:pt x="287" y="11"/>
                  </a:cubicBezTo>
                  <a:cubicBezTo>
                    <a:pt x="284" y="21"/>
                    <a:pt x="277" y="29"/>
                    <a:pt x="271" y="27"/>
                  </a:cubicBezTo>
                  <a:cubicBezTo>
                    <a:pt x="264" y="26"/>
                    <a:pt x="261" y="16"/>
                    <a:pt x="263" y="6"/>
                  </a:cubicBezTo>
                  <a:cubicBezTo>
                    <a:pt x="264" y="5"/>
                    <a:pt x="264" y="4"/>
                    <a:pt x="264" y="4"/>
                  </a:cubicBezTo>
                  <a:cubicBezTo>
                    <a:pt x="260" y="3"/>
                    <a:pt x="256" y="2"/>
                    <a:pt x="252" y="2"/>
                  </a:cubicBezTo>
                  <a:cubicBezTo>
                    <a:pt x="252" y="2"/>
                    <a:pt x="252" y="3"/>
                    <a:pt x="252" y="4"/>
                  </a:cubicBezTo>
                  <a:cubicBezTo>
                    <a:pt x="252" y="4"/>
                    <a:pt x="252" y="5"/>
                    <a:pt x="252" y="6"/>
                  </a:cubicBezTo>
                  <a:cubicBezTo>
                    <a:pt x="251" y="15"/>
                    <a:pt x="245" y="22"/>
                    <a:pt x="239" y="22"/>
                  </a:cubicBezTo>
                  <a:cubicBezTo>
                    <a:pt x="233" y="21"/>
                    <a:pt x="228" y="13"/>
                    <a:pt x="228" y="4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8" y="2"/>
                    <a:pt x="228" y="2"/>
                  </a:cubicBezTo>
                  <a:cubicBezTo>
                    <a:pt x="228" y="1"/>
                    <a:pt x="228" y="1"/>
                    <a:pt x="228" y="0"/>
                  </a:cubicBezTo>
                  <a:cubicBezTo>
                    <a:pt x="225" y="0"/>
                    <a:pt x="221" y="0"/>
                    <a:pt x="217" y="0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7" y="2"/>
                    <a:pt x="217" y="3"/>
                    <a:pt x="217" y="4"/>
                  </a:cubicBezTo>
                  <a:cubicBezTo>
                    <a:pt x="217" y="14"/>
                    <a:pt x="213" y="21"/>
                    <a:pt x="207" y="22"/>
                  </a:cubicBezTo>
                  <a:cubicBezTo>
                    <a:pt x="201" y="22"/>
                    <a:pt x="195" y="16"/>
                    <a:pt x="193" y="6"/>
                  </a:cubicBezTo>
                  <a:cubicBezTo>
                    <a:pt x="193" y="6"/>
                    <a:pt x="193" y="6"/>
                    <a:pt x="193" y="6"/>
                  </a:cubicBezTo>
                  <a:cubicBezTo>
                    <a:pt x="193" y="6"/>
                    <a:pt x="193" y="4"/>
                    <a:pt x="193" y="4"/>
                  </a:cubicBezTo>
                  <a:cubicBezTo>
                    <a:pt x="193" y="3"/>
                    <a:pt x="193" y="3"/>
                    <a:pt x="193" y="2"/>
                  </a:cubicBezTo>
                  <a:cubicBezTo>
                    <a:pt x="189" y="3"/>
                    <a:pt x="185" y="3"/>
                    <a:pt x="182" y="4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7"/>
                    <a:pt x="182" y="8"/>
                  </a:cubicBezTo>
                  <a:cubicBezTo>
                    <a:pt x="184" y="17"/>
                    <a:pt x="181" y="25"/>
                    <a:pt x="175" y="27"/>
                  </a:cubicBezTo>
                  <a:cubicBezTo>
                    <a:pt x="169" y="28"/>
                    <a:pt x="163" y="22"/>
                    <a:pt x="159" y="14"/>
                  </a:cubicBezTo>
                  <a:cubicBezTo>
                    <a:pt x="159" y="13"/>
                    <a:pt x="159" y="12"/>
                    <a:pt x="158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5" y="11"/>
                    <a:pt x="151" y="12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4"/>
                    <a:pt x="148" y="15"/>
                    <a:pt x="148" y="16"/>
                  </a:cubicBezTo>
                  <a:cubicBezTo>
                    <a:pt x="148" y="16"/>
                    <a:pt x="149" y="17"/>
                    <a:pt x="149" y="17"/>
                  </a:cubicBezTo>
                  <a:cubicBezTo>
                    <a:pt x="151" y="26"/>
                    <a:pt x="149" y="34"/>
                    <a:pt x="144" y="37"/>
                  </a:cubicBezTo>
                  <a:cubicBezTo>
                    <a:pt x="139" y="39"/>
                    <a:pt x="132" y="35"/>
                    <a:pt x="127" y="27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5"/>
                    <a:pt x="126" y="25"/>
                    <a:pt x="125" y="24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2" y="25"/>
                    <a:pt x="119" y="27"/>
                    <a:pt x="115" y="28"/>
                  </a:cubicBezTo>
                  <a:cubicBezTo>
                    <a:pt x="116" y="29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7" y="31"/>
                    <a:pt x="117" y="31"/>
                    <a:pt x="117" y="32"/>
                  </a:cubicBezTo>
                  <a:cubicBezTo>
                    <a:pt x="121" y="40"/>
                    <a:pt x="120" y="48"/>
                    <a:pt x="115" y="51"/>
                  </a:cubicBezTo>
                  <a:cubicBezTo>
                    <a:pt x="110" y="54"/>
                    <a:pt x="103" y="51"/>
                    <a:pt x="97" y="44"/>
                  </a:cubicBezTo>
                  <a:cubicBezTo>
                    <a:pt x="97" y="43"/>
                    <a:pt x="96" y="42"/>
                    <a:pt x="95" y="41"/>
                  </a:cubicBezTo>
                  <a:cubicBezTo>
                    <a:pt x="92" y="43"/>
                    <a:pt x="89" y="45"/>
                    <a:pt x="86" y="48"/>
                  </a:cubicBezTo>
                  <a:cubicBezTo>
                    <a:pt x="86" y="48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50"/>
                    <a:pt x="88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58"/>
                    <a:pt x="93" y="66"/>
                    <a:pt x="89" y="70"/>
                  </a:cubicBezTo>
                  <a:cubicBezTo>
                    <a:pt x="85" y="73"/>
                    <a:pt x="77" y="72"/>
                    <a:pt x="71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0" y="66"/>
                    <a:pt x="70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68" y="64"/>
                    <a:pt x="68" y="63"/>
                  </a:cubicBezTo>
                  <a:cubicBezTo>
                    <a:pt x="65" y="66"/>
                    <a:pt x="63" y="69"/>
                    <a:pt x="60" y="71"/>
                  </a:cubicBezTo>
                  <a:cubicBezTo>
                    <a:pt x="61" y="72"/>
                    <a:pt x="61" y="72"/>
                    <a:pt x="61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2" y="74"/>
                    <a:pt x="63" y="74"/>
                  </a:cubicBezTo>
                  <a:cubicBezTo>
                    <a:pt x="68" y="81"/>
                    <a:pt x="70" y="88"/>
                    <a:pt x="66" y="92"/>
                  </a:cubicBezTo>
                  <a:cubicBezTo>
                    <a:pt x="63" y="96"/>
                    <a:pt x="55" y="96"/>
                    <a:pt x="48" y="92"/>
                  </a:cubicBezTo>
                  <a:cubicBezTo>
                    <a:pt x="48" y="92"/>
                    <a:pt x="47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5" y="90"/>
                    <a:pt x="45" y="90"/>
                  </a:cubicBezTo>
                  <a:cubicBezTo>
                    <a:pt x="42" y="93"/>
                    <a:pt x="40" y="96"/>
                    <a:pt x="38" y="99"/>
                  </a:cubicBezTo>
                  <a:cubicBezTo>
                    <a:pt x="39" y="99"/>
                    <a:pt x="39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1"/>
                    <a:pt x="41" y="101"/>
                    <a:pt x="41" y="101"/>
                  </a:cubicBezTo>
                  <a:cubicBezTo>
                    <a:pt x="47" y="107"/>
                    <a:pt x="50" y="114"/>
                    <a:pt x="47" y="118"/>
                  </a:cubicBezTo>
                  <a:cubicBezTo>
                    <a:pt x="44" y="123"/>
                    <a:pt x="37" y="124"/>
                    <a:pt x="30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28" y="121"/>
                    <a:pt x="28" y="120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27" y="120"/>
                    <a:pt x="27" y="120"/>
                    <a:pt x="26" y="119"/>
                  </a:cubicBezTo>
                  <a:cubicBezTo>
                    <a:pt x="24" y="123"/>
                    <a:pt x="22" y="126"/>
                    <a:pt x="21" y="129"/>
                  </a:cubicBezTo>
                  <a:cubicBezTo>
                    <a:pt x="22" y="130"/>
                    <a:pt x="24" y="131"/>
                    <a:pt x="24" y="131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2" y="136"/>
                    <a:pt x="34" y="142"/>
                    <a:pt x="32" y="147"/>
                  </a:cubicBezTo>
                  <a:cubicBezTo>
                    <a:pt x="30" y="152"/>
                    <a:pt x="24" y="154"/>
                    <a:pt x="16" y="152"/>
                  </a:cubicBezTo>
                  <a:cubicBezTo>
                    <a:pt x="15" y="152"/>
                    <a:pt x="15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3" y="152"/>
                    <a:pt x="13" y="152"/>
                    <a:pt x="12" y="151"/>
                  </a:cubicBezTo>
                  <a:cubicBezTo>
                    <a:pt x="11" y="155"/>
                    <a:pt x="10" y="159"/>
                    <a:pt x="9" y="162"/>
                  </a:cubicBezTo>
                  <a:cubicBezTo>
                    <a:pt x="10" y="163"/>
                    <a:pt x="11" y="163"/>
                    <a:pt x="12" y="164"/>
                  </a:cubicBezTo>
                  <a:cubicBezTo>
                    <a:pt x="19" y="167"/>
                    <a:pt x="23" y="172"/>
                    <a:pt x="22" y="177"/>
                  </a:cubicBezTo>
                  <a:cubicBezTo>
                    <a:pt x="21" y="182"/>
                    <a:pt x="15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6" y="185"/>
                    <a:pt x="5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5" y="185"/>
                    <a:pt x="4" y="185"/>
                    <a:pt x="3" y="185"/>
                  </a:cubicBezTo>
                  <a:cubicBezTo>
                    <a:pt x="3" y="189"/>
                    <a:pt x="2" y="193"/>
                    <a:pt x="2" y="196"/>
                  </a:cubicBezTo>
                  <a:cubicBezTo>
                    <a:pt x="2" y="196"/>
                    <a:pt x="3" y="197"/>
                    <a:pt x="4" y="197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4" y="197"/>
                    <a:pt x="5" y="197"/>
                    <a:pt x="5" y="197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12" y="199"/>
                    <a:pt x="17" y="204"/>
                    <a:pt x="17" y="209"/>
                  </a:cubicBezTo>
                  <a:cubicBezTo>
                    <a:pt x="16" y="214"/>
                    <a:pt x="11" y="218"/>
                    <a:pt x="4" y="219"/>
                  </a:cubicBezTo>
                  <a:cubicBezTo>
                    <a:pt x="3" y="219"/>
                    <a:pt x="3" y="220"/>
                    <a:pt x="2" y="220"/>
                  </a:cubicBezTo>
                  <a:cubicBezTo>
                    <a:pt x="2" y="220"/>
                    <a:pt x="2" y="220"/>
                    <a:pt x="2" y="220"/>
                  </a:cubicBezTo>
                  <a:cubicBezTo>
                    <a:pt x="1" y="220"/>
                    <a:pt x="0" y="220"/>
                    <a:pt x="0" y="220"/>
                  </a:cubicBezTo>
                  <a:cubicBezTo>
                    <a:pt x="0" y="224"/>
                    <a:pt x="0" y="227"/>
                    <a:pt x="0" y="231"/>
                  </a:cubicBezTo>
                  <a:cubicBezTo>
                    <a:pt x="0" y="231"/>
                    <a:pt x="1" y="231"/>
                    <a:pt x="2" y="231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3" y="231"/>
                    <a:pt x="3" y="231"/>
                    <a:pt x="4" y="231"/>
                  </a:cubicBezTo>
                  <a:cubicBezTo>
                    <a:pt x="11" y="233"/>
                    <a:pt x="16" y="236"/>
                    <a:pt x="16" y="241"/>
                  </a:cubicBezTo>
                  <a:cubicBezTo>
                    <a:pt x="17" y="246"/>
                    <a:pt x="12" y="251"/>
                    <a:pt x="6" y="253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5" y="254"/>
                    <a:pt x="4" y="254"/>
                    <a:pt x="4" y="254"/>
                  </a:cubicBezTo>
                  <a:cubicBezTo>
                    <a:pt x="4" y="254"/>
                    <a:pt x="4" y="254"/>
                    <a:pt x="4" y="254"/>
                  </a:cubicBezTo>
                  <a:cubicBezTo>
                    <a:pt x="3" y="254"/>
                    <a:pt x="2" y="254"/>
                    <a:pt x="2" y="255"/>
                  </a:cubicBezTo>
                  <a:cubicBezTo>
                    <a:pt x="2" y="258"/>
                    <a:pt x="3" y="262"/>
                    <a:pt x="3" y="266"/>
                  </a:cubicBezTo>
                  <a:cubicBezTo>
                    <a:pt x="4" y="266"/>
                    <a:pt x="5" y="265"/>
                    <a:pt x="5" y="265"/>
                  </a:cubicBezTo>
                  <a:cubicBezTo>
                    <a:pt x="6" y="265"/>
                    <a:pt x="6" y="265"/>
                    <a:pt x="6" y="265"/>
                  </a:cubicBezTo>
                  <a:cubicBezTo>
                    <a:pt x="6" y="265"/>
                    <a:pt x="7" y="265"/>
                    <a:pt x="7" y="265"/>
                  </a:cubicBezTo>
                  <a:cubicBezTo>
                    <a:pt x="14" y="266"/>
                    <a:pt x="20" y="268"/>
                    <a:pt x="21" y="273"/>
                  </a:cubicBezTo>
                  <a:cubicBezTo>
                    <a:pt x="22" y="278"/>
                    <a:pt x="19" y="283"/>
                    <a:pt x="13" y="287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11" y="287"/>
                    <a:pt x="10" y="288"/>
                    <a:pt x="9" y="288"/>
                  </a:cubicBezTo>
                  <a:cubicBezTo>
                    <a:pt x="10" y="292"/>
                    <a:pt x="11" y="296"/>
                    <a:pt x="12" y="299"/>
                  </a:cubicBezTo>
                  <a:cubicBezTo>
                    <a:pt x="13" y="299"/>
                    <a:pt x="14" y="299"/>
                    <a:pt x="15" y="299"/>
                  </a:cubicBezTo>
                  <a:cubicBezTo>
                    <a:pt x="16" y="298"/>
                    <a:pt x="16" y="298"/>
                    <a:pt x="16" y="298"/>
                  </a:cubicBezTo>
                  <a:cubicBezTo>
                    <a:pt x="23" y="297"/>
                    <a:pt x="29" y="299"/>
                    <a:pt x="31" y="304"/>
                  </a:cubicBezTo>
                  <a:cubicBezTo>
                    <a:pt x="33" y="308"/>
                    <a:pt x="30" y="314"/>
                    <a:pt x="25" y="319"/>
                  </a:cubicBezTo>
                  <a:cubicBezTo>
                    <a:pt x="25" y="319"/>
                    <a:pt x="25" y="319"/>
                    <a:pt x="25" y="319"/>
                  </a:cubicBezTo>
                  <a:cubicBezTo>
                    <a:pt x="24" y="319"/>
                    <a:pt x="24" y="319"/>
                    <a:pt x="23" y="320"/>
                  </a:cubicBezTo>
                  <a:cubicBezTo>
                    <a:pt x="23" y="320"/>
                    <a:pt x="23" y="320"/>
                    <a:pt x="23" y="320"/>
                  </a:cubicBezTo>
                  <a:cubicBezTo>
                    <a:pt x="22" y="320"/>
                    <a:pt x="22" y="321"/>
                    <a:pt x="21" y="321"/>
                  </a:cubicBezTo>
                  <a:cubicBezTo>
                    <a:pt x="23" y="324"/>
                    <a:pt x="25" y="328"/>
                    <a:pt x="26" y="331"/>
                  </a:cubicBezTo>
                  <a:cubicBezTo>
                    <a:pt x="27" y="331"/>
                    <a:pt x="28" y="330"/>
                    <a:pt x="29" y="330"/>
                  </a:cubicBezTo>
                  <a:cubicBezTo>
                    <a:pt x="30" y="330"/>
                    <a:pt x="30" y="330"/>
                    <a:pt x="30" y="330"/>
                  </a:cubicBezTo>
                  <a:cubicBezTo>
                    <a:pt x="37" y="328"/>
                    <a:pt x="43" y="329"/>
                    <a:pt x="45" y="333"/>
                  </a:cubicBezTo>
                  <a:cubicBezTo>
                    <a:pt x="48" y="337"/>
                    <a:pt x="46" y="343"/>
                    <a:pt x="41" y="348"/>
                  </a:cubicBezTo>
                  <a:cubicBezTo>
                    <a:pt x="41" y="349"/>
                    <a:pt x="41" y="349"/>
                    <a:pt x="40" y="350"/>
                  </a:cubicBezTo>
                  <a:cubicBezTo>
                    <a:pt x="40" y="350"/>
                    <a:pt x="40" y="350"/>
                    <a:pt x="40" y="350"/>
                  </a:cubicBezTo>
                  <a:cubicBezTo>
                    <a:pt x="40" y="350"/>
                    <a:pt x="39" y="351"/>
                    <a:pt x="39" y="351"/>
                  </a:cubicBezTo>
                  <a:cubicBezTo>
                    <a:pt x="41" y="354"/>
                    <a:pt x="43" y="357"/>
                    <a:pt x="45" y="360"/>
                  </a:cubicBezTo>
                  <a:cubicBezTo>
                    <a:pt x="46" y="360"/>
                    <a:pt x="47" y="359"/>
                    <a:pt x="47" y="359"/>
                  </a:cubicBezTo>
                  <a:cubicBezTo>
                    <a:pt x="48" y="358"/>
                    <a:pt x="48" y="358"/>
                    <a:pt x="48" y="358"/>
                  </a:cubicBezTo>
                  <a:cubicBezTo>
                    <a:pt x="55" y="355"/>
                    <a:pt x="61" y="355"/>
                    <a:pt x="64" y="359"/>
                  </a:cubicBezTo>
                  <a:cubicBezTo>
                    <a:pt x="68" y="363"/>
                    <a:pt x="67" y="369"/>
                    <a:pt x="62" y="375"/>
                  </a:cubicBezTo>
                  <a:cubicBezTo>
                    <a:pt x="62" y="376"/>
                    <a:pt x="62" y="376"/>
                    <a:pt x="62" y="376"/>
                  </a:cubicBezTo>
                  <a:cubicBezTo>
                    <a:pt x="61" y="377"/>
                    <a:pt x="61" y="377"/>
                    <a:pt x="60" y="378"/>
                  </a:cubicBezTo>
                  <a:cubicBezTo>
                    <a:pt x="63" y="381"/>
                    <a:pt x="65" y="384"/>
                    <a:pt x="68" y="386"/>
                  </a:cubicBezTo>
                  <a:cubicBezTo>
                    <a:pt x="69" y="386"/>
                    <a:pt x="69" y="385"/>
                    <a:pt x="70" y="384"/>
                  </a:cubicBezTo>
                  <a:cubicBezTo>
                    <a:pt x="71" y="384"/>
                    <a:pt x="71" y="384"/>
                    <a:pt x="71" y="384"/>
                  </a:cubicBezTo>
                  <a:cubicBezTo>
                    <a:pt x="77" y="380"/>
                    <a:pt x="83" y="379"/>
                    <a:pt x="87" y="382"/>
                  </a:cubicBezTo>
                  <a:cubicBezTo>
                    <a:pt x="91" y="385"/>
                    <a:pt x="91" y="392"/>
                    <a:pt x="88" y="398"/>
                  </a:cubicBezTo>
                  <a:cubicBezTo>
                    <a:pt x="87" y="399"/>
                    <a:pt x="87" y="399"/>
                    <a:pt x="87" y="399"/>
                  </a:cubicBezTo>
                  <a:cubicBezTo>
                    <a:pt x="87" y="400"/>
                    <a:pt x="86" y="401"/>
                    <a:pt x="86" y="402"/>
                  </a:cubicBezTo>
                  <a:cubicBezTo>
                    <a:pt x="89" y="404"/>
                    <a:pt x="92" y="406"/>
                    <a:pt x="95" y="408"/>
                  </a:cubicBezTo>
                  <a:cubicBezTo>
                    <a:pt x="95" y="408"/>
                    <a:pt x="96" y="407"/>
                    <a:pt x="96" y="407"/>
                  </a:cubicBezTo>
                  <a:cubicBezTo>
                    <a:pt x="96" y="407"/>
                    <a:pt x="96" y="407"/>
                    <a:pt x="96" y="407"/>
                  </a:cubicBezTo>
                  <a:cubicBezTo>
                    <a:pt x="97" y="406"/>
                    <a:pt x="97" y="406"/>
                    <a:pt x="97" y="405"/>
                  </a:cubicBezTo>
                  <a:cubicBezTo>
                    <a:pt x="102" y="400"/>
                    <a:pt x="109" y="399"/>
                    <a:pt x="113" y="401"/>
                  </a:cubicBezTo>
                  <a:cubicBezTo>
                    <a:pt x="117" y="404"/>
                    <a:pt x="118" y="410"/>
                    <a:pt x="116" y="417"/>
                  </a:cubicBezTo>
                  <a:cubicBezTo>
                    <a:pt x="116" y="418"/>
                    <a:pt x="116" y="418"/>
                    <a:pt x="116" y="418"/>
                  </a:cubicBezTo>
                  <a:cubicBezTo>
                    <a:pt x="115" y="419"/>
                    <a:pt x="115" y="420"/>
                    <a:pt x="115" y="421"/>
                  </a:cubicBezTo>
                  <a:cubicBezTo>
                    <a:pt x="118" y="423"/>
                    <a:pt x="121" y="424"/>
                    <a:pt x="125" y="426"/>
                  </a:cubicBezTo>
                  <a:cubicBezTo>
                    <a:pt x="125" y="425"/>
                    <a:pt x="126" y="424"/>
                    <a:pt x="127" y="423"/>
                  </a:cubicBezTo>
                  <a:cubicBezTo>
                    <a:pt x="131" y="417"/>
                    <a:pt x="137" y="414"/>
                    <a:pt x="141" y="416"/>
                  </a:cubicBezTo>
                  <a:cubicBezTo>
                    <a:pt x="146" y="418"/>
                    <a:pt x="148" y="424"/>
                    <a:pt x="147" y="432"/>
                  </a:cubicBezTo>
                  <a:cubicBezTo>
                    <a:pt x="147" y="432"/>
                    <a:pt x="147" y="433"/>
                    <a:pt x="147" y="433"/>
                  </a:cubicBezTo>
                  <a:cubicBezTo>
                    <a:pt x="147" y="434"/>
                    <a:pt x="147" y="434"/>
                    <a:pt x="147" y="434"/>
                  </a:cubicBezTo>
                  <a:cubicBezTo>
                    <a:pt x="147" y="434"/>
                    <a:pt x="147" y="435"/>
                    <a:pt x="146" y="435"/>
                  </a:cubicBezTo>
                  <a:cubicBezTo>
                    <a:pt x="150" y="437"/>
                    <a:pt x="153" y="438"/>
                    <a:pt x="157" y="439"/>
                  </a:cubicBezTo>
                  <a:cubicBezTo>
                    <a:pt x="157" y="438"/>
                    <a:pt x="158" y="437"/>
                    <a:pt x="158" y="436"/>
                  </a:cubicBezTo>
                  <a:cubicBezTo>
                    <a:pt x="162" y="429"/>
                    <a:pt x="167" y="424"/>
                    <a:pt x="172" y="426"/>
                  </a:cubicBezTo>
                  <a:cubicBezTo>
                    <a:pt x="177" y="427"/>
                    <a:pt x="180" y="433"/>
                    <a:pt x="180" y="440"/>
                  </a:cubicBezTo>
                  <a:cubicBezTo>
                    <a:pt x="180" y="442"/>
                    <a:pt x="180" y="443"/>
                    <a:pt x="180" y="444"/>
                  </a:cubicBezTo>
                  <a:cubicBezTo>
                    <a:pt x="184" y="445"/>
                    <a:pt x="187" y="446"/>
                    <a:pt x="191" y="447"/>
                  </a:cubicBezTo>
                  <a:cubicBezTo>
                    <a:pt x="191" y="446"/>
                    <a:pt x="191" y="446"/>
                    <a:pt x="191" y="445"/>
                  </a:cubicBezTo>
                  <a:cubicBezTo>
                    <a:pt x="191" y="445"/>
                    <a:pt x="191" y="445"/>
                    <a:pt x="191" y="445"/>
                  </a:cubicBezTo>
                  <a:cubicBezTo>
                    <a:pt x="191" y="444"/>
                    <a:pt x="191" y="444"/>
                    <a:pt x="191" y="443"/>
                  </a:cubicBezTo>
                  <a:cubicBezTo>
                    <a:pt x="191" y="443"/>
                    <a:pt x="191" y="443"/>
                    <a:pt x="191" y="443"/>
                  </a:cubicBezTo>
                  <a:cubicBezTo>
                    <a:pt x="191" y="436"/>
                    <a:pt x="198" y="431"/>
                    <a:pt x="203" y="431"/>
                  </a:cubicBezTo>
                  <a:cubicBezTo>
                    <a:pt x="209" y="432"/>
                    <a:pt x="213" y="438"/>
                    <a:pt x="214" y="445"/>
                  </a:cubicBezTo>
                  <a:cubicBezTo>
                    <a:pt x="214" y="446"/>
                    <a:pt x="214" y="447"/>
                    <a:pt x="214" y="447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8"/>
                    <a:pt x="215" y="449"/>
                    <a:pt x="215" y="449"/>
                  </a:cubicBezTo>
                  <a:cubicBezTo>
                    <a:pt x="218" y="449"/>
                    <a:pt x="222" y="450"/>
                    <a:pt x="226" y="449"/>
                  </a:cubicBezTo>
                  <a:cubicBezTo>
                    <a:pt x="226" y="449"/>
                    <a:pt x="226" y="448"/>
                    <a:pt x="226" y="448"/>
                  </a:cubicBezTo>
                  <a:cubicBezTo>
                    <a:pt x="226" y="447"/>
                    <a:pt x="226" y="447"/>
                    <a:pt x="226" y="447"/>
                  </a:cubicBezTo>
                  <a:cubicBezTo>
                    <a:pt x="226" y="447"/>
                    <a:pt x="226" y="446"/>
                    <a:pt x="226" y="446"/>
                  </a:cubicBezTo>
                  <a:cubicBezTo>
                    <a:pt x="227" y="438"/>
                    <a:pt x="231" y="432"/>
                    <a:pt x="236" y="432"/>
                  </a:cubicBezTo>
                  <a:cubicBezTo>
                    <a:pt x="241" y="431"/>
                    <a:pt x="247" y="437"/>
                    <a:pt x="249" y="444"/>
                  </a:cubicBezTo>
                  <a:cubicBezTo>
                    <a:pt x="249" y="446"/>
                    <a:pt x="249" y="447"/>
                    <a:pt x="250" y="448"/>
                  </a:cubicBezTo>
                  <a:cubicBezTo>
                    <a:pt x="253" y="448"/>
                    <a:pt x="257" y="447"/>
                    <a:pt x="261" y="447"/>
                  </a:cubicBezTo>
                  <a:cubicBezTo>
                    <a:pt x="260" y="445"/>
                    <a:pt x="260" y="444"/>
                    <a:pt x="260" y="443"/>
                  </a:cubicBezTo>
                  <a:cubicBezTo>
                    <a:pt x="260" y="435"/>
                    <a:pt x="263" y="428"/>
                    <a:pt x="268" y="427"/>
                  </a:cubicBezTo>
                  <a:cubicBezTo>
                    <a:pt x="273" y="425"/>
                    <a:pt x="279" y="430"/>
                    <a:pt x="283" y="438"/>
                  </a:cubicBezTo>
                  <a:cubicBezTo>
                    <a:pt x="283" y="439"/>
                    <a:pt x="284" y="440"/>
                    <a:pt x="284" y="441"/>
                  </a:cubicBezTo>
                  <a:cubicBezTo>
                    <a:pt x="288" y="441"/>
                    <a:pt x="291" y="439"/>
                    <a:pt x="295" y="438"/>
                  </a:cubicBezTo>
                  <a:cubicBezTo>
                    <a:pt x="294" y="437"/>
                    <a:pt x="294" y="436"/>
                    <a:pt x="294" y="435"/>
                  </a:cubicBezTo>
                  <a:cubicBezTo>
                    <a:pt x="292" y="427"/>
                    <a:pt x="294" y="419"/>
                    <a:pt x="299" y="417"/>
                  </a:cubicBezTo>
                  <a:cubicBezTo>
                    <a:pt x="304" y="415"/>
                    <a:pt x="311" y="419"/>
                    <a:pt x="315" y="426"/>
                  </a:cubicBezTo>
                  <a:cubicBezTo>
                    <a:pt x="316" y="427"/>
                    <a:pt x="316" y="428"/>
                    <a:pt x="317" y="430"/>
                  </a:cubicBezTo>
                  <a:cubicBezTo>
                    <a:pt x="320" y="428"/>
                    <a:pt x="324" y="426"/>
                    <a:pt x="327" y="425"/>
                  </a:cubicBezTo>
                  <a:cubicBezTo>
                    <a:pt x="327" y="423"/>
                    <a:pt x="326" y="422"/>
                    <a:pt x="325" y="421"/>
                  </a:cubicBezTo>
                  <a:cubicBezTo>
                    <a:pt x="322" y="413"/>
                    <a:pt x="323" y="406"/>
                    <a:pt x="327" y="403"/>
                  </a:cubicBezTo>
                  <a:cubicBezTo>
                    <a:pt x="332" y="400"/>
                    <a:pt x="340" y="403"/>
                    <a:pt x="346" y="409"/>
                  </a:cubicBezTo>
                  <a:cubicBezTo>
                    <a:pt x="346" y="410"/>
                    <a:pt x="347" y="411"/>
                    <a:pt x="348" y="413"/>
                  </a:cubicBezTo>
                  <a:cubicBezTo>
                    <a:pt x="351" y="410"/>
                    <a:pt x="354" y="408"/>
                    <a:pt x="357" y="406"/>
                  </a:cubicBezTo>
                  <a:cubicBezTo>
                    <a:pt x="356" y="405"/>
                    <a:pt x="356" y="404"/>
                    <a:pt x="355" y="403"/>
                  </a:cubicBezTo>
                  <a:cubicBezTo>
                    <a:pt x="350" y="396"/>
                    <a:pt x="349" y="388"/>
                    <a:pt x="354" y="384"/>
                  </a:cubicBezTo>
                  <a:cubicBezTo>
                    <a:pt x="358" y="380"/>
                    <a:pt x="366" y="382"/>
                    <a:pt x="373" y="388"/>
                  </a:cubicBezTo>
                  <a:cubicBezTo>
                    <a:pt x="374" y="389"/>
                    <a:pt x="375" y="390"/>
                    <a:pt x="375" y="390"/>
                  </a:cubicBezTo>
                  <a:cubicBezTo>
                    <a:pt x="376" y="391"/>
                    <a:pt x="376" y="391"/>
                    <a:pt x="376" y="391"/>
                  </a:cubicBezTo>
                  <a:cubicBezTo>
                    <a:pt x="379" y="388"/>
                    <a:pt x="381" y="386"/>
                    <a:pt x="384" y="383"/>
                  </a:cubicBezTo>
                  <a:cubicBezTo>
                    <a:pt x="384" y="383"/>
                    <a:pt x="384" y="383"/>
                    <a:pt x="384" y="383"/>
                  </a:cubicBezTo>
                  <a:cubicBezTo>
                    <a:pt x="383" y="382"/>
                    <a:pt x="382" y="381"/>
                    <a:pt x="381" y="380"/>
                  </a:cubicBezTo>
                  <a:cubicBezTo>
                    <a:pt x="375" y="374"/>
                    <a:pt x="373" y="366"/>
                    <a:pt x="377" y="361"/>
                  </a:cubicBezTo>
                  <a:cubicBezTo>
                    <a:pt x="381" y="357"/>
                    <a:pt x="389" y="357"/>
                    <a:pt x="397" y="363"/>
                  </a:cubicBezTo>
                  <a:cubicBezTo>
                    <a:pt x="398" y="363"/>
                    <a:pt x="398" y="364"/>
                    <a:pt x="399" y="364"/>
                  </a:cubicBezTo>
                  <a:cubicBezTo>
                    <a:pt x="400" y="365"/>
                    <a:pt x="400" y="365"/>
                    <a:pt x="400" y="365"/>
                  </a:cubicBezTo>
                  <a:cubicBezTo>
                    <a:pt x="402" y="362"/>
                    <a:pt x="405" y="359"/>
                    <a:pt x="407" y="356"/>
                  </a:cubicBezTo>
                  <a:cubicBezTo>
                    <a:pt x="406" y="355"/>
                    <a:pt x="406" y="355"/>
                    <a:pt x="406" y="355"/>
                  </a:cubicBezTo>
                  <a:cubicBezTo>
                    <a:pt x="405" y="355"/>
                    <a:pt x="405" y="354"/>
                    <a:pt x="404" y="354"/>
                  </a:cubicBezTo>
                  <a:cubicBezTo>
                    <a:pt x="396" y="348"/>
                    <a:pt x="393" y="340"/>
                    <a:pt x="396" y="335"/>
                  </a:cubicBezTo>
                  <a:cubicBezTo>
                    <a:pt x="399" y="330"/>
                    <a:pt x="408" y="329"/>
                    <a:pt x="417" y="334"/>
                  </a:cubicBezTo>
                  <a:cubicBezTo>
                    <a:pt x="417" y="334"/>
                    <a:pt x="418" y="334"/>
                    <a:pt x="419" y="335"/>
                  </a:cubicBezTo>
                  <a:cubicBezTo>
                    <a:pt x="419" y="335"/>
                    <a:pt x="419" y="335"/>
                    <a:pt x="420" y="336"/>
                  </a:cubicBezTo>
                  <a:cubicBezTo>
                    <a:pt x="422" y="332"/>
                    <a:pt x="424" y="329"/>
                    <a:pt x="425" y="325"/>
                  </a:cubicBezTo>
                  <a:cubicBezTo>
                    <a:pt x="425" y="325"/>
                    <a:pt x="425" y="325"/>
                    <a:pt x="425" y="325"/>
                  </a:cubicBezTo>
                  <a:cubicBezTo>
                    <a:pt x="424" y="325"/>
                    <a:pt x="423" y="324"/>
                    <a:pt x="423" y="324"/>
                  </a:cubicBezTo>
                  <a:cubicBezTo>
                    <a:pt x="423" y="324"/>
                    <a:pt x="423" y="324"/>
                    <a:pt x="423" y="324"/>
                  </a:cubicBezTo>
                  <a:cubicBezTo>
                    <a:pt x="413" y="320"/>
                    <a:pt x="409" y="313"/>
                    <a:pt x="411" y="308"/>
                  </a:cubicBezTo>
                  <a:cubicBezTo>
                    <a:pt x="413" y="302"/>
                    <a:pt x="422" y="296"/>
                    <a:pt x="432" y="304"/>
                  </a:cubicBezTo>
                  <a:cubicBezTo>
                    <a:pt x="431" y="304"/>
                    <a:pt x="431" y="304"/>
                    <a:pt x="431" y="304"/>
                  </a:cubicBezTo>
                  <a:cubicBezTo>
                    <a:pt x="432" y="304"/>
                    <a:pt x="433" y="303"/>
                    <a:pt x="433" y="304"/>
                  </a:cubicBezTo>
                  <a:cubicBezTo>
                    <a:pt x="434" y="304"/>
                    <a:pt x="434" y="304"/>
                    <a:pt x="435" y="304"/>
                  </a:cubicBezTo>
                  <a:cubicBezTo>
                    <a:pt x="436" y="300"/>
                    <a:pt x="438" y="296"/>
                    <a:pt x="439" y="293"/>
                  </a:cubicBezTo>
                  <a:cubicBezTo>
                    <a:pt x="438" y="293"/>
                    <a:pt x="438" y="292"/>
                    <a:pt x="437" y="292"/>
                  </a:cubicBezTo>
                  <a:cubicBezTo>
                    <a:pt x="436" y="292"/>
                    <a:pt x="436" y="292"/>
                    <a:pt x="435" y="292"/>
                  </a:cubicBezTo>
                  <a:cubicBezTo>
                    <a:pt x="426" y="289"/>
                    <a:pt x="420" y="282"/>
                    <a:pt x="421" y="276"/>
                  </a:cubicBezTo>
                  <a:cubicBezTo>
                    <a:pt x="423" y="270"/>
                    <a:pt x="432" y="267"/>
                    <a:pt x="442" y="268"/>
                  </a:cubicBezTo>
                  <a:cubicBezTo>
                    <a:pt x="442" y="268"/>
                    <a:pt x="442" y="268"/>
                    <a:pt x="442" y="268"/>
                  </a:cubicBezTo>
                  <a:cubicBezTo>
                    <a:pt x="442" y="268"/>
                    <a:pt x="442" y="269"/>
                    <a:pt x="443" y="269"/>
                  </a:cubicBezTo>
                  <a:cubicBezTo>
                    <a:pt x="444" y="269"/>
                    <a:pt x="444" y="269"/>
                    <a:pt x="445" y="269"/>
                  </a:cubicBezTo>
                  <a:cubicBezTo>
                    <a:pt x="446" y="265"/>
                    <a:pt x="446" y="261"/>
                    <a:pt x="447" y="258"/>
                  </a:cubicBezTo>
                  <a:cubicBezTo>
                    <a:pt x="446" y="258"/>
                    <a:pt x="445" y="257"/>
                    <a:pt x="445" y="257"/>
                  </a:cubicBezTo>
                  <a:cubicBezTo>
                    <a:pt x="444" y="257"/>
                    <a:pt x="443" y="256"/>
                    <a:pt x="443" y="256"/>
                  </a:cubicBezTo>
                  <a:cubicBezTo>
                    <a:pt x="443" y="256"/>
                    <a:pt x="443" y="256"/>
                    <a:pt x="443" y="256"/>
                  </a:cubicBezTo>
                  <a:cubicBezTo>
                    <a:pt x="433" y="256"/>
                    <a:pt x="427" y="250"/>
                    <a:pt x="427" y="244"/>
                  </a:cubicBezTo>
                  <a:cubicBezTo>
                    <a:pt x="427" y="237"/>
                    <a:pt x="435" y="233"/>
                    <a:pt x="447" y="234"/>
                  </a:cubicBezTo>
                  <a:cubicBezTo>
                    <a:pt x="447" y="234"/>
                    <a:pt x="447" y="234"/>
                    <a:pt x="447" y="234"/>
                  </a:cubicBezTo>
                  <a:cubicBezTo>
                    <a:pt x="447" y="234"/>
                    <a:pt x="447" y="234"/>
                    <a:pt x="447" y="234"/>
                  </a:cubicBezTo>
                  <a:moveTo>
                    <a:pt x="319" y="97"/>
                  </a:moveTo>
                  <a:cubicBezTo>
                    <a:pt x="333" y="88"/>
                    <a:pt x="355" y="106"/>
                    <a:pt x="372" y="132"/>
                  </a:cubicBezTo>
                  <a:cubicBezTo>
                    <a:pt x="388" y="159"/>
                    <a:pt x="395" y="187"/>
                    <a:pt x="381" y="196"/>
                  </a:cubicBezTo>
                  <a:cubicBezTo>
                    <a:pt x="369" y="203"/>
                    <a:pt x="340" y="187"/>
                    <a:pt x="324" y="162"/>
                  </a:cubicBezTo>
                  <a:cubicBezTo>
                    <a:pt x="309" y="138"/>
                    <a:pt x="307" y="104"/>
                    <a:pt x="319" y="97"/>
                  </a:cubicBezTo>
                  <a:moveTo>
                    <a:pt x="280" y="313"/>
                  </a:moveTo>
                  <a:cubicBezTo>
                    <a:pt x="231" y="344"/>
                    <a:pt x="167" y="329"/>
                    <a:pt x="136" y="280"/>
                  </a:cubicBezTo>
                  <a:cubicBezTo>
                    <a:pt x="106" y="231"/>
                    <a:pt x="120" y="167"/>
                    <a:pt x="169" y="137"/>
                  </a:cubicBezTo>
                  <a:cubicBezTo>
                    <a:pt x="218" y="106"/>
                    <a:pt x="282" y="121"/>
                    <a:pt x="313" y="169"/>
                  </a:cubicBezTo>
                  <a:cubicBezTo>
                    <a:pt x="343" y="218"/>
                    <a:pt x="329" y="283"/>
                    <a:pt x="280" y="313"/>
                  </a:cubicBezTo>
                  <a:moveTo>
                    <a:pt x="218" y="51"/>
                  </a:moveTo>
                  <a:cubicBezTo>
                    <a:pt x="249" y="50"/>
                    <a:pt x="277" y="58"/>
                    <a:pt x="277" y="75"/>
                  </a:cubicBezTo>
                  <a:cubicBezTo>
                    <a:pt x="278" y="89"/>
                    <a:pt x="249" y="106"/>
                    <a:pt x="220" y="107"/>
                  </a:cubicBezTo>
                  <a:cubicBezTo>
                    <a:pt x="191" y="108"/>
                    <a:pt x="161" y="93"/>
                    <a:pt x="161" y="79"/>
                  </a:cubicBezTo>
                  <a:cubicBezTo>
                    <a:pt x="160" y="62"/>
                    <a:pt x="187" y="52"/>
                    <a:pt x="218" y="51"/>
                  </a:cubicBezTo>
                  <a:moveTo>
                    <a:pt x="71" y="144"/>
                  </a:moveTo>
                  <a:cubicBezTo>
                    <a:pt x="85" y="116"/>
                    <a:pt x="106" y="96"/>
                    <a:pt x="121" y="104"/>
                  </a:cubicBezTo>
                  <a:cubicBezTo>
                    <a:pt x="133" y="110"/>
                    <a:pt x="134" y="144"/>
                    <a:pt x="120" y="170"/>
                  </a:cubicBezTo>
                  <a:cubicBezTo>
                    <a:pt x="107" y="195"/>
                    <a:pt x="79" y="214"/>
                    <a:pt x="66" y="207"/>
                  </a:cubicBezTo>
                  <a:cubicBezTo>
                    <a:pt x="51" y="199"/>
                    <a:pt x="56" y="171"/>
                    <a:pt x="71" y="144"/>
                  </a:cubicBezTo>
                  <a:moveTo>
                    <a:pt x="130" y="353"/>
                  </a:moveTo>
                  <a:cubicBezTo>
                    <a:pt x="116" y="362"/>
                    <a:pt x="94" y="343"/>
                    <a:pt x="77" y="317"/>
                  </a:cubicBezTo>
                  <a:cubicBezTo>
                    <a:pt x="61" y="291"/>
                    <a:pt x="54" y="263"/>
                    <a:pt x="68" y="254"/>
                  </a:cubicBezTo>
                  <a:cubicBezTo>
                    <a:pt x="80" y="247"/>
                    <a:pt x="109" y="263"/>
                    <a:pt x="125" y="287"/>
                  </a:cubicBezTo>
                  <a:cubicBezTo>
                    <a:pt x="140" y="312"/>
                    <a:pt x="142" y="346"/>
                    <a:pt x="130" y="353"/>
                  </a:cubicBezTo>
                  <a:moveTo>
                    <a:pt x="231" y="399"/>
                  </a:moveTo>
                  <a:cubicBezTo>
                    <a:pt x="200" y="400"/>
                    <a:pt x="172" y="392"/>
                    <a:pt x="172" y="375"/>
                  </a:cubicBezTo>
                  <a:cubicBezTo>
                    <a:pt x="171" y="361"/>
                    <a:pt x="200" y="344"/>
                    <a:pt x="229" y="343"/>
                  </a:cubicBezTo>
                  <a:cubicBezTo>
                    <a:pt x="258" y="342"/>
                    <a:pt x="288" y="357"/>
                    <a:pt x="288" y="371"/>
                  </a:cubicBezTo>
                  <a:cubicBezTo>
                    <a:pt x="289" y="387"/>
                    <a:pt x="262" y="397"/>
                    <a:pt x="231" y="399"/>
                  </a:cubicBezTo>
                  <a:moveTo>
                    <a:pt x="378" y="306"/>
                  </a:moveTo>
                  <a:cubicBezTo>
                    <a:pt x="364" y="334"/>
                    <a:pt x="343" y="354"/>
                    <a:pt x="328" y="346"/>
                  </a:cubicBezTo>
                  <a:cubicBezTo>
                    <a:pt x="316" y="339"/>
                    <a:pt x="315" y="306"/>
                    <a:pt x="329" y="280"/>
                  </a:cubicBezTo>
                  <a:cubicBezTo>
                    <a:pt x="342" y="254"/>
                    <a:pt x="370" y="236"/>
                    <a:pt x="383" y="243"/>
                  </a:cubicBezTo>
                  <a:cubicBezTo>
                    <a:pt x="398" y="250"/>
                    <a:pt x="393" y="279"/>
                    <a:pt x="378" y="30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6932633" y="2390376"/>
              <a:ext cx="1191002" cy="1192631"/>
            </a:xfrm>
            <a:custGeom>
              <a:avLst/>
              <a:gdLst>
                <a:gd name="T0" fmla="*/ 207 w 618"/>
                <a:gd name="T1" fmla="*/ 17 h 619"/>
                <a:gd name="T2" fmla="*/ 187 w 618"/>
                <a:gd name="T3" fmla="*/ 58 h 619"/>
                <a:gd name="T4" fmla="*/ 140 w 618"/>
                <a:gd name="T5" fmla="*/ 72 h 619"/>
                <a:gd name="T6" fmla="*/ 105 w 618"/>
                <a:gd name="T7" fmla="*/ 77 h 619"/>
                <a:gd name="T8" fmla="*/ 60 w 618"/>
                <a:gd name="T9" fmla="*/ 126 h 619"/>
                <a:gd name="T10" fmla="*/ 67 w 618"/>
                <a:gd name="T11" fmla="*/ 170 h 619"/>
                <a:gd name="T12" fmla="*/ 13 w 618"/>
                <a:gd name="T13" fmla="*/ 220 h 619"/>
                <a:gd name="T14" fmla="*/ 30 w 618"/>
                <a:gd name="T15" fmla="*/ 291 h 619"/>
                <a:gd name="T16" fmla="*/ 0 w 618"/>
                <a:gd name="T17" fmla="*/ 324 h 619"/>
                <a:gd name="T18" fmla="*/ 10 w 618"/>
                <a:gd name="T19" fmla="*/ 390 h 619"/>
                <a:gd name="T20" fmla="*/ 49 w 618"/>
                <a:gd name="T21" fmla="*/ 413 h 619"/>
                <a:gd name="T22" fmla="*/ 55 w 618"/>
                <a:gd name="T23" fmla="*/ 485 h 619"/>
                <a:gd name="T24" fmla="*/ 121 w 618"/>
                <a:gd name="T25" fmla="*/ 516 h 619"/>
                <a:gd name="T26" fmla="*/ 128 w 618"/>
                <a:gd name="T27" fmla="*/ 561 h 619"/>
                <a:gd name="T28" fmla="*/ 186 w 618"/>
                <a:gd name="T29" fmla="*/ 594 h 619"/>
                <a:gd name="T30" fmla="*/ 228 w 618"/>
                <a:gd name="T31" fmla="*/ 577 h 619"/>
                <a:gd name="T32" fmla="*/ 288 w 618"/>
                <a:gd name="T33" fmla="*/ 618 h 619"/>
                <a:gd name="T34" fmla="*/ 307 w 618"/>
                <a:gd name="T35" fmla="*/ 602 h 619"/>
                <a:gd name="T36" fmla="*/ 368 w 618"/>
                <a:gd name="T37" fmla="*/ 614 h 619"/>
                <a:gd name="T38" fmla="*/ 393 w 618"/>
                <a:gd name="T39" fmla="*/ 577 h 619"/>
                <a:gd name="T40" fmla="*/ 455 w 618"/>
                <a:gd name="T41" fmla="*/ 583 h 619"/>
                <a:gd name="T42" fmla="*/ 468 w 618"/>
                <a:gd name="T43" fmla="*/ 540 h 619"/>
                <a:gd name="T44" fmla="*/ 538 w 618"/>
                <a:gd name="T45" fmla="*/ 519 h 619"/>
                <a:gd name="T46" fmla="*/ 553 w 618"/>
                <a:gd name="T47" fmla="*/ 448 h 619"/>
                <a:gd name="T48" fmla="*/ 595 w 618"/>
                <a:gd name="T49" fmla="*/ 430 h 619"/>
                <a:gd name="T50" fmla="*/ 576 w 618"/>
                <a:gd name="T51" fmla="*/ 395 h 619"/>
                <a:gd name="T52" fmla="*/ 616 w 618"/>
                <a:gd name="T53" fmla="*/ 354 h 619"/>
                <a:gd name="T54" fmla="*/ 589 w 618"/>
                <a:gd name="T55" fmla="*/ 286 h 619"/>
                <a:gd name="T56" fmla="*/ 614 w 618"/>
                <a:gd name="T57" fmla="*/ 249 h 619"/>
                <a:gd name="T58" fmla="*/ 570 w 618"/>
                <a:gd name="T59" fmla="*/ 205 h 619"/>
                <a:gd name="T60" fmla="*/ 582 w 618"/>
                <a:gd name="T61" fmla="*/ 162 h 619"/>
                <a:gd name="T62" fmla="*/ 544 w 618"/>
                <a:gd name="T63" fmla="*/ 107 h 619"/>
                <a:gd name="T64" fmla="*/ 499 w 618"/>
                <a:gd name="T65" fmla="*/ 103 h 619"/>
                <a:gd name="T66" fmla="*/ 466 w 618"/>
                <a:gd name="T67" fmla="*/ 77 h 619"/>
                <a:gd name="T68" fmla="*/ 452 w 618"/>
                <a:gd name="T69" fmla="*/ 34 h 619"/>
                <a:gd name="T70" fmla="*/ 390 w 618"/>
                <a:gd name="T71" fmla="*/ 10 h 619"/>
                <a:gd name="T72" fmla="*/ 350 w 618"/>
                <a:gd name="T73" fmla="*/ 32 h 619"/>
                <a:gd name="T74" fmla="*/ 285 w 618"/>
                <a:gd name="T75" fmla="*/ 1 h 619"/>
                <a:gd name="T76" fmla="*/ 225 w 618"/>
                <a:gd name="T77" fmla="*/ 42 h 619"/>
                <a:gd name="T78" fmla="*/ 188 w 618"/>
                <a:gd name="T79" fmla="*/ 286 h 619"/>
                <a:gd name="T80" fmla="*/ 228 w 618"/>
                <a:gd name="T81" fmla="*/ 335 h 619"/>
                <a:gd name="T82" fmla="*/ 334 w 618"/>
                <a:gd name="T83" fmla="*/ 390 h 619"/>
                <a:gd name="T84" fmla="*/ 223 w 618"/>
                <a:gd name="T85" fmla="*/ 399 h 619"/>
                <a:gd name="T86" fmla="*/ 82 w 618"/>
                <a:gd name="T87" fmla="*/ 398 h 619"/>
                <a:gd name="T88" fmla="*/ 323 w 618"/>
                <a:gd name="T89" fmla="*/ 552 h 619"/>
                <a:gd name="T90" fmla="*/ 534 w 618"/>
                <a:gd name="T91" fmla="*/ 402 h 619"/>
                <a:gd name="T92" fmla="*/ 437 w 618"/>
                <a:gd name="T93" fmla="*/ 291 h 619"/>
                <a:gd name="T94" fmla="*/ 541 w 618"/>
                <a:gd name="T95" fmla="*/ 237 h 619"/>
                <a:gd name="T96" fmla="*/ 295 w 618"/>
                <a:gd name="T97" fmla="*/ 186 h 619"/>
                <a:gd name="T98" fmla="*/ 441 w 618"/>
                <a:gd name="T99" fmla="*/ 105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8" h="619">
                  <a:moveTo>
                    <a:pt x="225" y="42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83" y="27"/>
                    <a:pt x="183" y="27"/>
                    <a:pt x="183" y="27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74" y="64"/>
                    <a:pt x="162" y="71"/>
                    <a:pt x="150" y="7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08" y="115"/>
                    <a:pt x="98" y="125"/>
                    <a:pt x="89" y="137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67" y="170"/>
                    <a:pt x="67" y="170"/>
                    <a:pt x="67" y="170"/>
                  </a:cubicBezTo>
                  <a:cubicBezTo>
                    <a:pt x="59" y="183"/>
                    <a:pt x="53" y="196"/>
                    <a:pt x="48" y="209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3" y="220"/>
                    <a:pt x="13" y="220"/>
                    <a:pt x="13" y="220"/>
                  </a:cubicBezTo>
                  <a:cubicBezTo>
                    <a:pt x="9" y="232"/>
                    <a:pt x="9" y="232"/>
                    <a:pt x="9" y="232"/>
                  </a:cubicBezTo>
                  <a:cubicBezTo>
                    <a:pt x="36" y="248"/>
                    <a:pt x="36" y="248"/>
                    <a:pt x="36" y="248"/>
                  </a:cubicBezTo>
                  <a:cubicBezTo>
                    <a:pt x="33" y="262"/>
                    <a:pt x="31" y="276"/>
                    <a:pt x="30" y="291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30" y="331"/>
                    <a:pt x="30" y="331"/>
                    <a:pt x="30" y="331"/>
                  </a:cubicBezTo>
                  <a:cubicBezTo>
                    <a:pt x="31" y="346"/>
                    <a:pt x="34" y="360"/>
                    <a:pt x="37" y="374"/>
                  </a:cubicBezTo>
                  <a:cubicBezTo>
                    <a:pt x="10" y="390"/>
                    <a:pt x="10" y="390"/>
                    <a:pt x="10" y="390"/>
                  </a:cubicBezTo>
                  <a:cubicBezTo>
                    <a:pt x="14" y="403"/>
                    <a:pt x="14" y="403"/>
                    <a:pt x="14" y="403"/>
                  </a:cubicBezTo>
                  <a:cubicBezTo>
                    <a:pt x="18" y="415"/>
                    <a:pt x="18" y="415"/>
                    <a:pt x="18" y="415"/>
                  </a:cubicBezTo>
                  <a:cubicBezTo>
                    <a:pt x="49" y="413"/>
                    <a:pt x="49" y="413"/>
                    <a:pt x="49" y="413"/>
                  </a:cubicBezTo>
                  <a:cubicBezTo>
                    <a:pt x="55" y="426"/>
                    <a:pt x="61" y="439"/>
                    <a:pt x="68" y="452"/>
                  </a:cubicBezTo>
                  <a:cubicBezTo>
                    <a:pt x="47" y="475"/>
                    <a:pt x="47" y="475"/>
                    <a:pt x="47" y="475"/>
                  </a:cubicBezTo>
                  <a:cubicBezTo>
                    <a:pt x="55" y="485"/>
                    <a:pt x="55" y="485"/>
                    <a:pt x="55" y="485"/>
                  </a:cubicBezTo>
                  <a:cubicBezTo>
                    <a:pt x="62" y="496"/>
                    <a:pt x="62" y="496"/>
                    <a:pt x="62" y="496"/>
                  </a:cubicBezTo>
                  <a:cubicBezTo>
                    <a:pt x="91" y="485"/>
                    <a:pt x="91" y="485"/>
                    <a:pt x="91" y="485"/>
                  </a:cubicBezTo>
                  <a:cubicBezTo>
                    <a:pt x="100" y="496"/>
                    <a:pt x="110" y="507"/>
                    <a:pt x="121" y="516"/>
                  </a:cubicBezTo>
                  <a:cubicBezTo>
                    <a:pt x="108" y="545"/>
                    <a:pt x="108" y="545"/>
                    <a:pt x="108" y="545"/>
                  </a:cubicBezTo>
                  <a:cubicBezTo>
                    <a:pt x="118" y="553"/>
                    <a:pt x="118" y="553"/>
                    <a:pt x="118" y="553"/>
                  </a:cubicBezTo>
                  <a:cubicBezTo>
                    <a:pt x="128" y="561"/>
                    <a:pt x="128" y="561"/>
                    <a:pt x="128" y="561"/>
                  </a:cubicBezTo>
                  <a:cubicBezTo>
                    <a:pt x="153" y="542"/>
                    <a:pt x="153" y="542"/>
                    <a:pt x="153" y="542"/>
                  </a:cubicBezTo>
                  <a:cubicBezTo>
                    <a:pt x="165" y="550"/>
                    <a:pt x="177" y="557"/>
                    <a:pt x="190" y="563"/>
                  </a:cubicBezTo>
                  <a:cubicBezTo>
                    <a:pt x="186" y="594"/>
                    <a:pt x="186" y="594"/>
                    <a:pt x="186" y="594"/>
                  </a:cubicBezTo>
                  <a:cubicBezTo>
                    <a:pt x="198" y="598"/>
                    <a:pt x="198" y="598"/>
                    <a:pt x="198" y="598"/>
                  </a:cubicBezTo>
                  <a:cubicBezTo>
                    <a:pt x="210" y="603"/>
                    <a:pt x="210" y="603"/>
                    <a:pt x="210" y="603"/>
                  </a:cubicBezTo>
                  <a:cubicBezTo>
                    <a:pt x="228" y="577"/>
                    <a:pt x="228" y="577"/>
                    <a:pt x="228" y="577"/>
                  </a:cubicBezTo>
                  <a:cubicBezTo>
                    <a:pt x="242" y="582"/>
                    <a:pt x="256" y="585"/>
                    <a:pt x="270" y="587"/>
                  </a:cubicBezTo>
                  <a:cubicBezTo>
                    <a:pt x="275" y="618"/>
                    <a:pt x="275" y="618"/>
                    <a:pt x="275" y="618"/>
                  </a:cubicBezTo>
                  <a:cubicBezTo>
                    <a:pt x="288" y="618"/>
                    <a:pt x="288" y="618"/>
                    <a:pt x="288" y="618"/>
                  </a:cubicBezTo>
                  <a:cubicBezTo>
                    <a:pt x="301" y="619"/>
                    <a:pt x="301" y="619"/>
                    <a:pt x="301" y="619"/>
                  </a:cubicBezTo>
                  <a:cubicBezTo>
                    <a:pt x="307" y="602"/>
                    <a:pt x="307" y="602"/>
                    <a:pt x="307" y="602"/>
                  </a:cubicBezTo>
                  <a:cubicBezTo>
                    <a:pt x="307" y="602"/>
                    <a:pt x="307" y="602"/>
                    <a:pt x="307" y="602"/>
                  </a:cubicBezTo>
                  <a:cubicBezTo>
                    <a:pt x="311" y="590"/>
                    <a:pt x="311" y="590"/>
                    <a:pt x="311" y="590"/>
                  </a:cubicBezTo>
                  <a:cubicBezTo>
                    <a:pt x="325" y="590"/>
                    <a:pt x="339" y="588"/>
                    <a:pt x="354" y="586"/>
                  </a:cubicBezTo>
                  <a:cubicBezTo>
                    <a:pt x="368" y="614"/>
                    <a:pt x="368" y="614"/>
                    <a:pt x="368" y="614"/>
                  </a:cubicBezTo>
                  <a:cubicBezTo>
                    <a:pt x="380" y="611"/>
                    <a:pt x="380" y="611"/>
                    <a:pt x="380" y="611"/>
                  </a:cubicBezTo>
                  <a:cubicBezTo>
                    <a:pt x="393" y="608"/>
                    <a:pt x="393" y="608"/>
                    <a:pt x="393" y="608"/>
                  </a:cubicBezTo>
                  <a:cubicBezTo>
                    <a:pt x="393" y="577"/>
                    <a:pt x="393" y="577"/>
                    <a:pt x="393" y="577"/>
                  </a:cubicBezTo>
                  <a:cubicBezTo>
                    <a:pt x="394" y="577"/>
                    <a:pt x="394" y="577"/>
                    <a:pt x="394" y="577"/>
                  </a:cubicBezTo>
                  <a:cubicBezTo>
                    <a:pt x="408" y="572"/>
                    <a:pt x="421" y="567"/>
                    <a:pt x="433" y="561"/>
                  </a:cubicBezTo>
                  <a:cubicBezTo>
                    <a:pt x="455" y="583"/>
                    <a:pt x="455" y="583"/>
                    <a:pt x="455" y="583"/>
                  </a:cubicBezTo>
                  <a:cubicBezTo>
                    <a:pt x="466" y="577"/>
                    <a:pt x="466" y="577"/>
                    <a:pt x="466" y="577"/>
                  </a:cubicBezTo>
                  <a:cubicBezTo>
                    <a:pt x="477" y="570"/>
                    <a:pt x="477" y="570"/>
                    <a:pt x="477" y="570"/>
                  </a:cubicBezTo>
                  <a:cubicBezTo>
                    <a:pt x="468" y="540"/>
                    <a:pt x="468" y="540"/>
                    <a:pt x="468" y="540"/>
                  </a:cubicBezTo>
                  <a:cubicBezTo>
                    <a:pt x="480" y="532"/>
                    <a:pt x="491" y="523"/>
                    <a:pt x="502" y="513"/>
                  </a:cubicBezTo>
                  <a:cubicBezTo>
                    <a:pt x="529" y="528"/>
                    <a:pt x="529" y="528"/>
                    <a:pt x="529" y="528"/>
                  </a:cubicBezTo>
                  <a:cubicBezTo>
                    <a:pt x="538" y="519"/>
                    <a:pt x="538" y="519"/>
                    <a:pt x="538" y="519"/>
                  </a:cubicBezTo>
                  <a:cubicBezTo>
                    <a:pt x="547" y="509"/>
                    <a:pt x="547" y="509"/>
                    <a:pt x="547" y="509"/>
                  </a:cubicBezTo>
                  <a:cubicBezTo>
                    <a:pt x="529" y="483"/>
                    <a:pt x="529" y="483"/>
                    <a:pt x="529" y="483"/>
                  </a:cubicBezTo>
                  <a:cubicBezTo>
                    <a:pt x="538" y="472"/>
                    <a:pt x="546" y="460"/>
                    <a:pt x="553" y="448"/>
                  </a:cubicBezTo>
                  <a:cubicBezTo>
                    <a:pt x="584" y="454"/>
                    <a:pt x="584" y="454"/>
                    <a:pt x="584" y="454"/>
                  </a:cubicBezTo>
                  <a:cubicBezTo>
                    <a:pt x="589" y="442"/>
                    <a:pt x="589" y="442"/>
                    <a:pt x="589" y="442"/>
                  </a:cubicBezTo>
                  <a:cubicBezTo>
                    <a:pt x="595" y="430"/>
                    <a:pt x="595" y="430"/>
                    <a:pt x="595" y="430"/>
                  </a:cubicBezTo>
                  <a:cubicBezTo>
                    <a:pt x="571" y="411"/>
                    <a:pt x="571" y="411"/>
                    <a:pt x="571" y="411"/>
                  </a:cubicBezTo>
                  <a:cubicBezTo>
                    <a:pt x="572" y="408"/>
                    <a:pt x="573" y="405"/>
                    <a:pt x="574" y="402"/>
                  </a:cubicBezTo>
                  <a:cubicBezTo>
                    <a:pt x="576" y="395"/>
                    <a:pt x="576" y="395"/>
                    <a:pt x="576" y="395"/>
                  </a:cubicBezTo>
                  <a:cubicBezTo>
                    <a:pt x="579" y="386"/>
                    <a:pt x="581" y="378"/>
                    <a:pt x="583" y="370"/>
                  </a:cubicBezTo>
                  <a:cubicBezTo>
                    <a:pt x="614" y="367"/>
                    <a:pt x="614" y="367"/>
                    <a:pt x="614" y="367"/>
                  </a:cubicBezTo>
                  <a:cubicBezTo>
                    <a:pt x="616" y="354"/>
                    <a:pt x="616" y="354"/>
                    <a:pt x="616" y="354"/>
                  </a:cubicBezTo>
                  <a:cubicBezTo>
                    <a:pt x="618" y="341"/>
                    <a:pt x="618" y="341"/>
                    <a:pt x="618" y="341"/>
                  </a:cubicBezTo>
                  <a:cubicBezTo>
                    <a:pt x="589" y="329"/>
                    <a:pt x="589" y="329"/>
                    <a:pt x="589" y="329"/>
                  </a:cubicBezTo>
                  <a:cubicBezTo>
                    <a:pt x="590" y="315"/>
                    <a:pt x="590" y="301"/>
                    <a:pt x="589" y="286"/>
                  </a:cubicBezTo>
                  <a:cubicBezTo>
                    <a:pt x="618" y="274"/>
                    <a:pt x="618" y="274"/>
                    <a:pt x="618" y="274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614" y="249"/>
                    <a:pt x="614" y="249"/>
                    <a:pt x="614" y="249"/>
                  </a:cubicBezTo>
                  <a:cubicBezTo>
                    <a:pt x="582" y="246"/>
                    <a:pt x="582" y="246"/>
                    <a:pt x="582" y="246"/>
                  </a:cubicBezTo>
                  <a:cubicBezTo>
                    <a:pt x="581" y="239"/>
                    <a:pt x="579" y="232"/>
                    <a:pt x="577" y="225"/>
                  </a:cubicBezTo>
                  <a:cubicBezTo>
                    <a:pt x="575" y="218"/>
                    <a:pt x="572" y="212"/>
                    <a:pt x="570" y="205"/>
                  </a:cubicBezTo>
                  <a:cubicBezTo>
                    <a:pt x="594" y="185"/>
                    <a:pt x="594" y="185"/>
                    <a:pt x="594" y="185"/>
                  </a:cubicBezTo>
                  <a:cubicBezTo>
                    <a:pt x="588" y="173"/>
                    <a:pt x="588" y="173"/>
                    <a:pt x="588" y="173"/>
                  </a:cubicBezTo>
                  <a:cubicBezTo>
                    <a:pt x="582" y="162"/>
                    <a:pt x="582" y="162"/>
                    <a:pt x="582" y="162"/>
                  </a:cubicBezTo>
                  <a:cubicBezTo>
                    <a:pt x="552" y="168"/>
                    <a:pt x="552" y="168"/>
                    <a:pt x="552" y="168"/>
                  </a:cubicBezTo>
                  <a:cubicBezTo>
                    <a:pt x="544" y="156"/>
                    <a:pt x="536" y="144"/>
                    <a:pt x="527" y="133"/>
                  </a:cubicBezTo>
                  <a:cubicBezTo>
                    <a:pt x="544" y="107"/>
                    <a:pt x="544" y="107"/>
                    <a:pt x="544" y="107"/>
                  </a:cubicBezTo>
                  <a:cubicBezTo>
                    <a:pt x="535" y="97"/>
                    <a:pt x="535" y="97"/>
                    <a:pt x="535" y="97"/>
                  </a:cubicBezTo>
                  <a:cubicBezTo>
                    <a:pt x="526" y="88"/>
                    <a:pt x="526" y="88"/>
                    <a:pt x="526" y="88"/>
                  </a:cubicBezTo>
                  <a:cubicBezTo>
                    <a:pt x="499" y="103"/>
                    <a:pt x="499" y="103"/>
                    <a:pt x="499" y="103"/>
                  </a:cubicBezTo>
                  <a:cubicBezTo>
                    <a:pt x="493" y="97"/>
                    <a:pt x="486" y="92"/>
                    <a:pt x="479" y="87"/>
                  </a:cubicBezTo>
                  <a:cubicBezTo>
                    <a:pt x="473" y="82"/>
                    <a:pt x="473" y="82"/>
                    <a:pt x="473" y="82"/>
                  </a:cubicBezTo>
                  <a:cubicBezTo>
                    <a:pt x="471" y="80"/>
                    <a:pt x="468" y="78"/>
                    <a:pt x="466" y="77"/>
                  </a:cubicBezTo>
                  <a:cubicBezTo>
                    <a:pt x="474" y="47"/>
                    <a:pt x="474" y="47"/>
                    <a:pt x="474" y="47"/>
                  </a:cubicBezTo>
                  <a:cubicBezTo>
                    <a:pt x="463" y="40"/>
                    <a:pt x="463" y="40"/>
                    <a:pt x="463" y="40"/>
                  </a:cubicBezTo>
                  <a:cubicBezTo>
                    <a:pt x="452" y="34"/>
                    <a:pt x="452" y="34"/>
                    <a:pt x="452" y="34"/>
                  </a:cubicBezTo>
                  <a:cubicBezTo>
                    <a:pt x="430" y="57"/>
                    <a:pt x="430" y="57"/>
                    <a:pt x="430" y="57"/>
                  </a:cubicBezTo>
                  <a:cubicBezTo>
                    <a:pt x="417" y="50"/>
                    <a:pt x="404" y="45"/>
                    <a:pt x="390" y="41"/>
                  </a:cubicBezTo>
                  <a:cubicBezTo>
                    <a:pt x="390" y="10"/>
                    <a:pt x="390" y="10"/>
                    <a:pt x="390" y="10"/>
                  </a:cubicBezTo>
                  <a:cubicBezTo>
                    <a:pt x="377" y="7"/>
                    <a:pt x="377" y="7"/>
                    <a:pt x="377" y="7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50" y="32"/>
                    <a:pt x="350" y="32"/>
                    <a:pt x="350" y="32"/>
                  </a:cubicBezTo>
                  <a:cubicBezTo>
                    <a:pt x="336" y="30"/>
                    <a:pt x="322" y="29"/>
                    <a:pt x="307" y="29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67" y="33"/>
                    <a:pt x="267" y="33"/>
                    <a:pt x="267" y="33"/>
                  </a:cubicBezTo>
                  <a:cubicBezTo>
                    <a:pt x="253" y="35"/>
                    <a:pt x="239" y="38"/>
                    <a:pt x="225" y="42"/>
                  </a:cubicBezTo>
                  <a:moveTo>
                    <a:pt x="156" y="121"/>
                  </a:moveTo>
                  <a:cubicBezTo>
                    <a:pt x="198" y="255"/>
                    <a:pt x="198" y="255"/>
                    <a:pt x="198" y="255"/>
                  </a:cubicBezTo>
                  <a:cubicBezTo>
                    <a:pt x="201" y="266"/>
                    <a:pt x="197" y="279"/>
                    <a:pt x="188" y="286"/>
                  </a:cubicBezTo>
                  <a:cubicBezTo>
                    <a:pt x="73" y="367"/>
                    <a:pt x="73" y="367"/>
                    <a:pt x="73" y="367"/>
                  </a:cubicBezTo>
                  <a:cubicBezTo>
                    <a:pt x="50" y="274"/>
                    <a:pt x="84" y="179"/>
                    <a:pt x="156" y="121"/>
                  </a:cubicBezTo>
                  <a:moveTo>
                    <a:pt x="228" y="335"/>
                  </a:moveTo>
                  <a:cubicBezTo>
                    <a:pt x="214" y="291"/>
                    <a:pt x="239" y="243"/>
                    <a:pt x="284" y="229"/>
                  </a:cubicBezTo>
                  <a:cubicBezTo>
                    <a:pt x="328" y="215"/>
                    <a:pt x="375" y="240"/>
                    <a:pt x="389" y="284"/>
                  </a:cubicBezTo>
                  <a:cubicBezTo>
                    <a:pt x="404" y="329"/>
                    <a:pt x="379" y="376"/>
                    <a:pt x="334" y="390"/>
                  </a:cubicBezTo>
                  <a:cubicBezTo>
                    <a:pt x="290" y="404"/>
                    <a:pt x="242" y="380"/>
                    <a:pt x="228" y="335"/>
                  </a:cubicBezTo>
                  <a:moveTo>
                    <a:pt x="82" y="398"/>
                  </a:moveTo>
                  <a:cubicBezTo>
                    <a:pt x="223" y="399"/>
                    <a:pt x="223" y="399"/>
                    <a:pt x="223" y="399"/>
                  </a:cubicBezTo>
                  <a:cubicBezTo>
                    <a:pt x="235" y="399"/>
                    <a:pt x="246" y="407"/>
                    <a:pt x="249" y="418"/>
                  </a:cubicBezTo>
                  <a:cubicBezTo>
                    <a:pt x="291" y="552"/>
                    <a:pt x="291" y="552"/>
                    <a:pt x="291" y="552"/>
                  </a:cubicBezTo>
                  <a:cubicBezTo>
                    <a:pt x="200" y="546"/>
                    <a:pt x="117" y="487"/>
                    <a:pt x="82" y="398"/>
                  </a:cubicBezTo>
                  <a:moveTo>
                    <a:pt x="534" y="402"/>
                  </a:moveTo>
                  <a:cubicBezTo>
                    <a:pt x="507" y="466"/>
                    <a:pt x="454" y="519"/>
                    <a:pt x="382" y="542"/>
                  </a:cubicBezTo>
                  <a:cubicBezTo>
                    <a:pt x="363" y="548"/>
                    <a:pt x="343" y="551"/>
                    <a:pt x="323" y="552"/>
                  </a:cubicBezTo>
                  <a:cubicBezTo>
                    <a:pt x="368" y="419"/>
                    <a:pt x="368" y="419"/>
                    <a:pt x="368" y="419"/>
                  </a:cubicBezTo>
                  <a:cubicBezTo>
                    <a:pt x="372" y="408"/>
                    <a:pt x="382" y="400"/>
                    <a:pt x="394" y="401"/>
                  </a:cubicBezTo>
                  <a:cubicBezTo>
                    <a:pt x="534" y="402"/>
                    <a:pt x="534" y="402"/>
                    <a:pt x="534" y="402"/>
                  </a:cubicBezTo>
                  <a:moveTo>
                    <a:pt x="541" y="237"/>
                  </a:moveTo>
                  <a:cubicBezTo>
                    <a:pt x="555" y="282"/>
                    <a:pt x="555" y="328"/>
                    <a:pt x="544" y="371"/>
                  </a:cubicBezTo>
                  <a:cubicBezTo>
                    <a:pt x="437" y="291"/>
                    <a:pt x="437" y="291"/>
                    <a:pt x="437" y="291"/>
                  </a:cubicBezTo>
                  <a:cubicBezTo>
                    <a:pt x="424" y="282"/>
                    <a:pt x="419" y="266"/>
                    <a:pt x="424" y="251"/>
                  </a:cubicBezTo>
                  <a:cubicBezTo>
                    <a:pt x="467" y="125"/>
                    <a:pt x="467" y="125"/>
                    <a:pt x="467" y="125"/>
                  </a:cubicBezTo>
                  <a:cubicBezTo>
                    <a:pt x="500" y="153"/>
                    <a:pt x="527" y="191"/>
                    <a:pt x="541" y="237"/>
                  </a:cubicBezTo>
                  <a:moveTo>
                    <a:pt x="441" y="105"/>
                  </a:moveTo>
                  <a:cubicBezTo>
                    <a:pt x="327" y="186"/>
                    <a:pt x="327" y="186"/>
                    <a:pt x="327" y="186"/>
                  </a:cubicBezTo>
                  <a:cubicBezTo>
                    <a:pt x="317" y="193"/>
                    <a:pt x="304" y="193"/>
                    <a:pt x="295" y="186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98" y="92"/>
                    <a:pt x="216" y="84"/>
                    <a:pt x="236" y="78"/>
                  </a:cubicBezTo>
                  <a:cubicBezTo>
                    <a:pt x="308" y="55"/>
                    <a:pt x="382" y="68"/>
                    <a:pt x="441" y="1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6"/>
            <p:cNvSpPr>
              <a:spLocks noEditPoints="1"/>
            </p:cNvSpPr>
            <p:nvPr/>
          </p:nvSpPr>
          <p:spPr bwMode="auto">
            <a:xfrm>
              <a:off x="5942847" y="4075863"/>
              <a:ext cx="597130" cy="597945"/>
            </a:xfrm>
            <a:custGeom>
              <a:avLst/>
              <a:gdLst>
                <a:gd name="T0" fmla="*/ 234 w 310"/>
                <a:gd name="T1" fmla="*/ 262 h 310"/>
                <a:gd name="T2" fmla="*/ 263 w 310"/>
                <a:gd name="T3" fmla="*/ 266 h 310"/>
                <a:gd name="T4" fmla="*/ 264 w 310"/>
                <a:gd name="T5" fmla="*/ 250 h 310"/>
                <a:gd name="T6" fmla="*/ 280 w 310"/>
                <a:gd name="T7" fmla="*/ 234 h 310"/>
                <a:gd name="T8" fmla="*/ 289 w 310"/>
                <a:gd name="T9" fmla="*/ 216 h 310"/>
                <a:gd name="T10" fmla="*/ 288 w 310"/>
                <a:gd name="T11" fmla="*/ 192 h 310"/>
                <a:gd name="T12" fmla="*/ 308 w 310"/>
                <a:gd name="T13" fmla="*/ 184 h 310"/>
                <a:gd name="T14" fmla="*/ 287 w 310"/>
                <a:gd name="T15" fmla="*/ 164 h 310"/>
                <a:gd name="T16" fmla="*/ 310 w 310"/>
                <a:gd name="T17" fmla="*/ 146 h 310"/>
                <a:gd name="T18" fmla="*/ 298 w 310"/>
                <a:gd name="T19" fmla="*/ 135 h 310"/>
                <a:gd name="T20" fmla="*/ 296 w 310"/>
                <a:gd name="T21" fmla="*/ 112 h 310"/>
                <a:gd name="T22" fmla="*/ 290 w 310"/>
                <a:gd name="T23" fmla="*/ 94 h 310"/>
                <a:gd name="T24" fmla="*/ 276 w 310"/>
                <a:gd name="T25" fmla="*/ 76 h 310"/>
                <a:gd name="T26" fmla="*/ 277 w 310"/>
                <a:gd name="T27" fmla="*/ 59 h 310"/>
                <a:gd name="T28" fmla="*/ 250 w 310"/>
                <a:gd name="T29" fmla="*/ 62 h 310"/>
                <a:gd name="T30" fmla="*/ 250 w 310"/>
                <a:gd name="T31" fmla="*/ 32 h 310"/>
                <a:gd name="T32" fmla="*/ 233 w 310"/>
                <a:gd name="T33" fmla="*/ 34 h 310"/>
                <a:gd name="T34" fmla="*/ 214 w 310"/>
                <a:gd name="T35" fmla="*/ 23 h 310"/>
                <a:gd name="T36" fmla="*/ 206 w 310"/>
                <a:gd name="T37" fmla="*/ 8 h 310"/>
                <a:gd name="T38" fmla="*/ 183 w 310"/>
                <a:gd name="T39" fmla="*/ 25 h 310"/>
                <a:gd name="T40" fmla="*/ 169 w 310"/>
                <a:gd name="T41" fmla="*/ 0 h 310"/>
                <a:gd name="T42" fmla="*/ 156 w 310"/>
                <a:gd name="T43" fmla="*/ 11 h 310"/>
                <a:gd name="T44" fmla="*/ 133 w 310"/>
                <a:gd name="T45" fmla="*/ 9 h 310"/>
                <a:gd name="T46" fmla="*/ 114 w 310"/>
                <a:gd name="T47" fmla="*/ 13 h 310"/>
                <a:gd name="T48" fmla="*/ 94 w 310"/>
                <a:gd name="T49" fmla="*/ 24 h 310"/>
                <a:gd name="T50" fmla="*/ 83 w 310"/>
                <a:gd name="T51" fmla="*/ 17 h 310"/>
                <a:gd name="T52" fmla="*/ 78 w 310"/>
                <a:gd name="T53" fmla="*/ 34 h 310"/>
                <a:gd name="T54" fmla="*/ 58 w 310"/>
                <a:gd name="T55" fmla="*/ 44 h 310"/>
                <a:gd name="T56" fmla="*/ 44 w 310"/>
                <a:gd name="T57" fmla="*/ 58 h 310"/>
                <a:gd name="T58" fmla="*/ 33 w 310"/>
                <a:gd name="T59" fmla="*/ 78 h 310"/>
                <a:gd name="T60" fmla="*/ 17 w 310"/>
                <a:gd name="T61" fmla="*/ 84 h 310"/>
                <a:gd name="T62" fmla="*/ 31 w 310"/>
                <a:gd name="T63" fmla="*/ 109 h 310"/>
                <a:gd name="T64" fmla="*/ 4 w 310"/>
                <a:gd name="T65" fmla="*/ 119 h 310"/>
                <a:gd name="T66" fmla="*/ 13 w 310"/>
                <a:gd name="T67" fmla="*/ 134 h 310"/>
                <a:gd name="T68" fmla="*/ 8 w 310"/>
                <a:gd name="T69" fmla="*/ 156 h 310"/>
                <a:gd name="T70" fmla="*/ 9 w 310"/>
                <a:gd name="T71" fmla="*/ 176 h 310"/>
                <a:gd name="T72" fmla="*/ 17 w 310"/>
                <a:gd name="T73" fmla="*/ 197 h 310"/>
                <a:gd name="T74" fmla="*/ 11 w 310"/>
                <a:gd name="T75" fmla="*/ 213 h 310"/>
                <a:gd name="T76" fmla="*/ 39 w 310"/>
                <a:gd name="T77" fmla="*/ 219 h 310"/>
                <a:gd name="T78" fmla="*/ 29 w 310"/>
                <a:gd name="T79" fmla="*/ 246 h 310"/>
                <a:gd name="T80" fmla="*/ 46 w 310"/>
                <a:gd name="T81" fmla="*/ 249 h 310"/>
                <a:gd name="T82" fmla="*/ 60 w 310"/>
                <a:gd name="T83" fmla="*/ 267 h 310"/>
                <a:gd name="T84" fmla="*/ 75 w 310"/>
                <a:gd name="T85" fmla="*/ 279 h 310"/>
                <a:gd name="T86" fmla="*/ 97 w 310"/>
                <a:gd name="T87" fmla="*/ 287 h 310"/>
                <a:gd name="T88" fmla="*/ 104 w 310"/>
                <a:gd name="T89" fmla="*/ 302 h 310"/>
                <a:gd name="T90" fmla="*/ 126 w 310"/>
                <a:gd name="T91" fmla="*/ 284 h 310"/>
                <a:gd name="T92" fmla="*/ 142 w 310"/>
                <a:gd name="T93" fmla="*/ 309 h 310"/>
                <a:gd name="T94" fmla="*/ 155 w 310"/>
                <a:gd name="T95" fmla="*/ 299 h 310"/>
                <a:gd name="T96" fmla="*/ 177 w 310"/>
                <a:gd name="T97" fmla="*/ 301 h 310"/>
                <a:gd name="T98" fmla="*/ 197 w 310"/>
                <a:gd name="T99" fmla="*/ 297 h 310"/>
                <a:gd name="T100" fmla="*/ 217 w 310"/>
                <a:gd name="T101" fmla="*/ 286 h 310"/>
                <a:gd name="T102" fmla="*/ 227 w 310"/>
                <a:gd name="T103" fmla="*/ 292 h 310"/>
                <a:gd name="T104" fmla="*/ 128 w 310"/>
                <a:gd name="T105" fmla="*/ 120 h 310"/>
                <a:gd name="T106" fmla="*/ 141 w 310"/>
                <a:gd name="T107" fmla="*/ 124 h 310"/>
                <a:gd name="T108" fmla="*/ 198 w 310"/>
                <a:gd name="T109" fmla="*/ 143 h 310"/>
                <a:gd name="T110" fmla="*/ 202 w 310"/>
                <a:gd name="T111" fmla="*/ 130 h 310"/>
                <a:gd name="T112" fmla="*/ 126 w 310"/>
                <a:gd name="T113" fmla="*/ 169 h 310"/>
                <a:gd name="T114" fmla="*/ 133 w 310"/>
                <a:gd name="T115" fmla="*/ 166 h 310"/>
                <a:gd name="T116" fmla="*/ 166 w 310"/>
                <a:gd name="T117" fmla="*/ 177 h 310"/>
                <a:gd name="T118" fmla="*/ 171 w 310"/>
                <a:gd name="T119" fmla="*/ 184 h 310"/>
                <a:gd name="T120" fmla="*/ 167 w 310"/>
                <a:gd name="T121" fmla="*/ 19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0" h="310">
                  <a:moveTo>
                    <a:pt x="235" y="279"/>
                  </a:moveTo>
                  <a:cubicBezTo>
                    <a:pt x="233" y="276"/>
                    <a:pt x="233" y="276"/>
                    <a:pt x="233" y="276"/>
                  </a:cubicBezTo>
                  <a:cubicBezTo>
                    <a:pt x="230" y="272"/>
                    <a:pt x="230" y="266"/>
                    <a:pt x="234" y="262"/>
                  </a:cubicBezTo>
                  <a:cubicBezTo>
                    <a:pt x="239" y="257"/>
                    <a:pt x="247" y="258"/>
                    <a:pt x="251" y="263"/>
                  </a:cubicBezTo>
                  <a:cubicBezTo>
                    <a:pt x="253" y="266"/>
                    <a:pt x="253" y="266"/>
                    <a:pt x="253" y="266"/>
                  </a:cubicBezTo>
                  <a:cubicBezTo>
                    <a:pt x="255" y="269"/>
                    <a:pt x="260" y="269"/>
                    <a:pt x="263" y="266"/>
                  </a:cubicBezTo>
                  <a:cubicBezTo>
                    <a:pt x="265" y="265"/>
                    <a:pt x="266" y="264"/>
                    <a:pt x="268" y="262"/>
                  </a:cubicBezTo>
                  <a:cubicBezTo>
                    <a:pt x="270" y="259"/>
                    <a:pt x="270" y="254"/>
                    <a:pt x="267" y="252"/>
                  </a:cubicBezTo>
                  <a:cubicBezTo>
                    <a:pt x="264" y="250"/>
                    <a:pt x="264" y="250"/>
                    <a:pt x="264" y="250"/>
                  </a:cubicBezTo>
                  <a:cubicBezTo>
                    <a:pt x="260" y="246"/>
                    <a:pt x="258" y="240"/>
                    <a:pt x="261" y="235"/>
                  </a:cubicBezTo>
                  <a:cubicBezTo>
                    <a:pt x="264" y="229"/>
                    <a:pt x="272" y="228"/>
                    <a:pt x="277" y="232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3" y="236"/>
                    <a:pt x="288" y="235"/>
                    <a:pt x="290" y="232"/>
                  </a:cubicBezTo>
                  <a:cubicBezTo>
                    <a:pt x="291" y="230"/>
                    <a:pt x="292" y="228"/>
                    <a:pt x="293" y="226"/>
                  </a:cubicBezTo>
                  <a:cubicBezTo>
                    <a:pt x="295" y="222"/>
                    <a:pt x="293" y="218"/>
                    <a:pt x="289" y="216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0" y="213"/>
                    <a:pt x="277" y="206"/>
                    <a:pt x="280" y="200"/>
                  </a:cubicBezTo>
                  <a:cubicBezTo>
                    <a:pt x="277" y="195"/>
                    <a:pt x="282" y="189"/>
                    <a:pt x="288" y="192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301" y="197"/>
                    <a:pt x="305" y="195"/>
                    <a:pt x="306" y="190"/>
                  </a:cubicBezTo>
                  <a:cubicBezTo>
                    <a:pt x="307" y="188"/>
                    <a:pt x="307" y="186"/>
                    <a:pt x="308" y="184"/>
                  </a:cubicBezTo>
                  <a:cubicBezTo>
                    <a:pt x="308" y="180"/>
                    <a:pt x="305" y="176"/>
                    <a:pt x="301" y="176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1" y="175"/>
                    <a:pt x="287" y="170"/>
                    <a:pt x="287" y="164"/>
                  </a:cubicBezTo>
                  <a:cubicBezTo>
                    <a:pt x="288" y="157"/>
                    <a:pt x="293" y="153"/>
                    <a:pt x="300" y="153"/>
                  </a:cubicBezTo>
                  <a:cubicBezTo>
                    <a:pt x="303" y="154"/>
                    <a:pt x="303" y="154"/>
                    <a:pt x="303" y="154"/>
                  </a:cubicBezTo>
                  <a:cubicBezTo>
                    <a:pt x="307" y="154"/>
                    <a:pt x="310" y="151"/>
                    <a:pt x="310" y="146"/>
                  </a:cubicBezTo>
                  <a:cubicBezTo>
                    <a:pt x="310" y="144"/>
                    <a:pt x="310" y="142"/>
                    <a:pt x="310" y="140"/>
                  </a:cubicBezTo>
                  <a:cubicBezTo>
                    <a:pt x="309" y="136"/>
                    <a:pt x="305" y="133"/>
                    <a:pt x="301" y="134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292" y="136"/>
                    <a:pt x="286" y="132"/>
                    <a:pt x="285" y="126"/>
                  </a:cubicBezTo>
                  <a:cubicBezTo>
                    <a:pt x="283" y="120"/>
                    <a:pt x="287" y="114"/>
                    <a:pt x="293" y="113"/>
                  </a:cubicBezTo>
                  <a:cubicBezTo>
                    <a:pt x="296" y="112"/>
                    <a:pt x="296" y="112"/>
                    <a:pt x="296" y="112"/>
                  </a:cubicBezTo>
                  <a:cubicBezTo>
                    <a:pt x="300" y="111"/>
                    <a:pt x="303" y="107"/>
                    <a:pt x="301" y="103"/>
                  </a:cubicBezTo>
                  <a:cubicBezTo>
                    <a:pt x="301" y="101"/>
                    <a:pt x="300" y="99"/>
                    <a:pt x="299" y="97"/>
                  </a:cubicBezTo>
                  <a:cubicBezTo>
                    <a:pt x="298" y="93"/>
                    <a:pt x="293" y="92"/>
                    <a:pt x="290" y="94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1" y="98"/>
                    <a:pt x="274" y="96"/>
                    <a:pt x="271" y="91"/>
                  </a:cubicBezTo>
                  <a:cubicBezTo>
                    <a:pt x="268" y="85"/>
                    <a:pt x="270" y="79"/>
                    <a:pt x="276" y="76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2" y="72"/>
                    <a:pt x="283" y="67"/>
                    <a:pt x="281" y="64"/>
                  </a:cubicBezTo>
                  <a:cubicBezTo>
                    <a:pt x="280" y="62"/>
                    <a:pt x="278" y="61"/>
                    <a:pt x="277" y="59"/>
                  </a:cubicBezTo>
                  <a:cubicBezTo>
                    <a:pt x="275" y="56"/>
                    <a:pt x="270" y="55"/>
                    <a:pt x="267" y="58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260" y="64"/>
                    <a:pt x="254" y="65"/>
                    <a:pt x="250" y="62"/>
                  </a:cubicBezTo>
                  <a:cubicBezTo>
                    <a:pt x="244" y="58"/>
                    <a:pt x="244" y="50"/>
                    <a:pt x="249" y="45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4" y="40"/>
                    <a:pt x="254" y="35"/>
                    <a:pt x="250" y="32"/>
                  </a:cubicBezTo>
                  <a:cubicBezTo>
                    <a:pt x="249" y="31"/>
                    <a:pt x="247" y="30"/>
                    <a:pt x="245" y="28"/>
                  </a:cubicBezTo>
                  <a:cubicBezTo>
                    <a:pt x="242" y="26"/>
                    <a:pt x="237" y="27"/>
                    <a:pt x="235" y="31"/>
                  </a:cubicBezTo>
                  <a:cubicBezTo>
                    <a:pt x="233" y="34"/>
                    <a:pt x="233" y="34"/>
                    <a:pt x="233" y="34"/>
                  </a:cubicBezTo>
                  <a:cubicBezTo>
                    <a:pt x="230" y="39"/>
                    <a:pt x="223" y="41"/>
                    <a:pt x="218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3" y="35"/>
                    <a:pt x="211" y="28"/>
                    <a:pt x="214" y="23"/>
                  </a:cubicBezTo>
                  <a:cubicBezTo>
                    <a:pt x="215" y="20"/>
                    <a:pt x="215" y="20"/>
                    <a:pt x="215" y="20"/>
                  </a:cubicBezTo>
                  <a:cubicBezTo>
                    <a:pt x="217" y="17"/>
                    <a:pt x="216" y="12"/>
                    <a:pt x="212" y="10"/>
                  </a:cubicBezTo>
                  <a:cubicBezTo>
                    <a:pt x="210" y="10"/>
                    <a:pt x="208" y="9"/>
                    <a:pt x="206" y="8"/>
                  </a:cubicBezTo>
                  <a:cubicBezTo>
                    <a:pt x="202" y="7"/>
                    <a:pt x="198" y="9"/>
                    <a:pt x="197" y="13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5" y="23"/>
                    <a:pt x="189" y="27"/>
                    <a:pt x="183" y="25"/>
                  </a:cubicBezTo>
                  <a:cubicBezTo>
                    <a:pt x="177" y="24"/>
                    <a:pt x="173" y="18"/>
                    <a:pt x="174" y="1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5"/>
                    <a:pt x="173" y="1"/>
                    <a:pt x="169" y="0"/>
                  </a:cubicBezTo>
                  <a:cubicBezTo>
                    <a:pt x="167" y="0"/>
                    <a:pt x="165" y="0"/>
                    <a:pt x="163" y="0"/>
                  </a:cubicBezTo>
                  <a:cubicBezTo>
                    <a:pt x="158" y="0"/>
                    <a:pt x="155" y="3"/>
                    <a:pt x="155" y="7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6" y="17"/>
                    <a:pt x="151" y="22"/>
                    <a:pt x="145" y="23"/>
                  </a:cubicBezTo>
                  <a:cubicBezTo>
                    <a:pt x="139" y="23"/>
                    <a:pt x="134" y="18"/>
                    <a:pt x="133" y="12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5"/>
                    <a:pt x="129" y="2"/>
                    <a:pt x="125" y="3"/>
                  </a:cubicBezTo>
                  <a:cubicBezTo>
                    <a:pt x="123" y="3"/>
                    <a:pt x="121" y="4"/>
                    <a:pt x="119" y="4"/>
                  </a:cubicBezTo>
                  <a:cubicBezTo>
                    <a:pt x="115" y="5"/>
                    <a:pt x="112" y="9"/>
                    <a:pt x="114" y="13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7" y="23"/>
                    <a:pt x="114" y="29"/>
                    <a:pt x="108" y="31"/>
                  </a:cubicBezTo>
                  <a:cubicBezTo>
                    <a:pt x="102" y="33"/>
                    <a:pt x="96" y="30"/>
                    <a:pt x="94" y="24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2" y="17"/>
                    <a:pt x="87" y="15"/>
                    <a:pt x="83" y="17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8"/>
                    <a:pt x="79" y="19"/>
                    <a:pt x="78" y="21"/>
                  </a:cubicBezTo>
                  <a:cubicBezTo>
                    <a:pt x="74" y="23"/>
                    <a:pt x="73" y="27"/>
                    <a:pt x="75" y="31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81" y="39"/>
                    <a:pt x="80" y="46"/>
                    <a:pt x="75" y="49"/>
                  </a:cubicBezTo>
                  <a:cubicBezTo>
                    <a:pt x="70" y="53"/>
                    <a:pt x="63" y="52"/>
                    <a:pt x="60" y="47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5" y="41"/>
                    <a:pt x="50" y="40"/>
                    <a:pt x="47" y="43"/>
                  </a:cubicBezTo>
                  <a:cubicBezTo>
                    <a:pt x="46" y="45"/>
                    <a:pt x="44" y="46"/>
                    <a:pt x="43" y="48"/>
                  </a:cubicBezTo>
                  <a:cubicBezTo>
                    <a:pt x="40" y="51"/>
                    <a:pt x="40" y="56"/>
                    <a:pt x="44" y="58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52" y="64"/>
                    <a:pt x="52" y="71"/>
                    <a:pt x="49" y="76"/>
                  </a:cubicBezTo>
                  <a:cubicBezTo>
                    <a:pt x="45" y="81"/>
                    <a:pt x="38" y="82"/>
                    <a:pt x="33" y="78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7" y="74"/>
                    <a:pt x="22" y="75"/>
                    <a:pt x="20" y="78"/>
                  </a:cubicBezTo>
                  <a:cubicBezTo>
                    <a:pt x="19" y="80"/>
                    <a:pt x="18" y="82"/>
                    <a:pt x="17" y="84"/>
                  </a:cubicBezTo>
                  <a:cubicBezTo>
                    <a:pt x="15" y="87"/>
                    <a:pt x="17" y="92"/>
                    <a:pt x="21" y="93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30" y="97"/>
                    <a:pt x="33" y="104"/>
                    <a:pt x="31" y="109"/>
                  </a:cubicBezTo>
                  <a:cubicBezTo>
                    <a:pt x="34" y="114"/>
                    <a:pt x="28" y="120"/>
                    <a:pt x="23" y="11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0" y="113"/>
                    <a:pt x="5" y="115"/>
                    <a:pt x="4" y="119"/>
                  </a:cubicBezTo>
                  <a:cubicBezTo>
                    <a:pt x="4" y="121"/>
                    <a:pt x="3" y="123"/>
                    <a:pt x="3" y="125"/>
                  </a:cubicBezTo>
                  <a:cubicBezTo>
                    <a:pt x="2" y="130"/>
                    <a:pt x="5" y="133"/>
                    <a:pt x="9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8" y="135"/>
                    <a:pt x="23" y="139"/>
                    <a:pt x="23" y="144"/>
                  </a:cubicBezTo>
                  <a:cubicBezTo>
                    <a:pt x="24" y="151"/>
                    <a:pt x="18" y="157"/>
                    <a:pt x="11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4" y="156"/>
                    <a:pt x="0" y="159"/>
                    <a:pt x="0" y="163"/>
                  </a:cubicBezTo>
                  <a:cubicBezTo>
                    <a:pt x="0" y="165"/>
                    <a:pt x="1" y="168"/>
                    <a:pt x="1" y="170"/>
                  </a:cubicBezTo>
                  <a:cubicBezTo>
                    <a:pt x="1" y="174"/>
                    <a:pt x="5" y="177"/>
                    <a:pt x="9" y="176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8" y="174"/>
                    <a:pt x="23" y="177"/>
                    <a:pt x="25" y="182"/>
                  </a:cubicBezTo>
                  <a:cubicBezTo>
                    <a:pt x="28" y="188"/>
                    <a:pt x="24" y="196"/>
                    <a:pt x="17" y="197"/>
                  </a:cubicBezTo>
                  <a:cubicBezTo>
                    <a:pt x="14" y="198"/>
                    <a:pt x="14" y="198"/>
                    <a:pt x="14" y="198"/>
                  </a:cubicBezTo>
                  <a:cubicBezTo>
                    <a:pt x="10" y="198"/>
                    <a:pt x="8" y="203"/>
                    <a:pt x="9" y="207"/>
                  </a:cubicBezTo>
                  <a:cubicBezTo>
                    <a:pt x="10" y="209"/>
                    <a:pt x="10" y="211"/>
                    <a:pt x="11" y="213"/>
                  </a:cubicBezTo>
                  <a:cubicBezTo>
                    <a:pt x="13" y="216"/>
                    <a:pt x="17" y="218"/>
                    <a:pt x="21" y="216"/>
                  </a:cubicBezTo>
                  <a:cubicBezTo>
                    <a:pt x="24" y="214"/>
                    <a:pt x="24" y="214"/>
                    <a:pt x="24" y="214"/>
                  </a:cubicBezTo>
                  <a:cubicBezTo>
                    <a:pt x="30" y="212"/>
                    <a:pt x="36" y="214"/>
                    <a:pt x="39" y="219"/>
                  </a:cubicBezTo>
                  <a:cubicBezTo>
                    <a:pt x="42" y="224"/>
                    <a:pt x="40" y="231"/>
                    <a:pt x="35" y="234"/>
                  </a:cubicBezTo>
                  <a:cubicBezTo>
                    <a:pt x="32" y="236"/>
                    <a:pt x="32" y="236"/>
                    <a:pt x="32" y="236"/>
                  </a:cubicBezTo>
                  <a:cubicBezTo>
                    <a:pt x="28" y="238"/>
                    <a:pt x="27" y="242"/>
                    <a:pt x="29" y="246"/>
                  </a:cubicBezTo>
                  <a:cubicBezTo>
                    <a:pt x="31" y="248"/>
                    <a:pt x="32" y="249"/>
                    <a:pt x="33" y="251"/>
                  </a:cubicBezTo>
                  <a:cubicBezTo>
                    <a:pt x="36" y="254"/>
                    <a:pt x="41" y="254"/>
                    <a:pt x="44" y="252"/>
                  </a:cubicBezTo>
                  <a:cubicBezTo>
                    <a:pt x="46" y="249"/>
                    <a:pt x="46" y="249"/>
                    <a:pt x="46" y="249"/>
                  </a:cubicBezTo>
                  <a:cubicBezTo>
                    <a:pt x="50" y="245"/>
                    <a:pt x="56" y="245"/>
                    <a:pt x="61" y="248"/>
                  </a:cubicBezTo>
                  <a:cubicBezTo>
                    <a:pt x="66" y="252"/>
                    <a:pt x="67" y="260"/>
                    <a:pt x="62" y="265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57" y="270"/>
                    <a:pt x="57" y="275"/>
                    <a:pt x="60" y="278"/>
                  </a:cubicBezTo>
                  <a:cubicBezTo>
                    <a:pt x="62" y="279"/>
                    <a:pt x="63" y="280"/>
                    <a:pt x="65" y="281"/>
                  </a:cubicBezTo>
                  <a:cubicBezTo>
                    <a:pt x="69" y="284"/>
                    <a:pt x="73" y="283"/>
                    <a:pt x="75" y="279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80" y="271"/>
                    <a:pt x="85" y="269"/>
                    <a:pt x="91" y="271"/>
                  </a:cubicBezTo>
                  <a:cubicBezTo>
                    <a:pt x="97" y="273"/>
                    <a:pt x="100" y="281"/>
                    <a:pt x="97" y="287"/>
                  </a:cubicBezTo>
                  <a:cubicBezTo>
                    <a:pt x="95" y="289"/>
                    <a:pt x="95" y="289"/>
                    <a:pt x="95" y="289"/>
                  </a:cubicBezTo>
                  <a:cubicBezTo>
                    <a:pt x="93" y="293"/>
                    <a:pt x="95" y="298"/>
                    <a:pt x="99" y="299"/>
                  </a:cubicBezTo>
                  <a:cubicBezTo>
                    <a:pt x="101" y="300"/>
                    <a:pt x="102" y="301"/>
                    <a:pt x="104" y="302"/>
                  </a:cubicBezTo>
                  <a:cubicBezTo>
                    <a:pt x="108" y="303"/>
                    <a:pt x="113" y="301"/>
                    <a:pt x="114" y="297"/>
                  </a:cubicBezTo>
                  <a:cubicBezTo>
                    <a:pt x="114" y="293"/>
                    <a:pt x="114" y="293"/>
                    <a:pt x="114" y="293"/>
                  </a:cubicBezTo>
                  <a:cubicBezTo>
                    <a:pt x="116" y="288"/>
                    <a:pt x="120" y="284"/>
                    <a:pt x="126" y="284"/>
                  </a:cubicBezTo>
                  <a:cubicBezTo>
                    <a:pt x="133" y="285"/>
                    <a:pt x="138" y="291"/>
                    <a:pt x="136" y="298"/>
                  </a:cubicBezTo>
                  <a:cubicBezTo>
                    <a:pt x="135" y="301"/>
                    <a:pt x="135" y="301"/>
                    <a:pt x="135" y="301"/>
                  </a:cubicBezTo>
                  <a:cubicBezTo>
                    <a:pt x="134" y="305"/>
                    <a:pt x="137" y="309"/>
                    <a:pt x="142" y="309"/>
                  </a:cubicBezTo>
                  <a:cubicBezTo>
                    <a:pt x="144" y="310"/>
                    <a:pt x="146" y="310"/>
                    <a:pt x="148" y="310"/>
                  </a:cubicBezTo>
                  <a:cubicBezTo>
                    <a:pt x="152" y="310"/>
                    <a:pt x="155" y="307"/>
                    <a:pt x="155" y="303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5" y="293"/>
                    <a:pt x="159" y="287"/>
                    <a:pt x="165" y="287"/>
                  </a:cubicBezTo>
                  <a:cubicBezTo>
                    <a:pt x="171" y="284"/>
                    <a:pt x="177" y="288"/>
                    <a:pt x="177" y="294"/>
                  </a:cubicBezTo>
                  <a:cubicBezTo>
                    <a:pt x="177" y="301"/>
                    <a:pt x="177" y="301"/>
                    <a:pt x="177" y="301"/>
                  </a:cubicBezTo>
                  <a:cubicBezTo>
                    <a:pt x="178" y="305"/>
                    <a:pt x="182" y="308"/>
                    <a:pt x="186" y="307"/>
                  </a:cubicBezTo>
                  <a:cubicBezTo>
                    <a:pt x="188" y="307"/>
                    <a:pt x="190" y="306"/>
                    <a:pt x="192" y="306"/>
                  </a:cubicBezTo>
                  <a:cubicBezTo>
                    <a:pt x="196" y="305"/>
                    <a:pt x="198" y="300"/>
                    <a:pt x="197" y="297"/>
                  </a:cubicBezTo>
                  <a:cubicBezTo>
                    <a:pt x="195" y="293"/>
                    <a:pt x="195" y="293"/>
                    <a:pt x="195" y="293"/>
                  </a:cubicBezTo>
                  <a:cubicBezTo>
                    <a:pt x="193" y="287"/>
                    <a:pt x="197" y="279"/>
                    <a:pt x="204" y="278"/>
                  </a:cubicBezTo>
                  <a:cubicBezTo>
                    <a:pt x="210" y="277"/>
                    <a:pt x="215" y="281"/>
                    <a:pt x="217" y="286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9" y="292"/>
                    <a:pt x="224" y="294"/>
                    <a:pt x="227" y="292"/>
                  </a:cubicBezTo>
                  <a:cubicBezTo>
                    <a:pt x="227" y="292"/>
                    <a:pt x="227" y="292"/>
                    <a:pt x="227" y="292"/>
                  </a:cubicBezTo>
                  <a:cubicBezTo>
                    <a:pt x="229" y="291"/>
                    <a:pt x="231" y="290"/>
                    <a:pt x="233" y="289"/>
                  </a:cubicBezTo>
                  <a:cubicBezTo>
                    <a:pt x="236" y="287"/>
                    <a:pt x="237" y="282"/>
                    <a:pt x="235" y="279"/>
                  </a:cubicBezTo>
                  <a:moveTo>
                    <a:pt x="128" y="120"/>
                  </a:moveTo>
                  <a:cubicBezTo>
                    <a:pt x="125" y="116"/>
                    <a:pt x="127" y="110"/>
                    <a:pt x="132" y="108"/>
                  </a:cubicBezTo>
                  <a:cubicBezTo>
                    <a:pt x="136" y="105"/>
                    <a:pt x="142" y="107"/>
                    <a:pt x="145" y="111"/>
                  </a:cubicBezTo>
                  <a:cubicBezTo>
                    <a:pt x="147" y="116"/>
                    <a:pt x="145" y="122"/>
                    <a:pt x="141" y="124"/>
                  </a:cubicBezTo>
                  <a:cubicBezTo>
                    <a:pt x="136" y="127"/>
                    <a:pt x="130" y="125"/>
                    <a:pt x="128" y="120"/>
                  </a:cubicBezTo>
                  <a:moveTo>
                    <a:pt x="202" y="130"/>
                  </a:moveTo>
                  <a:cubicBezTo>
                    <a:pt x="205" y="135"/>
                    <a:pt x="203" y="140"/>
                    <a:pt x="198" y="143"/>
                  </a:cubicBezTo>
                  <a:cubicBezTo>
                    <a:pt x="194" y="145"/>
                    <a:pt x="188" y="144"/>
                    <a:pt x="186" y="139"/>
                  </a:cubicBezTo>
                  <a:cubicBezTo>
                    <a:pt x="183" y="134"/>
                    <a:pt x="185" y="129"/>
                    <a:pt x="190" y="126"/>
                  </a:cubicBezTo>
                  <a:cubicBezTo>
                    <a:pt x="194" y="124"/>
                    <a:pt x="200" y="126"/>
                    <a:pt x="202" y="130"/>
                  </a:cubicBezTo>
                  <a:moveTo>
                    <a:pt x="109" y="178"/>
                  </a:moveTo>
                  <a:cubicBezTo>
                    <a:pt x="107" y="174"/>
                    <a:pt x="108" y="168"/>
                    <a:pt x="113" y="165"/>
                  </a:cubicBezTo>
                  <a:cubicBezTo>
                    <a:pt x="118" y="163"/>
                    <a:pt x="123" y="165"/>
                    <a:pt x="126" y="169"/>
                  </a:cubicBezTo>
                  <a:cubicBezTo>
                    <a:pt x="128" y="174"/>
                    <a:pt x="126" y="180"/>
                    <a:pt x="122" y="182"/>
                  </a:cubicBezTo>
                  <a:cubicBezTo>
                    <a:pt x="117" y="185"/>
                    <a:pt x="112" y="183"/>
                    <a:pt x="109" y="178"/>
                  </a:cubicBezTo>
                  <a:moveTo>
                    <a:pt x="133" y="166"/>
                  </a:moveTo>
                  <a:cubicBezTo>
                    <a:pt x="127" y="154"/>
                    <a:pt x="132" y="140"/>
                    <a:pt x="144" y="133"/>
                  </a:cubicBezTo>
                  <a:cubicBezTo>
                    <a:pt x="156" y="127"/>
                    <a:pt x="170" y="132"/>
                    <a:pt x="177" y="144"/>
                  </a:cubicBezTo>
                  <a:cubicBezTo>
                    <a:pt x="183" y="156"/>
                    <a:pt x="178" y="170"/>
                    <a:pt x="166" y="177"/>
                  </a:cubicBezTo>
                  <a:cubicBezTo>
                    <a:pt x="155" y="183"/>
                    <a:pt x="140" y="178"/>
                    <a:pt x="133" y="166"/>
                  </a:cubicBezTo>
                  <a:moveTo>
                    <a:pt x="167" y="197"/>
                  </a:moveTo>
                  <a:cubicBezTo>
                    <a:pt x="165" y="192"/>
                    <a:pt x="166" y="187"/>
                    <a:pt x="171" y="184"/>
                  </a:cubicBezTo>
                  <a:cubicBezTo>
                    <a:pt x="176" y="182"/>
                    <a:pt x="181" y="183"/>
                    <a:pt x="184" y="188"/>
                  </a:cubicBezTo>
                  <a:cubicBezTo>
                    <a:pt x="186" y="193"/>
                    <a:pt x="184" y="198"/>
                    <a:pt x="180" y="201"/>
                  </a:cubicBezTo>
                  <a:cubicBezTo>
                    <a:pt x="175" y="203"/>
                    <a:pt x="169" y="202"/>
                    <a:pt x="167" y="1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32" name="Picture 38"/>
            <p:cNvPicPr>
              <a:picLocks noChangeAspect="1" noChangeArrowheads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514" y="2500352"/>
              <a:ext cx="84722" cy="2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9"/>
            <p:cNvPicPr>
              <a:picLocks noChangeAspect="1" noChangeArrowheads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2862866"/>
              <a:ext cx="53766" cy="7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40"/>
            <p:cNvSpPr>
              <a:spLocks noEditPoints="1"/>
            </p:cNvSpPr>
            <p:nvPr/>
          </p:nvSpPr>
          <p:spPr bwMode="auto">
            <a:xfrm>
              <a:off x="8130965" y="2556562"/>
              <a:ext cx="366587" cy="365773"/>
            </a:xfrm>
            <a:custGeom>
              <a:avLst/>
              <a:gdLst>
                <a:gd name="T0" fmla="*/ 143 w 190"/>
                <a:gd name="T1" fmla="*/ 160 h 190"/>
                <a:gd name="T2" fmla="*/ 161 w 190"/>
                <a:gd name="T3" fmla="*/ 163 h 190"/>
                <a:gd name="T4" fmla="*/ 161 w 190"/>
                <a:gd name="T5" fmla="*/ 153 h 190"/>
                <a:gd name="T6" fmla="*/ 171 w 190"/>
                <a:gd name="T7" fmla="*/ 143 h 190"/>
                <a:gd name="T8" fmla="*/ 177 w 190"/>
                <a:gd name="T9" fmla="*/ 133 h 190"/>
                <a:gd name="T10" fmla="*/ 176 w 190"/>
                <a:gd name="T11" fmla="*/ 118 h 190"/>
                <a:gd name="T12" fmla="*/ 188 w 190"/>
                <a:gd name="T13" fmla="*/ 113 h 190"/>
                <a:gd name="T14" fmla="*/ 175 w 190"/>
                <a:gd name="T15" fmla="*/ 100 h 190"/>
                <a:gd name="T16" fmla="*/ 189 w 190"/>
                <a:gd name="T17" fmla="*/ 90 h 190"/>
                <a:gd name="T18" fmla="*/ 182 w 190"/>
                <a:gd name="T19" fmla="*/ 83 h 190"/>
                <a:gd name="T20" fmla="*/ 181 w 190"/>
                <a:gd name="T21" fmla="*/ 69 h 190"/>
                <a:gd name="T22" fmla="*/ 177 w 190"/>
                <a:gd name="T23" fmla="*/ 58 h 190"/>
                <a:gd name="T24" fmla="*/ 168 w 190"/>
                <a:gd name="T25" fmla="*/ 47 h 190"/>
                <a:gd name="T26" fmla="*/ 169 w 190"/>
                <a:gd name="T27" fmla="*/ 37 h 190"/>
                <a:gd name="T28" fmla="*/ 153 w 190"/>
                <a:gd name="T29" fmla="*/ 38 h 190"/>
                <a:gd name="T30" fmla="*/ 153 w 190"/>
                <a:gd name="T31" fmla="*/ 20 h 190"/>
                <a:gd name="T32" fmla="*/ 142 w 190"/>
                <a:gd name="T33" fmla="*/ 21 h 190"/>
                <a:gd name="T34" fmla="*/ 131 w 190"/>
                <a:gd name="T35" fmla="*/ 13 h 190"/>
                <a:gd name="T36" fmla="*/ 120 w 190"/>
                <a:gd name="T37" fmla="*/ 9 h 190"/>
                <a:gd name="T38" fmla="*/ 106 w 190"/>
                <a:gd name="T39" fmla="*/ 8 h 190"/>
                <a:gd name="T40" fmla="*/ 99 w 190"/>
                <a:gd name="T41" fmla="*/ 0 h 190"/>
                <a:gd name="T42" fmla="*/ 89 w 190"/>
                <a:gd name="T43" fmla="*/ 14 h 190"/>
                <a:gd name="T44" fmla="*/ 81 w 190"/>
                <a:gd name="T45" fmla="*/ 6 h 190"/>
                <a:gd name="T46" fmla="*/ 69 w 190"/>
                <a:gd name="T47" fmla="*/ 9 h 190"/>
                <a:gd name="T48" fmla="*/ 57 w 190"/>
                <a:gd name="T49" fmla="*/ 15 h 190"/>
                <a:gd name="T50" fmla="*/ 51 w 190"/>
                <a:gd name="T51" fmla="*/ 11 h 190"/>
                <a:gd name="T52" fmla="*/ 47 w 190"/>
                <a:gd name="T53" fmla="*/ 21 h 190"/>
                <a:gd name="T54" fmla="*/ 35 w 190"/>
                <a:gd name="T55" fmla="*/ 28 h 190"/>
                <a:gd name="T56" fmla="*/ 27 w 190"/>
                <a:gd name="T57" fmla="*/ 36 h 190"/>
                <a:gd name="T58" fmla="*/ 20 w 190"/>
                <a:gd name="T59" fmla="*/ 48 h 190"/>
                <a:gd name="T60" fmla="*/ 11 w 190"/>
                <a:gd name="T61" fmla="*/ 52 h 190"/>
                <a:gd name="T62" fmla="*/ 19 w 190"/>
                <a:gd name="T63" fmla="*/ 67 h 190"/>
                <a:gd name="T64" fmla="*/ 3 w 190"/>
                <a:gd name="T65" fmla="*/ 73 h 190"/>
                <a:gd name="T66" fmla="*/ 8 w 190"/>
                <a:gd name="T67" fmla="*/ 82 h 190"/>
                <a:gd name="T68" fmla="*/ 5 w 190"/>
                <a:gd name="T69" fmla="*/ 96 h 190"/>
                <a:gd name="T70" fmla="*/ 6 w 190"/>
                <a:gd name="T71" fmla="*/ 108 h 190"/>
                <a:gd name="T72" fmla="*/ 10 w 190"/>
                <a:gd name="T73" fmla="*/ 121 h 190"/>
                <a:gd name="T74" fmla="*/ 7 w 190"/>
                <a:gd name="T75" fmla="*/ 130 h 190"/>
                <a:gd name="T76" fmla="*/ 24 w 190"/>
                <a:gd name="T77" fmla="*/ 134 h 190"/>
                <a:gd name="T78" fmla="*/ 18 w 190"/>
                <a:gd name="T79" fmla="*/ 151 h 190"/>
                <a:gd name="T80" fmla="*/ 28 w 190"/>
                <a:gd name="T81" fmla="*/ 153 h 190"/>
                <a:gd name="T82" fmla="*/ 36 w 190"/>
                <a:gd name="T83" fmla="*/ 164 h 190"/>
                <a:gd name="T84" fmla="*/ 46 w 190"/>
                <a:gd name="T85" fmla="*/ 171 h 190"/>
                <a:gd name="T86" fmla="*/ 59 w 190"/>
                <a:gd name="T87" fmla="*/ 176 h 190"/>
                <a:gd name="T88" fmla="*/ 64 w 190"/>
                <a:gd name="T89" fmla="*/ 185 h 190"/>
                <a:gd name="T90" fmla="*/ 77 w 190"/>
                <a:gd name="T91" fmla="*/ 174 h 190"/>
                <a:gd name="T92" fmla="*/ 86 w 190"/>
                <a:gd name="T93" fmla="*/ 189 h 190"/>
                <a:gd name="T94" fmla="*/ 95 w 190"/>
                <a:gd name="T95" fmla="*/ 183 h 190"/>
                <a:gd name="T96" fmla="*/ 108 w 190"/>
                <a:gd name="T97" fmla="*/ 184 h 190"/>
                <a:gd name="T98" fmla="*/ 120 w 190"/>
                <a:gd name="T99" fmla="*/ 182 h 190"/>
                <a:gd name="T100" fmla="*/ 132 w 190"/>
                <a:gd name="T101" fmla="*/ 175 h 190"/>
                <a:gd name="T102" fmla="*/ 139 w 190"/>
                <a:gd name="T103" fmla="*/ 179 h 190"/>
                <a:gd name="T104" fmla="*/ 78 w 190"/>
                <a:gd name="T105" fmla="*/ 74 h 190"/>
                <a:gd name="T106" fmla="*/ 86 w 190"/>
                <a:gd name="T107" fmla="*/ 76 h 190"/>
                <a:gd name="T108" fmla="*/ 121 w 190"/>
                <a:gd name="T109" fmla="*/ 88 h 190"/>
                <a:gd name="T110" fmla="*/ 124 w 190"/>
                <a:gd name="T111" fmla="*/ 80 h 190"/>
                <a:gd name="T112" fmla="*/ 77 w 190"/>
                <a:gd name="T113" fmla="*/ 104 h 190"/>
                <a:gd name="T114" fmla="*/ 81 w 190"/>
                <a:gd name="T115" fmla="*/ 102 h 190"/>
                <a:gd name="T116" fmla="*/ 102 w 190"/>
                <a:gd name="T117" fmla="*/ 108 h 190"/>
                <a:gd name="T118" fmla="*/ 104 w 190"/>
                <a:gd name="T119" fmla="*/ 113 h 190"/>
                <a:gd name="T120" fmla="*/ 102 w 190"/>
                <a:gd name="T121" fmla="*/ 1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" h="190">
                  <a:moveTo>
                    <a:pt x="143" y="171"/>
                  </a:moveTo>
                  <a:cubicBezTo>
                    <a:pt x="142" y="169"/>
                    <a:pt x="142" y="169"/>
                    <a:pt x="142" y="169"/>
                  </a:cubicBezTo>
                  <a:cubicBezTo>
                    <a:pt x="140" y="167"/>
                    <a:pt x="140" y="163"/>
                    <a:pt x="143" y="160"/>
                  </a:cubicBezTo>
                  <a:cubicBezTo>
                    <a:pt x="146" y="157"/>
                    <a:pt x="151" y="158"/>
                    <a:pt x="153" y="161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5"/>
                    <a:pt x="159" y="165"/>
                    <a:pt x="161" y="163"/>
                  </a:cubicBezTo>
                  <a:cubicBezTo>
                    <a:pt x="162" y="162"/>
                    <a:pt x="162" y="161"/>
                    <a:pt x="163" y="160"/>
                  </a:cubicBezTo>
                  <a:cubicBezTo>
                    <a:pt x="165" y="159"/>
                    <a:pt x="165" y="156"/>
                    <a:pt x="163" y="154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59" y="151"/>
                    <a:pt x="158" y="147"/>
                    <a:pt x="159" y="144"/>
                  </a:cubicBezTo>
                  <a:cubicBezTo>
                    <a:pt x="161" y="140"/>
                    <a:pt x="166" y="139"/>
                    <a:pt x="169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3" y="145"/>
                    <a:pt x="176" y="144"/>
                    <a:pt x="177" y="142"/>
                  </a:cubicBezTo>
                  <a:cubicBezTo>
                    <a:pt x="178" y="141"/>
                    <a:pt x="178" y="140"/>
                    <a:pt x="179" y="139"/>
                  </a:cubicBezTo>
                  <a:cubicBezTo>
                    <a:pt x="180" y="136"/>
                    <a:pt x="179" y="134"/>
                    <a:pt x="177" y="133"/>
                  </a:cubicBezTo>
                  <a:cubicBezTo>
                    <a:pt x="175" y="132"/>
                    <a:pt x="175" y="132"/>
                    <a:pt x="175" y="132"/>
                  </a:cubicBezTo>
                  <a:cubicBezTo>
                    <a:pt x="171" y="130"/>
                    <a:pt x="169" y="126"/>
                    <a:pt x="171" y="123"/>
                  </a:cubicBezTo>
                  <a:cubicBezTo>
                    <a:pt x="169" y="120"/>
                    <a:pt x="172" y="116"/>
                    <a:pt x="176" y="118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4" y="121"/>
                    <a:pt x="186" y="119"/>
                    <a:pt x="187" y="117"/>
                  </a:cubicBezTo>
                  <a:cubicBezTo>
                    <a:pt x="187" y="116"/>
                    <a:pt x="188" y="114"/>
                    <a:pt x="188" y="113"/>
                  </a:cubicBezTo>
                  <a:cubicBezTo>
                    <a:pt x="188" y="111"/>
                    <a:pt x="186" y="108"/>
                    <a:pt x="184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78" y="107"/>
                    <a:pt x="175" y="104"/>
                    <a:pt x="175" y="100"/>
                  </a:cubicBezTo>
                  <a:cubicBezTo>
                    <a:pt x="176" y="97"/>
                    <a:pt x="179" y="94"/>
                    <a:pt x="183" y="94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7" y="95"/>
                    <a:pt x="190" y="93"/>
                    <a:pt x="189" y="90"/>
                  </a:cubicBezTo>
                  <a:cubicBezTo>
                    <a:pt x="189" y="89"/>
                    <a:pt x="189" y="87"/>
                    <a:pt x="189" y="86"/>
                  </a:cubicBezTo>
                  <a:cubicBezTo>
                    <a:pt x="189" y="84"/>
                    <a:pt x="186" y="82"/>
                    <a:pt x="184" y="82"/>
                  </a:cubicBezTo>
                  <a:cubicBezTo>
                    <a:pt x="182" y="83"/>
                    <a:pt x="182" y="83"/>
                    <a:pt x="182" y="83"/>
                  </a:cubicBezTo>
                  <a:cubicBezTo>
                    <a:pt x="178" y="84"/>
                    <a:pt x="174" y="81"/>
                    <a:pt x="174" y="77"/>
                  </a:cubicBezTo>
                  <a:cubicBezTo>
                    <a:pt x="173" y="74"/>
                    <a:pt x="175" y="70"/>
                    <a:pt x="179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3" y="69"/>
                    <a:pt x="185" y="66"/>
                    <a:pt x="184" y="63"/>
                  </a:cubicBezTo>
                  <a:cubicBezTo>
                    <a:pt x="184" y="62"/>
                    <a:pt x="183" y="61"/>
                    <a:pt x="183" y="60"/>
                  </a:cubicBezTo>
                  <a:cubicBezTo>
                    <a:pt x="182" y="58"/>
                    <a:pt x="179" y="57"/>
                    <a:pt x="177" y="58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1" y="61"/>
                    <a:pt x="167" y="59"/>
                    <a:pt x="166" y="56"/>
                  </a:cubicBezTo>
                  <a:cubicBezTo>
                    <a:pt x="164" y="53"/>
                    <a:pt x="165" y="48"/>
                    <a:pt x="168" y="47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2" y="45"/>
                    <a:pt x="173" y="42"/>
                    <a:pt x="172" y="40"/>
                  </a:cubicBezTo>
                  <a:cubicBezTo>
                    <a:pt x="171" y="39"/>
                    <a:pt x="170" y="38"/>
                    <a:pt x="169" y="37"/>
                  </a:cubicBezTo>
                  <a:cubicBezTo>
                    <a:pt x="168" y="35"/>
                    <a:pt x="165" y="34"/>
                    <a:pt x="163" y="36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59" y="40"/>
                    <a:pt x="155" y="40"/>
                    <a:pt x="153" y="38"/>
                  </a:cubicBezTo>
                  <a:cubicBezTo>
                    <a:pt x="149" y="36"/>
                    <a:pt x="149" y="31"/>
                    <a:pt x="152" y="28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5" y="25"/>
                    <a:pt x="155" y="22"/>
                    <a:pt x="153" y="20"/>
                  </a:cubicBezTo>
                  <a:cubicBezTo>
                    <a:pt x="152" y="19"/>
                    <a:pt x="151" y="19"/>
                    <a:pt x="150" y="18"/>
                  </a:cubicBezTo>
                  <a:cubicBezTo>
                    <a:pt x="148" y="16"/>
                    <a:pt x="145" y="17"/>
                    <a:pt x="144" y="19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1" y="25"/>
                    <a:pt x="136" y="26"/>
                    <a:pt x="133" y="24"/>
                  </a:cubicBezTo>
                  <a:cubicBezTo>
                    <a:pt x="130" y="22"/>
                    <a:pt x="129" y="18"/>
                    <a:pt x="131" y="15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3" y="11"/>
                    <a:pt x="132" y="8"/>
                    <a:pt x="129" y="7"/>
                  </a:cubicBezTo>
                  <a:cubicBezTo>
                    <a:pt x="128" y="6"/>
                    <a:pt x="127" y="6"/>
                    <a:pt x="126" y="6"/>
                  </a:cubicBezTo>
                  <a:cubicBezTo>
                    <a:pt x="123" y="5"/>
                    <a:pt x="121" y="6"/>
                    <a:pt x="120" y="9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9" y="15"/>
                    <a:pt x="115" y="17"/>
                    <a:pt x="111" y="16"/>
                  </a:cubicBezTo>
                  <a:cubicBezTo>
                    <a:pt x="108" y="15"/>
                    <a:pt x="106" y="11"/>
                    <a:pt x="106" y="8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3"/>
                    <a:pt x="106" y="1"/>
                    <a:pt x="103" y="1"/>
                  </a:cubicBezTo>
                  <a:cubicBezTo>
                    <a:pt x="102" y="1"/>
                    <a:pt x="101" y="1"/>
                    <a:pt x="99" y="0"/>
                  </a:cubicBezTo>
                  <a:cubicBezTo>
                    <a:pt x="97" y="0"/>
                    <a:pt x="95" y="2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11"/>
                    <a:pt x="92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5" y="15"/>
                    <a:pt x="82" y="12"/>
                    <a:pt x="81" y="8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79" y="2"/>
                    <a:pt x="76" y="2"/>
                  </a:cubicBezTo>
                  <a:cubicBezTo>
                    <a:pt x="75" y="2"/>
                    <a:pt x="74" y="3"/>
                    <a:pt x="72" y="3"/>
                  </a:cubicBezTo>
                  <a:cubicBezTo>
                    <a:pt x="70" y="4"/>
                    <a:pt x="69" y="6"/>
                    <a:pt x="69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14"/>
                    <a:pt x="70" y="18"/>
                    <a:pt x="66" y="19"/>
                  </a:cubicBezTo>
                  <a:cubicBezTo>
                    <a:pt x="63" y="21"/>
                    <a:pt x="59" y="19"/>
                    <a:pt x="57" y="15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6" y="11"/>
                    <a:pt x="53" y="10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2"/>
                    <a:pt x="48" y="12"/>
                    <a:pt x="47" y="13"/>
                  </a:cubicBezTo>
                  <a:cubicBezTo>
                    <a:pt x="45" y="14"/>
                    <a:pt x="45" y="17"/>
                    <a:pt x="46" y="19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24"/>
                    <a:pt x="49" y="28"/>
                    <a:pt x="46" y="31"/>
                  </a:cubicBezTo>
                  <a:cubicBezTo>
                    <a:pt x="43" y="33"/>
                    <a:pt x="39" y="32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5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4" y="32"/>
                    <a:pt x="25" y="34"/>
                    <a:pt x="27" y="36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1" y="40"/>
                    <a:pt x="32" y="44"/>
                    <a:pt x="30" y="47"/>
                  </a:cubicBezTo>
                  <a:cubicBezTo>
                    <a:pt x="27" y="50"/>
                    <a:pt x="23" y="50"/>
                    <a:pt x="20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7" y="45"/>
                    <a:pt x="14" y="46"/>
                    <a:pt x="12" y="48"/>
                  </a:cubicBezTo>
                  <a:cubicBezTo>
                    <a:pt x="12" y="49"/>
                    <a:pt x="11" y="51"/>
                    <a:pt x="11" y="52"/>
                  </a:cubicBezTo>
                  <a:cubicBezTo>
                    <a:pt x="9" y="54"/>
                    <a:pt x="10" y="57"/>
                    <a:pt x="13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60"/>
                    <a:pt x="20" y="64"/>
                    <a:pt x="19" y="67"/>
                  </a:cubicBezTo>
                  <a:cubicBezTo>
                    <a:pt x="20" y="70"/>
                    <a:pt x="17" y="74"/>
                    <a:pt x="14" y="73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69"/>
                    <a:pt x="3" y="71"/>
                    <a:pt x="3" y="73"/>
                  </a:cubicBezTo>
                  <a:cubicBezTo>
                    <a:pt x="2" y="75"/>
                    <a:pt x="2" y="76"/>
                    <a:pt x="2" y="77"/>
                  </a:cubicBezTo>
                  <a:cubicBezTo>
                    <a:pt x="1" y="80"/>
                    <a:pt x="3" y="82"/>
                    <a:pt x="6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1" y="83"/>
                    <a:pt x="14" y="85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" y="96"/>
                    <a:pt x="0" y="98"/>
                    <a:pt x="0" y="100"/>
                  </a:cubicBezTo>
                  <a:cubicBezTo>
                    <a:pt x="0" y="102"/>
                    <a:pt x="0" y="103"/>
                    <a:pt x="0" y="104"/>
                  </a:cubicBezTo>
                  <a:cubicBezTo>
                    <a:pt x="1" y="107"/>
                    <a:pt x="3" y="108"/>
                    <a:pt x="6" y="108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11" y="107"/>
                    <a:pt x="14" y="108"/>
                    <a:pt x="15" y="112"/>
                  </a:cubicBezTo>
                  <a:cubicBezTo>
                    <a:pt x="17" y="116"/>
                    <a:pt x="15" y="120"/>
                    <a:pt x="10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6" y="122"/>
                    <a:pt x="5" y="124"/>
                    <a:pt x="5" y="127"/>
                  </a:cubicBezTo>
                  <a:cubicBezTo>
                    <a:pt x="6" y="128"/>
                    <a:pt x="6" y="129"/>
                    <a:pt x="7" y="130"/>
                  </a:cubicBezTo>
                  <a:cubicBezTo>
                    <a:pt x="8" y="133"/>
                    <a:pt x="11" y="134"/>
                    <a:pt x="13" y="132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8" y="130"/>
                    <a:pt x="22" y="131"/>
                    <a:pt x="24" y="134"/>
                  </a:cubicBezTo>
                  <a:cubicBezTo>
                    <a:pt x="26" y="138"/>
                    <a:pt x="24" y="142"/>
                    <a:pt x="21" y="14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7" y="146"/>
                    <a:pt x="16" y="149"/>
                    <a:pt x="18" y="151"/>
                  </a:cubicBezTo>
                  <a:cubicBezTo>
                    <a:pt x="19" y="152"/>
                    <a:pt x="19" y="153"/>
                    <a:pt x="20" y="154"/>
                  </a:cubicBezTo>
                  <a:cubicBezTo>
                    <a:pt x="22" y="156"/>
                    <a:pt x="25" y="156"/>
                    <a:pt x="27" y="154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31" y="150"/>
                    <a:pt x="34" y="150"/>
                    <a:pt x="37" y="152"/>
                  </a:cubicBezTo>
                  <a:cubicBezTo>
                    <a:pt x="40" y="154"/>
                    <a:pt x="41" y="159"/>
                    <a:pt x="38" y="162"/>
                  </a:cubicBezTo>
                  <a:cubicBezTo>
                    <a:pt x="36" y="164"/>
                    <a:pt x="36" y="164"/>
                    <a:pt x="36" y="164"/>
                  </a:cubicBezTo>
                  <a:cubicBezTo>
                    <a:pt x="35" y="165"/>
                    <a:pt x="35" y="168"/>
                    <a:pt x="37" y="170"/>
                  </a:cubicBezTo>
                  <a:cubicBezTo>
                    <a:pt x="38" y="171"/>
                    <a:pt x="39" y="172"/>
                    <a:pt x="40" y="172"/>
                  </a:cubicBezTo>
                  <a:cubicBezTo>
                    <a:pt x="42" y="174"/>
                    <a:pt x="45" y="173"/>
                    <a:pt x="46" y="171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9" y="166"/>
                    <a:pt x="52" y="165"/>
                    <a:pt x="55" y="166"/>
                  </a:cubicBezTo>
                  <a:cubicBezTo>
                    <a:pt x="59" y="167"/>
                    <a:pt x="61" y="172"/>
                    <a:pt x="59" y="176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7" y="179"/>
                    <a:pt x="58" y="182"/>
                    <a:pt x="60" y="183"/>
                  </a:cubicBezTo>
                  <a:cubicBezTo>
                    <a:pt x="61" y="184"/>
                    <a:pt x="63" y="184"/>
                    <a:pt x="64" y="185"/>
                  </a:cubicBezTo>
                  <a:cubicBezTo>
                    <a:pt x="66" y="185"/>
                    <a:pt x="69" y="184"/>
                    <a:pt x="69" y="182"/>
                  </a:cubicBezTo>
                  <a:cubicBezTo>
                    <a:pt x="70" y="180"/>
                    <a:pt x="70" y="180"/>
                    <a:pt x="70" y="180"/>
                  </a:cubicBezTo>
                  <a:cubicBezTo>
                    <a:pt x="71" y="176"/>
                    <a:pt x="74" y="174"/>
                    <a:pt x="77" y="174"/>
                  </a:cubicBezTo>
                  <a:cubicBezTo>
                    <a:pt x="81" y="174"/>
                    <a:pt x="84" y="178"/>
                    <a:pt x="83" y="182"/>
                  </a:cubicBezTo>
                  <a:cubicBezTo>
                    <a:pt x="83" y="184"/>
                    <a:pt x="83" y="184"/>
                    <a:pt x="83" y="184"/>
                  </a:cubicBezTo>
                  <a:cubicBezTo>
                    <a:pt x="82" y="187"/>
                    <a:pt x="84" y="189"/>
                    <a:pt x="86" y="189"/>
                  </a:cubicBezTo>
                  <a:cubicBezTo>
                    <a:pt x="88" y="190"/>
                    <a:pt x="89" y="190"/>
                    <a:pt x="90" y="190"/>
                  </a:cubicBezTo>
                  <a:cubicBezTo>
                    <a:pt x="93" y="190"/>
                    <a:pt x="95" y="188"/>
                    <a:pt x="95" y="185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4" y="179"/>
                    <a:pt x="97" y="176"/>
                    <a:pt x="101" y="176"/>
                  </a:cubicBezTo>
                  <a:cubicBezTo>
                    <a:pt x="104" y="174"/>
                    <a:pt x="108" y="176"/>
                    <a:pt x="108" y="180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187"/>
                    <a:pt x="111" y="189"/>
                    <a:pt x="113" y="188"/>
                  </a:cubicBezTo>
                  <a:cubicBezTo>
                    <a:pt x="115" y="188"/>
                    <a:pt x="116" y="187"/>
                    <a:pt x="117" y="187"/>
                  </a:cubicBezTo>
                  <a:cubicBezTo>
                    <a:pt x="120" y="187"/>
                    <a:pt x="121" y="184"/>
                    <a:pt x="120" y="182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8" y="176"/>
                    <a:pt x="120" y="171"/>
                    <a:pt x="125" y="170"/>
                  </a:cubicBezTo>
                  <a:cubicBezTo>
                    <a:pt x="128" y="170"/>
                    <a:pt x="131" y="172"/>
                    <a:pt x="132" y="175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4" y="179"/>
                    <a:pt x="136" y="180"/>
                    <a:pt x="139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40" y="178"/>
                    <a:pt x="141" y="178"/>
                    <a:pt x="142" y="177"/>
                  </a:cubicBezTo>
                  <a:cubicBezTo>
                    <a:pt x="144" y="176"/>
                    <a:pt x="145" y="173"/>
                    <a:pt x="143" y="171"/>
                  </a:cubicBezTo>
                  <a:close/>
                  <a:moveTo>
                    <a:pt x="78" y="74"/>
                  </a:moveTo>
                  <a:cubicBezTo>
                    <a:pt x="77" y="71"/>
                    <a:pt x="78" y="68"/>
                    <a:pt x="80" y="66"/>
                  </a:cubicBezTo>
                  <a:cubicBezTo>
                    <a:pt x="83" y="65"/>
                    <a:pt x="87" y="66"/>
                    <a:pt x="88" y="69"/>
                  </a:cubicBezTo>
                  <a:cubicBezTo>
                    <a:pt x="90" y="71"/>
                    <a:pt x="89" y="75"/>
                    <a:pt x="86" y="76"/>
                  </a:cubicBezTo>
                  <a:cubicBezTo>
                    <a:pt x="83" y="78"/>
                    <a:pt x="79" y="77"/>
                    <a:pt x="78" y="74"/>
                  </a:cubicBezTo>
                  <a:close/>
                  <a:moveTo>
                    <a:pt x="124" y="80"/>
                  </a:moveTo>
                  <a:cubicBezTo>
                    <a:pt x="125" y="83"/>
                    <a:pt x="124" y="86"/>
                    <a:pt x="121" y="88"/>
                  </a:cubicBezTo>
                  <a:cubicBezTo>
                    <a:pt x="118" y="89"/>
                    <a:pt x="115" y="88"/>
                    <a:pt x="113" y="85"/>
                  </a:cubicBezTo>
                  <a:cubicBezTo>
                    <a:pt x="112" y="83"/>
                    <a:pt x="113" y="79"/>
                    <a:pt x="116" y="78"/>
                  </a:cubicBezTo>
                  <a:cubicBezTo>
                    <a:pt x="119" y="76"/>
                    <a:pt x="122" y="77"/>
                    <a:pt x="124" y="80"/>
                  </a:cubicBezTo>
                  <a:close/>
                  <a:moveTo>
                    <a:pt x="67" y="109"/>
                  </a:moveTo>
                  <a:cubicBezTo>
                    <a:pt x="65" y="107"/>
                    <a:pt x="66" y="103"/>
                    <a:pt x="69" y="102"/>
                  </a:cubicBezTo>
                  <a:cubicBezTo>
                    <a:pt x="72" y="100"/>
                    <a:pt x="75" y="101"/>
                    <a:pt x="77" y="104"/>
                  </a:cubicBezTo>
                  <a:cubicBezTo>
                    <a:pt x="78" y="107"/>
                    <a:pt x="77" y="110"/>
                    <a:pt x="74" y="112"/>
                  </a:cubicBezTo>
                  <a:cubicBezTo>
                    <a:pt x="72" y="113"/>
                    <a:pt x="68" y="112"/>
                    <a:pt x="67" y="109"/>
                  </a:cubicBezTo>
                  <a:close/>
                  <a:moveTo>
                    <a:pt x="81" y="102"/>
                  </a:moveTo>
                  <a:cubicBezTo>
                    <a:pt x="78" y="95"/>
                    <a:pt x="80" y="86"/>
                    <a:pt x="88" y="82"/>
                  </a:cubicBezTo>
                  <a:cubicBezTo>
                    <a:pt x="95" y="78"/>
                    <a:pt x="104" y="81"/>
                    <a:pt x="108" y="88"/>
                  </a:cubicBezTo>
                  <a:cubicBezTo>
                    <a:pt x="112" y="96"/>
                    <a:pt x="109" y="105"/>
                    <a:pt x="102" y="108"/>
                  </a:cubicBezTo>
                  <a:cubicBezTo>
                    <a:pt x="94" y="112"/>
                    <a:pt x="85" y="109"/>
                    <a:pt x="81" y="102"/>
                  </a:cubicBezTo>
                  <a:close/>
                  <a:moveTo>
                    <a:pt x="102" y="121"/>
                  </a:moveTo>
                  <a:cubicBezTo>
                    <a:pt x="100" y="118"/>
                    <a:pt x="102" y="114"/>
                    <a:pt x="104" y="113"/>
                  </a:cubicBezTo>
                  <a:cubicBezTo>
                    <a:pt x="107" y="111"/>
                    <a:pt x="111" y="113"/>
                    <a:pt x="112" y="115"/>
                  </a:cubicBezTo>
                  <a:cubicBezTo>
                    <a:pt x="114" y="118"/>
                    <a:pt x="113" y="122"/>
                    <a:pt x="110" y="123"/>
                  </a:cubicBezTo>
                  <a:cubicBezTo>
                    <a:pt x="107" y="125"/>
                    <a:pt x="103" y="124"/>
                    <a:pt x="102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41"/>
            <p:cNvSpPr>
              <a:spLocks noEditPoints="1"/>
            </p:cNvSpPr>
            <p:nvPr/>
          </p:nvSpPr>
          <p:spPr bwMode="auto">
            <a:xfrm>
              <a:off x="6607592" y="3575676"/>
              <a:ext cx="1232549" cy="1236621"/>
            </a:xfrm>
            <a:custGeom>
              <a:avLst/>
              <a:gdLst>
                <a:gd name="T0" fmla="*/ 619 w 640"/>
                <a:gd name="T1" fmla="*/ 436 h 642"/>
                <a:gd name="T2" fmla="*/ 614 w 640"/>
                <a:gd name="T3" fmla="*/ 371 h 642"/>
                <a:gd name="T4" fmla="*/ 625 w 640"/>
                <a:gd name="T5" fmla="*/ 332 h 642"/>
                <a:gd name="T6" fmla="*/ 623 w 640"/>
                <a:gd name="T7" fmla="*/ 286 h 642"/>
                <a:gd name="T8" fmla="*/ 608 w 640"/>
                <a:gd name="T9" fmla="*/ 248 h 642"/>
                <a:gd name="T10" fmla="*/ 609 w 640"/>
                <a:gd name="T11" fmla="*/ 182 h 642"/>
                <a:gd name="T12" fmla="*/ 547 w 640"/>
                <a:gd name="T13" fmla="*/ 167 h 642"/>
                <a:gd name="T14" fmla="*/ 550 w 640"/>
                <a:gd name="T15" fmla="*/ 97 h 642"/>
                <a:gd name="T16" fmla="*/ 488 w 640"/>
                <a:gd name="T17" fmla="*/ 74 h 642"/>
                <a:gd name="T18" fmla="*/ 457 w 640"/>
                <a:gd name="T19" fmla="*/ 48 h 642"/>
                <a:gd name="T20" fmla="*/ 414 w 640"/>
                <a:gd name="T21" fmla="*/ 31 h 642"/>
                <a:gd name="T22" fmla="*/ 374 w 640"/>
                <a:gd name="T23" fmla="*/ 29 h 642"/>
                <a:gd name="T24" fmla="*/ 314 w 640"/>
                <a:gd name="T25" fmla="*/ 0 h 642"/>
                <a:gd name="T26" fmla="*/ 266 w 640"/>
                <a:gd name="T27" fmla="*/ 52 h 642"/>
                <a:gd name="T28" fmla="*/ 224 w 640"/>
                <a:gd name="T29" fmla="*/ 15 h 642"/>
                <a:gd name="T30" fmla="*/ 200 w 640"/>
                <a:gd name="T31" fmla="*/ 75 h 642"/>
                <a:gd name="T32" fmla="*/ 131 w 640"/>
                <a:gd name="T33" fmla="*/ 62 h 642"/>
                <a:gd name="T34" fmla="*/ 100 w 640"/>
                <a:gd name="T35" fmla="*/ 120 h 642"/>
                <a:gd name="T36" fmla="*/ 70 w 640"/>
                <a:gd name="T37" fmla="*/ 147 h 642"/>
                <a:gd name="T38" fmla="*/ 47 w 640"/>
                <a:gd name="T39" fmla="*/ 187 h 642"/>
                <a:gd name="T40" fmla="*/ 39 w 640"/>
                <a:gd name="T41" fmla="*/ 227 h 642"/>
                <a:gd name="T42" fmla="*/ 2 w 640"/>
                <a:gd name="T43" fmla="*/ 281 h 642"/>
                <a:gd name="T44" fmla="*/ 47 w 640"/>
                <a:gd name="T45" fmla="*/ 332 h 642"/>
                <a:gd name="T46" fmla="*/ 6 w 640"/>
                <a:gd name="T47" fmla="*/ 385 h 642"/>
                <a:gd name="T48" fmla="*/ 46 w 640"/>
                <a:gd name="T49" fmla="*/ 438 h 642"/>
                <a:gd name="T50" fmla="*/ 58 w 640"/>
                <a:gd name="T51" fmla="*/ 476 h 642"/>
                <a:gd name="T52" fmla="*/ 85 w 640"/>
                <a:gd name="T53" fmla="*/ 514 h 642"/>
                <a:gd name="T54" fmla="*/ 117 w 640"/>
                <a:gd name="T55" fmla="*/ 538 h 642"/>
                <a:gd name="T56" fmla="*/ 152 w 640"/>
                <a:gd name="T57" fmla="*/ 594 h 642"/>
                <a:gd name="T58" fmla="*/ 217 w 640"/>
                <a:gd name="T59" fmla="*/ 574 h 642"/>
                <a:gd name="T60" fmla="*/ 248 w 640"/>
                <a:gd name="T61" fmla="*/ 633 h 642"/>
                <a:gd name="T62" fmla="*/ 313 w 640"/>
                <a:gd name="T63" fmla="*/ 619 h 642"/>
                <a:gd name="T64" fmla="*/ 353 w 640"/>
                <a:gd name="T65" fmla="*/ 624 h 642"/>
                <a:gd name="T66" fmla="*/ 398 w 640"/>
                <a:gd name="T67" fmla="*/ 615 h 642"/>
                <a:gd name="T68" fmla="*/ 437 w 640"/>
                <a:gd name="T69" fmla="*/ 603 h 642"/>
                <a:gd name="T70" fmla="*/ 478 w 640"/>
                <a:gd name="T71" fmla="*/ 581 h 642"/>
                <a:gd name="T72" fmla="*/ 506 w 640"/>
                <a:gd name="T73" fmla="*/ 553 h 642"/>
                <a:gd name="T74" fmla="*/ 567 w 640"/>
                <a:gd name="T75" fmla="*/ 526 h 642"/>
                <a:gd name="T76" fmla="*/ 557 w 640"/>
                <a:gd name="T77" fmla="*/ 459 h 642"/>
                <a:gd name="T78" fmla="*/ 540 w 640"/>
                <a:gd name="T79" fmla="*/ 327 h 642"/>
                <a:gd name="T80" fmla="*/ 480 w 640"/>
                <a:gd name="T81" fmla="*/ 170 h 642"/>
                <a:gd name="T82" fmla="*/ 346 w 640"/>
                <a:gd name="T83" fmla="*/ 103 h 642"/>
                <a:gd name="T84" fmla="*/ 326 w 640"/>
                <a:gd name="T85" fmla="*/ 111 h 642"/>
                <a:gd name="T86" fmla="*/ 169 w 640"/>
                <a:gd name="T87" fmla="*/ 161 h 642"/>
                <a:gd name="T88" fmla="*/ 102 w 640"/>
                <a:gd name="T89" fmla="*/ 295 h 642"/>
                <a:gd name="T90" fmla="*/ 101 w 640"/>
                <a:gd name="T91" fmla="*/ 315 h 642"/>
                <a:gd name="T92" fmla="*/ 161 w 640"/>
                <a:gd name="T93" fmla="*/ 472 h 642"/>
                <a:gd name="T94" fmla="*/ 295 w 640"/>
                <a:gd name="T95" fmla="*/ 539 h 642"/>
                <a:gd name="T96" fmla="*/ 393 w 640"/>
                <a:gd name="T97" fmla="*/ 164 h 642"/>
                <a:gd name="T98" fmla="*/ 314 w 640"/>
                <a:gd name="T99" fmla="*/ 540 h 642"/>
                <a:gd name="T100" fmla="*/ 386 w 640"/>
                <a:gd name="T101" fmla="*/ 530 h 642"/>
                <a:gd name="T102" fmla="*/ 528 w 640"/>
                <a:gd name="T103" fmla="*/ 346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0" h="642">
                  <a:moveTo>
                    <a:pt x="576" y="444"/>
                  </a:moveTo>
                  <a:cubicBezTo>
                    <a:pt x="594" y="455"/>
                    <a:pt x="594" y="455"/>
                    <a:pt x="594" y="455"/>
                  </a:cubicBezTo>
                  <a:cubicBezTo>
                    <a:pt x="601" y="459"/>
                    <a:pt x="611" y="456"/>
                    <a:pt x="614" y="448"/>
                  </a:cubicBezTo>
                  <a:cubicBezTo>
                    <a:pt x="616" y="444"/>
                    <a:pt x="618" y="440"/>
                    <a:pt x="619" y="436"/>
                  </a:cubicBezTo>
                  <a:cubicBezTo>
                    <a:pt x="622" y="428"/>
                    <a:pt x="618" y="420"/>
                    <a:pt x="610" y="417"/>
                  </a:cubicBezTo>
                  <a:cubicBezTo>
                    <a:pt x="603" y="415"/>
                    <a:pt x="603" y="415"/>
                    <a:pt x="603" y="415"/>
                  </a:cubicBezTo>
                  <a:cubicBezTo>
                    <a:pt x="592" y="412"/>
                    <a:pt x="584" y="402"/>
                    <a:pt x="585" y="391"/>
                  </a:cubicBezTo>
                  <a:cubicBezTo>
                    <a:pt x="587" y="376"/>
                    <a:pt x="601" y="367"/>
                    <a:pt x="614" y="371"/>
                  </a:cubicBezTo>
                  <a:cubicBezTo>
                    <a:pt x="620" y="372"/>
                    <a:pt x="620" y="372"/>
                    <a:pt x="620" y="372"/>
                  </a:cubicBezTo>
                  <a:cubicBezTo>
                    <a:pt x="629" y="375"/>
                    <a:pt x="637" y="369"/>
                    <a:pt x="638" y="360"/>
                  </a:cubicBezTo>
                  <a:cubicBezTo>
                    <a:pt x="639" y="356"/>
                    <a:pt x="639" y="352"/>
                    <a:pt x="640" y="348"/>
                  </a:cubicBezTo>
                  <a:cubicBezTo>
                    <a:pt x="640" y="339"/>
                    <a:pt x="634" y="332"/>
                    <a:pt x="625" y="332"/>
                  </a:cubicBezTo>
                  <a:cubicBezTo>
                    <a:pt x="618" y="332"/>
                    <a:pt x="618" y="332"/>
                    <a:pt x="618" y="332"/>
                  </a:cubicBezTo>
                  <a:cubicBezTo>
                    <a:pt x="607" y="332"/>
                    <a:pt x="596" y="325"/>
                    <a:pt x="594" y="314"/>
                  </a:cubicBezTo>
                  <a:cubicBezTo>
                    <a:pt x="591" y="299"/>
                    <a:pt x="602" y="286"/>
                    <a:pt x="616" y="286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31" y="286"/>
                    <a:pt x="638" y="278"/>
                    <a:pt x="637" y="269"/>
                  </a:cubicBezTo>
                  <a:cubicBezTo>
                    <a:pt x="636" y="265"/>
                    <a:pt x="635" y="261"/>
                    <a:pt x="634" y="256"/>
                  </a:cubicBezTo>
                  <a:cubicBezTo>
                    <a:pt x="633" y="248"/>
                    <a:pt x="624" y="243"/>
                    <a:pt x="616" y="246"/>
                  </a:cubicBezTo>
                  <a:cubicBezTo>
                    <a:pt x="608" y="248"/>
                    <a:pt x="608" y="248"/>
                    <a:pt x="608" y="248"/>
                  </a:cubicBezTo>
                  <a:cubicBezTo>
                    <a:pt x="596" y="252"/>
                    <a:pt x="583" y="245"/>
                    <a:pt x="579" y="233"/>
                  </a:cubicBezTo>
                  <a:cubicBezTo>
                    <a:pt x="576" y="221"/>
                    <a:pt x="582" y="208"/>
                    <a:pt x="595" y="204"/>
                  </a:cubicBezTo>
                  <a:cubicBezTo>
                    <a:pt x="601" y="202"/>
                    <a:pt x="601" y="202"/>
                    <a:pt x="601" y="202"/>
                  </a:cubicBezTo>
                  <a:cubicBezTo>
                    <a:pt x="609" y="199"/>
                    <a:pt x="613" y="190"/>
                    <a:pt x="609" y="182"/>
                  </a:cubicBezTo>
                  <a:cubicBezTo>
                    <a:pt x="607" y="178"/>
                    <a:pt x="605" y="174"/>
                    <a:pt x="603" y="171"/>
                  </a:cubicBezTo>
                  <a:cubicBezTo>
                    <a:pt x="599" y="163"/>
                    <a:pt x="590" y="161"/>
                    <a:pt x="583" y="165"/>
                  </a:cubicBezTo>
                  <a:cubicBezTo>
                    <a:pt x="577" y="169"/>
                    <a:pt x="577" y="169"/>
                    <a:pt x="577" y="169"/>
                  </a:cubicBezTo>
                  <a:cubicBezTo>
                    <a:pt x="567" y="176"/>
                    <a:pt x="554" y="175"/>
                    <a:pt x="547" y="167"/>
                  </a:cubicBezTo>
                  <a:cubicBezTo>
                    <a:pt x="537" y="156"/>
                    <a:pt x="539" y="139"/>
                    <a:pt x="550" y="132"/>
                  </a:cubicBezTo>
                  <a:cubicBezTo>
                    <a:pt x="556" y="128"/>
                    <a:pt x="556" y="128"/>
                    <a:pt x="556" y="128"/>
                  </a:cubicBezTo>
                  <a:cubicBezTo>
                    <a:pt x="563" y="123"/>
                    <a:pt x="564" y="113"/>
                    <a:pt x="558" y="106"/>
                  </a:cubicBezTo>
                  <a:cubicBezTo>
                    <a:pt x="556" y="103"/>
                    <a:pt x="553" y="100"/>
                    <a:pt x="550" y="97"/>
                  </a:cubicBezTo>
                  <a:cubicBezTo>
                    <a:pt x="544" y="91"/>
                    <a:pt x="534" y="91"/>
                    <a:pt x="528" y="98"/>
                  </a:cubicBezTo>
                  <a:cubicBezTo>
                    <a:pt x="524" y="103"/>
                    <a:pt x="524" y="103"/>
                    <a:pt x="524" y="103"/>
                  </a:cubicBezTo>
                  <a:cubicBezTo>
                    <a:pt x="516" y="112"/>
                    <a:pt x="504" y="115"/>
                    <a:pt x="494" y="109"/>
                  </a:cubicBezTo>
                  <a:cubicBezTo>
                    <a:pt x="481" y="102"/>
                    <a:pt x="479" y="85"/>
                    <a:pt x="488" y="74"/>
                  </a:cubicBezTo>
                  <a:cubicBezTo>
                    <a:pt x="492" y="70"/>
                    <a:pt x="492" y="70"/>
                    <a:pt x="492" y="70"/>
                  </a:cubicBezTo>
                  <a:cubicBezTo>
                    <a:pt x="497" y="63"/>
                    <a:pt x="496" y="53"/>
                    <a:pt x="488" y="48"/>
                  </a:cubicBezTo>
                  <a:cubicBezTo>
                    <a:pt x="485" y="46"/>
                    <a:pt x="481" y="44"/>
                    <a:pt x="477" y="41"/>
                  </a:cubicBezTo>
                  <a:cubicBezTo>
                    <a:pt x="470" y="37"/>
                    <a:pt x="460" y="40"/>
                    <a:pt x="457" y="48"/>
                  </a:cubicBezTo>
                  <a:cubicBezTo>
                    <a:pt x="454" y="55"/>
                    <a:pt x="454" y="55"/>
                    <a:pt x="454" y="55"/>
                  </a:cubicBezTo>
                  <a:cubicBezTo>
                    <a:pt x="450" y="65"/>
                    <a:pt x="438" y="71"/>
                    <a:pt x="427" y="69"/>
                  </a:cubicBezTo>
                  <a:cubicBezTo>
                    <a:pt x="413" y="65"/>
                    <a:pt x="406" y="50"/>
                    <a:pt x="412" y="37"/>
                  </a:cubicBezTo>
                  <a:cubicBezTo>
                    <a:pt x="414" y="31"/>
                    <a:pt x="414" y="31"/>
                    <a:pt x="414" y="31"/>
                  </a:cubicBezTo>
                  <a:cubicBezTo>
                    <a:pt x="418" y="23"/>
                    <a:pt x="413" y="14"/>
                    <a:pt x="405" y="12"/>
                  </a:cubicBezTo>
                  <a:cubicBezTo>
                    <a:pt x="401" y="11"/>
                    <a:pt x="396" y="9"/>
                    <a:pt x="392" y="9"/>
                  </a:cubicBezTo>
                  <a:cubicBezTo>
                    <a:pt x="384" y="7"/>
                    <a:pt x="376" y="12"/>
                    <a:pt x="375" y="21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41"/>
                    <a:pt x="360" y="50"/>
                    <a:pt x="348" y="49"/>
                  </a:cubicBezTo>
                  <a:cubicBezTo>
                    <a:pt x="337" y="52"/>
                    <a:pt x="325" y="43"/>
                    <a:pt x="327" y="31"/>
                  </a:cubicBezTo>
                  <a:cubicBezTo>
                    <a:pt x="329" y="17"/>
                    <a:pt x="329" y="17"/>
                    <a:pt x="329" y="17"/>
                  </a:cubicBezTo>
                  <a:cubicBezTo>
                    <a:pt x="330" y="8"/>
                    <a:pt x="323" y="0"/>
                    <a:pt x="314" y="0"/>
                  </a:cubicBezTo>
                  <a:cubicBezTo>
                    <a:pt x="310" y="0"/>
                    <a:pt x="306" y="1"/>
                    <a:pt x="301" y="1"/>
                  </a:cubicBezTo>
                  <a:cubicBezTo>
                    <a:pt x="293" y="1"/>
                    <a:pt x="286" y="9"/>
                    <a:pt x="288" y="18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91" y="39"/>
                    <a:pt x="281" y="52"/>
                    <a:pt x="266" y="52"/>
                  </a:cubicBezTo>
                  <a:cubicBezTo>
                    <a:pt x="255" y="52"/>
                    <a:pt x="245" y="43"/>
                    <a:pt x="244" y="32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41" y="18"/>
                    <a:pt x="233" y="13"/>
                    <a:pt x="224" y="15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0" y="17"/>
                    <a:pt x="216" y="18"/>
                    <a:pt x="212" y="19"/>
                  </a:cubicBezTo>
                  <a:cubicBezTo>
                    <a:pt x="204" y="22"/>
                    <a:pt x="200" y="31"/>
                    <a:pt x="204" y="39"/>
                  </a:cubicBezTo>
                  <a:cubicBezTo>
                    <a:pt x="207" y="46"/>
                    <a:pt x="207" y="46"/>
                    <a:pt x="207" y="46"/>
                  </a:cubicBezTo>
                  <a:cubicBezTo>
                    <a:pt x="212" y="56"/>
                    <a:pt x="209" y="68"/>
                    <a:pt x="200" y="75"/>
                  </a:cubicBezTo>
                  <a:cubicBezTo>
                    <a:pt x="188" y="83"/>
                    <a:pt x="172" y="79"/>
                    <a:pt x="166" y="66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59" y="52"/>
                    <a:pt x="149" y="50"/>
                    <a:pt x="142" y="55"/>
                  </a:cubicBezTo>
                  <a:cubicBezTo>
                    <a:pt x="138" y="57"/>
                    <a:pt x="135" y="59"/>
                    <a:pt x="131" y="62"/>
                  </a:cubicBezTo>
                  <a:cubicBezTo>
                    <a:pt x="124" y="67"/>
                    <a:pt x="123" y="77"/>
                    <a:pt x="129" y="83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41" y="97"/>
                    <a:pt x="142" y="110"/>
                    <a:pt x="135" y="119"/>
                  </a:cubicBezTo>
                  <a:cubicBezTo>
                    <a:pt x="126" y="130"/>
                    <a:pt x="109" y="130"/>
                    <a:pt x="100" y="120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0" y="109"/>
                    <a:pt x="80" y="109"/>
                    <a:pt x="74" y="116"/>
                  </a:cubicBezTo>
                  <a:cubicBezTo>
                    <a:pt x="71" y="119"/>
                    <a:pt x="69" y="122"/>
                    <a:pt x="66" y="126"/>
                  </a:cubicBezTo>
                  <a:cubicBezTo>
                    <a:pt x="61" y="133"/>
                    <a:pt x="63" y="142"/>
                    <a:pt x="70" y="147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87" y="158"/>
                    <a:pt x="91" y="172"/>
                    <a:pt x="84" y="183"/>
                  </a:cubicBezTo>
                  <a:cubicBezTo>
                    <a:pt x="88" y="194"/>
                    <a:pt x="75" y="204"/>
                    <a:pt x="65" y="19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0" y="182"/>
                    <a:pt x="30" y="185"/>
                    <a:pt x="26" y="193"/>
                  </a:cubicBezTo>
                  <a:cubicBezTo>
                    <a:pt x="25" y="197"/>
                    <a:pt x="23" y="201"/>
                    <a:pt x="21" y="205"/>
                  </a:cubicBezTo>
                  <a:cubicBezTo>
                    <a:pt x="18" y="213"/>
                    <a:pt x="23" y="222"/>
                    <a:pt x="31" y="225"/>
                  </a:cubicBezTo>
                  <a:cubicBezTo>
                    <a:pt x="39" y="227"/>
                    <a:pt x="39" y="227"/>
                    <a:pt x="39" y="227"/>
                  </a:cubicBezTo>
                  <a:cubicBezTo>
                    <a:pt x="51" y="230"/>
                    <a:pt x="58" y="243"/>
                    <a:pt x="55" y="255"/>
                  </a:cubicBezTo>
                  <a:cubicBezTo>
                    <a:pt x="51" y="267"/>
                    <a:pt x="39" y="274"/>
                    <a:pt x="26" y="271"/>
                  </a:cubicBezTo>
                  <a:cubicBezTo>
                    <a:pt x="20" y="269"/>
                    <a:pt x="20" y="269"/>
                    <a:pt x="20" y="269"/>
                  </a:cubicBezTo>
                  <a:cubicBezTo>
                    <a:pt x="12" y="267"/>
                    <a:pt x="3" y="273"/>
                    <a:pt x="2" y="281"/>
                  </a:cubicBezTo>
                  <a:cubicBezTo>
                    <a:pt x="2" y="286"/>
                    <a:pt x="1" y="290"/>
                    <a:pt x="1" y="294"/>
                  </a:cubicBezTo>
                  <a:cubicBezTo>
                    <a:pt x="0" y="303"/>
                    <a:pt x="7" y="310"/>
                    <a:pt x="16" y="310"/>
                  </a:cubicBezTo>
                  <a:cubicBezTo>
                    <a:pt x="23" y="310"/>
                    <a:pt x="23" y="310"/>
                    <a:pt x="23" y="310"/>
                  </a:cubicBezTo>
                  <a:cubicBezTo>
                    <a:pt x="36" y="310"/>
                    <a:pt x="47" y="320"/>
                    <a:pt x="47" y="332"/>
                  </a:cubicBezTo>
                  <a:cubicBezTo>
                    <a:pt x="47" y="345"/>
                    <a:pt x="37" y="356"/>
                    <a:pt x="24" y="356"/>
                  </a:cubicBezTo>
                  <a:cubicBezTo>
                    <a:pt x="18" y="356"/>
                    <a:pt x="18" y="356"/>
                    <a:pt x="18" y="356"/>
                  </a:cubicBezTo>
                  <a:cubicBezTo>
                    <a:pt x="9" y="356"/>
                    <a:pt x="3" y="364"/>
                    <a:pt x="4" y="373"/>
                  </a:cubicBezTo>
                  <a:cubicBezTo>
                    <a:pt x="5" y="377"/>
                    <a:pt x="5" y="381"/>
                    <a:pt x="6" y="385"/>
                  </a:cubicBezTo>
                  <a:cubicBezTo>
                    <a:pt x="8" y="394"/>
                    <a:pt x="17" y="399"/>
                    <a:pt x="25" y="396"/>
                  </a:cubicBezTo>
                  <a:cubicBezTo>
                    <a:pt x="32" y="394"/>
                    <a:pt x="32" y="394"/>
                    <a:pt x="32" y="394"/>
                  </a:cubicBezTo>
                  <a:cubicBezTo>
                    <a:pt x="44" y="390"/>
                    <a:pt x="57" y="397"/>
                    <a:pt x="61" y="409"/>
                  </a:cubicBezTo>
                  <a:cubicBezTo>
                    <a:pt x="65" y="421"/>
                    <a:pt x="58" y="434"/>
                    <a:pt x="46" y="438"/>
                  </a:cubicBezTo>
                  <a:cubicBezTo>
                    <a:pt x="40" y="440"/>
                    <a:pt x="40" y="440"/>
                    <a:pt x="40" y="440"/>
                  </a:cubicBezTo>
                  <a:cubicBezTo>
                    <a:pt x="32" y="442"/>
                    <a:pt x="28" y="452"/>
                    <a:pt x="31" y="460"/>
                  </a:cubicBezTo>
                  <a:cubicBezTo>
                    <a:pt x="33" y="464"/>
                    <a:pt x="35" y="467"/>
                    <a:pt x="37" y="471"/>
                  </a:cubicBezTo>
                  <a:cubicBezTo>
                    <a:pt x="41" y="479"/>
                    <a:pt x="51" y="481"/>
                    <a:pt x="58" y="476"/>
                  </a:cubicBezTo>
                  <a:cubicBezTo>
                    <a:pt x="64" y="472"/>
                    <a:pt x="64" y="472"/>
                    <a:pt x="64" y="472"/>
                  </a:cubicBezTo>
                  <a:cubicBezTo>
                    <a:pt x="73" y="466"/>
                    <a:pt x="86" y="467"/>
                    <a:pt x="94" y="475"/>
                  </a:cubicBezTo>
                  <a:cubicBezTo>
                    <a:pt x="104" y="486"/>
                    <a:pt x="102" y="503"/>
                    <a:pt x="90" y="510"/>
                  </a:cubicBezTo>
                  <a:cubicBezTo>
                    <a:pt x="85" y="514"/>
                    <a:pt x="85" y="514"/>
                    <a:pt x="85" y="514"/>
                  </a:cubicBezTo>
                  <a:cubicBezTo>
                    <a:pt x="78" y="519"/>
                    <a:pt x="76" y="529"/>
                    <a:pt x="82" y="535"/>
                  </a:cubicBezTo>
                  <a:cubicBezTo>
                    <a:pt x="85" y="539"/>
                    <a:pt x="88" y="542"/>
                    <a:pt x="91" y="545"/>
                  </a:cubicBezTo>
                  <a:cubicBezTo>
                    <a:pt x="97" y="551"/>
                    <a:pt x="107" y="551"/>
                    <a:pt x="112" y="544"/>
                  </a:cubicBezTo>
                  <a:cubicBezTo>
                    <a:pt x="117" y="538"/>
                    <a:pt x="117" y="538"/>
                    <a:pt x="117" y="538"/>
                  </a:cubicBezTo>
                  <a:cubicBezTo>
                    <a:pt x="126" y="528"/>
                    <a:pt x="140" y="527"/>
                    <a:pt x="150" y="535"/>
                  </a:cubicBezTo>
                  <a:cubicBezTo>
                    <a:pt x="160" y="543"/>
                    <a:pt x="161" y="558"/>
                    <a:pt x="153" y="567"/>
                  </a:cubicBezTo>
                  <a:cubicBezTo>
                    <a:pt x="149" y="572"/>
                    <a:pt x="149" y="572"/>
                    <a:pt x="149" y="572"/>
                  </a:cubicBezTo>
                  <a:cubicBezTo>
                    <a:pt x="143" y="579"/>
                    <a:pt x="145" y="589"/>
                    <a:pt x="152" y="594"/>
                  </a:cubicBezTo>
                  <a:cubicBezTo>
                    <a:pt x="156" y="596"/>
                    <a:pt x="160" y="598"/>
                    <a:pt x="163" y="600"/>
                  </a:cubicBezTo>
                  <a:cubicBezTo>
                    <a:pt x="171" y="605"/>
                    <a:pt x="180" y="601"/>
                    <a:pt x="184" y="594"/>
                  </a:cubicBezTo>
                  <a:cubicBezTo>
                    <a:pt x="187" y="586"/>
                    <a:pt x="187" y="586"/>
                    <a:pt x="187" y="586"/>
                  </a:cubicBezTo>
                  <a:cubicBezTo>
                    <a:pt x="192" y="575"/>
                    <a:pt x="205" y="569"/>
                    <a:pt x="217" y="574"/>
                  </a:cubicBezTo>
                  <a:cubicBezTo>
                    <a:pt x="229" y="579"/>
                    <a:pt x="234" y="593"/>
                    <a:pt x="229" y="605"/>
                  </a:cubicBezTo>
                  <a:cubicBezTo>
                    <a:pt x="227" y="610"/>
                    <a:pt x="227" y="610"/>
                    <a:pt x="227" y="610"/>
                  </a:cubicBezTo>
                  <a:cubicBezTo>
                    <a:pt x="223" y="619"/>
                    <a:pt x="228" y="628"/>
                    <a:pt x="236" y="630"/>
                  </a:cubicBezTo>
                  <a:cubicBezTo>
                    <a:pt x="240" y="631"/>
                    <a:pt x="244" y="632"/>
                    <a:pt x="248" y="633"/>
                  </a:cubicBezTo>
                  <a:cubicBezTo>
                    <a:pt x="257" y="635"/>
                    <a:pt x="265" y="629"/>
                    <a:pt x="266" y="621"/>
                  </a:cubicBezTo>
                  <a:cubicBezTo>
                    <a:pt x="267" y="613"/>
                    <a:pt x="267" y="613"/>
                    <a:pt x="267" y="613"/>
                  </a:cubicBezTo>
                  <a:cubicBezTo>
                    <a:pt x="269" y="601"/>
                    <a:pt x="280" y="592"/>
                    <a:pt x="293" y="593"/>
                  </a:cubicBezTo>
                  <a:cubicBezTo>
                    <a:pt x="305" y="595"/>
                    <a:pt x="314" y="606"/>
                    <a:pt x="313" y="619"/>
                  </a:cubicBezTo>
                  <a:cubicBezTo>
                    <a:pt x="312" y="625"/>
                    <a:pt x="312" y="625"/>
                    <a:pt x="312" y="625"/>
                  </a:cubicBezTo>
                  <a:cubicBezTo>
                    <a:pt x="311" y="634"/>
                    <a:pt x="318" y="642"/>
                    <a:pt x="327" y="641"/>
                  </a:cubicBezTo>
                  <a:cubicBezTo>
                    <a:pt x="331" y="641"/>
                    <a:pt x="335" y="641"/>
                    <a:pt x="339" y="641"/>
                  </a:cubicBezTo>
                  <a:cubicBezTo>
                    <a:pt x="348" y="640"/>
                    <a:pt x="354" y="633"/>
                    <a:pt x="353" y="624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49" y="604"/>
                    <a:pt x="358" y="592"/>
                    <a:pt x="371" y="590"/>
                  </a:cubicBezTo>
                  <a:cubicBezTo>
                    <a:pt x="383" y="588"/>
                    <a:pt x="395" y="596"/>
                    <a:pt x="397" y="609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24"/>
                    <a:pt x="408" y="629"/>
                    <a:pt x="416" y="627"/>
                  </a:cubicBezTo>
                  <a:cubicBezTo>
                    <a:pt x="417" y="627"/>
                    <a:pt x="417" y="627"/>
                    <a:pt x="417" y="627"/>
                  </a:cubicBezTo>
                  <a:cubicBezTo>
                    <a:pt x="421" y="625"/>
                    <a:pt x="425" y="624"/>
                    <a:pt x="429" y="622"/>
                  </a:cubicBezTo>
                  <a:cubicBezTo>
                    <a:pt x="437" y="620"/>
                    <a:pt x="441" y="610"/>
                    <a:pt x="437" y="603"/>
                  </a:cubicBezTo>
                  <a:cubicBezTo>
                    <a:pt x="434" y="596"/>
                    <a:pt x="434" y="596"/>
                    <a:pt x="434" y="596"/>
                  </a:cubicBezTo>
                  <a:cubicBezTo>
                    <a:pt x="428" y="584"/>
                    <a:pt x="433" y="570"/>
                    <a:pt x="444" y="565"/>
                  </a:cubicBezTo>
                  <a:cubicBezTo>
                    <a:pt x="456" y="559"/>
                    <a:pt x="470" y="564"/>
                    <a:pt x="475" y="576"/>
                  </a:cubicBezTo>
                  <a:cubicBezTo>
                    <a:pt x="478" y="581"/>
                    <a:pt x="478" y="581"/>
                    <a:pt x="478" y="581"/>
                  </a:cubicBezTo>
                  <a:cubicBezTo>
                    <a:pt x="482" y="589"/>
                    <a:pt x="492" y="592"/>
                    <a:pt x="499" y="587"/>
                  </a:cubicBezTo>
                  <a:cubicBezTo>
                    <a:pt x="502" y="585"/>
                    <a:pt x="506" y="582"/>
                    <a:pt x="509" y="580"/>
                  </a:cubicBezTo>
                  <a:cubicBezTo>
                    <a:pt x="516" y="575"/>
                    <a:pt x="517" y="565"/>
                    <a:pt x="512" y="558"/>
                  </a:cubicBezTo>
                  <a:cubicBezTo>
                    <a:pt x="506" y="553"/>
                    <a:pt x="506" y="553"/>
                    <a:pt x="506" y="553"/>
                  </a:cubicBezTo>
                  <a:cubicBezTo>
                    <a:pt x="498" y="543"/>
                    <a:pt x="499" y="529"/>
                    <a:pt x="508" y="520"/>
                  </a:cubicBezTo>
                  <a:cubicBezTo>
                    <a:pt x="517" y="512"/>
                    <a:pt x="532" y="512"/>
                    <a:pt x="541" y="522"/>
                  </a:cubicBezTo>
                  <a:cubicBezTo>
                    <a:pt x="545" y="526"/>
                    <a:pt x="545" y="526"/>
                    <a:pt x="545" y="526"/>
                  </a:cubicBezTo>
                  <a:cubicBezTo>
                    <a:pt x="551" y="533"/>
                    <a:pt x="561" y="533"/>
                    <a:pt x="567" y="526"/>
                  </a:cubicBezTo>
                  <a:cubicBezTo>
                    <a:pt x="569" y="523"/>
                    <a:pt x="572" y="519"/>
                    <a:pt x="575" y="516"/>
                  </a:cubicBezTo>
                  <a:cubicBezTo>
                    <a:pt x="580" y="509"/>
                    <a:pt x="578" y="499"/>
                    <a:pt x="571" y="495"/>
                  </a:cubicBezTo>
                  <a:cubicBezTo>
                    <a:pt x="564" y="491"/>
                    <a:pt x="564" y="491"/>
                    <a:pt x="564" y="491"/>
                  </a:cubicBezTo>
                  <a:cubicBezTo>
                    <a:pt x="553" y="484"/>
                    <a:pt x="550" y="470"/>
                    <a:pt x="557" y="459"/>
                  </a:cubicBezTo>
                  <a:cubicBezTo>
                    <a:pt x="553" y="448"/>
                    <a:pt x="566" y="438"/>
                    <a:pt x="576" y="444"/>
                  </a:cubicBezTo>
                  <a:moveTo>
                    <a:pt x="493" y="185"/>
                  </a:moveTo>
                  <a:cubicBezTo>
                    <a:pt x="509" y="205"/>
                    <a:pt x="521" y="229"/>
                    <a:pt x="530" y="255"/>
                  </a:cubicBezTo>
                  <a:cubicBezTo>
                    <a:pt x="537" y="279"/>
                    <a:pt x="540" y="303"/>
                    <a:pt x="540" y="327"/>
                  </a:cubicBezTo>
                  <a:cubicBezTo>
                    <a:pt x="530" y="326"/>
                    <a:pt x="530" y="326"/>
                    <a:pt x="530" y="326"/>
                  </a:cubicBezTo>
                  <a:cubicBezTo>
                    <a:pt x="531" y="278"/>
                    <a:pt x="515" y="230"/>
                    <a:pt x="485" y="191"/>
                  </a:cubicBezTo>
                  <a:cubicBezTo>
                    <a:pt x="493" y="185"/>
                    <a:pt x="493" y="185"/>
                    <a:pt x="493" y="185"/>
                  </a:cubicBezTo>
                  <a:moveTo>
                    <a:pt x="480" y="170"/>
                  </a:moveTo>
                  <a:cubicBezTo>
                    <a:pt x="472" y="177"/>
                    <a:pt x="472" y="177"/>
                    <a:pt x="472" y="177"/>
                  </a:cubicBezTo>
                  <a:cubicBezTo>
                    <a:pt x="455" y="158"/>
                    <a:pt x="433" y="142"/>
                    <a:pt x="409" y="131"/>
                  </a:cubicBezTo>
                  <a:cubicBezTo>
                    <a:pt x="388" y="121"/>
                    <a:pt x="367" y="115"/>
                    <a:pt x="345" y="11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97" y="109"/>
                    <a:pt x="445" y="133"/>
                    <a:pt x="480" y="170"/>
                  </a:cubicBezTo>
                  <a:moveTo>
                    <a:pt x="254" y="112"/>
                  </a:moveTo>
                  <a:cubicBezTo>
                    <a:pt x="278" y="104"/>
                    <a:pt x="303" y="101"/>
                    <a:pt x="326" y="101"/>
                  </a:cubicBezTo>
                  <a:cubicBezTo>
                    <a:pt x="326" y="111"/>
                    <a:pt x="326" y="111"/>
                    <a:pt x="326" y="111"/>
                  </a:cubicBezTo>
                  <a:cubicBezTo>
                    <a:pt x="277" y="110"/>
                    <a:pt x="229" y="126"/>
                    <a:pt x="191" y="156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205" y="133"/>
                    <a:pt x="228" y="120"/>
                    <a:pt x="254" y="112"/>
                  </a:cubicBezTo>
                  <a:moveTo>
                    <a:pt x="169" y="161"/>
                  </a:moveTo>
                  <a:cubicBezTo>
                    <a:pt x="176" y="169"/>
                    <a:pt x="176" y="169"/>
                    <a:pt x="176" y="169"/>
                  </a:cubicBezTo>
                  <a:cubicBezTo>
                    <a:pt x="157" y="187"/>
                    <a:pt x="142" y="208"/>
                    <a:pt x="130" y="233"/>
                  </a:cubicBezTo>
                  <a:cubicBezTo>
                    <a:pt x="121" y="253"/>
                    <a:pt x="115" y="275"/>
                    <a:pt x="112" y="296"/>
                  </a:cubicBezTo>
                  <a:cubicBezTo>
                    <a:pt x="102" y="295"/>
                    <a:pt x="102" y="295"/>
                    <a:pt x="102" y="295"/>
                  </a:cubicBezTo>
                  <a:cubicBezTo>
                    <a:pt x="108" y="244"/>
                    <a:pt x="132" y="197"/>
                    <a:pt x="169" y="161"/>
                  </a:cubicBezTo>
                  <a:moveTo>
                    <a:pt x="148" y="457"/>
                  </a:moveTo>
                  <a:cubicBezTo>
                    <a:pt x="132" y="437"/>
                    <a:pt x="119" y="413"/>
                    <a:pt x="111" y="387"/>
                  </a:cubicBezTo>
                  <a:cubicBezTo>
                    <a:pt x="103" y="363"/>
                    <a:pt x="100" y="339"/>
                    <a:pt x="101" y="315"/>
                  </a:cubicBezTo>
                  <a:cubicBezTo>
                    <a:pt x="111" y="315"/>
                    <a:pt x="111" y="315"/>
                    <a:pt x="111" y="315"/>
                  </a:cubicBezTo>
                  <a:cubicBezTo>
                    <a:pt x="110" y="364"/>
                    <a:pt x="126" y="412"/>
                    <a:pt x="156" y="450"/>
                  </a:cubicBezTo>
                  <a:cubicBezTo>
                    <a:pt x="148" y="457"/>
                    <a:pt x="148" y="457"/>
                    <a:pt x="148" y="457"/>
                  </a:cubicBezTo>
                  <a:moveTo>
                    <a:pt x="161" y="472"/>
                  </a:moveTo>
                  <a:cubicBezTo>
                    <a:pt x="168" y="465"/>
                    <a:pt x="168" y="465"/>
                    <a:pt x="168" y="465"/>
                  </a:cubicBezTo>
                  <a:cubicBezTo>
                    <a:pt x="186" y="484"/>
                    <a:pt x="207" y="499"/>
                    <a:pt x="232" y="511"/>
                  </a:cubicBezTo>
                  <a:cubicBezTo>
                    <a:pt x="253" y="521"/>
                    <a:pt x="274" y="526"/>
                    <a:pt x="295" y="529"/>
                  </a:cubicBezTo>
                  <a:cubicBezTo>
                    <a:pt x="295" y="539"/>
                    <a:pt x="295" y="539"/>
                    <a:pt x="295" y="539"/>
                  </a:cubicBezTo>
                  <a:cubicBezTo>
                    <a:pt x="244" y="533"/>
                    <a:pt x="196" y="509"/>
                    <a:pt x="161" y="472"/>
                  </a:cubicBezTo>
                  <a:moveTo>
                    <a:pt x="247" y="478"/>
                  </a:moveTo>
                  <a:cubicBezTo>
                    <a:pt x="161" y="438"/>
                    <a:pt x="123" y="335"/>
                    <a:pt x="163" y="248"/>
                  </a:cubicBezTo>
                  <a:cubicBezTo>
                    <a:pt x="204" y="161"/>
                    <a:pt x="307" y="124"/>
                    <a:pt x="393" y="164"/>
                  </a:cubicBezTo>
                  <a:cubicBezTo>
                    <a:pt x="480" y="204"/>
                    <a:pt x="517" y="307"/>
                    <a:pt x="477" y="394"/>
                  </a:cubicBezTo>
                  <a:cubicBezTo>
                    <a:pt x="437" y="480"/>
                    <a:pt x="334" y="518"/>
                    <a:pt x="247" y="478"/>
                  </a:cubicBezTo>
                  <a:moveTo>
                    <a:pt x="386" y="530"/>
                  </a:moveTo>
                  <a:cubicBezTo>
                    <a:pt x="362" y="538"/>
                    <a:pt x="338" y="541"/>
                    <a:pt x="314" y="540"/>
                  </a:cubicBezTo>
                  <a:cubicBezTo>
                    <a:pt x="315" y="530"/>
                    <a:pt x="315" y="530"/>
                    <a:pt x="315" y="530"/>
                  </a:cubicBezTo>
                  <a:cubicBezTo>
                    <a:pt x="364" y="532"/>
                    <a:pt x="411" y="516"/>
                    <a:pt x="450" y="486"/>
                  </a:cubicBezTo>
                  <a:cubicBezTo>
                    <a:pt x="456" y="493"/>
                    <a:pt x="456" y="493"/>
                    <a:pt x="456" y="493"/>
                  </a:cubicBezTo>
                  <a:cubicBezTo>
                    <a:pt x="436" y="509"/>
                    <a:pt x="412" y="522"/>
                    <a:pt x="386" y="530"/>
                  </a:cubicBezTo>
                  <a:moveTo>
                    <a:pt x="471" y="480"/>
                  </a:moveTo>
                  <a:cubicBezTo>
                    <a:pt x="465" y="473"/>
                    <a:pt x="465" y="473"/>
                    <a:pt x="465" y="473"/>
                  </a:cubicBezTo>
                  <a:cubicBezTo>
                    <a:pt x="483" y="455"/>
                    <a:pt x="499" y="434"/>
                    <a:pt x="510" y="409"/>
                  </a:cubicBezTo>
                  <a:cubicBezTo>
                    <a:pt x="520" y="389"/>
                    <a:pt x="526" y="367"/>
                    <a:pt x="528" y="346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2" y="398"/>
                    <a:pt x="508" y="445"/>
                    <a:pt x="471" y="48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4624762" y="3802960"/>
              <a:ext cx="1292831" cy="1294460"/>
            </a:xfrm>
            <a:custGeom>
              <a:avLst/>
              <a:gdLst>
                <a:gd name="T0" fmla="*/ 640 w 671"/>
                <a:gd name="T1" fmla="*/ 357 h 672"/>
                <a:gd name="T2" fmla="*/ 626 w 671"/>
                <a:gd name="T3" fmla="*/ 244 h 672"/>
                <a:gd name="T4" fmla="*/ 573 w 671"/>
                <a:gd name="T5" fmla="*/ 144 h 672"/>
                <a:gd name="T6" fmla="*/ 515 w 671"/>
                <a:gd name="T7" fmla="*/ 51 h 672"/>
                <a:gd name="T8" fmla="*/ 409 w 671"/>
                <a:gd name="T9" fmla="*/ 8 h 672"/>
                <a:gd name="T10" fmla="*/ 295 w 671"/>
                <a:gd name="T11" fmla="*/ 2 h 672"/>
                <a:gd name="T12" fmla="*/ 198 w 671"/>
                <a:gd name="T13" fmla="*/ 29 h 672"/>
                <a:gd name="T14" fmla="*/ 129 w 671"/>
                <a:gd name="T15" fmla="*/ 114 h 672"/>
                <a:gd name="T16" fmla="*/ 52 w 671"/>
                <a:gd name="T17" fmla="*/ 227 h 672"/>
                <a:gd name="T18" fmla="*/ 0 w 671"/>
                <a:gd name="T19" fmla="*/ 324 h 672"/>
                <a:gd name="T20" fmla="*/ 16 w 671"/>
                <a:gd name="T21" fmla="*/ 437 h 672"/>
                <a:gd name="T22" fmla="*/ 68 w 671"/>
                <a:gd name="T23" fmla="*/ 539 h 672"/>
                <a:gd name="T24" fmla="*/ 166 w 671"/>
                <a:gd name="T25" fmla="*/ 588 h 672"/>
                <a:gd name="T26" fmla="*/ 293 w 671"/>
                <a:gd name="T27" fmla="*/ 637 h 672"/>
                <a:gd name="T28" fmla="*/ 399 w 671"/>
                <a:gd name="T29" fmla="*/ 666 h 672"/>
                <a:gd name="T30" fmla="*/ 494 w 671"/>
                <a:gd name="T31" fmla="*/ 633 h 672"/>
                <a:gd name="T32" fmla="*/ 584 w 671"/>
                <a:gd name="T33" fmla="*/ 563 h 672"/>
                <a:gd name="T34" fmla="*/ 646 w 671"/>
                <a:gd name="T35" fmla="*/ 467 h 672"/>
                <a:gd name="T36" fmla="*/ 579 w 671"/>
                <a:gd name="T37" fmla="*/ 437 h 672"/>
                <a:gd name="T38" fmla="*/ 598 w 671"/>
                <a:gd name="T39" fmla="*/ 364 h 672"/>
                <a:gd name="T40" fmla="*/ 599 w 671"/>
                <a:gd name="T41" fmla="*/ 327 h 672"/>
                <a:gd name="T42" fmla="*/ 548 w 671"/>
                <a:gd name="T43" fmla="*/ 273 h 672"/>
                <a:gd name="T44" fmla="*/ 575 w 671"/>
                <a:gd name="T45" fmla="*/ 225 h 672"/>
                <a:gd name="T46" fmla="*/ 557 w 671"/>
                <a:gd name="T47" fmla="*/ 192 h 672"/>
                <a:gd name="T48" fmla="*/ 530 w 671"/>
                <a:gd name="T49" fmla="*/ 157 h 672"/>
                <a:gd name="T50" fmla="*/ 502 w 671"/>
                <a:gd name="T51" fmla="*/ 131 h 672"/>
                <a:gd name="T52" fmla="*/ 429 w 671"/>
                <a:gd name="T53" fmla="*/ 136 h 672"/>
                <a:gd name="T54" fmla="*/ 398 w 671"/>
                <a:gd name="T55" fmla="*/ 124 h 672"/>
                <a:gd name="T56" fmla="*/ 373 w 671"/>
                <a:gd name="T57" fmla="*/ 75 h 672"/>
                <a:gd name="T58" fmla="*/ 365 w 671"/>
                <a:gd name="T59" fmla="*/ 74 h 672"/>
                <a:gd name="T60" fmla="*/ 290 w 671"/>
                <a:gd name="T61" fmla="*/ 76 h 672"/>
                <a:gd name="T62" fmla="*/ 267 w 671"/>
                <a:gd name="T63" fmla="*/ 127 h 672"/>
                <a:gd name="T64" fmla="*/ 217 w 671"/>
                <a:gd name="T65" fmla="*/ 151 h 672"/>
                <a:gd name="T66" fmla="*/ 162 w 671"/>
                <a:gd name="T67" fmla="*/ 137 h 672"/>
                <a:gd name="T68" fmla="*/ 157 w 671"/>
                <a:gd name="T69" fmla="*/ 142 h 672"/>
                <a:gd name="T70" fmla="*/ 109 w 671"/>
                <a:gd name="T71" fmla="*/ 200 h 672"/>
                <a:gd name="T72" fmla="*/ 92 w 671"/>
                <a:gd name="T73" fmla="*/ 234 h 672"/>
                <a:gd name="T74" fmla="*/ 123 w 671"/>
                <a:gd name="T75" fmla="*/ 281 h 672"/>
                <a:gd name="T76" fmla="*/ 117 w 671"/>
                <a:gd name="T77" fmla="*/ 312 h 672"/>
                <a:gd name="T78" fmla="*/ 74 w 671"/>
                <a:gd name="T79" fmla="*/ 375 h 672"/>
                <a:gd name="T80" fmla="*/ 76 w 671"/>
                <a:gd name="T81" fmla="*/ 382 h 672"/>
                <a:gd name="T82" fmla="*/ 114 w 671"/>
                <a:gd name="T83" fmla="*/ 480 h 672"/>
                <a:gd name="T84" fmla="*/ 155 w 671"/>
                <a:gd name="T85" fmla="*/ 462 h 672"/>
                <a:gd name="T86" fmla="*/ 193 w 671"/>
                <a:gd name="T87" fmla="*/ 503 h 672"/>
                <a:gd name="T88" fmla="*/ 218 w 671"/>
                <a:gd name="T89" fmla="*/ 522 h 672"/>
                <a:gd name="T90" fmla="*/ 228 w 671"/>
                <a:gd name="T91" fmla="*/ 577 h 672"/>
                <a:gd name="T92" fmla="*/ 251 w 671"/>
                <a:gd name="T93" fmla="*/ 521 h 672"/>
                <a:gd name="T94" fmla="*/ 271 w 671"/>
                <a:gd name="T95" fmla="*/ 592 h 672"/>
                <a:gd name="T96" fmla="*/ 313 w 671"/>
                <a:gd name="T97" fmla="*/ 555 h 672"/>
                <a:gd name="T98" fmla="*/ 369 w 671"/>
                <a:gd name="T99" fmla="*/ 554 h 672"/>
                <a:gd name="T100" fmla="*/ 412 w 671"/>
                <a:gd name="T101" fmla="*/ 589 h 672"/>
                <a:gd name="T102" fmla="*/ 419 w 671"/>
                <a:gd name="T103" fmla="*/ 586 h 672"/>
                <a:gd name="T104" fmla="*/ 487 w 671"/>
                <a:gd name="T105" fmla="*/ 553 h 672"/>
                <a:gd name="T106" fmla="*/ 487 w 671"/>
                <a:gd name="T107" fmla="*/ 497 h 672"/>
                <a:gd name="T108" fmla="*/ 522 w 671"/>
                <a:gd name="T109" fmla="*/ 454 h 672"/>
                <a:gd name="T110" fmla="*/ 537 w 671"/>
                <a:gd name="T111" fmla="*/ 42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1" h="672">
                  <a:moveTo>
                    <a:pt x="620" y="446"/>
                  </a:moveTo>
                  <a:cubicBezTo>
                    <a:pt x="626" y="431"/>
                    <a:pt x="630" y="416"/>
                    <a:pt x="633" y="401"/>
                  </a:cubicBezTo>
                  <a:cubicBezTo>
                    <a:pt x="667" y="398"/>
                    <a:pt x="667" y="398"/>
                    <a:pt x="667" y="398"/>
                  </a:cubicBezTo>
                  <a:cubicBezTo>
                    <a:pt x="669" y="384"/>
                    <a:pt x="669" y="384"/>
                    <a:pt x="669" y="384"/>
                  </a:cubicBezTo>
                  <a:cubicBezTo>
                    <a:pt x="671" y="370"/>
                    <a:pt x="671" y="370"/>
                    <a:pt x="671" y="370"/>
                  </a:cubicBezTo>
                  <a:cubicBezTo>
                    <a:pt x="640" y="357"/>
                    <a:pt x="640" y="357"/>
                    <a:pt x="640" y="357"/>
                  </a:cubicBezTo>
                  <a:cubicBezTo>
                    <a:pt x="641" y="342"/>
                    <a:pt x="641" y="326"/>
                    <a:pt x="639" y="311"/>
                  </a:cubicBezTo>
                  <a:cubicBezTo>
                    <a:pt x="671" y="298"/>
                    <a:pt x="671" y="298"/>
                    <a:pt x="671" y="298"/>
                  </a:cubicBezTo>
                  <a:cubicBezTo>
                    <a:pt x="669" y="284"/>
                    <a:pt x="669" y="284"/>
                    <a:pt x="669" y="284"/>
                  </a:cubicBezTo>
                  <a:cubicBezTo>
                    <a:pt x="666" y="270"/>
                    <a:pt x="666" y="270"/>
                    <a:pt x="666" y="270"/>
                  </a:cubicBezTo>
                  <a:cubicBezTo>
                    <a:pt x="633" y="267"/>
                    <a:pt x="633" y="267"/>
                    <a:pt x="633" y="267"/>
                  </a:cubicBezTo>
                  <a:cubicBezTo>
                    <a:pt x="631" y="259"/>
                    <a:pt x="629" y="252"/>
                    <a:pt x="626" y="244"/>
                  </a:cubicBezTo>
                  <a:cubicBezTo>
                    <a:pt x="624" y="237"/>
                    <a:pt x="621" y="230"/>
                    <a:pt x="619" y="222"/>
                  </a:cubicBezTo>
                  <a:cubicBezTo>
                    <a:pt x="645" y="201"/>
                    <a:pt x="645" y="201"/>
                    <a:pt x="645" y="201"/>
                  </a:cubicBezTo>
                  <a:cubicBezTo>
                    <a:pt x="638" y="188"/>
                    <a:pt x="638" y="188"/>
                    <a:pt x="638" y="188"/>
                  </a:cubicBezTo>
                  <a:cubicBezTo>
                    <a:pt x="632" y="175"/>
                    <a:pt x="632" y="175"/>
                    <a:pt x="632" y="175"/>
                  </a:cubicBezTo>
                  <a:cubicBezTo>
                    <a:pt x="599" y="183"/>
                    <a:pt x="599" y="183"/>
                    <a:pt x="599" y="183"/>
                  </a:cubicBezTo>
                  <a:cubicBezTo>
                    <a:pt x="591" y="169"/>
                    <a:pt x="582" y="156"/>
                    <a:pt x="573" y="144"/>
                  </a:cubicBezTo>
                  <a:cubicBezTo>
                    <a:pt x="591" y="116"/>
                    <a:pt x="591" y="116"/>
                    <a:pt x="591" y="116"/>
                  </a:cubicBezTo>
                  <a:cubicBezTo>
                    <a:pt x="581" y="106"/>
                    <a:pt x="581" y="106"/>
                    <a:pt x="581" y="106"/>
                  </a:cubicBezTo>
                  <a:cubicBezTo>
                    <a:pt x="572" y="95"/>
                    <a:pt x="572" y="95"/>
                    <a:pt x="572" y="95"/>
                  </a:cubicBezTo>
                  <a:cubicBezTo>
                    <a:pt x="542" y="112"/>
                    <a:pt x="542" y="112"/>
                    <a:pt x="542" y="112"/>
                  </a:cubicBezTo>
                  <a:cubicBezTo>
                    <a:pt x="531" y="101"/>
                    <a:pt x="519" y="92"/>
                    <a:pt x="506" y="83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90" y="37"/>
                    <a:pt x="490" y="37"/>
                    <a:pt x="490" y="37"/>
                  </a:cubicBezTo>
                  <a:cubicBezTo>
                    <a:pt x="467" y="61"/>
                    <a:pt x="467" y="61"/>
                    <a:pt x="467" y="61"/>
                  </a:cubicBezTo>
                  <a:cubicBezTo>
                    <a:pt x="453" y="55"/>
                    <a:pt x="439" y="49"/>
                    <a:pt x="424" y="44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09" y="8"/>
                    <a:pt x="409" y="8"/>
                    <a:pt x="409" y="8"/>
                  </a:cubicBezTo>
                  <a:cubicBezTo>
                    <a:pt x="395" y="4"/>
                    <a:pt x="395" y="4"/>
                    <a:pt x="395" y="4"/>
                  </a:cubicBezTo>
                  <a:cubicBezTo>
                    <a:pt x="381" y="35"/>
                    <a:pt x="381" y="35"/>
                    <a:pt x="381" y="35"/>
                  </a:cubicBezTo>
                  <a:cubicBezTo>
                    <a:pt x="365" y="33"/>
                    <a:pt x="350" y="32"/>
                    <a:pt x="334" y="32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295" y="2"/>
                    <a:pt x="295" y="2"/>
                    <a:pt x="295" y="2"/>
                  </a:cubicBezTo>
                  <a:cubicBezTo>
                    <a:pt x="290" y="35"/>
                    <a:pt x="290" y="35"/>
                    <a:pt x="290" y="35"/>
                  </a:cubicBezTo>
                  <a:cubicBezTo>
                    <a:pt x="275" y="38"/>
                    <a:pt x="260" y="41"/>
                    <a:pt x="245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189" y="69"/>
                    <a:pt x="176" y="77"/>
                    <a:pt x="163" y="86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29" y="114"/>
                    <a:pt x="129" y="114"/>
                    <a:pt x="129" y="114"/>
                  </a:cubicBezTo>
                  <a:cubicBezTo>
                    <a:pt x="117" y="124"/>
                    <a:pt x="107" y="136"/>
                    <a:pt x="97" y="148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65" y="198"/>
                    <a:pt x="58" y="212"/>
                    <a:pt x="52" y="227"/>
                  </a:cubicBezTo>
                  <a:cubicBezTo>
                    <a:pt x="19" y="225"/>
                    <a:pt x="19" y="225"/>
                    <a:pt x="19" y="225"/>
                  </a:cubicBezTo>
                  <a:cubicBezTo>
                    <a:pt x="14" y="239"/>
                    <a:pt x="14" y="239"/>
                    <a:pt x="14" y="239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40" y="269"/>
                    <a:pt x="40" y="269"/>
                    <a:pt x="40" y="269"/>
                  </a:cubicBezTo>
                  <a:cubicBezTo>
                    <a:pt x="36" y="284"/>
                    <a:pt x="34" y="300"/>
                    <a:pt x="33" y="316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33" y="360"/>
                    <a:pt x="33" y="360"/>
                    <a:pt x="33" y="360"/>
                  </a:cubicBezTo>
                  <a:cubicBezTo>
                    <a:pt x="34" y="375"/>
                    <a:pt x="37" y="390"/>
                    <a:pt x="40" y="406"/>
                  </a:cubicBezTo>
                  <a:cubicBezTo>
                    <a:pt x="11" y="423"/>
                    <a:pt x="11" y="423"/>
                    <a:pt x="11" y="423"/>
                  </a:cubicBezTo>
                  <a:cubicBezTo>
                    <a:pt x="16" y="437"/>
                    <a:pt x="16" y="437"/>
                    <a:pt x="16" y="437"/>
                  </a:cubicBezTo>
                  <a:cubicBezTo>
                    <a:pt x="20" y="450"/>
                    <a:pt x="20" y="450"/>
                    <a:pt x="20" y="450"/>
                  </a:cubicBezTo>
                  <a:cubicBezTo>
                    <a:pt x="54" y="448"/>
                    <a:pt x="54" y="448"/>
                    <a:pt x="54" y="448"/>
                  </a:cubicBezTo>
                  <a:cubicBezTo>
                    <a:pt x="60" y="463"/>
                    <a:pt x="66" y="477"/>
                    <a:pt x="74" y="490"/>
                  </a:cubicBezTo>
                  <a:cubicBezTo>
                    <a:pt x="52" y="515"/>
                    <a:pt x="52" y="515"/>
                    <a:pt x="52" y="515"/>
                  </a:cubicBezTo>
                  <a:cubicBezTo>
                    <a:pt x="60" y="527"/>
                    <a:pt x="60" y="527"/>
                    <a:pt x="60" y="527"/>
                  </a:cubicBezTo>
                  <a:cubicBezTo>
                    <a:pt x="68" y="539"/>
                    <a:pt x="68" y="539"/>
                    <a:pt x="68" y="539"/>
                  </a:cubicBezTo>
                  <a:cubicBezTo>
                    <a:pt x="99" y="526"/>
                    <a:pt x="99" y="526"/>
                    <a:pt x="99" y="526"/>
                  </a:cubicBezTo>
                  <a:cubicBezTo>
                    <a:pt x="109" y="539"/>
                    <a:pt x="120" y="550"/>
                    <a:pt x="131" y="560"/>
                  </a:cubicBezTo>
                  <a:cubicBezTo>
                    <a:pt x="117" y="591"/>
                    <a:pt x="117" y="591"/>
                    <a:pt x="117" y="591"/>
                  </a:cubicBezTo>
                  <a:cubicBezTo>
                    <a:pt x="128" y="600"/>
                    <a:pt x="128" y="600"/>
                    <a:pt x="128" y="600"/>
                  </a:cubicBezTo>
                  <a:cubicBezTo>
                    <a:pt x="139" y="609"/>
                    <a:pt x="139" y="609"/>
                    <a:pt x="139" y="609"/>
                  </a:cubicBezTo>
                  <a:cubicBezTo>
                    <a:pt x="166" y="588"/>
                    <a:pt x="166" y="588"/>
                    <a:pt x="166" y="588"/>
                  </a:cubicBezTo>
                  <a:cubicBezTo>
                    <a:pt x="179" y="596"/>
                    <a:pt x="193" y="604"/>
                    <a:pt x="207" y="611"/>
                  </a:cubicBezTo>
                  <a:cubicBezTo>
                    <a:pt x="202" y="644"/>
                    <a:pt x="202" y="644"/>
                    <a:pt x="202" y="644"/>
                  </a:cubicBezTo>
                  <a:cubicBezTo>
                    <a:pt x="215" y="650"/>
                    <a:pt x="215" y="650"/>
                    <a:pt x="215" y="650"/>
                  </a:cubicBezTo>
                  <a:cubicBezTo>
                    <a:pt x="229" y="655"/>
                    <a:pt x="229" y="655"/>
                    <a:pt x="229" y="655"/>
                  </a:cubicBezTo>
                  <a:cubicBezTo>
                    <a:pt x="248" y="627"/>
                    <a:pt x="248" y="627"/>
                    <a:pt x="248" y="627"/>
                  </a:cubicBezTo>
                  <a:cubicBezTo>
                    <a:pt x="263" y="631"/>
                    <a:pt x="278" y="635"/>
                    <a:pt x="293" y="637"/>
                  </a:cubicBezTo>
                  <a:cubicBezTo>
                    <a:pt x="299" y="670"/>
                    <a:pt x="299" y="670"/>
                    <a:pt x="299" y="670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27" y="672"/>
                    <a:pt x="327" y="672"/>
                    <a:pt x="327" y="672"/>
                  </a:cubicBezTo>
                  <a:cubicBezTo>
                    <a:pt x="338" y="640"/>
                    <a:pt x="338" y="640"/>
                    <a:pt x="338" y="640"/>
                  </a:cubicBezTo>
                  <a:cubicBezTo>
                    <a:pt x="353" y="640"/>
                    <a:pt x="369" y="639"/>
                    <a:pt x="384" y="636"/>
                  </a:cubicBezTo>
                  <a:cubicBezTo>
                    <a:pt x="399" y="666"/>
                    <a:pt x="399" y="666"/>
                    <a:pt x="399" y="666"/>
                  </a:cubicBezTo>
                  <a:cubicBezTo>
                    <a:pt x="413" y="663"/>
                    <a:pt x="413" y="663"/>
                    <a:pt x="413" y="663"/>
                  </a:cubicBezTo>
                  <a:cubicBezTo>
                    <a:pt x="427" y="660"/>
                    <a:pt x="427" y="660"/>
                    <a:pt x="427" y="660"/>
                  </a:cubicBezTo>
                  <a:cubicBezTo>
                    <a:pt x="427" y="626"/>
                    <a:pt x="427" y="626"/>
                    <a:pt x="427" y="626"/>
                  </a:cubicBezTo>
                  <a:cubicBezTo>
                    <a:pt x="428" y="626"/>
                    <a:pt x="428" y="626"/>
                    <a:pt x="428" y="626"/>
                  </a:cubicBezTo>
                  <a:cubicBezTo>
                    <a:pt x="443" y="621"/>
                    <a:pt x="457" y="615"/>
                    <a:pt x="471" y="609"/>
                  </a:cubicBezTo>
                  <a:cubicBezTo>
                    <a:pt x="494" y="633"/>
                    <a:pt x="494" y="633"/>
                    <a:pt x="494" y="633"/>
                  </a:cubicBezTo>
                  <a:cubicBezTo>
                    <a:pt x="506" y="626"/>
                    <a:pt x="506" y="626"/>
                    <a:pt x="506" y="626"/>
                  </a:cubicBezTo>
                  <a:cubicBezTo>
                    <a:pt x="518" y="619"/>
                    <a:pt x="518" y="619"/>
                    <a:pt x="518" y="619"/>
                  </a:cubicBezTo>
                  <a:cubicBezTo>
                    <a:pt x="509" y="586"/>
                    <a:pt x="509" y="586"/>
                    <a:pt x="509" y="586"/>
                  </a:cubicBezTo>
                  <a:cubicBezTo>
                    <a:pt x="522" y="578"/>
                    <a:pt x="534" y="568"/>
                    <a:pt x="545" y="557"/>
                  </a:cubicBezTo>
                  <a:cubicBezTo>
                    <a:pt x="575" y="574"/>
                    <a:pt x="575" y="574"/>
                    <a:pt x="575" y="574"/>
                  </a:cubicBezTo>
                  <a:cubicBezTo>
                    <a:pt x="584" y="563"/>
                    <a:pt x="584" y="563"/>
                    <a:pt x="584" y="563"/>
                  </a:cubicBezTo>
                  <a:cubicBezTo>
                    <a:pt x="594" y="553"/>
                    <a:pt x="594" y="553"/>
                    <a:pt x="594" y="553"/>
                  </a:cubicBezTo>
                  <a:cubicBezTo>
                    <a:pt x="575" y="525"/>
                    <a:pt x="575" y="525"/>
                    <a:pt x="575" y="525"/>
                  </a:cubicBezTo>
                  <a:cubicBezTo>
                    <a:pt x="585" y="512"/>
                    <a:pt x="593" y="499"/>
                    <a:pt x="601" y="486"/>
                  </a:cubicBezTo>
                  <a:cubicBezTo>
                    <a:pt x="634" y="493"/>
                    <a:pt x="634" y="493"/>
                    <a:pt x="634" y="493"/>
                  </a:cubicBezTo>
                  <a:cubicBezTo>
                    <a:pt x="640" y="480"/>
                    <a:pt x="640" y="480"/>
                    <a:pt x="640" y="480"/>
                  </a:cubicBezTo>
                  <a:cubicBezTo>
                    <a:pt x="646" y="467"/>
                    <a:pt x="646" y="467"/>
                    <a:pt x="646" y="467"/>
                  </a:cubicBezTo>
                  <a:cubicBezTo>
                    <a:pt x="620" y="446"/>
                    <a:pt x="620" y="446"/>
                    <a:pt x="620" y="446"/>
                  </a:cubicBezTo>
                  <a:moveTo>
                    <a:pt x="579" y="437"/>
                  </a:moveTo>
                  <a:cubicBezTo>
                    <a:pt x="540" y="420"/>
                    <a:pt x="540" y="420"/>
                    <a:pt x="540" y="420"/>
                  </a:cubicBezTo>
                  <a:cubicBezTo>
                    <a:pt x="543" y="412"/>
                    <a:pt x="546" y="405"/>
                    <a:pt x="548" y="397"/>
                  </a:cubicBezTo>
                  <a:cubicBezTo>
                    <a:pt x="589" y="408"/>
                    <a:pt x="589" y="408"/>
                    <a:pt x="589" y="408"/>
                  </a:cubicBezTo>
                  <a:cubicBezTo>
                    <a:pt x="587" y="418"/>
                    <a:pt x="583" y="428"/>
                    <a:pt x="579" y="437"/>
                  </a:cubicBezTo>
                  <a:moveTo>
                    <a:pt x="591" y="401"/>
                  </a:moveTo>
                  <a:cubicBezTo>
                    <a:pt x="550" y="390"/>
                    <a:pt x="550" y="390"/>
                    <a:pt x="550" y="390"/>
                  </a:cubicBezTo>
                  <a:cubicBezTo>
                    <a:pt x="552" y="382"/>
                    <a:pt x="554" y="374"/>
                    <a:pt x="555" y="366"/>
                  </a:cubicBezTo>
                  <a:cubicBezTo>
                    <a:pt x="597" y="372"/>
                    <a:pt x="597" y="372"/>
                    <a:pt x="597" y="372"/>
                  </a:cubicBezTo>
                  <a:cubicBezTo>
                    <a:pt x="596" y="382"/>
                    <a:pt x="594" y="392"/>
                    <a:pt x="591" y="401"/>
                  </a:cubicBezTo>
                  <a:moveTo>
                    <a:pt x="598" y="364"/>
                  </a:moveTo>
                  <a:cubicBezTo>
                    <a:pt x="556" y="359"/>
                    <a:pt x="556" y="359"/>
                    <a:pt x="556" y="359"/>
                  </a:cubicBezTo>
                  <a:cubicBezTo>
                    <a:pt x="556" y="351"/>
                    <a:pt x="557" y="343"/>
                    <a:pt x="557" y="335"/>
                  </a:cubicBezTo>
                  <a:cubicBezTo>
                    <a:pt x="600" y="334"/>
                    <a:pt x="600" y="334"/>
                    <a:pt x="600" y="334"/>
                  </a:cubicBezTo>
                  <a:cubicBezTo>
                    <a:pt x="600" y="344"/>
                    <a:pt x="599" y="354"/>
                    <a:pt x="598" y="364"/>
                  </a:cubicBezTo>
                  <a:moveTo>
                    <a:pt x="597" y="297"/>
                  </a:moveTo>
                  <a:cubicBezTo>
                    <a:pt x="598" y="307"/>
                    <a:pt x="599" y="317"/>
                    <a:pt x="599" y="327"/>
                  </a:cubicBezTo>
                  <a:cubicBezTo>
                    <a:pt x="557" y="328"/>
                    <a:pt x="557" y="328"/>
                    <a:pt x="557" y="328"/>
                  </a:cubicBezTo>
                  <a:cubicBezTo>
                    <a:pt x="556" y="320"/>
                    <a:pt x="556" y="312"/>
                    <a:pt x="554" y="304"/>
                  </a:cubicBezTo>
                  <a:cubicBezTo>
                    <a:pt x="597" y="297"/>
                    <a:pt x="597" y="297"/>
                    <a:pt x="597" y="297"/>
                  </a:cubicBezTo>
                  <a:moveTo>
                    <a:pt x="595" y="290"/>
                  </a:moveTo>
                  <a:cubicBezTo>
                    <a:pt x="553" y="297"/>
                    <a:pt x="553" y="297"/>
                    <a:pt x="553" y="297"/>
                  </a:cubicBezTo>
                  <a:cubicBezTo>
                    <a:pt x="552" y="289"/>
                    <a:pt x="550" y="281"/>
                    <a:pt x="548" y="273"/>
                  </a:cubicBezTo>
                  <a:cubicBezTo>
                    <a:pt x="588" y="260"/>
                    <a:pt x="588" y="260"/>
                    <a:pt x="588" y="260"/>
                  </a:cubicBezTo>
                  <a:cubicBezTo>
                    <a:pt x="591" y="270"/>
                    <a:pt x="594" y="280"/>
                    <a:pt x="595" y="290"/>
                  </a:cubicBezTo>
                  <a:moveTo>
                    <a:pt x="586" y="253"/>
                  </a:moveTo>
                  <a:cubicBezTo>
                    <a:pt x="545" y="266"/>
                    <a:pt x="545" y="266"/>
                    <a:pt x="545" y="266"/>
                  </a:cubicBezTo>
                  <a:cubicBezTo>
                    <a:pt x="543" y="259"/>
                    <a:pt x="540" y="251"/>
                    <a:pt x="537" y="244"/>
                  </a:cubicBezTo>
                  <a:cubicBezTo>
                    <a:pt x="575" y="225"/>
                    <a:pt x="575" y="225"/>
                    <a:pt x="575" y="225"/>
                  </a:cubicBezTo>
                  <a:cubicBezTo>
                    <a:pt x="579" y="234"/>
                    <a:pt x="583" y="244"/>
                    <a:pt x="586" y="253"/>
                  </a:cubicBezTo>
                  <a:moveTo>
                    <a:pt x="557" y="192"/>
                  </a:moveTo>
                  <a:cubicBezTo>
                    <a:pt x="562" y="201"/>
                    <a:pt x="567" y="209"/>
                    <a:pt x="572" y="219"/>
                  </a:cubicBezTo>
                  <a:cubicBezTo>
                    <a:pt x="533" y="237"/>
                    <a:pt x="533" y="237"/>
                    <a:pt x="533" y="237"/>
                  </a:cubicBezTo>
                  <a:cubicBezTo>
                    <a:pt x="530" y="230"/>
                    <a:pt x="526" y="223"/>
                    <a:pt x="521" y="216"/>
                  </a:cubicBezTo>
                  <a:cubicBezTo>
                    <a:pt x="557" y="192"/>
                    <a:pt x="557" y="192"/>
                    <a:pt x="557" y="192"/>
                  </a:cubicBezTo>
                  <a:moveTo>
                    <a:pt x="553" y="186"/>
                  </a:moveTo>
                  <a:cubicBezTo>
                    <a:pt x="517" y="210"/>
                    <a:pt x="517" y="210"/>
                    <a:pt x="517" y="210"/>
                  </a:cubicBezTo>
                  <a:cubicBezTo>
                    <a:pt x="513" y="204"/>
                    <a:pt x="508" y="197"/>
                    <a:pt x="503" y="19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41" y="170"/>
                    <a:pt x="547" y="178"/>
                    <a:pt x="553" y="186"/>
                  </a:cubicBezTo>
                  <a:moveTo>
                    <a:pt x="530" y="157"/>
                  </a:moveTo>
                  <a:cubicBezTo>
                    <a:pt x="498" y="186"/>
                    <a:pt x="498" y="186"/>
                    <a:pt x="498" y="186"/>
                  </a:cubicBezTo>
                  <a:cubicBezTo>
                    <a:pt x="492" y="180"/>
                    <a:pt x="486" y="174"/>
                    <a:pt x="480" y="169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15" y="142"/>
                    <a:pt x="523" y="149"/>
                    <a:pt x="530" y="157"/>
                  </a:cubicBezTo>
                  <a:moveTo>
                    <a:pt x="478" y="114"/>
                  </a:moveTo>
                  <a:cubicBezTo>
                    <a:pt x="486" y="119"/>
                    <a:pt x="494" y="125"/>
                    <a:pt x="502" y="131"/>
                  </a:cubicBezTo>
                  <a:cubicBezTo>
                    <a:pt x="475" y="164"/>
                    <a:pt x="475" y="164"/>
                    <a:pt x="475" y="164"/>
                  </a:cubicBezTo>
                  <a:cubicBezTo>
                    <a:pt x="468" y="159"/>
                    <a:pt x="462" y="155"/>
                    <a:pt x="455" y="150"/>
                  </a:cubicBezTo>
                  <a:cubicBezTo>
                    <a:pt x="478" y="114"/>
                    <a:pt x="478" y="114"/>
                    <a:pt x="478" y="114"/>
                  </a:cubicBezTo>
                  <a:moveTo>
                    <a:pt x="471" y="110"/>
                  </a:moveTo>
                  <a:cubicBezTo>
                    <a:pt x="449" y="146"/>
                    <a:pt x="449" y="146"/>
                    <a:pt x="449" y="146"/>
                  </a:cubicBezTo>
                  <a:cubicBezTo>
                    <a:pt x="443" y="143"/>
                    <a:pt x="436" y="139"/>
                    <a:pt x="429" y="136"/>
                  </a:cubicBezTo>
                  <a:cubicBezTo>
                    <a:pt x="429" y="136"/>
                    <a:pt x="428" y="136"/>
                    <a:pt x="427" y="135"/>
                  </a:cubicBezTo>
                  <a:cubicBezTo>
                    <a:pt x="445" y="96"/>
                    <a:pt x="445" y="96"/>
                    <a:pt x="445" y="96"/>
                  </a:cubicBezTo>
                  <a:cubicBezTo>
                    <a:pt x="454" y="100"/>
                    <a:pt x="463" y="105"/>
                    <a:pt x="471" y="110"/>
                  </a:cubicBezTo>
                  <a:moveTo>
                    <a:pt x="438" y="93"/>
                  </a:moveTo>
                  <a:cubicBezTo>
                    <a:pt x="421" y="132"/>
                    <a:pt x="421" y="132"/>
                    <a:pt x="421" y="132"/>
                  </a:cubicBezTo>
                  <a:cubicBezTo>
                    <a:pt x="413" y="129"/>
                    <a:pt x="406" y="127"/>
                    <a:pt x="398" y="124"/>
                  </a:cubicBezTo>
                  <a:cubicBezTo>
                    <a:pt x="409" y="83"/>
                    <a:pt x="409" y="83"/>
                    <a:pt x="409" y="83"/>
                  </a:cubicBezTo>
                  <a:cubicBezTo>
                    <a:pt x="419" y="85"/>
                    <a:pt x="429" y="89"/>
                    <a:pt x="438" y="93"/>
                  </a:cubicBezTo>
                  <a:moveTo>
                    <a:pt x="402" y="81"/>
                  </a:moveTo>
                  <a:cubicBezTo>
                    <a:pt x="391" y="122"/>
                    <a:pt x="391" y="122"/>
                    <a:pt x="391" y="122"/>
                  </a:cubicBezTo>
                  <a:cubicBezTo>
                    <a:pt x="383" y="120"/>
                    <a:pt x="375" y="119"/>
                    <a:pt x="367" y="118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83" y="76"/>
                    <a:pt x="393" y="78"/>
                    <a:pt x="402" y="81"/>
                  </a:cubicBezTo>
                  <a:moveTo>
                    <a:pt x="365" y="74"/>
                  </a:moveTo>
                  <a:cubicBezTo>
                    <a:pt x="360" y="117"/>
                    <a:pt x="360" y="117"/>
                    <a:pt x="360" y="117"/>
                  </a:cubicBezTo>
                  <a:cubicBezTo>
                    <a:pt x="352" y="116"/>
                    <a:pt x="344" y="115"/>
                    <a:pt x="336" y="116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45" y="72"/>
                    <a:pt x="355" y="73"/>
                    <a:pt x="365" y="74"/>
                  </a:cubicBezTo>
                  <a:moveTo>
                    <a:pt x="328" y="72"/>
                  </a:moveTo>
                  <a:cubicBezTo>
                    <a:pt x="329" y="116"/>
                    <a:pt x="329" y="116"/>
                    <a:pt x="329" y="116"/>
                  </a:cubicBezTo>
                  <a:cubicBezTo>
                    <a:pt x="321" y="116"/>
                    <a:pt x="313" y="117"/>
                    <a:pt x="305" y="118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308" y="73"/>
                    <a:pt x="318" y="72"/>
                    <a:pt x="328" y="72"/>
                  </a:cubicBezTo>
                  <a:moveTo>
                    <a:pt x="290" y="76"/>
                  </a:moveTo>
                  <a:cubicBezTo>
                    <a:pt x="297" y="119"/>
                    <a:pt x="297" y="119"/>
                    <a:pt x="297" y="119"/>
                  </a:cubicBezTo>
                  <a:cubicBezTo>
                    <a:pt x="289" y="120"/>
                    <a:pt x="282" y="122"/>
                    <a:pt x="274" y="125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71" y="80"/>
                    <a:pt x="280" y="78"/>
                    <a:pt x="290" y="76"/>
                  </a:cubicBezTo>
                  <a:moveTo>
                    <a:pt x="254" y="85"/>
                  </a:moveTo>
                  <a:cubicBezTo>
                    <a:pt x="267" y="127"/>
                    <a:pt x="267" y="127"/>
                    <a:pt x="267" y="127"/>
                  </a:cubicBezTo>
                  <a:cubicBezTo>
                    <a:pt x="259" y="129"/>
                    <a:pt x="252" y="132"/>
                    <a:pt x="244" y="136"/>
                  </a:cubicBezTo>
                  <a:cubicBezTo>
                    <a:pt x="225" y="96"/>
                    <a:pt x="225" y="96"/>
                    <a:pt x="225" y="96"/>
                  </a:cubicBezTo>
                  <a:cubicBezTo>
                    <a:pt x="235" y="92"/>
                    <a:pt x="244" y="88"/>
                    <a:pt x="254" y="85"/>
                  </a:cubicBezTo>
                  <a:moveTo>
                    <a:pt x="219" y="99"/>
                  </a:moveTo>
                  <a:cubicBezTo>
                    <a:pt x="238" y="139"/>
                    <a:pt x="238" y="139"/>
                    <a:pt x="238" y="139"/>
                  </a:cubicBezTo>
                  <a:cubicBezTo>
                    <a:pt x="231" y="142"/>
                    <a:pt x="224" y="146"/>
                    <a:pt x="217" y="151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201" y="109"/>
                    <a:pt x="210" y="104"/>
                    <a:pt x="219" y="99"/>
                  </a:cubicBezTo>
                  <a:moveTo>
                    <a:pt x="186" y="118"/>
                  </a:moveTo>
                  <a:cubicBezTo>
                    <a:pt x="211" y="155"/>
                    <a:pt x="211" y="155"/>
                    <a:pt x="211" y="155"/>
                  </a:cubicBezTo>
                  <a:cubicBezTo>
                    <a:pt x="204" y="159"/>
                    <a:pt x="198" y="164"/>
                    <a:pt x="192" y="170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70" y="130"/>
                    <a:pt x="178" y="124"/>
                    <a:pt x="186" y="118"/>
                  </a:cubicBezTo>
                  <a:moveTo>
                    <a:pt x="157" y="142"/>
                  </a:moveTo>
                  <a:cubicBezTo>
                    <a:pt x="186" y="175"/>
                    <a:pt x="186" y="175"/>
                    <a:pt x="186" y="175"/>
                  </a:cubicBezTo>
                  <a:cubicBezTo>
                    <a:pt x="180" y="180"/>
                    <a:pt x="175" y="186"/>
                    <a:pt x="170" y="192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42" y="156"/>
                    <a:pt x="149" y="149"/>
                    <a:pt x="157" y="142"/>
                  </a:cubicBezTo>
                  <a:moveTo>
                    <a:pt x="131" y="169"/>
                  </a:moveTo>
                  <a:cubicBezTo>
                    <a:pt x="165" y="198"/>
                    <a:pt x="165" y="198"/>
                    <a:pt x="165" y="198"/>
                  </a:cubicBezTo>
                  <a:cubicBezTo>
                    <a:pt x="160" y="204"/>
                    <a:pt x="155" y="210"/>
                    <a:pt x="151" y="217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9" y="185"/>
                    <a:pt x="125" y="177"/>
                    <a:pt x="131" y="169"/>
                  </a:cubicBezTo>
                  <a:moveTo>
                    <a:pt x="109" y="200"/>
                  </a:moveTo>
                  <a:cubicBezTo>
                    <a:pt x="147" y="223"/>
                    <a:pt x="147" y="223"/>
                    <a:pt x="147" y="223"/>
                  </a:cubicBezTo>
                  <a:cubicBezTo>
                    <a:pt x="143" y="230"/>
                    <a:pt x="140" y="236"/>
                    <a:pt x="136" y="243"/>
                  </a:cubicBezTo>
                  <a:cubicBezTo>
                    <a:pt x="136" y="244"/>
                    <a:pt x="136" y="244"/>
                    <a:pt x="136" y="245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99" y="218"/>
                    <a:pt x="104" y="209"/>
                    <a:pt x="109" y="200"/>
                  </a:cubicBezTo>
                  <a:moveTo>
                    <a:pt x="92" y="234"/>
                  </a:moveTo>
                  <a:cubicBezTo>
                    <a:pt x="133" y="251"/>
                    <a:pt x="133" y="251"/>
                    <a:pt x="133" y="251"/>
                  </a:cubicBezTo>
                  <a:cubicBezTo>
                    <a:pt x="130" y="259"/>
                    <a:pt x="127" y="267"/>
                    <a:pt x="125" y="274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5" y="253"/>
                    <a:pt x="88" y="243"/>
                    <a:pt x="92" y="234"/>
                  </a:cubicBezTo>
                  <a:moveTo>
                    <a:pt x="80" y="270"/>
                  </a:moveTo>
                  <a:cubicBezTo>
                    <a:pt x="123" y="281"/>
                    <a:pt x="123" y="281"/>
                    <a:pt x="123" y="281"/>
                  </a:cubicBezTo>
                  <a:cubicBezTo>
                    <a:pt x="121" y="289"/>
                    <a:pt x="119" y="297"/>
                    <a:pt x="118" y="305"/>
                  </a:cubicBezTo>
                  <a:cubicBezTo>
                    <a:pt x="74" y="300"/>
                    <a:pt x="74" y="300"/>
                    <a:pt x="74" y="300"/>
                  </a:cubicBezTo>
                  <a:cubicBezTo>
                    <a:pt x="75" y="289"/>
                    <a:pt x="78" y="279"/>
                    <a:pt x="80" y="270"/>
                  </a:cubicBezTo>
                  <a:moveTo>
                    <a:pt x="72" y="337"/>
                  </a:moveTo>
                  <a:cubicBezTo>
                    <a:pt x="71" y="327"/>
                    <a:pt x="72" y="317"/>
                    <a:pt x="73" y="307"/>
                  </a:cubicBezTo>
                  <a:cubicBezTo>
                    <a:pt x="117" y="312"/>
                    <a:pt x="117" y="312"/>
                    <a:pt x="117" y="312"/>
                  </a:cubicBezTo>
                  <a:cubicBezTo>
                    <a:pt x="116" y="320"/>
                    <a:pt x="116" y="328"/>
                    <a:pt x="116" y="336"/>
                  </a:cubicBezTo>
                  <a:cubicBezTo>
                    <a:pt x="72" y="337"/>
                    <a:pt x="72" y="337"/>
                    <a:pt x="72" y="337"/>
                  </a:cubicBezTo>
                  <a:moveTo>
                    <a:pt x="72" y="345"/>
                  </a:moveTo>
                  <a:cubicBezTo>
                    <a:pt x="116" y="344"/>
                    <a:pt x="116" y="344"/>
                    <a:pt x="116" y="344"/>
                  </a:cubicBezTo>
                  <a:cubicBezTo>
                    <a:pt x="116" y="352"/>
                    <a:pt x="117" y="360"/>
                    <a:pt x="118" y="368"/>
                  </a:cubicBezTo>
                  <a:cubicBezTo>
                    <a:pt x="74" y="375"/>
                    <a:pt x="74" y="375"/>
                    <a:pt x="74" y="375"/>
                  </a:cubicBezTo>
                  <a:cubicBezTo>
                    <a:pt x="73" y="365"/>
                    <a:pt x="72" y="355"/>
                    <a:pt x="72" y="345"/>
                  </a:cubicBezTo>
                  <a:moveTo>
                    <a:pt x="76" y="382"/>
                  </a:moveTo>
                  <a:cubicBezTo>
                    <a:pt x="120" y="375"/>
                    <a:pt x="120" y="375"/>
                    <a:pt x="120" y="375"/>
                  </a:cubicBezTo>
                  <a:cubicBezTo>
                    <a:pt x="121" y="383"/>
                    <a:pt x="123" y="391"/>
                    <a:pt x="125" y="399"/>
                  </a:cubicBezTo>
                  <a:cubicBezTo>
                    <a:pt x="83" y="412"/>
                    <a:pt x="83" y="412"/>
                    <a:pt x="83" y="412"/>
                  </a:cubicBezTo>
                  <a:cubicBezTo>
                    <a:pt x="80" y="402"/>
                    <a:pt x="77" y="392"/>
                    <a:pt x="76" y="382"/>
                  </a:cubicBezTo>
                  <a:moveTo>
                    <a:pt x="96" y="447"/>
                  </a:moveTo>
                  <a:cubicBezTo>
                    <a:pt x="92" y="438"/>
                    <a:pt x="88" y="429"/>
                    <a:pt x="85" y="419"/>
                  </a:cubicBezTo>
                  <a:cubicBezTo>
                    <a:pt x="127" y="406"/>
                    <a:pt x="127" y="406"/>
                    <a:pt x="127" y="406"/>
                  </a:cubicBezTo>
                  <a:cubicBezTo>
                    <a:pt x="130" y="413"/>
                    <a:pt x="133" y="421"/>
                    <a:pt x="136" y="428"/>
                  </a:cubicBezTo>
                  <a:cubicBezTo>
                    <a:pt x="96" y="447"/>
                    <a:pt x="96" y="447"/>
                    <a:pt x="96" y="447"/>
                  </a:cubicBezTo>
                  <a:moveTo>
                    <a:pt x="114" y="480"/>
                  </a:moveTo>
                  <a:cubicBezTo>
                    <a:pt x="109" y="472"/>
                    <a:pt x="104" y="463"/>
                    <a:pt x="99" y="454"/>
                  </a:cubicBezTo>
                  <a:cubicBezTo>
                    <a:pt x="139" y="435"/>
                    <a:pt x="139" y="435"/>
                    <a:pt x="139" y="435"/>
                  </a:cubicBezTo>
                  <a:cubicBezTo>
                    <a:pt x="143" y="442"/>
                    <a:pt x="147" y="449"/>
                    <a:pt x="151" y="456"/>
                  </a:cubicBezTo>
                  <a:cubicBezTo>
                    <a:pt x="114" y="480"/>
                    <a:pt x="114" y="480"/>
                    <a:pt x="114" y="480"/>
                  </a:cubicBezTo>
                  <a:moveTo>
                    <a:pt x="119" y="486"/>
                  </a:moveTo>
                  <a:cubicBezTo>
                    <a:pt x="155" y="462"/>
                    <a:pt x="155" y="462"/>
                    <a:pt x="155" y="462"/>
                  </a:cubicBezTo>
                  <a:cubicBezTo>
                    <a:pt x="160" y="468"/>
                    <a:pt x="165" y="475"/>
                    <a:pt x="170" y="481"/>
                  </a:cubicBezTo>
                  <a:cubicBezTo>
                    <a:pt x="137" y="510"/>
                    <a:pt x="137" y="510"/>
                    <a:pt x="137" y="510"/>
                  </a:cubicBezTo>
                  <a:cubicBezTo>
                    <a:pt x="131" y="503"/>
                    <a:pt x="124" y="495"/>
                    <a:pt x="119" y="486"/>
                  </a:cubicBezTo>
                  <a:moveTo>
                    <a:pt x="142" y="516"/>
                  </a:moveTo>
                  <a:cubicBezTo>
                    <a:pt x="175" y="486"/>
                    <a:pt x="175" y="486"/>
                    <a:pt x="175" y="486"/>
                  </a:cubicBezTo>
                  <a:cubicBezTo>
                    <a:pt x="181" y="492"/>
                    <a:pt x="186" y="498"/>
                    <a:pt x="193" y="503"/>
                  </a:cubicBezTo>
                  <a:cubicBezTo>
                    <a:pt x="164" y="537"/>
                    <a:pt x="164" y="537"/>
                    <a:pt x="164" y="537"/>
                  </a:cubicBezTo>
                  <a:cubicBezTo>
                    <a:pt x="157" y="530"/>
                    <a:pt x="149" y="523"/>
                    <a:pt x="142" y="516"/>
                  </a:cubicBezTo>
                  <a:moveTo>
                    <a:pt x="195" y="559"/>
                  </a:moveTo>
                  <a:cubicBezTo>
                    <a:pt x="186" y="554"/>
                    <a:pt x="178" y="548"/>
                    <a:pt x="170" y="542"/>
                  </a:cubicBezTo>
                  <a:cubicBezTo>
                    <a:pt x="198" y="508"/>
                    <a:pt x="198" y="508"/>
                    <a:pt x="198" y="508"/>
                  </a:cubicBezTo>
                  <a:cubicBezTo>
                    <a:pt x="204" y="513"/>
                    <a:pt x="211" y="517"/>
                    <a:pt x="218" y="522"/>
                  </a:cubicBezTo>
                  <a:cubicBezTo>
                    <a:pt x="195" y="559"/>
                    <a:pt x="195" y="559"/>
                    <a:pt x="195" y="559"/>
                  </a:cubicBezTo>
                  <a:moveTo>
                    <a:pt x="201" y="563"/>
                  </a:moveTo>
                  <a:cubicBezTo>
                    <a:pt x="224" y="526"/>
                    <a:pt x="224" y="526"/>
                    <a:pt x="224" y="526"/>
                  </a:cubicBezTo>
                  <a:cubicBezTo>
                    <a:pt x="230" y="529"/>
                    <a:pt x="237" y="533"/>
                    <a:pt x="244" y="536"/>
                  </a:cubicBezTo>
                  <a:cubicBezTo>
                    <a:pt x="244" y="536"/>
                    <a:pt x="245" y="536"/>
                    <a:pt x="245" y="537"/>
                  </a:cubicBezTo>
                  <a:cubicBezTo>
                    <a:pt x="228" y="577"/>
                    <a:pt x="228" y="577"/>
                    <a:pt x="228" y="577"/>
                  </a:cubicBezTo>
                  <a:cubicBezTo>
                    <a:pt x="219" y="573"/>
                    <a:pt x="210" y="568"/>
                    <a:pt x="201" y="563"/>
                  </a:cubicBezTo>
                  <a:moveTo>
                    <a:pt x="251" y="521"/>
                  </a:moveTo>
                  <a:cubicBezTo>
                    <a:pt x="148" y="473"/>
                    <a:pt x="104" y="352"/>
                    <a:pt x="152" y="250"/>
                  </a:cubicBezTo>
                  <a:cubicBezTo>
                    <a:pt x="199" y="148"/>
                    <a:pt x="320" y="104"/>
                    <a:pt x="422" y="151"/>
                  </a:cubicBezTo>
                  <a:cubicBezTo>
                    <a:pt x="524" y="199"/>
                    <a:pt x="569" y="320"/>
                    <a:pt x="521" y="422"/>
                  </a:cubicBezTo>
                  <a:cubicBezTo>
                    <a:pt x="474" y="524"/>
                    <a:pt x="353" y="568"/>
                    <a:pt x="251" y="521"/>
                  </a:cubicBezTo>
                  <a:moveTo>
                    <a:pt x="235" y="580"/>
                  </a:moveTo>
                  <a:cubicBezTo>
                    <a:pt x="252" y="540"/>
                    <a:pt x="252" y="540"/>
                    <a:pt x="252" y="540"/>
                  </a:cubicBezTo>
                  <a:cubicBezTo>
                    <a:pt x="260" y="543"/>
                    <a:pt x="267" y="545"/>
                    <a:pt x="275" y="548"/>
                  </a:cubicBezTo>
                  <a:cubicBezTo>
                    <a:pt x="263" y="590"/>
                    <a:pt x="263" y="590"/>
                    <a:pt x="263" y="590"/>
                  </a:cubicBezTo>
                  <a:cubicBezTo>
                    <a:pt x="254" y="587"/>
                    <a:pt x="244" y="584"/>
                    <a:pt x="235" y="580"/>
                  </a:cubicBezTo>
                  <a:moveTo>
                    <a:pt x="271" y="592"/>
                  </a:moveTo>
                  <a:cubicBezTo>
                    <a:pt x="282" y="550"/>
                    <a:pt x="282" y="550"/>
                    <a:pt x="282" y="550"/>
                  </a:cubicBezTo>
                  <a:cubicBezTo>
                    <a:pt x="290" y="552"/>
                    <a:pt x="298" y="553"/>
                    <a:pt x="306" y="554"/>
                  </a:cubicBezTo>
                  <a:cubicBezTo>
                    <a:pt x="300" y="598"/>
                    <a:pt x="300" y="598"/>
                    <a:pt x="300" y="598"/>
                  </a:cubicBezTo>
                  <a:cubicBezTo>
                    <a:pt x="290" y="596"/>
                    <a:pt x="280" y="594"/>
                    <a:pt x="271" y="592"/>
                  </a:cubicBezTo>
                  <a:moveTo>
                    <a:pt x="308" y="599"/>
                  </a:moveTo>
                  <a:cubicBezTo>
                    <a:pt x="313" y="555"/>
                    <a:pt x="313" y="555"/>
                    <a:pt x="313" y="555"/>
                  </a:cubicBezTo>
                  <a:cubicBezTo>
                    <a:pt x="321" y="556"/>
                    <a:pt x="329" y="556"/>
                    <a:pt x="337" y="556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28" y="600"/>
                    <a:pt x="318" y="600"/>
                    <a:pt x="308" y="599"/>
                  </a:cubicBezTo>
                  <a:moveTo>
                    <a:pt x="345" y="600"/>
                  </a:moveTo>
                  <a:cubicBezTo>
                    <a:pt x="345" y="556"/>
                    <a:pt x="345" y="556"/>
                    <a:pt x="345" y="556"/>
                  </a:cubicBezTo>
                  <a:cubicBezTo>
                    <a:pt x="353" y="556"/>
                    <a:pt x="361" y="555"/>
                    <a:pt x="369" y="554"/>
                  </a:cubicBezTo>
                  <a:cubicBezTo>
                    <a:pt x="376" y="597"/>
                    <a:pt x="376" y="597"/>
                    <a:pt x="376" y="597"/>
                  </a:cubicBezTo>
                  <a:cubicBezTo>
                    <a:pt x="366" y="599"/>
                    <a:pt x="355" y="600"/>
                    <a:pt x="345" y="600"/>
                  </a:cubicBezTo>
                  <a:moveTo>
                    <a:pt x="383" y="596"/>
                  </a:moveTo>
                  <a:cubicBezTo>
                    <a:pt x="376" y="553"/>
                    <a:pt x="376" y="553"/>
                    <a:pt x="376" y="553"/>
                  </a:cubicBezTo>
                  <a:cubicBezTo>
                    <a:pt x="384" y="551"/>
                    <a:pt x="392" y="549"/>
                    <a:pt x="399" y="547"/>
                  </a:cubicBezTo>
                  <a:cubicBezTo>
                    <a:pt x="412" y="589"/>
                    <a:pt x="412" y="589"/>
                    <a:pt x="412" y="589"/>
                  </a:cubicBezTo>
                  <a:cubicBezTo>
                    <a:pt x="403" y="592"/>
                    <a:pt x="393" y="594"/>
                    <a:pt x="383" y="596"/>
                  </a:cubicBezTo>
                  <a:moveTo>
                    <a:pt x="419" y="586"/>
                  </a:moveTo>
                  <a:cubicBezTo>
                    <a:pt x="406" y="545"/>
                    <a:pt x="406" y="545"/>
                    <a:pt x="406" y="545"/>
                  </a:cubicBezTo>
                  <a:cubicBezTo>
                    <a:pt x="414" y="542"/>
                    <a:pt x="421" y="539"/>
                    <a:pt x="429" y="536"/>
                  </a:cubicBezTo>
                  <a:cubicBezTo>
                    <a:pt x="448" y="575"/>
                    <a:pt x="448" y="575"/>
                    <a:pt x="448" y="575"/>
                  </a:cubicBezTo>
                  <a:cubicBezTo>
                    <a:pt x="438" y="579"/>
                    <a:pt x="429" y="583"/>
                    <a:pt x="419" y="586"/>
                  </a:cubicBezTo>
                  <a:moveTo>
                    <a:pt x="454" y="572"/>
                  </a:moveTo>
                  <a:cubicBezTo>
                    <a:pt x="435" y="533"/>
                    <a:pt x="435" y="533"/>
                    <a:pt x="435" y="533"/>
                  </a:cubicBezTo>
                  <a:cubicBezTo>
                    <a:pt x="443" y="529"/>
                    <a:pt x="449" y="525"/>
                    <a:pt x="456" y="521"/>
                  </a:cubicBezTo>
                  <a:cubicBezTo>
                    <a:pt x="480" y="557"/>
                    <a:pt x="480" y="557"/>
                    <a:pt x="480" y="557"/>
                  </a:cubicBezTo>
                  <a:cubicBezTo>
                    <a:pt x="472" y="562"/>
                    <a:pt x="463" y="567"/>
                    <a:pt x="454" y="572"/>
                  </a:cubicBezTo>
                  <a:moveTo>
                    <a:pt x="487" y="553"/>
                  </a:moveTo>
                  <a:cubicBezTo>
                    <a:pt x="462" y="517"/>
                    <a:pt x="462" y="517"/>
                    <a:pt x="462" y="517"/>
                  </a:cubicBezTo>
                  <a:cubicBezTo>
                    <a:pt x="469" y="512"/>
                    <a:pt x="475" y="507"/>
                    <a:pt x="481" y="502"/>
                  </a:cubicBezTo>
                  <a:cubicBezTo>
                    <a:pt x="510" y="534"/>
                    <a:pt x="510" y="534"/>
                    <a:pt x="510" y="534"/>
                  </a:cubicBezTo>
                  <a:cubicBezTo>
                    <a:pt x="503" y="541"/>
                    <a:pt x="495" y="547"/>
                    <a:pt x="487" y="553"/>
                  </a:cubicBezTo>
                  <a:moveTo>
                    <a:pt x="516" y="529"/>
                  </a:moveTo>
                  <a:cubicBezTo>
                    <a:pt x="487" y="497"/>
                    <a:pt x="487" y="497"/>
                    <a:pt x="487" y="497"/>
                  </a:cubicBezTo>
                  <a:cubicBezTo>
                    <a:pt x="493" y="492"/>
                    <a:pt x="498" y="486"/>
                    <a:pt x="503" y="480"/>
                  </a:cubicBezTo>
                  <a:cubicBezTo>
                    <a:pt x="537" y="507"/>
                    <a:pt x="537" y="507"/>
                    <a:pt x="537" y="507"/>
                  </a:cubicBezTo>
                  <a:cubicBezTo>
                    <a:pt x="530" y="515"/>
                    <a:pt x="523" y="522"/>
                    <a:pt x="516" y="529"/>
                  </a:cubicBezTo>
                  <a:moveTo>
                    <a:pt x="541" y="501"/>
                  </a:moveTo>
                  <a:cubicBezTo>
                    <a:pt x="508" y="474"/>
                    <a:pt x="508" y="474"/>
                    <a:pt x="508" y="474"/>
                  </a:cubicBezTo>
                  <a:cubicBezTo>
                    <a:pt x="513" y="468"/>
                    <a:pt x="518" y="461"/>
                    <a:pt x="522" y="454"/>
                  </a:cubicBezTo>
                  <a:cubicBezTo>
                    <a:pt x="559" y="477"/>
                    <a:pt x="559" y="477"/>
                    <a:pt x="559" y="477"/>
                  </a:cubicBezTo>
                  <a:cubicBezTo>
                    <a:pt x="553" y="485"/>
                    <a:pt x="548" y="494"/>
                    <a:pt x="541" y="501"/>
                  </a:cubicBezTo>
                  <a:moveTo>
                    <a:pt x="563" y="471"/>
                  </a:moveTo>
                  <a:cubicBezTo>
                    <a:pt x="526" y="448"/>
                    <a:pt x="526" y="448"/>
                    <a:pt x="526" y="448"/>
                  </a:cubicBezTo>
                  <a:cubicBezTo>
                    <a:pt x="530" y="442"/>
                    <a:pt x="533" y="435"/>
                    <a:pt x="536" y="429"/>
                  </a:cubicBezTo>
                  <a:cubicBezTo>
                    <a:pt x="537" y="428"/>
                    <a:pt x="537" y="427"/>
                    <a:pt x="537" y="427"/>
                  </a:cubicBezTo>
                  <a:cubicBezTo>
                    <a:pt x="577" y="444"/>
                    <a:pt x="577" y="444"/>
                    <a:pt x="577" y="444"/>
                  </a:cubicBezTo>
                  <a:cubicBezTo>
                    <a:pt x="572" y="453"/>
                    <a:pt x="568" y="462"/>
                    <a:pt x="563" y="47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43"/>
            <p:cNvSpPr>
              <a:spLocks noEditPoints="1"/>
            </p:cNvSpPr>
            <p:nvPr/>
          </p:nvSpPr>
          <p:spPr bwMode="auto">
            <a:xfrm>
              <a:off x="5718821" y="4771564"/>
              <a:ext cx="788569" cy="786126"/>
            </a:xfrm>
            <a:custGeom>
              <a:avLst/>
              <a:gdLst>
                <a:gd name="T0" fmla="*/ 140 w 409"/>
                <a:gd name="T1" fmla="*/ 29 h 408"/>
                <a:gd name="T2" fmla="*/ 109 w 409"/>
                <a:gd name="T3" fmla="*/ 44 h 408"/>
                <a:gd name="T4" fmla="*/ 81 w 409"/>
                <a:gd name="T5" fmla="*/ 64 h 408"/>
                <a:gd name="T6" fmla="*/ 58 w 409"/>
                <a:gd name="T7" fmla="*/ 89 h 408"/>
                <a:gd name="T8" fmla="*/ 39 w 409"/>
                <a:gd name="T9" fmla="*/ 118 h 408"/>
                <a:gd name="T10" fmla="*/ 26 w 409"/>
                <a:gd name="T11" fmla="*/ 150 h 408"/>
                <a:gd name="T12" fmla="*/ 19 w 409"/>
                <a:gd name="T13" fmla="*/ 184 h 408"/>
                <a:gd name="T14" fmla="*/ 19 w 409"/>
                <a:gd name="T15" fmla="*/ 218 h 408"/>
                <a:gd name="T16" fmla="*/ 25 w 409"/>
                <a:gd name="T17" fmla="*/ 252 h 408"/>
                <a:gd name="T18" fmla="*/ 36 w 409"/>
                <a:gd name="T19" fmla="*/ 284 h 408"/>
                <a:gd name="T20" fmla="*/ 54 w 409"/>
                <a:gd name="T21" fmla="*/ 314 h 408"/>
                <a:gd name="T22" fmla="*/ 77 w 409"/>
                <a:gd name="T23" fmla="*/ 340 h 408"/>
                <a:gd name="T24" fmla="*/ 104 w 409"/>
                <a:gd name="T25" fmla="*/ 361 h 408"/>
                <a:gd name="T26" fmla="*/ 134 w 409"/>
                <a:gd name="T27" fmla="*/ 377 h 408"/>
                <a:gd name="T28" fmla="*/ 167 w 409"/>
                <a:gd name="T29" fmla="*/ 387 h 408"/>
                <a:gd name="T30" fmla="*/ 201 w 409"/>
                <a:gd name="T31" fmla="*/ 391 h 408"/>
                <a:gd name="T32" fmla="*/ 236 w 409"/>
                <a:gd name="T33" fmla="*/ 388 h 408"/>
                <a:gd name="T34" fmla="*/ 269 w 409"/>
                <a:gd name="T35" fmla="*/ 379 h 408"/>
                <a:gd name="T36" fmla="*/ 300 w 409"/>
                <a:gd name="T37" fmla="*/ 364 h 408"/>
                <a:gd name="T38" fmla="*/ 328 w 409"/>
                <a:gd name="T39" fmla="*/ 344 h 408"/>
                <a:gd name="T40" fmla="*/ 351 w 409"/>
                <a:gd name="T41" fmla="*/ 319 h 408"/>
                <a:gd name="T42" fmla="*/ 370 w 409"/>
                <a:gd name="T43" fmla="*/ 290 h 408"/>
                <a:gd name="T44" fmla="*/ 383 w 409"/>
                <a:gd name="T45" fmla="*/ 258 h 408"/>
                <a:gd name="T46" fmla="*/ 390 w 409"/>
                <a:gd name="T47" fmla="*/ 225 h 408"/>
                <a:gd name="T48" fmla="*/ 390 w 409"/>
                <a:gd name="T49" fmla="*/ 190 h 408"/>
                <a:gd name="T50" fmla="*/ 385 w 409"/>
                <a:gd name="T51" fmla="*/ 156 h 408"/>
                <a:gd name="T52" fmla="*/ 373 w 409"/>
                <a:gd name="T53" fmla="*/ 124 h 408"/>
                <a:gd name="T54" fmla="*/ 355 w 409"/>
                <a:gd name="T55" fmla="*/ 95 h 408"/>
                <a:gd name="T56" fmla="*/ 332 w 409"/>
                <a:gd name="T57" fmla="*/ 69 h 408"/>
                <a:gd name="T58" fmla="*/ 305 w 409"/>
                <a:gd name="T59" fmla="*/ 48 h 408"/>
                <a:gd name="T60" fmla="*/ 275 w 409"/>
                <a:gd name="T61" fmla="*/ 32 h 408"/>
                <a:gd name="T62" fmla="*/ 242 w 409"/>
                <a:gd name="T63" fmla="*/ 22 h 408"/>
                <a:gd name="T64" fmla="*/ 208 w 409"/>
                <a:gd name="T65" fmla="*/ 18 h 408"/>
                <a:gd name="T66" fmla="*/ 174 w 409"/>
                <a:gd name="T67" fmla="*/ 21 h 408"/>
                <a:gd name="T68" fmla="*/ 179 w 409"/>
                <a:gd name="T69" fmla="*/ 124 h 408"/>
                <a:gd name="T70" fmla="*/ 124 w 409"/>
                <a:gd name="T71" fmla="*/ 230 h 408"/>
                <a:gd name="T72" fmla="*/ 316 w 409"/>
                <a:gd name="T73" fmla="*/ 288 h 408"/>
                <a:gd name="T74" fmla="*/ 74 w 409"/>
                <a:gd name="T75" fmla="*/ 288 h 408"/>
                <a:gd name="T76" fmla="*/ 120 w 409"/>
                <a:gd name="T77" fmla="*/ 265 h 408"/>
                <a:gd name="T78" fmla="*/ 309 w 409"/>
                <a:gd name="T79" fmla="*/ 89 h 408"/>
                <a:gd name="T80" fmla="*/ 336 w 409"/>
                <a:gd name="T81" fmla="*/ 252 h 408"/>
                <a:gd name="T82" fmla="*/ 304 w 409"/>
                <a:gd name="T83" fmla="*/ 173 h 408"/>
                <a:gd name="T84" fmla="*/ 289 w 409"/>
                <a:gd name="T85" fmla="*/ 93 h 408"/>
                <a:gd name="T86" fmla="*/ 252 w 409"/>
                <a:gd name="T87" fmla="*/ 73 h 408"/>
                <a:gd name="T88" fmla="*/ 173 w 409"/>
                <a:gd name="T89" fmla="*/ 104 h 408"/>
                <a:gd name="T90" fmla="*/ 67 w 409"/>
                <a:gd name="T91" fmla="*/ 229 h 408"/>
                <a:gd name="T92" fmla="*/ 244 w 409"/>
                <a:gd name="T93" fmla="*/ 5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9" h="408">
                  <a:moveTo>
                    <a:pt x="157" y="24"/>
                  </a:moveTo>
                  <a:cubicBezTo>
                    <a:pt x="143" y="9"/>
                    <a:pt x="143" y="9"/>
                    <a:pt x="143" y="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39" y="37"/>
                    <a:pt x="131" y="40"/>
                    <a:pt x="125" y="36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0" y="52"/>
                    <a:pt x="102" y="57"/>
                    <a:pt x="95" y="53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3" y="72"/>
                    <a:pt x="76" y="78"/>
                    <a:pt x="69" y="76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61" y="96"/>
                    <a:pt x="55" y="104"/>
                    <a:pt x="48" y="103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3" y="125"/>
                    <a:pt x="40" y="133"/>
                    <a:pt x="32" y="134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32" y="155"/>
                    <a:pt x="29" y="164"/>
                    <a:pt x="22" y="167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26" y="188"/>
                    <a:pt x="25" y="197"/>
                    <a:pt x="18" y="2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6" y="221"/>
                    <a:pt x="27" y="230"/>
                    <a:pt x="21" y="235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32" y="254"/>
                    <a:pt x="35" y="263"/>
                    <a:pt x="30" y="268"/>
                  </a:cubicBezTo>
                  <a:cubicBezTo>
                    <a:pt x="16" y="283"/>
                    <a:pt x="16" y="283"/>
                    <a:pt x="16" y="283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44" y="285"/>
                    <a:pt x="48" y="293"/>
                    <a:pt x="44" y="299"/>
                  </a:cubicBezTo>
                  <a:cubicBezTo>
                    <a:pt x="34" y="317"/>
                    <a:pt x="34" y="317"/>
                    <a:pt x="34" y="317"/>
                  </a:cubicBezTo>
                  <a:cubicBezTo>
                    <a:pt x="54" y="314"/>
                    <a:pt x="54" y="314"/>
                    <a:pt x="54" y="314"/>
                  </a:cubicBezTo>
                  <a:cubicBezTo>
                    <a:pt x="61" y="313"/>
                    <a:pt x="67" y="320"/>
                    <a:pt x="65" y="327"/>
                  </a:cubicBezTo>
                  <a:cubicBezTo>
                    <a:pt x="57" y="346"/>
                    <a:pt x="57" y="346"/>
                    <a:pt x="57" y="346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84" y="337"/>
                    <a:pt x="91" y="343"/>
                    <a:pt x="89" y="351"/>
                  </a:cubicBezTo>
                  <a:cubicBezTo>
                    <a:pt x="86" y="371"/>
                    <a:pt x="86" y="371"/>
                    <a:pt x="86" y="371"/>
                  </a:cubicBezTo>
                  <a:cubicBezTo>
                    <a:pt x="104" y="361"/>
                    <a:pt x="104" y="361"/>
                    <a:pt x="104" y="361"/>
                  </a:cubicBezTo>
                  <a:cubicBezTo>
                    <a:pt x="110" y="357"/>
                    <a:pt x="118" y="362"/>
                    <a:pt x="118" y="369"/>
                  </a:cubicBezTo>
                  <a:cubicBezTo>
                    <a:pt x="119" y="390"/>
                    <a:pt x="119" y="390"/>
                    <a:pt x="119" y="390"/>
                  </a:cubicBezTo>
                  <a:cubicBezTo>
                    <a:pt x="134" y="377"/>
                    <a:pt x="134" y="377"/>
                    <a:pt x="134" y="377"/>
                  </a:cubicBezTo>
                  <a:cubicBezTo>
                    <a:pt x="140" y="372"/>
                    <a:pt x="149" y="375"/>
                    <a:pt x="150" y="38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67" y="387"/>
                    <a:pt x="167" y="387"/>
                    <a:pt x="167" y="387"/>
                  </a:cubicBezTo>
                  <a:cubicBezTo>
                    <a:pt x="172" y="381"/>
                    <a:pt x="181" y="383"/>
                    <a:pt x="184" y="389"/>
                  </a:cubicBezTo>
                  <a:cubicBezTo>
                    <a:pt x="191" y="408"/>
                    <a:pt x="191" y="408"/>
                    <a:pt x="191" y="408"/>
                  </a:cubicBezTo>
                  <a:cubicBezTo>
                    <a:pt x="201" y="391"/>
                    <a:pt x="201" y="391"/>
                    <a:pt x="201" y="391"/>
                  </a:cubicBezTo>
                  <a:cubicBezTo>
                    <a:pt x="205" y="384"/>
                    <a:pt x="214" y="384"/>
                    <a:pt x="218" y="390"/>
                  </a:cubicBezTo>
                  <a:cubicBezTo>
                    <a:pt x="229" y="407"/>
                    <a:pt x="229" y="407"/>
                    <a:pt x="229" y="407"/>
                  </a:cubicBezTo>
                  <a:cubicBezTo>
                    <a:pt x="236" y="388"/>
                    <a:pt x="236" y="388"/>
                    <a:pt x="236" y="388"/>
                  </a:cubicBezTo>
                  <a:cubicBezTo>
                    <a:pt x="238" y="381"/>
                    <a:pt x="247" y="379"/>
                    <a:pt x="252" y="384"/>
                  </a:cubicBezTo>
                  <a:cubicBezTo>
                    <a:pt x="266" y="399"/>
                    <a:pt x="266" y="399"/>
                    <a:pt x="266" y="399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70" y="372"/>
                    <a:pt x="278" y="368"/>
                    <a:pt x="284" y="373"/>
                  </a:cubicBezTo>
                  <a:cubicBezTo>
                    <a:pt x="301" y="385"/>
                    <a:pt x="301" y="385"/>
                    <a:pt x="301" y="385"/>
                  </a:cubicBezTo>
                  <a:cubicBezTo>
                    <a:pt x="300" y="364"/>
                    <a:pt x="300" y="364"/>
                    <a:pt x="300" y="364"/>
                  </a:cubicBezTo>
                  <a:cubicBezTo>
                    <a:pt x="300" y="357"/>
                    <a:pt x="307" y="352"/>
                    <a:pt x="314" y="355"/>
                  </a:cubicBezTo>
                  <a:cubicBezTo>
                    <a:pt x="332" y="364"/>
                    <a:pt x="332" y="364"/>
                    <a:pt x="332" y="36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37"/>
                    <a:pt x="333" y="330"/>
                    <a:pt x="340" y="332"/>
                  </a:cubicBezTo>
                  <a:cubicBezTo>
                    <a:pt x="359" y="338"/>
                    <a:pt x="359" y="338"/>
                    <a:pt x="359" y="338"/>
                  </a:cubicBezTo>
                  <a:cubicBezTo>
                    <a:pt x="351" y="319"/>
                    <a:pt x="351" y="319"/>
                    <a:pt x="351" y="319"/>
                  </a:cubicBezTo>
                  <a:cubicBezTo>
                    <a:pt x="348" y="312"/>
                    <a:pt x="354" y="305"/>
                    <a:pt x="361" y="305"/>
                  </a:cubicBezTo>
                  <a:cubicBezTo>
                    <a:pt x="381" y="307"/>
                    <a:pt x="381" y="307"/>
                    <a:pt x="381" y="307"/>
                  </a:cubicBezTo>
                  <a:cubicBezTo>
                    <a:pt x="370" y="290"/>
                    <a:pt x="370" y="290"/>
                    <a:pt x="370" y="290"/>
                  </a:cubicBezTo>
                  <a:cubicBezTo>
                    <a:pt x="366" y="284"/>
                    <a:pt x="370" y="276"/>
                    <a:pt x="377" y="275"/>
                  </a:cubicBezTo>
                  <a:cubicBezTo>
                    <a:pt x="397" y="273"/>
                    <a:pt x="397" y="273"/>
                    <a:pt x="397" y="273"/>
                  </a:cubicBezTo>
                  <a:cubicBezTo>
                    <a:pt x="383" y="258"/>
                    <a:pt x="383" y="258"/>
                    <a:pt x="383" y="258"/>
                  </a:cubicBezTo>
                  <a:cubicBezTo>
                    <a:pt x="378" y="253"/>
                    <a:pt x="380" y="244"/>
                    <a:pt x="387" y="242"/>
                  </a:cubicBezTo>
                  <a:cubicBezTo>
                    <a:pt x="406" y="236"/>
                    <a:pt x="406" y="236"/>
                    <a:pt x="406" y="236"/>
                  </a:cubicBezTo>
                  <a:cubicBezTo>
                    <a:pt x="390" y="225"/>
                    <a:pt x="390" y="225"/>
                    <a:pt x="390" y="225"/>
                  </a:cubicBezTo>
                  <a:cubicBezTo>
                    <a:pt x="384" y="220"/>
                    <a:pt x="384" y="211"/>
                    <a:pt x="391" y="208"/>
                  </a:cubicBezTo>
                  <a:cubicBezTo>
                    <a:pt x="409" y="199"/>
                    <a:pt x="409" y="199"/>
                    <a:pt x="409" y="199"/>
                  </a:cubicBezTo>
                  <a:cubicBezTo>
                    <a:pt x="390" y="190"/>
                    <a:pt x="390" y="190"/>
                    <a:pt x="390" y="190"/>
                  </a:cubicBezTo>
                  <a:cubicBezTo>
                    <a:pt x="384" y="187"/>
                    <a:pt x="382" y="178"/>
                    <a:pt x="388" y="174"/>
                  </a:cubicBezTo>
                  <a:cubicBezTo>
                    <a:pt x="404" y="161"/>
                    <a:pt x="404" y="161"/>
                    <a:pt x="404" y="161"/>
                  </a:cubicBezTo>
                  <a:cubicBezTo>
                    <a:pt x="385" y="156"/>
                    <a:pt x="385" y="156"/>
                    <a:pt x="385" y="156"/>
                  </a:cubicBezTo>
                  <a:cubicBezTo>
                    <a:pt x="377" y="155"/>
                    <a:pt x="375" y="146"/>
                    <a:pt x="380" y="140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73" y="124"/>
                    <a:pt x="373" y="124"/>
                    <a:pt x="373" y="124"/>
                  </a:cubicBezTo>
                  <a:cubicBezTo>
                    <a:pt x="365" y="124"/>
                    <a:pt x="361" y="116"/>
                    <a:pt x="365" y="109"/>
                  </a:cubicBezTo>
                  <a:cubicBezTo>
                    <a:pt x="375" y="92"/>
                    <a:pt x="375" y="92"/>
                    <a:pt x="375" y="92"/>
                  </a:cubicBezTo>
                  <a:cubicBezTo>
                    <a:pt x="355" y="95"/>
                    <a:pt x="355" y="95"/>
                    <a:pt x="355" y="95"/>
                  </a:cubicBezTo>
                  <a:cubicBezTo>
                    <a:pt x="348" y="96"/>
                    <a:pt x="342" y="88"/>
                    <a:pt x="345" y="81"/>
                  </a:cubicBezTo>
                  <a:cubicBezTo>
                    <a:pt x="352" y="62"/>
                    <a:pt x="352" y="62"/>
                    <a:pt x="352" y="62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325" y="71"/>
                    <a:pt x="318" y="65"/>
                    <a:pt x="320" y="58"/>
                  </a:cubicBezTo>
                  <a:cubicBezTo>
                    <a:pt x="323" y="38"/>
                    <a:pt x="323" y="38"/>
                    <a:pt x="323" y="38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299" y="51"/>
                    <a:pt x="291" y="47"/>
                    <a:pt x="291" y="39"/>
                  </a:cubicBezTo>
                  <a:cubicBezTo>
                    <a:pt x="291" y="19"/>
                    <a:pt x="291" y="19"/>
                    <a:pt x="291" y="19"/>
                  </a:cubicBezTo>
                  <a:cubicBezTo>
                    <a:pt x="275" y="32"/>
                    <a:pt x="275" y="32"/>
                    <a:pt x="275" y="32"/>
                  </a:cubicBezTo>
                  <a:cubicBezTo>
                    <a:pt x="269" y="36"/>
                    <a:pt x="260" y="33"/>
                    <a:pt x="259" y="26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37" y="27"/>
                    <a:pt x="228" y="26"/>
                    <a:pt x="225" y="19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08" y="18"/>
                    <a:pt x="208" y="18"/>
                    <a:pt x="208" y="18"/>
                  </a:cubicBezTo>
                  <a:cubicBezTo>
                    <a:pt x="204" y="24"/>
                    <a:pt x="195" y="25"/>
                    <a:pt x="191" y="18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1" y="28"/>
                    <a:pt x="162" y="30"/>
                    <a:pt x="157" y="24"/>
                  </a:cubicBezTo>
                  <a:close/>
                  <a:moveTo>
                    <a:pt x="124" y="230"/>
                  </a:moveTo>
                  <a:cubicBezTo>
                    <a:pt x="110" y="185"/>
                    <a:pt x="135" y="138"/>
                    <a:pt x="179" y="124"/>
                  </a:cubicBezTo>
                  <a:cubicBezTo>
                    <a:pt x="224" y="110"/>
                    <a:pt x="271" y="134"/>
                    <a:pt x="285" y="179"/>
                  </a:cubicBezTo>
                  <a:cubicBezTo>
                    <a:pt x="299" y="223"/>
                    <a:pt x="274" y="271"/>
                    <a:pt x="230" y="285"/>
                  </a:cubicBezTo>
                  <a:cubicBezTo>
                    <a:pt x="185" y="299"/>
                    <a:pt x="138" y="274"/>
                    <a:pt x="124" y="230"/>
                  </a:cubicBezTo>
                  <a:close/>
                  <a:moveTo>
                    <a:pt x="278" y="279"/>
                  </a:moveTo>
                  <a:cubicBezTo>
                    <a:pt x="282" y="275"/>
                    <a:pt x="288" y="274"/>
                    <a:pt x="293" y="276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24" y="292"/>
                    <a:pt x="326" y="302"/>
                    <a:pt x="320" y="308"/>
                  </a:cubicBezTo>
                  <a:cubicBezTo>
                    <a:pt x="302" y="328"/>
                    <a:pt x="279" y="344"/>
                    <a:pt x="251" y="352"/>
                  </a:cubicBezTo>
                  <a:cubicBezTo>
                    <a:pt x="183" y="374"/>
                    <a:pt x="110" y="346"/>
                    <a:pt x="74" y="288"/>
                  </a:cubicBezTo>
                  <a:cubicBezTo>
                    <a:pt x="69" y="281"/>
                    <a:pt x="72" y="271"/>
                    <a:pt x="81" y="268"/>
                  </a:cubicBezTo>
                  <a:cubicBezTo>
                    <a:pt x="105" y="261"/>
                    <a:pt x="105" y="261"/>
                    <a:pt x="105" y="261"/>
                  </a:cubicBezTo>
                  <a:cubicBezTo>
                    <a:pt x="110" y="259"/>
                    <a:pt x="116" y="261"/>
                    <a:pt x="120" y="265"/>
                  </a:cubicBezTo>
                  <a:cubicBezTo>
                    <a:pt x="145" y="301"/>
                    <a:pt x="192" y="318"/>
                    <a:pt x="236" y="304"/>
                  </a:cubicBezTo>
                  <a:cubicBezTo>
                    <a:pt x="252" y="299"/>
                    <a:pt x="267" y="290"/>
                    <a:pt x="278" y="279"/>
                  </a:cubicBezTo>
                  <a:close/>
                  <a:moveTo>
                    <a:pt x="309" y="89"/>
                  </a:moveTo>
                  <a:cubicBezTo>
                    <a:pt x="329" y="107"/>
                    <a:pt x="344" y="130"/>
                    <a:pt x="353" y="158"/>
                  </a:cubicBezTo>
                  <a:cubicBezTo>
                    <a:pt x="362" y="187"/>
                    <a:pt x="362" y="216"/>
                    <a:pt x="355" y="244"/>
                  </a:cubicBezTo>
                  <a:cubicBezTo>
                    <a:pt x="353" y="252"/>
                    <a:pt x="344" y="256"/>
                    <a:pt x="336" y="252"/>
                  </a:cubicBezTo>
                  <a:cubicBezTo>
                    <a:pt x="314" y="240"/>
                    <a:pt x="314" y="240"/>
                    <a:pt x="314" y="240"/>
                  </a:cubicBezTo>
                  <a:cubicBezTo>
                    <a:pt x="309" y="238"/>
                    <a:pt x="306" y="232"/>
                    <a:pt x="307" y="226"/>
                  </a:cubicBezTo>
                  <a:cubicBezTo>
                    <a:pt x="311" y="209"/>
                    <a:pt x="310" y="191"/>
                    <a:pt x="304" y="173"/>
                  </a:cubicBezTo>
                  <a:cubicBezTo>
                    <a:pt x="299" y="156"/>
                    <a:pt x="290" y="142"/>
                    <a:pt x="279" y="131"/>
                  </a:cubicBezTo>
                  <a:cubicBezTo>
                    <a:pt x="275" y="127"/>
                    <a:pt x="274" y="121"/>
                    <a:pt x="277" y="116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93" y="85"/>
                    <a:pt x="302" y="83"/>
                    <a:pt x="309" y="89"/>
                  </a:cubicBezTo>
                  <a:close/>
                  <a:moveTo>
                    <a:pt x="244" y="54"/>
                  </a:moveTo>
                  <a:cubicBezTo>
                    <a:pt x="252" y="56"/>
                    <a:pt x="256" y="65"/>
                    <a:pt x="252" y="73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38" y="100"/>
                    <a:pt x="232" y="103"/>
                    <a:pt x="227" y="102"/>
                  </a:cubicBezTo>
                  <a:cubicBezTo>
                    <a:pt x="209" y="98"/>
                    <a:pt x="191" y="99"/>
                    <a:pt x="173" y="104"/>
                  </a:cubicBezTo>
                  <a:cubicBezTo>
                    <a:pt x="127" y="119"/>
                    <a:pt x="98" y="163"/>
                    <a:pt x="100" y="209"/>
                  </a:cubicBezTo>
                  <a:cubicBezTo>
                    <a:pt x="100" y="215"/>
                    <a:pt x="96" y="220"/>
                    <a:pt x="91" y="222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59" y="232"/>
                    <a:pt x="51" y="226"/>
                    <a:pt x="50" y="218"/>
                  </a:cubicBezTo>
                  <a:cubicBezTo>
                    <a:pt x="43" y="147"/>
                    <a:pt x="87" y="78"/>
                    <a:pt x="158" y="56"/>
                  </a:cubicBezTo>
                  <a:cubicBezTo>
                    <a:pt x="187" y="47"/>
                    <a:pt x="217" y="47"/>
                    <a:pt x="244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6562789" y="4812296"/>
              <a:ext cx="873292" cy="870848"/>
            </a:xfrm>
            <a:custGeom>
              <a:avLst/>
              <a:gdLst>
                <a:gd name="T0" fmla="*/ 446 w 453"/>
                <a:gd name="T1" fmla="*/ 172 h 452"/>
                <a:gd name="T2" fmla="*/ 407 w 453"/>
                <a:gd name="T3" fmla="*/ 167 h 452"/>
                <a:gd name="T4" fmla="*/ 394 w 453"/>
                <a:gd name="T5" fmla="*/ 151 h 452"/>
                <a:gd name="T6" fmla="*/ 419 w 453"/>
                <a:gd name="T7" fmla="*/ 122 h 452"/>
                <a:gd name="T8" fmla="*/ 396 w 453"/>
                <a:gd name="T9" fmla="*/ 76 h 452"/>
                <a:gd name="T10" fmla="*/ 360 w 453"/>
                <a:gd name="T11" fmla="*/ 89 h 452"/>
                <a:gd name="T12" fmla="*/ 334 w 453"/>
                <a:gd name="T13" fmla="*/ 76 h 452"/>
                <a:gd name="T14" fmla="*/ 340 w 453"/>
                <a:gd name="T15" fmla="*/ 40 h 452"/>
                <a:gd name="T16" fmla="*/ 297 w 453"/>
                <a:gd name="T17" fmla="*/ 12 h 452"/>
                <a:gd name="T18" fmla="*/ 274 w 453"/>
                <a:gd name="T19" fmla="*/ 39 h 452"/>
                <a:gd name="T20" fmla="*/ 238 w 453"/>
                <a:gd name="T21" fmla="*/ 41 h 452"/>
                <a:gd name="T22" fmla="*/ 225 w 453"/>
                <a:gd name="T23" fmla="*/ 8 h 452"/>
                <a:gd name="T24" fmla="*/ 173 w 453"/>
                <a:gd name="T25" fmla="*/ 7 h 452"/>
                <a:gd name="T26" fmla="*/ 168 w 453"/>
                <a:gd name="T27" fmla="*/ 41 h 452"/>
                <a:gd name="T28" fmla="*/ 150 w 453"/>
                <a:gd name="T29" fmla="*/ 56 h 452"/>
                <a:gd name="T30" fmla="*/ 123 w 453"/>
                <a:gd name="T31" fmla="*/ 34 h 452"/>
                <a:gd name="T32" fmla="*/ 77 w 453"/>
                <a:gd name="T33" fmla="*/ 57 h 452"/>
                <a:gd name="T34" fmla="*/ 88 w 453"/>
                <a:gd name="T35" fmla="*/ 90 h 452"/>
                <a:gd name="T36" fmla="*/ 75 w 453"/>
                <a:gd name="T37" fmla="*/ 117 h 452"/>
                <a:gd name="T38" fmla="*/ 41 w 453"/>
                <a:gd name="T39" fmla="*/ 112 h 452"/>
                <a:gd name="T40" fmla="*/ 12 w 453"/>
                <a:gd name="T41" fmla="*/ 155 h 452"/>
                <a:gd name="T42" fmla="*/ 40 w 453"/>
                <a:gd name="T43" fmla="*/ 178 h 452"/>
                <a:gd name="T44" fmla="*/ 42 w 453"/>
                <a:gd name="T45" fmla="*/ 214 h 452"/>
                <a:gd name="T46" fmla="*/ 9 w 453"/>
                <a:gd name="T47" fmla="*/ 228 h 452"/>
                <a:gd name="T48" fmla="*/ 7 w 453"/>
                <a:gd name="T49" fmla="*/ 279 h 452"/>
                <a:gd name="T50" fmla="*/ 44 w 453"/>
                <a:gd name="T51" fmla="*/ 284 h 452"/>
                <a:gd name="T52" fmla="*/ 58 w 453"/>
                <a:gd name="T53" fmla="*/ 301 h 452"/>
                <a:gd name="T54" fmla="*/ 35 w 453"/>
                <a:gd name="T55" fmla="*/ 329 h 452"/>
                <a:gd name="T56" fmla="*/ 58 w 453"/>
                <a:gd name="T57" fmla="*/ 375 h 452"/>
                <a:gd name="T58" fmla="*/ 94 w 453"/>
                <a:gd name="T59" fmla="*/ 362 h 452"/>
                <a:gd name="T60" fmla="*/ 119 w 453"/>
                <a:gd name="T61" fmla="*/ 374 h 452"/>
                <a:gd name="T62" fmla="*/ 113 w 453"/>
                <a:gd name="T63" fmla="*/ 411 h 452"/>
                <a:gd name="T64" fmla="*/ 156 w 453"/>
                <a:gd name="T65" fmla="*/ 440 h 452"/>
                <a:gd name="T66" fmla="*/ 181 w 453"/>
                <a:gd name="T67" fmla="*/ 409 h 452"/>
                <a:gd name="T68" fmla="*/ 214 w 453"/>
                <a:gd name="T69" fmla="*/ 406 h 452"/>
                <a:gd name="T70" fmla="*/ 228 w 453"/>
                <a:gd name="T71" fmla="*/ 443 h 452"/>
                <a:gd name="T72" fmla="*/ 280 w 453"/>
                <a:gd name="T73" fmla="*/ 445 h 452"/>
                <a:gd name="T74" fmla="*/ 285 w 453"/>
                <a:gd name="T75" fmla="*/ 405 h 452"/>
                <a:gd name="T76" fmla="*/ 300 w 453"/>
                <a:gd name="T77" fmla="*/ 391 h 452"/>
                <a:gd name="T78" fmla="*/ 330 w 453"/>
                <a:gd name="T79" fmla="*/ 418 h 452"/>
                <a:gd name="T80" fmla="*/ 376 w 453"/>
                <a:gd name="T81" fmla="*/ 395 h 452"/>
                <a:gd name="T82" fmla="*/ 362 w 453"/>
                <a:gd name="T83" fmla="*/ 357 h 452"/>
                <a:gd name="T84" fmla="*/ 373 w 453"/>
                <a:gd name="T85" fmla="*/ 332 h 452"/>
                <a:gd name="T86" fmla="*/ 412 w 453"/>
                <a:gd name="T87" fmla="*/ 340 h 452"/>
                <a:gd name="T88" fmla="*/ 441 w 453"/>
                <a:gd name="T89" fmla="*/ 297 h 452"/>
                <a:gd name="T90" fmla="*/ 409 w 453"/>
                <a:gd name="T91" fmla="*/ 271 h 452"/>
                <a:gd name="T92" fmla="*/ 408 w 453"/>
                <a:gd name="T93" fmla="*/ 238 h 452"/>
                <a:gd name="T94" fmla="*/ 444 w 453"/>
                <a:gd name="T95" fmla="*/ 224 h 452"/>
                <a:gd name="T96" fmla="*/ 315 w 453"/>
                <a:gd name="T97" fmla="*/ 351 h 452"/>
                <a:gd name="T98" fmla="*/ 134 w 453"/>
                <a:gd name="T99" fmla="*/ 105 h 452"/>
                <a:gd name="T100" fmla="*/ 315 w 453"/>
                <a:gd name="T101" fmla="*/ 35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3" h="452">
                  <a:moveTo>
                    <a:pt x="452" y="213"/>
                  </a:moveTo>
                  <a:cubicBezTo>
                    <a:pt x="446" y="172"/>
                    <a:pt x="446" y="172"/>
                    <a:pt x="446" y="172"/>
                  </a:cubicBezTo>
                  <a:cubicBezTo>
                    <a:pt x="445" y="167"/>
                    <a:pt x="440" y="164"/>
                    <a:pt x="435" y="164"/>
                  </a:cubicBezTo>
                  <a:cubicBezTo>
                    <a:pt x="407" y="167"/>
                    <a:pt x="407" y="167"/>
                    <a:pt x="407" y="167"/>
                  </a:cubicBezTo>
                  <a:cubicBezTo>
                    <a:pt x="403" y="168"/>
                    <a:pt x="399" y="165"/>
                    <a:pt x="397" y="161"/>
                  </a:cubicBezTo>
                  <a:cubicBezTo>
                    <a:pt x="396" y="158"/>
                    <a:pt x="395" y="154"/>
                    <a:pt x="394" y="151"/>
                  </a:cubicBezTo>
                  <a:cubicBezTo>
                    <a:pt x="392" y="147"/>
                    <a:pt x="393" y="143"/>
                    <a:pt x="396" y="140"/>
                  </a:cubicBezTo>
                  <a:cubicBezTo>
                    <a:pt x="419" y="122"/>
                    <a:pt x="419" y="122"/>
                    <a:pt x="419" y="122"/>
                  </a:cubicBezTo>
                  <a:cubicBezTo>
                    <a:pt x="423" y="119"/>
                    <a:pt x="423" y="113"/>
                    <a:pt x="420" y="109"/>
                  </a:cubicBezTo>
                  <a:cubicBezTo>
                    <a:pt x="396" y="76"/>
                    <a:pt x="396" y="76"/>
                    <a:pt x="396" y="76"/>
                  </a:cubicBezTo>
                  <a:cubicBezTo>
                    <a:pt x="393" y="72"/>
                    <a:pt x="387" y="71"/>
                    <a:pt x="383" y="73"/>
                  </a:cubicBezTo>
                  <a:cubicBezTo>
                    <a:pt x="360" y="89"/>
                    <a:pt x="360" y="89"/>
                    <a:pt x="360" y="89"/>
                  </a:cubicBezTo>
                  <a:cubicBezTo>
                    <a:pt x="357" y="91"/>
                    <a:pt x="352" y="91"/>
                    <a:pt x="349" y="88"/>
                  </a:cubicBezTo>
                  <a:cubicBezTo>
                    <a:pt x="344" y="84"/>
                    <a:pt x="339" y="80"/>
                    <a:pt x="334" y="76"/>
                  </a:cubicBezTo>
                  <a:cubicBezTo>
                    <a:pt x="331" y="73"/>
                    <a:pt x="329" y="69"/>
                    <a:pt x="331" y="65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342" y="35"/>
                    <a:pt x="340" y="30"/>
                    <a:pt x="335" y="28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3" y="9"/>
                    <a:pt x="287" y="11"/>
                    <a:pt x="285" y="16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2" y="43"/>
                    <a:pt x="268" y="45"/>
                    <a:pt x="263" y="44"/>
                  </a:cubicBezTo>
                  <a:cubicBezTo>
                    <a:pt x="255" y="42"/>
                    <a:pt x="247" y="41"/>
                    <a:pt x="238" y="41"/>
                  </a:cubicBezTo>
                  <a:cubicBezTo>
                    <a:pt x="234" y="40"/>
                    <a:pt x="230" y="37"/>
                    <a:pt x="229" y="33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4" y="3"/>
                    <a:pt x="219" y="0"/>
                    <a:pt x="214" y="0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68" y="7"/>
                    <a:pt x="164" y="12"/>
                    <a:pt x="165" y="17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6"/>
                    <a:pt x="165" y="50"/>
                    <a:pt x="161" y="51"/>
                  </a:cubicBezTo>
                  <a:cubicBezTo>
                    <a:pt x="158" y="53"/>
                    <a:pt x="154" y="54"/>
                    <a:pt x="150" y="56"/>
                  </a:cubicBezTo>
                  <a:cubicBezTo>
                    <a:pt x="146" y="58"/>
                    <a:pt x="141" y="57"/>
                    <a:pt x="139" y="53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0" y="30"/>
                    <a:pt x="114" y="29"/>
                    <a:pt x="110" y="32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3" y="60"/>
                    <a:pt x="72" y="66"/>
                    <a:pt x="75" y="7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94"/>
                    <a:pt x="90" y="99"/>
                    <a:pt x="87" y="102"/>
                  </a:cubicBezTo>
                  <a:cubicBezTo>
                    <a:pt x="83" y="107"/>
                    <a:pt x="79" y="112"/>
                    <a:pt x="75" y="117"/>
                  </a:cubicBezTo>
                  <a:cubicBezTo>
                    <a:pt x="73" y="121"/>
                    <a:pt x="68" y="122"/>
                    <a:pt x="64" y="12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6" y="110"/>
                    <a:pt x="31" y="112"/>
                    <a:pt x="29" y="117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0" y="160"/>
                    <a:pt x="12" y="165"/>
                    <a:pt x="17" y="167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3" y="180"/>
                    <a:pt x="46" y="184"/>
                    <a:pt x="45" y="189"/>
                  </a:cubicBezTo>
                  <a:cubicBezTo>
                    <a:pt x="43" y="197"/>
                    <a:pt x="42" y="205"/>
                    <a:pt x="42" y="214"/>
                  </a:cubicBezTo>
                  <a:cubicBezTo>
                    <a:pt x="41" y="218"/>
                    <a:pt x="38" y="222"/>
                    <a:pt x="34" y="223"/>
                  </a:cubicBezTo>
                  <a:cubicBezTo>
                    <a:pt x="9" y="228"/>
                    <a:pt x="9" y="228"/>
                    <a:pt x="9" y="228"/>
                  </a:cubicBezTo>
                  <a:cubicBezTo>
                    <a:pt x="4" y="228"/>
                    <a:pt x="0" y="233"/>
                    <a:pt x="1" y="238"/>
                  </a:cubicBezTo>
                  <a:cubicBezTo>
                    <a:pt x="7" y="279"/>
                    <a:pt x="7" y="279"/>
                    <a:pt x="7" y="279"/>
                  </a:cubicBezTo>
                  <a:cubicBezTo>
                    <a:pt x="8" y="284"/>
                    <a:pt x="13" y="288"/>
                    <a:pt x="18" y="287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48" y="284"/>
                    <a:pt x="52" y="286"/>
                    <a:pt x="54" y="290"/>
                  </a:cubicBezTo>
                  <a:cubicBezTo>
                    <a:pt x="55" y="294"/>
                    <a:pt x="57" y="297"/>
                    <a:pt x="58" y="301"/>
                  </a:cubicBezTo>
                  <a:cubicBezTo>
                    <a:pt x="60" y="305"/>
                    <a:pt x="59" y="309"/>
                    <a:pt x="56" y="312"/>
                  </a:cubicBezTo>
                  <a:cubicBezTo>
                    <a:pt x="35" y="329"/>
                    <a:pt x="35" y="329"/>
                    <a:pt x="35" y="329"/>
                  </a:cubicBezTo>
                  <a:cubicBezTo>
                    <a:pt x="31" y="332"/>
                    <a:pt x="30" y="338"/>
                    <a:pt x="33" y="342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61" y="379"/>
                    <a:pt x="66" y="380"/>
                    <a:pt x="71" y="378"/>
                  </a:cubicBezTo>
                  <a:cubicBezTo>
                    <a:pt x="94" y="362"/>
                    <a:pt x="94" y="362"/>
                    <a:pt x="94" y="362"/>
                  </a:cubicBezTo>
                  <a:cubicBezTo>
                    <a:pt x="97" y="360"/>
                    <a:pt x="102" y="360"/>
                    <a:pt x="105" y="363"/>
                  </a:cubicBezTo>
                  <a:cubicBezTo>
                    <a:pt x="110" y="367"/>
                    <a:pt x="115" y="370"/>
                    <a:pt x="119" y="374"/>
                  </a:cubicBezTo>
                  <a:cubicBezTo>
                    <a:pt x="123" y="376"/>
                    <a:pt x="124" y="381"/>
                    <a:pt x="123" y="385"/>
                  </a:cubicBezTo>
                  <a:cubicBezTo>
                    <a:pt x="113" y="411"/>
                    <a:pt x="113" y="411"/>
                    <a:pt x="113" y="411"/>
                  </a:cubicBezTo>
                  <a:cubicBezTo>
                    <a:pt x="111" y="416"/>
                    <a:pt x="113" y="421"/>
                    <a:pt x="118" y="423"/>
                  </a:cubicBezTo>
                  <a:cubicBezTo>
                    <a:pt x="156" y="440"/>
                    <a:pt x="156" y="440"/>
                    <a:pt x="156" y="440"/>
                  </a:cubicBezTo>
                  <a:cubicBezTo>
                    <a:pt x="160" y="442"/>
                    <a:pt x="166" y="440"/>
                    <a:pt x="168" y="435"/>
                  </a:cubicBezTo>
                  <a:cubicBezTo>
                    <a:pt x="181" y="409"/>
                    <a:pt x="181" y="409"/>
                    <a:pt x="181" y="409"/>
                  </a:cubicBezTo>
                  <a:cubicBezTo>
                    <a:pt x="183" y="405"/>
                    <a:pt x="187" y="403"/>
                    <a:pt x="191" y="404"/>
                  </a:cubicBezTo>
                  <a:cubicBezTo>
                    <a:pt x="199" y="405"/>
                    <a:pt x="206" y="406"/>
                    <a:pt x="214" y="406"/>
                  </a:cubicBezTo>
                  <a:cubicBezTo>
                    <a:pt x="218" y="407"/>
                    <a:pt x="222" y="410"/>
                    <a:pt x="223" y="414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29" y="448"/>
                    <a:pt x="234" y="452"/>
                    <a:pt x="239" y="451"/>
                  </a:cubicBezTo>
                  <a:cubicBezTo>
                    <a:pt x="280" y="445"/>
                    <a:pt x="280" y="445"/>
                    <a:pt x="280" y="445"/>
                  </a:cubicBezTo>
                  <a:cubicBezTo>
                    <a:pt x="285" y="444"/>
                    <a:pt x="289" y="440"/>
                    <a:pt x="288" y="435"/>
                  </a:cubicBezTo>
                  <a:cubicBezTo>
                    <a:pt x="285" y="405"/>
                    <a:pt x="285" y="405"/>
                    <a:pt x="285" y="405"/>
                  </a:cubicBezTo>
                  <a:cubicBezTo>
                    <a:pt x="284" y="400"/>
                    <a:pt x="287" y="396"/>
                    <a:pt x="291" y="395"/>
                  </a:cubicBezTo>
                  <a:cubicBezTo>
                    <a:pt x="294" y="393"/>
                    <a:pt x="297" y="392"/>
                    <a:pt x="300" y="391"/>
                  </a:cubicBezTo>
                  <a:cubicBezTo>
                    <a:pt x="303" y="389"/>
                    <a:pt x="308" y="391"/>
                    <a:pt x="311" y="394"/>
                  </a:cubicBezTo>
                  <a:cubicBezTo>
                    <a:pt x="330" y="418"/>
                    <a:pt x="330" y="418"/>
                    <a:pt x="330" y="418"/>
                  </a:cubicBezTo>
                  <a:cubicBezTo>
                    <a:pt x="333" y="422"/>
                    <a:pt x="339" y="423"/>
                    <a:pt x="343" y="420"/>
                  </a:cubicBezTo>
                  <a:cubicBezTo>
                    <a:pt x="376" y="395"/>
                    <a:pt x="376" y="395"/>
                    <a:pt x="376" y="395"/>
                  </a:cubicBezTo>
                  <a:cubicBezTo>
                    <a:pt x="381" y="392"/>
                    <a:pt x="382" y="386"/>
                    <a:pt x="379" y="382"/>
                  </a:cubicBezTo>
                  <a:cubicBezTo>
                    <a:pt x="362" y="357"/>
                    <a:pt x="362" y="357"/>
                    <a:pt x="362" y="357"/>
                  </a:cubicBezTo>
                  <a:cubicBezTo>
                    <a:pt x="359" y="353"/>
                    <a:pt x="359" y="348"/>
                    <a:pt x="362" y="345"/>
                  </a:cubicBezTo>
                  <a:cubicBezTo>
                    <a:pt x="366" y="341"/>
                    <a:pt x="369" y="337"/>
                    <a:pt x="373" y="332"/>
                  </a:cubicBezTo>
                  <a:cubicBezTo>
                    <a:pt x="375" y="329"/>
                    <a:pt x="380" y="327"/>
                    <a:pt x="384" y="329"/>
                  </a:cubicBezTo>
                  <a:cubicBezTo>
                    <a:pt x="412" y="340"/>
                    <a:pt x="412" y="340"/>
                    <a:pt x="412" y="340"/>
                  </a:cubicBezTo>
                  <a:cubicBezTo>
                    <a:pt x="417" y="342"/>
                    <a:pt x="422" y="339"/>
                    <a:pt x="424" y="335"/>
                  </a:cubicBezTo>
                  <a:cubicBezTo>
                    <a:pt x="441" y="297"/>
                    <a:pt x="441" y="297"/>
                    <a:pt x="441" y="297"/>
                  </a:cubicBezTo>
                  <a:cubicBezTo>
                    <a:pt x="443" y="292"/>
                    <a:pt x="441" y="286"/>
                    <a:pt x="436" y="284"/>
                  </a:cubicBezTo>
                  <a:cubicBezTo>
                    <a:pt x="409" y="271"/>
                    <a:pt x="409" y="271"/>
                    <a:pt x="409" y="271"/>
                  </a:cubicBezTo>
                  <a:cubicBezTo>
                    <a:pt x="406" y="269"/>
                    <a:pt x="403" y="265"/>
                    <a:pt x="404" y="261"/>
                  </a:cubicBezTo>
                  <a:cubicBezTo>
                    <a:pt x="406" y="253"/>
                    <a:pt x="407" y="246"/>
                    <a:pt x="408" y="238"/>
                  </a:cubicBezTo>
                  <a:cubicBezTo>
                    <a:pt x="408" y="234"/>
                    <a:pt x="411" y="230"/>
                    <a:pt x="415" y="230"/>
                  </a:cubicBezTo>
                  <a:cubicBezTo>
                    <a:pt x="444" y="224"/>
                    <a:pt x="444" y="224"/>
                    <a:pt x="444" y="224"/>
                  </a:cubicBezTo>
                  <a:cubicBezTo>
                    <a:pt x="449" y="223"/>
                    <a:pt x="453" y="218"/>
                    <a:pt x="452" y="213"/>
                  </a:cubicBezTo>
                  <a:close/>
                  <a:moveTo>
                    <a:pt x="315" y="351"/>
                  </a:moveTo>
                  <a:cubicBezTo>
                    <a:pt x="247" y="400"/>
                    <a:pt x="151" y="386"/>
                    <a:pt x="101" y="318"/>
                  </a:cubicBezTo>
                  <a:cubicBezTo>
                    <a:pt x="52" y="250"/>
                    <a:pt x="66" y="155"/>
                    <a:pt x="134" y="105"/>
                  </a:cubicBezTo>
                  <a:cubicBezTo>
                    <a:pt x="202" y="55"/>
                    <a:pt x="297" y="70"/>
                    <a:pt x="347" y="138"/>
                  </a:cubicBezTo>
                  <a:cubicBezTo>
                    <a:pt x="397" y="205"/>
                    <a:pt x="382" y="301"/>
                    <a:pt x="315" y="3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6688242" y="4945082"/>
              <a:ext cx="612608" cy="612607"/>
            </a:xfrm>
            <a:custGeom>
              <a:avLst/>
              <a:gdLst>
                <a:gd name="T0" fmla="*/ 76 w 318"/>
                <a:gd name="T1" fmla="*/ 46 h 318"/>
                <a:gd name="T2" fmla="*/ 46 w 318"/>
                <a:gd name="T3" fmla="*/ 242 h 318"/>
                <a:gd name="T4" fmla="*/ 242 w 318"/>
                <a:gd name="T5" fmla="*/ 272 h 318"/>
                <a:gd name="T6" fmla="*/ 272 w 318"/>
                <a:gd name="T7" fmla="*/ 76 h 318"/>
                <a:gd name="T8" fmla="*/ 76 w 318"/>
                <a:gd name="T9" fmla="*/ 46 h 318"/>
                <a:gd name="T10" fmla="*/ 233 w 318"/>
                <a:gd name="T11" fmla="*/ 259 h 318"/>
                <a:gd name="T12" fmla="*/ 59 w 318"/>
                <a:gd name="T13" fmla="*/ 232 h 318"/>
                <a:gd name="T14" fmla="*/ 86 w 318"/>
                <a:gd name="T15" fmla="*/ 59 h 318"/>
                <a:gd name="T16" fmla="*/ 259 w 318"/>
                <a:gd name="T17" fmla="*/ 85 h 318"/>
                <a:gd name="T18" fmla="*/ 233 w 318"/>
                <a:gd name="T19" fmla="*/ 25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76" y="46"/>
                  </a:moveTo>
                  <a:cubicBezTo>
                    <a:pt x="14" y="91"/>
                    <a:pt x="0" y="179"/>
                    <a:pt x="46" y="242"/>
                  </a:cubicBezTo>
                  <a:cubicBezTo>
                    <a:pt x="92" y="304"/>
                    <a:pt x="180" y="318"/>
                    <a:pt x="242" y="272"/>
                  </a:cubicBezTo>
                  <a:cubicBezTo>
                    <a:pt x="305" y="226"/>
                    <a:pt x="318" y="138"/>
                    <a:pt x="272" y="76"/>
                  </a:cubicBezTo>
                  <a:cubicBezTo>
                    <a:pt x="227" y="13"/>
                    <a:pt x="139" y="0"/>
                    <a:pt x="76" y="46"/>
                  </a:cubicBezTo>
                  <a:close/>
                  <a:moveTo>
                    <a:pt x="233" y="259"/>
                  </a:moveTo>
                  <a:cubicBezTo>
                    <a:pt x="177" y="299"/>
                    <a:pt x="100" y="287"/>
                    <a:pt x="59" y="232"/>
                  </a:cubicBezTo>
                  <a:cubicBezTo>
                    <a:pt x="19" y="177"/>
                    <a:pt x="31" y="99"/>
                    <a:pt x="86" y="59"/>
                  </a:cubicBezTo>
                  <a:cubicBezTo>
                    <a:pt x="141" y="18"/>
                    <a:pt x="219" y="30"/>
                    <a:pt x="259" y="85"/>
                  </a:cubicBezTo>
                  <a:cubicBezTo>
                    <a:pt x="300" y="141"/>
                    <a:pt x="288" y="218"/>
                    <a:pt x="233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45" name="Picture 60"/>
            <p:cNvPicPr>
              <a:picLocks noChangeAspect="1" noChangeArrowheads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913" y="4064458"/>
              <a:ext cx="131157" cy="3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63"/>
            <p:cNvSpPr>
              <a:spLocks noEditPoints="1"/>
            </p:cNvSpPr>
            <p:nvPr/>
          </p:nvSpPr>
          <p:spPr bwMode="auto">
            <a:xfrm>
              <a:off x="5306616" y="2411557"/>
              <a:ext cx="1628463" cy="1627648"/>
            </a:xfrm>
            <a:custGeom>
              <a:avLst/>
              <a:gdLst>
                <a:gd name="T0" fmla="*/ 814 w 845"/>
                <a:gd name="T1" fmla="*/ 532 h 845"/>
                <a:gd name="T2" fmla="*/ 754 w 845"/>
                <a:gd name="T3" fmla="*/ 488 h 845"/>
                <a:gd name="T4" fmla="*/ 775 w 845"/>
                <a:gd name="T5" fmla="*/ 430 h 845"/>
                <a:gd name="T6" fmla="*/ 843 w 845"/>
                <a:gd name="T7" fmla="*/ 399 h 845"/>
                <a:gd name="T8" fmla="*/ 812 w 845"/>
                <a:gd name="T9" fmla="*/ 308 h 845"/>
                <a:gd name="T10" fmla="*/ 741 w 845"/>
                <a:gd name="T11" fmla="*/ 301 h 845"/>
                <a:gd name="T12" fmla="*/ 740 w 845"/>
                <a:gd name="T13" fmla="*/ 262 h 845"/>
                <a:gd name="T14" fmla="*/ 785 w 845"/>
                <a:gd name="T15" fmla="*/ 205 h 845"/>
                <a:gd name="T16" fmla="*/ 714 w 845"/>
                <a:gd name="T17" fmla="*/ 138 h 845"/>
                <a:gd name="T18" fmla="*/ 650 w 845"/>
                <a:gd name="T19" fmla="*/ 165 h 845"/>
                <a:gd name="T20" fmla="*/ 617 w 845"/>
                <a:gd name="T21" fmla="*/ 122 h 845"/>
                <a:gd name="T22" fmla="*/ 626 w 845"/>
                <a:gd name="T23" fmla="*/ 53 h 845"/>
                <a:gd name="T24" fmla="*/ 531 w 845"/>
                <a:gd name="T25" fmla="*/ 31 h 845"/>
                <a:gd name="T26" fmla="*/ 491 w 845"/>
                <a:gd name="T27" fmla="*/ 83 h 845"/>
                <a:gd name="T28" fmla="*/ 428 w 845"/>
                <a:gd name="T29" fmla="*/ 62 h 845"/>
                <a:gd name="T30" fmla="*/ 399 w 845"/>
                <a:gd name="T31" fmla="*/ 2 h 845"/>
                <a:gd name="T32" fmla="*/ 307 w 845"/>
                <a:gd name="T33" fmla="*/ 33 h 845"/>
                <a:gd name="T34" fmla="*/ 301 w 845"/>
                <a:gd name="T35" fmla="*/ 97 h 845"/>
                <a:gd name="T36" fmla="*/ 258 w 845"/>
                <a:gd name="T37" fmla="*/ 100 h 845"/>
                <a:gd name="T38" fmla="*/ 205 w 845"/>
                <a:gd name="T39" fmla="*/ 61 h 845"/>
                <a:gd name="T40" fmla="*/ 138 w 845"/>
                <a:gd name="T41" fmla="*/ 131 h 845"/>
                <a:gd name="T42" fmla="*/ 162 w 845"/>
                <a:gd name="T43" fmla="*/ 191 h 845"/>
                <a:gd name="T44" fmla="*/ 118 w 845"/>
                <a:gd name="T45" fmla="*/ 227 h 845"/>
                <a:gd name="T46" fmla="*/ 53 w 845"/>
                <a:gd name="T47" fmla="*/ 219 h 845"/>
                <a:gd name="T48" fmla="*/ 30 w 845"/>
                <a:gd name="T49" fmla="*/ 314 h 845"/>
                <a:gd name="T50" fmla="*/ 83 w 845"/>
                <a:gd name="T51" fmla="*/ 354 h 845"/>
                <a:gd name="T52" fmla="*/ 62 w 845"/>
                <a:gd name="T53" fmla="*/ 417 h 845"/>
                <a:gd name="T54" fmla="*/ 1 w 845"/>
                <a:gd name="T55" fmla="*/ 446 h 845"/>
                <a:gd name="T56" fmla="*/ 32 w 845"/>
                <a:gd name="T57" fmla="*/ 538 h 845"/>
                <a:gd name="T58" fmla="*/ 100 w 845"/>
                <a:gd name="T59" fmla="*/ 544 h 845"/>
                <a:gd name="T60" fmla="*/ 103 w 845"/>
                <a:gd name="T61" fmla="*/ 584 h 845"/>
                <a:gd name="T62" fmla="*/ 61 w 845"/>
                <a:gd name="T63" fmla="*/ 640 h 845"/>
                <a:gd name="T64" fmla="*/ 131 w 845"/>
                <a:gd name="T65" fmla="*/ 707 h 845"/>
                <a:gd name="T66" fmla="*/ 196 w 845"/>
                <a:gd name="T67" fmla="*/ 678 h 845"/>
                <a:gd name="T68" fmla="*/ 229 w 845"/>
                <a:gd name="T69" fmla="*/ 720 h 845"/>
                <a:gd name="T70" fmla="*/ 219 w 845"/>
                <a:gd name="T71" fmla="*/ 792 h 845"/>
                <a:gd name="T72" fmla="*/ 313 w 845"/>
                <a:gd name="T73" fmla="*/ 814 h 845"/>
                <a:gd name="T74" fmla="*/ 356 w 845"/>
                <a:gd name="T75" fmla="*/ 755 h 845"/>
                <a:gd name="T76" fmla="*/ 415 w 845"/>
                <a:gd name="T77" fmla="*/ 775 h 845"/>
                <a:gd name="T78" fmla="*/ 446 w 845"/>
                <a:gd name="T79" fmla="*/ 844 h 845"/>
                <a:gd name="T80" fmla="*/ 537 w 845"/>
                <a:gd name="T81" fmla="*/ 813 h 845"/>
                <a:gd name="T82" fmla="*/ 543 w 845"/>
                <a:gd name="T83" fmla="*/ 738 h 845"/>
                <a:gd name="T84" fmla="*/ 580 w 845"/>
                <a:gd name="T85" fmla="*/ 737 h 845"/>
                <a:gd name="T86" fmla="*/ 640 w 845"/>
                <a:gd name="T87" fmla="*/ 785 h 845"/>
                <a:gd name="T88" fmla="*/ 707 w 845"/>
                <a:gd name="T89" fmla="*/ 715 h 845"/>
                <a:gd name="T90" fmla="*/ 676 w 845"/>
                <a:gd name="T91" fmla="*/ 646 h 845"/>
                <a:gd name="T92" fmla="*/ 716 w 845"/>
                <a:gd name="T93" fmla="*/ 615 h 845"/>
                <a:gd name="T94" fmla="*/ 792 w 845"/>
                <a:gd name="T95" fmla="*/ 626 h 845"/>
                <a:gd name="T96" fmla="*/ 606 w 845"/>
                <a:gd name="T97" fmla="*/ 665 h 845"/>
                <a:gd name="T98" fmla="*/ 244 w 845"/>
                <a:gd name="T99" fmla="*/ 172 h 845"/>
                <a:gd name="T100" fmla="*/ 606 w 845"/>
                <a:gd name="T101" fmla="*/ 66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5" h="845">
                  <a:moveTo>
                    <a:pt x="823" y="555"/>
                  </a:moveTo>
                  <a:cubicBezTo>
                    <a:pt x="826" y="546"/>
                    <a:pt x="823" y="536"/>
                    <a:pt x="814" y="532"/>
                  </a:cubicBezTo>
                  <a:cubicBezTo>
                    <a:pt x="764" y="508"/>
                    <a:pt x="764" y="508"/>
                    <a:pt x="764" y="508"/>
                  </a:cubicBezTo>
                  <a:cubicBezTo>
                    <a:pt x="757" y="504"/>
                    <a:pt x="753" y="496"/>
                    <a:pt x="754" y="488"/>
                  </a:cubicBezTo>
                  <a:cubicBezTo>
                    <a:pt x="757" y="474"/>
                    <a:pt x="759" y="460"/>
                    <a:pt x="761" y="446"/>
                  </a:cubicBezTo>
                  <a:cubicBezTo>
                    <a:pt x="761" y="438"/>
                    <a:pt x="767" y="431"/>
                    <a:pt x="775" y="430"/>
                  </a:cubicBezTo>
                  <a:cubicBezTo>
                    <a:pt x="829" y="420"/>
                    <a:pt x="829" y="420"/>
                    <a:pt x="829" y="420"/>
                  </a:cubicBezTo>
                  <a:cubicBezTo>
                    <a:pt x="838" y="418"/>
                    <a:pt x="845" y="409"/>
                    <a:pt x="843" y="399"/>
                  </a:cubicBezTo>
                  <a:cubicBezTo>
                    <a:pt x="832" y="323"/>
                    <a:pt x="832" y="323"/>
                    <a:pt x="832" y="323"/>
                  </a:cubicBezTo>
                  <a:cubicBezTo>
                    <a:pt x="830" y="313"/>
                    <a:pt x="822" y="307"/>
                    <a:pt x="812" y="308"/>
                  </a:cubicBezTo>
                  <a:cubicBezTo>
                    <a:pt x="760" y="313"/>
                    <a:pt x="760" y="313"/>
                    <a:pt x="760" y="313"/>
                  </a:cubicBezTo>
                  <a:cubicBezTo>
                    <a:pt x="752" y="314"/>
                    <a:pt x="744" y="309"/>
                    <a:pt x="741" y="301"/>
                  </a:cubicBezTo>
                  <a:cubicBezTo>
                    <a:pt x="739" y="295"/>
                    <a:pt x="737" y="289"/>
                    <a:pt x="734" y="283"/>
                  </a:cubicBezTo>
                  <a:cubicBezTo>
                    <a:pt x="731" y="276"/>
                    <a:pt x="733" y="267"/>
                    <a:pt x="740" y="262"/>
                  </a:cubicBezTo>
                  <a:cubicBezTo>
                    <a:pt x="781" y="229"/>
                    <a:pt x="781" y="229"/>
                    <a:pt x="781" y="229"/>
                  </a:cubicBezTo>
                  <a:cubicBezTo>
                    <a:pt x="789" y="223"/>
                    <a:pt x="790" y="213"/>
                    <a:pt x="785" y="205"/>
                  </a:cubicBezTo>
                  <a:cubicBezTo>
                    <a:pt x="739" y="142"/>
                    <a:pt x="739" y="142"/>
                    <a:pt x="739" y="142"/>
                  </a:cubicBezTo>
                  <a:cubicBezTo>
                    <a:pt x="733" y="135"/>
                    <a:pt x="722" y="133"/>
                    <a:pt x="714" y="138"/>
                  </a:cubicBezTo>
                  <a:cubicBezTo>
                    <a:pt x="672" y="167"/>
                    <a:pt x="672" y="167"/>
                    <a:pt x="672" y="167"/>
                  </a:cubicBezTo>
                  <a:cubicBezTo>
                    <a:pt x="666" y="171"/>
                    <a:pt x="657" y="170"/>
                    <a:pt x="650" y="165"/>
                  </a:cubicBezTo>
                  <a:cubicBezTo>
                    <a:pt x="642" y="157"/>
                    <a:pt x="633" y="150"/>
                    <a:pt x="623" y="143"/>
                  </a:cubicBezTo>
                  <a:cubicBezTo>
                    <a:pt x="617" y="138"/>
                    <a:pt x="614" y="130"/>
                    <a:pt x="617" y="122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9" y="67"/>
                    <a:pt x="634" y="57"/>
                    <a:pt x="626" y="53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46" y="19"/>
                    <a:pt x="536" y="22"/>
                    <a:pt x="531" y="31"/>
                  </a:cubicBezTo>
                  <a:cubicBezTo>
                    <a:pt x="511" y="74"/>
                    <a:pt x="511" y="74"/>
                    <a:pt x="511" y="74"/>
                  </a:cubicBezTo>
                  <a:cubicBezTo>
                    <a:pt x="507" y="81"/>
                    <a:pt x="499" y="85"/>
                    <a:pt x="491" y="83"/>
                  </a:cubicBezTo>
                  <a:cubicBezTo>
                    <a:pt x="475" y="80"/>
                    <a:pt x="460" y="78"/>
                    <a:pt x="444" y="77"/>
                  </a:cubicBezTo>
                  <a:cubicBezTo>
                    <a:pt x="436" y="76"/>
                    <a:pt x="429" y="70"/>
                    <a:pt x="428" y="62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417" y="7"/>
                    <a:pt x="408" y="0"/>
                    <a:pt x="399" y="2"/>
                  </a:cubicBezTo>
                  <a:cubicBezTo>
                    <a:pt x="322" y="13"/>
                    <a:pt x="322" y="13"/>
                    <a:pt x="322" y="13"/>
                  </a:cubicBezTo>
                  <a:cubicBezTo>
                    <a:pt x="313" y="15"/>
                    <a:pt x="306" y="23"/>
                    <a:pt x="307" y="33"/>
                  </a:cubicBezTo>
                  <a:cubicBezTo>
                    <a:pt x="312" y="78"/>
                    <a:pt x="312" y="78"/>
                    <a:pt x="312" y="78"/>
                  </a:cubicBezTo>
                  <a:cubicBezTo>
                    <a:pt x="313" y="86"/>
                    <a:pt x="308" y="94"/>
                    <a:pt x="301" y="97"/>
                  </a:cubicBezTo>
                  <a:cubicBezTo>
                    <a:pt x="293" y="99"/>
                    <a:pt x="286" y="102"/>
                    <a:pt x="279" y="106"/>
                  </a:cubicBezTo>
                  <a:cubicBezTo>
                    <a:pt x="272" y="109"/>
                    <a:pt x="263" y="107"/>
                    <a:pt x="258" y="100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23" y="57"/>
                    <a:pt x="213" y="56"/>
                    <a:pt x="205" y="61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35" y="113"/>
                    <a:pt x="133" y="124"/>
                    <a:pt x="138" y="131"/>
                  </a:cubicBezTo>
                  <a:cubicBezTo>
                    <a:pt x="164" y="169"/>
                    <a:pt x="164" y="169"/>
                    <a:pt x="164" y="169"/>
                  </a:cubicBezTo>
                  <a:cubicBezTo>
                    <a:pt x="168" y="176"/>
                    <a:pt x="168" y="185"/>
                    <a:pt x="162" y="191"/>
                  </a:cubicBezTo>
                  <a:cubicBezTo>
                    <a:pt x="154" y="201"/>
                    <a:pt x="146" y="210"/>
                    <a:pt x="139" y="220"/>
                  </a:cubicBezTo>
                  <a:cubicBezTo>
                    <a:pt x="135" y="227"/>
                    <a:pt x="126" y="230"/>
                    <a:pt x="118" y="227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67" y="207"/>
                    <a:pt x="57" y="211"/>
                    <a:pt x="53" y="219"/>
                  </a:cubicBezTo>
                  <a:cubicBezTo>
                    <a:pt x="22" y="290"/>
                    <a:pt x="22" y="290"/>
                    <a:pt x="22" y="290"/>
                  </a:cubicBezTo>
                  <a:cubicBezTo>
                    <a:pt x="18" y="299"/>
                    <a:pt x="22" y="309"/>
                    <a:pt x="30" y="314"/>
                  </a:cubicBezTo>
                  <a:cubicBezTo>
                    <a:pt x="73" y="334"/>
                    <a:pt x="73" y="334"/>
                    <a:pt x="73" y="334"/>
                  </a:cubicBezTo>
                  <a:cubicBezTo>
                    <a:pt x="80" y="338"/>
                    <a:pt x="84" y="346"/>
                    <a:pt x="83" y="354"/>
                  </a:cubicBezTo>
                  <a:cubicBezTo>
                    <a:pt x="80" y="369"/>
                    <a:pt x="78" y="385"/>
                    <a:pt x="77" y="401"/>
                  </a:cubicBezTo>
                  <a:cubicBezTo>
                    <a:pt x="76" y="409"/>
                    <a:pt x="70" y="416"/>
                    <a:pt x="62" y="417"/>
                  </a:cubicBezTo>
                  <a:cubicBezTo>
                    <a:pt x="16" y="426"/>
                    <a:pt x="16" y="426"/>
                    <a:pt x="16" y="426"/>
                  </a:cubicBezTo>
                  <a:cubicBezTo>
                    <a:pt x="6" y="428"/>
                    <a:pt x="0" y="437"/>
                    <a:pt x="1" y="446"/>
                  </a:cubicBezTo>
                  <a:cubicBezTo>
                    <a:pt x="13" y="523"/>
                    <a:pt x="13" y="523"/>
                    <a:pt x="13" y="523"/>
                  </a:cubicBezTo>
                  <a:cubicBezTo>
                    <a:pt x="14" y="532"/>
                    <a:pt x="23" y="539"/>
                    <a:pt x="32" y="538"/>
                  </a:cubicBezTo>
                  <a:cubicBezTo>
                    <a:pt x="82" y="532"/>
                    <a:pt x="82" y="532"/>
                    <a:pt x="82" y="532"/>
                  </a:cubicBezTo>
                  <a:cubicBezTo>
                    <a:pt x="89" y="532"/>
                    <a:pt x="97" y="536"/>
                    <a:pt x="100" y="544"/>
                  </a:cubicBezTo>
                  <a:cubicBezTo>
                    <a:pt x="102" y="550"/>
                    <a:pt x="105" y="556"/>
                    <a:pt x="108" y="563"/>
                  </a:cubicBezTo>
                  <a:cubicBezTo>
                    <a:pt x="112" y="570"/>
                    <a:pt x="110" y="579"/>
                    <a:pt x="103" y="584"/>
                  </a:cubicBezTo>
                  <a:cubicBezTo>
                    <a:pt x="64" y="615"/>
                    <a:pt x="64" y="615"/>
                    <a:pt x="64" y="615"/>
                  </a:cubicBezTo>
                  <a:cubicBezTo>
                    <a:pt x="57" y="621"/>
                    <a:pt x="55" y="632"/>
                    <a:pt x="61" y="640"/>
                  </a:cubicBezTo>
                  <a:cubicBezTo>
                    <a:pt x="107" y="702"/>
                    <a:pt x="107" y="702"/>
                    <a:pt x="107" y="702"/>
                  </a:cubicBezTo>
                  <a:cubicBezTo>
                    <a:pt x="112" y="710"/>
                    <a:pt x="123" y="712"/>
                    <a:pt x="131" y="707"/>
                  </a:cubicBezTo>
                  <a:cubicBezTo>
                    <a:pt x="175" y="677"/>
                    <a:pt x="175" y="677"/>
                    <a:pt x="175" y="677"/>
                  </a:cubicBezTo>
                  <a:cubicBezTo>
                    <a:pt x="181" y="673"/>
                    <a:pt x="190" y="673"/>
                    <a:pt x="196" y="678"/>
                  </a:cubicBezTo>
                  <a:cubicBezTo>
                    <a:pt x="204" y="686"/>
                    <a:pt x="213" y="693"/>
                    <a:pt x="222" y="699"/>
                  </a:cubicBezTo>
                  <a:cubicBezTo>
                    <a:pt x="229" y="704"/>
                    <a:pt x="232" y="712"/>
                    <a:pt x="229" y="720"/>
                  </a:cubicBezTo>
                  <a:cubicBezTo>
                    <a:pt x="209" y="769"/>
                    <a:pt x="209" y="769"/>
                    <a:pt x="209" y="769"/>
                  </a:cubicBezTo>
                  <a:cubicBezTo>
                    <a:pt x="206" y="778"/>
                    <a:pt x="210" y="788"/>
                    <a:pt x="219" y="792"/>
                  </a:cubicBezTo>
                  <a:cubicBezTo>
                    <a:pt x="290" y="823"/>
                    <a:pt x="290" y="823"/>
                    <a:pt x="290" y="823"/>
                  </a:cubicBezTo>
                  <a:cubicBezTo>
                    <a:pt x="299" y="827"/>
                    <a:pt x="309" y="823"/>
                    <a:pt x="313" y="814"/>
                  </a:cubicBezTo>
                  <a:cubicBezTo>
                    <a:pt x="337" y="765"/>
                    <a:pt x="337" y="765"/>
                    <a:pt x="337" y="765"/>
                  </a:cubicBezTo>
                  <a:cubicBezTo>
                    <a:pt x="341" y="758"/>
                    <a:pt x="348" y="754"/>
                    <a:pt x="356" y="755"/>
                  </a:cubicBezTo>
                  <a:cubicBezTo>
                    <a:pt x="370" y="758"/>
                    <a:pt x="384" y="760"/>
                    <a:pt x="399" y="760"/>
                  </a:cubicBezTo>
                  <a:cubicBezTo>
                    <a:pt x="407" y="761"/>
                    <a:pt x="413" y="767"/>
                    <a:pt x="415" y="775"/>
                  </a:cubicBezTo>
                  <a:cubicBezTo>
                    <a:pt x="425" y="829"/>
                    <a:pt x="425" y="829"/>
                    <a:pt x="425" y="829"/>
                  </a:cubicBezTo>
                  <a:cubicBezTo>
                    <a:pt x="427" y="839"/>
                    <a:pt x="436" y="845"/>
                    <a:pt x="446" y="844"/>
                  </a:cubicBezTo>
                  <a:cubicBezTo>
                    <a:pt x="522" y="832"/>
                    <a:pt x="522" y="832"/>
                    <a:pt x="522" y="832"/>
                  </a:cubicBezTo>
                  <a:cubicBezTo>
                    <a:pt x="532" y="831"/>
                    <a:pt x="538" y="822"/>
                    <a:pt x="537" y="813"/>
                  </a:cubicBezTo>
                  <a:cubicBezTo>
                    <a:pt x="531" y="757"/>
                    <a:pt x="531" y="757"/>
                    <a:pt x="531" y="757"/>
                  </a:cubicBezTo>
                  <a:cubicBezTo>
                    <a:pt x="530" y="749"/>
                    <a:pt x="535" y="741"/>
                    <a:pt x="543" y="738"/>
                  </a:cubicBezTo>
                  <a:cubicBezTo>
                    <a:pt x="548" y="736"/>
                    <a:pt x="553" y="734"/>
                    <a:pt x="559" y="732"/>
                  </a:cubicBezTo>
                  <a:cubicBezTo>
                    <a:pt x="566" y="729"/>
                    <a:pt x="575" y="731"/>
                    <a:pt x="580" y="737"/>
                  </a:cubicBezTo>
                  <a:cubicBezTo>
                    <a:pt x="616" y="782"/>
                    <a:pt x="616" y="782"/>
                    <a:pt x="616" y="782"/>
                  </a:cubicBezTo>
                  <a:cubicBezTo>
                    <a:pt x="622" y="789"/>
                    <a:pt x="632" y="791"/>
                    <a:pt x="640" y="785"/>
                  </a:cubicBezTo>
                  <a:cubicBezTo>
                    <a:pt x="702" y="739"/>
                    <a:pt x="702" y="739"/>
                    <a:pt x="702" y="739"/>
                  </a:cubicBezTo>
                  <a:cubicBezTo>
                    <a:pt x="710" y="734"/>
                    <a:pt x="712" y="723"/>
                    <a:pt x="707" y="715"/>
                  </a:cubicBezTo>
                  <a:cubicBezTo>
                    <a:pt x="675" y="667"/>
                    <a:pt x="675" y="667"/>
                    <a:pt x="675" y="667"/>
                  </a:cubicBezTo>
                  <a:cubicBezTo>
                    <a:pt x="670" y="661"/>
                    <a:pt x="671" y="652"/>
                    <a:pt x="676" y="646"/>
                  </a:cubicBezTo>
                  <a:cubicBezTo>
                    <a:pt x="683" y="638"/>
                    <a:pt x="689" y="630"/>
                    <a:pt x="695" y="621"/>
                  </a:cubicBezTo>
                  <a:cubicBezTo>
                    <a:pt x="700" y="615"/>
                    <a:pt x="709" y="612"/>
                    <a:pt x="716" y="615"/>
                  </a:cubicBezTo>
                  <a:cubicBezTo>
                    <a:pt x="769" y="636"/>
                    <a:pt x="769" y="636"/>
                    <a:pt x="769" y="636"/>
                  </a:cubicBezTo>
                  <a:cubicBezTo>
                    <a:pt x="778" y="639"/>
                    <a:pt x="788" y="635"/>
                    <a:pt x="792" y="626"/>
                  </a:cubicBezTo>
                  <a:lnTo>
                    <a:pt x="823" y="555"/>
                  </a:lnTo>
                  <a:close/>
                  <a:moveTo>
                    <a:pt x="606" y="665"/>
                  </a:moveTo>
                  <a:cubicBezTo>
                    <a:pt x="470" y="765"/>
                    <a:pt x="278" y="736"/>
                    <a:pt x="178" y="599"/>
                  </a:cubicBezTo>
                  <a:cubicBezTo>
                    <a:pt x="79" y="463"/>
                    <a:pt x="108" y="272"/>
                    <a:pt x="244" y="172"/>
                  </a:cubicBezTo>
                  <a:cubicBezTo>
                    <a:pt x="380" y="72"/>
                    <a:pt x="571" y="102"/>
                    <a:pt x="671" y="238"/>
                  </a:cubicBezTo>
                  <a:cubicBezTo>
                    <a:pt x="771" y="374"/>
                    <a:pt x="742" y="565"/>
                    <a:pt x="606" y="6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65"/>
            <p:cNvSpPr>
              <a:spLocks noEditPoints="1"/>
            </p:cNvSpPr>
            <p:nvPr/>
          </p:nvSpPr>
          <p:spPr bwMode="auto">
            <a:xfrm>
              <a:off x="5458953" y="2550046"/>
              <a:ext cx="1333564" cy="1335193"/>
            </a:xfrm>
            <a:custGeom>
              <a:avLst/>
              <a:gdLst>
                <a:gd name="T0" fmla="*/ 592 w 692"/>
                <a:gd name="T1" fmla="*/ 166 h 693"/>
                <a:gd name="T2" fmla="*/ 165 w 692"/>
                <a:gd name="T3" fmla="*/ 100 h 693"/>
                <a:gd name="T4" fmla="*/ 99 w 692"/>
                <a:gd name="T5" fmla="*/ 527 h 693"/>
                <a:gd name="T6" fmla="*/ 527 w 692"/>
                <a:gd name="T7" fmla="*/ 593 h 693"/>
                <a:gd name="T8" fmla="*/ 592 w 692"/>
                <a:gd name="T9" fmla="*/ 166 h 693"/>
                <a:gd name="T10" fmla="*/ 512 w 692"/>
                <a:gd name="T11" fmla="*/ 573 h 693"/>
                <a:gd name="T12" fmla="*/ 119 w 692"/>
                <a:gd name="T13" fmla="*/ 513 h 693"/>
                <a:gd name="T14" fmla="*/ 180 w 692"/>
                <a:gd name="T15" fmla="*/ 120 h 693"/>
                <a:gd name="T16" fmla="*/ 573 w 692"/>
                <a:gd name="T17" fmla="*/ 180 h 693"/>
                <a:gd name="T18" fmla="*/ 512 w 692"/>
                <a:gd name="T19" fmla="*/ 57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2" h="693">
                  <a:moveTo>
                    <a:pt x="592" y="166"/>
                  </a:moveTo>
                  <a:cubicBezTo>
                    <a:pt x="492" y="30"/>
                    <a:pt x="301" y="0"/>
                    <a:pt x="165" y="100"/>
                  </a:cubicBezTo>
                  <a:cubicBezTo>
                    <a:pt x="29" y="200"/>
                    <a:pt x="0" y="391"/>
                    <a:pt x="99" y="527"/>
                  </a:cubicBezTo>
                  <a:cubicBezTo>
                    <a:pt x="199" y="664"/>
                    <a:pt x="391" y="693"/>
                    <a:pt x="527" y="593"/>
                  </a:cubicBezTo>
                  <a:cubicBezTo>
                    <a:pt x="663" y="493"/>
                    <a:pt x="692" y="302"/>
                    <a:pt x="592" y="166"/>
                  </a:cubicBezTo>
                  <a:close/>
                  <a:moveTo>
                    <a:pt x="512" y="573"/>
                  </a:moveTo>
                  <a:cubicBezTo>
                    <a:pt x="387" y="665"/>
                    <a:pt x="211" y="638"/>
                    <a:pt x="119" y="513"/>
                  </a:cubicBezTo>
                  <a:cubicBezTo>
                    <a:pt x="27" y="388"/>
                    <a:pt x="54" y="212"/>
                    <a:pt x="180" y="120"/>
                  </a:cubicBezTo>
                  <a:cubicBezTo>
                    <a:pt x="305" y="28"/>
                    <a:pt x="481" y="55"/>
                    <a:pt x="573" y="180"/>
                  </a:cubicBezTo>
                  <a:cubicBezTo>
                    <a:pt x="664" y="305"/>
                    <a:pt x="637" y="481"/>
                    <a:pt x="512" y="57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68"/>
            <p:cNvSpPr>
              <a:spLocks noEditPoints="1"/>
            </p:cNvSpPr>
            <p:nvPr/>
          </p:nvSpPr>
          <p:spPr bwMode="auto">
            <a:xfrm>
              <a:off x="5511089" y="2604627"/>
              <a:ext cx="1226846" cy="1226845"/>
            </a:xfrm>
            <a:custGeom>
              <a:avLst/>
              <a:gdLst>
                <a:gd name="T0" fmla="*/ 546 w 637"/>
                <a:gd name="T1" fmla="*/ 152 h 637"/>
                <a:gd name="T2" fmla="*/ 153 w 637"/>
                <a:gd name="T3" fmla="*/ 92 h 637"/>
                <a:gd name="T4" fmla="*/ 92 w 637"/>
                <a:gd name="T5" fmla="*/ 485 h 637"/>
                <a:gd name="T6" fmla="*/ 485 w 637"/>
                <a:gd name="T7" fmla="*/ 545 h 637"/>
                <a:gd name="T8" fmla="*/ 546 w 637"/>
                <a:gd name="T9" fmla="*/ 152 h 637"/>
                <a:gd name="T10" fmla="*/ 450 w 637"/>
                <a:gd name="T11" fmla="*/ 497 h 637"/>
                <a:gd name="T12" fmla="*/ 141 w 637"/>
                <a:gd name="T13" fmla="*/ 449 h 637"/>
                <a:gd name="T14" fmla="*/ 188 w 637"/>
                <a:gd name="T15" fmla="*/ 140 h 637"/>
                <a:gd name="T16" fmla="*/ 497 w 637"/>
                <a:gd name="T17" fmla="*/ 188 h 637"/>
                <a:gd name="T18" fmla="*/ 450 w 637"/>
                <a:gd name="T19" fmla="*/ 49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7" h="637">
                  <a:moveTo>
                    <a:pt x="546" y="152"/>
                  </a:moveTo>
                  <a:cubicBezTo>
                    <a:pt x="454" y="27"/>
                    <a:pt x="278" y="0"/>
                    <a:pt x="153" y="92"/>
                  </a:cubicBezTo>
                  <a:cubicBezTo>
                    <a:pt x="27" y="184"/>
                    <a:pt x="0" y="360"/>
                    <a:pt x="92" y="485"/>
                  </a:cubicBezTo>
                  <a:cubicBezTo>
                    <a:pt x="184" y="610"/>
                    <a:pt x="360" y="637"/>
                    <a:pt x="485" y="545"/>
                  </a:cubicBezTo>
                  <a:cubicBezTo>
                    <a:pt x="610" y="453"/>
                    <a:pt x="637" y="277"/>
                    <a:pt x="546" y="152"/>
                  </a:cubicBezTo>
                  <a:close/>
                  <a:moveTo>
                    <a:pt x="450" y="497"/>
                  </a:moveTo>
                  <a:cubicBezTo>
                    <a:pt x="351" y="569"/>
                    <a:pt x="213" y="548"/>
                    <a:pt x="141" y="449"/>
                  </a:cubicBezTo>
                  <a:cubicBezTo>
                    <a:pt x="69" y="351"/>
                    <a:pt x="90" y="213"/>
                    <a:pt x="188" y="140"/>
                  </a:cubicBezTo>
                  <a:cubicBezTo>
                    <a:pt x="287" y="68"/>
                    <a:pt x="425" y="90"/>
                    <a:pt x="497" y="188"/>
                  </a:cubicBezTo>
                  <a:cubicBezTo>
                    <a:pt x="569" y="286"/>
                    <a:pt x="548" y="424"/>
                    <a:pt x="450" y="4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74"/>
            <p:cNvSpPr>
              <a:spLocks noEditPoints="1"/>
            </p:cNvSpPr>
            <p:nvPr/>
          </p:nvSpPr>
          <p:spPr bwMode="auto">
            <a:xfrm>
              <a:off x="4000750" y="5640785"/>
              <a:ext cx="943351" cy="943351"/>
            </a:xfrm>
            <a:custGeom>
              <a:avLst/>
              <a:gdLst>
                <a:gd name="T0" fmla="*/ 472 w 490"/>
                <a:gd name="T1" fmla="*/ 309 h 490"/>
                <a:gd name="T2" fmla="*/ 438 w 490"/>
                <a:gd name="T3" fmla="*/ 283 h 490"/>
                <a:gd name="T4" fmla="*/ 450 w 490"/>
                <a:gd name="T5" fmla="*/ 249 h 490"/>
                <a:gd name="T6" fmla="*/ 489 w 490"/>
                <a:gd name="T7" fmla="*/ 232 h 490"/>
                <a:gd name="T8" fmla="*/ 471 w 490"/>
                <a:gd name="T9" fmla="*/ 179 h 490"/>
                <a:gd name="T10" fmla="*/ 430 w 490"/>
                <a:gd name="T11" fmla="*/ 175 h 490"/>
                <a:gd name="T12" fmla="*/ 429 w 490"/>
                <a:gd name="T13" fmla="*/ 152 h 490"/>
                <a:gd name="T14" fmla="*/ 455 w 490"/>
                <a:gd name="T15" fmla="*/ 119 h 490"/>
                <a:gd name="T16" fmla="*/ 415 w 490"/>
                <a:gd name="T17" fmla="*/ 80 h 490"/>
                <a:gd name="T18" fmla="*/ 377 w 490"/>
                <a:gd name="T19" fmla="*/ 96 h 490"/>
                <a:gd name="T20" fmla="*/ 358 w 490"/>
                <a:gd name="T21" fmla="*/ 71 h 490"/>
                <a:gd name="T22" fmla="*/ 363 w 490"/>
                <a:gd name="T23" fmla="*/ 31 h 490"/>
                <a:gd name="T24" fmla="*/ 308 w 490"/>
                <a:gd name="T25" fmla="*/ 18 h 490"/>
                <a:gd name="T26" fmla="*/ 285 w 490"/>
                <a:gd name="T27" fmla="*/ 48 h 490"/>
                <a:gd name="T28" fmla="*/ 248 w 490"/>
                <a:gd name="T29" fmla="*/ 36 h 490"/>
                <a:gd name="T30" fmla="*/ 232 w 490"/>
                <a:gd name="T31" fmla="*/ 1 h 490"/>
                <a:gd name="T32" fmla="*/ 178 w 490"/>
                <a:gd name="T33" fmla="*/ 19 h 490"/>
                <a:gd name="T34" fmla="*/ 175 w 490"/>
                <a:gd name="T35" fmla="*/ 56 h 490"/>
                <a:gd name="T36" fmla="*/ 150 w 490"/>
                <a:gd name="T37" fmla="*/ 58 h 490"/>
                <a:gd name="T38" fmla="*/ 119 w 490"/>
                <a:gd name="T39" fmla="*/ 36 h 490"/>
                <a:gd name="T40" fmla="*/ 80 w 490"/>
                <a:gd name="T41" fmla="*/ 76 h 490"/>
                <a:gd name="T42" fmla="*/ 94 w 490"/>
                <a:gd name="T43" fmla="*/ 111 h 490"/>
                <a:gd name="T44" fmla="*/ 69 w 490"/>
                <a:gd name="T45" fmla="*/ 131 h 490"/>
                <a:gd name="T46" fmla="*/ 31 w 490"/>
                <a:gd name="T47" fmla="*/ 127 h 490"/>
                <a:gd name="T48" fmla="*/ 18 w 490"/>
                <a:gd name="T49" fmla="*/ 182 h 490"/>
                <a:gd name="T50" fmla="*/ 48 w 490"/>
                <a:gd name="T51" fmla="*/ 205 h 490"/>
                <a:gd name="T52" fmla="*/ 36 w 490"/>
                <a:gd name="T53" fmla="*/ 242 h 490"/>
                <a:gd name="T54" fmla="*/ 1 w 490"/>
                <a:gd name="T55" fmla="*/ 259 h 490"/>
                <a:gd name="T56" fmla="*/ 19 w 490"/>
                <a:gd name="T57" fmla="*/ 312 h 490"/>
                <a:gd name="T58" fmla="*/ 58 w 490"/>
                <a:gd name="T59" fmla="*/ 315 h 490"/>
                <a:gd name="T60" fmla="*/ 60 w 490"/>
                <a:gd name="T61" fmla="*/ 339 h 490"/>
                <a:gd name="T62" fmla="*/ 36 w 490"/>
                <a:gd name="T63" fmla="*/ 371 h 490"/>
                <a:gd name="T64" fmla="*/ 76 w 490"/>
                <a:gd name="T65" fmla="*/ 410 h 490"/>
                <a:gd name="T66" fmla="*/ 114 w 490"/>
                <a:gd name="T67" fmla="*/ 394 h 490"/>
                <a:gd name="T68" fmla="*/ 133 w 490"/>
                <a:gd name="T69" fmla="*/ 418 h 490"/>
                <a:gd name="T70" fmla="*/ 127 w 490"/>
                <a:gd name="T71" fmla="*/ 459 h 490"/>
                <a:gd name="T72" fmla="*/ 182 w 490"/>
                <a:gd name="T73" fmla="*/ 472 h 490"/>
                <a:gd name="T74" fmla="*/ 207 w 490"/>
                <a:gd name="T75" fmla="*/ 438 h 490"/>
                <a:gd name="T76" fmla="*/ 241 w 490"/>
                <a:gd name="T77" fmla="*/ 449 h 490"/>
                <a:gd name="T78" fmla="*/ 259 w 490"/>
                <a:gd name="T79" fmla="*/ 489 h 490"/>
                <a:gd name="T80" fmla="*/ 312 w 490"/>
                <a:gd name="T81" fmla="*/ 472 h 490"/>
                <a:gd name="T82" fmla="*/ 315 w 490"/>
                <a:gd name="T83" fmla="*/ 428 h 490"/>
                <a:gd name="T84" fmla="*/ 336 w 490"/>
                <a:gd name="T85" fmla="*/ 427 h 490"/>
                <a:gd name="T86" fmla="*/ 371 w 490"/>
                <a:gd name="T87" fmla="*/ 455 h 490"/>
                <a:gd name="T88" fmla="*/ 410 w 490"/>
                <a:gd name="T89" fmla="*/ 415 h 490"/>
                <a:gd name="T90" fmla="*/ 392 w 490"/>
                <a:gd name="T91" fmla="*/ 375 h 490"/>
                <a:gd name="T92" fmla="*/ 416 w 490"/>
                <a:gd name="T93" fmla="*/ 357 h 490"/>
                <a:gd name="T94" fmla="*/ 459 w 490"/>
                <a:gd name="T95" fmla="*/ 363 h 490"/>
                <a:gd name="T96" fmla="*/ 352 w 490"/>
                <a:gd name="T97" fmla="*/ 386 h 490"/>
                <a:gd name="T98" fmla="*/ 142 w 490"/>
                <a:gd name="T99" fmla="*/ 100 h 490"/>
                <a:gd name="T100" fmla="*/ 352 w 490"/>
                <a:gd name="T101" fmla="*/ 38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0" h="490">
                  <a:moveTo>
                    <a:pt x="477" y="322"/>
                  </a:moveTo>
                  <a:cubicBezTo>
                    <a:pt x="479" y="317"/>
                    <a:pt x="477" y="311"/>
                    <a:pt x="472" y="309"/>
                  </a:cubicBezTo>
                  <a:cubicBezTo>
                    <a:pt x="443" y="295"/>
                    <a:pt x="443" y="295"/>
                    <a:pt x="443" y="295"/>
                  </a:cubicBezTo>
                  <a:cubicBezTo>
                    <a:pt x="439" y="293"/>
                    <a:pt x="437" y="288"/>
                    <a:pt x="438" y="283"/>
                  </a:cubicBezTo>
                  <a:cubicBezTo>
                    <a:pt x="439" y="275"/>
                    <a:pt x="441" y="267"/>
                    <a:pt x="441" y="259"/>
                  </a:cubicBezTo>
                  <a:cubicBezTo>
                    <a:pt x="442" y="254"/>
                    <a:pt x="445" y="250"/>
                    <a:pt x="450" y="249"/>
                  </a:cubicBezTo>
                  <a:cubicBezTo>
                    <a:pt x="481" y="243"/>
                    <a:pt x="481" y="243"/>
                    <a:pt x="481" y="243"/>
                  </a:cubicBezTo>
                  <a:cubicBezTo>
                    <a:pt x="486" y="242"/>
                    <a:pt x="490" y="237"/>
                    <a:pt x="489" y="232"/>
                  </a:cubicBezTo>
                  <a:cubicBezTo>
                    <a:pt x="483" y="187"/>
                    <a:pt x="483" y="187"/>
                    <a:pt x="483" y="187"/>
                  </a:cubicBezTo>
                  <a:cubicBezTo>
                    <a:pt x="482" y="182"/>
                    <a:pt x="477" y="178"/>
                    <a:pt x="471" y="179"/>
                  </a:cubicBezTo>
                  <a:cubicBezTo>
                    <a:pt x="441" y="182"/>
                    <a:pt x="441" y="182"/>
                    <a:pt x="441" y="182"/>
                  </a:cubicBezTo>
                  <a:cubicBezTo>
                    <a:pt x="436" y="182"/>
                    <a:pt x="432" y="179"/>
                    <a:pt x="430" y="175"/>
                  </a:cubicBezTo>
                  <a:cubicBezTo>
                    <a:pt x="429" y="171"/>
                    <a:pt x="428" y="168"/>
                    <a:pt x="426" y="164"/>
                  </a:cubicBezTo>
                  <a:cubicBezTo>
                    <a:pt x="424" y="160"/>
                    <a:pt x="426" y="155"/>
                    <a:pt x="429" y="152"/>
                  </a:cubicBezTo>
                  <a:cubicBezTo>
                    <a:pt x="453" y="133"/>
                    <a:pt x="453" y="133"/>
                    <a:pt x="453" y="133"/>
                  </a:cubicBezTo>
                  <a:cubicBezTo>
                    <a:pt x="458" y="130"/>
                    <a:pt x="458" y="123"/>
                    <a:pt x="455" y="119"/>
                  </a:cubicBezTo>
                  <a:cubicBezTo>
                    <a:pt x="429" y="83"/>
                    <a:pt x="429" y="83"/>
                    <a:pt x="429" y="83"/>
                  </a:cubicBezTo>
                  <a:cubicBezTo>
                    <a:pt x="425" y="78"/>
                    <a:pt x="419" y="77"/>
                    <a:pt x="415" y="80"/>
                  </a:cubicBezTo>
                  <a:cubicBezTo>
                    <a:pt x="390" y="97"/>
                    <a:pt x="390" y="97"/>
                    <a:pt x="390" y="97"/>
                  </a:cubicBezTo>
                  <a:cubicBezTo>
                    <a:pt x="386" y="99"/>
                    <a:pt x="381" y="99"/>
                    <a:pt x="377" y="96"/>
                  </a:cubicBezTo>
                  <a:cubicBezTo>
                    <a:pt x="372" y="91"/>
                    <a:pt x="367" y="87"/>
                    <a:pt x="362" y="83"/>
                  </a:cubicBezTo>
                  <a:cubicBezTo>
                    <a:pt x="358" y="80"/>
                    <a:pt x="357" y="75"/>
                    <a:pt x="358" y="71"/>
                  </a:cubicBezTo>
                  <a:cubicBezTo>
                    <a:pt x="369" y="44"/>
                    <a:pt x="369" y="44"/>
                    <a:pt x="369" y="44"/>
                  </a:cubicBezTo>
                  <a:cubicBezTo>
                    <a:pt x="371" y="39"/>
                    <a:pt x="368" y="33"/>
                    <a:pt x="363" y="31"/>
                  </a:cubicBezTo>
                  <a:cubicBezTo>
                    <a:pt x="322" y="13"/>
                    <a:pt x="322" y="13"/>
                    <a:pt x="322" y="13"/>
                  </a:cubicBezTo>
                  <a:cubicBezTo>
                    <a:pt x="317" y="11"/>
                    <a:pt x="311" y="13"/>
                    <a:pt x="308" y="18"/>
                  </a:cubicBezTo>
                  <a:cubicBezTo>
                    <a:pt x="296" y="43"/>
                    <a:pt x="296" y="43"/>
                    <a:pt x="296" y="43"/>
                  </a:cubicBezTo>
                  <a:cubicBezTo>
                    <a:pt x="294" y="47"/>
                    <a:pt x="290" y="49"/>
                    <a:pt x="285" y="48"/>
                  </a:cubicBezTo>
                  <a:cubicBezTo>
                    <a:pt x="276" y="46"/>
                    <a:pt x="267" y="45"/>
                    <a:pt x="258" y="45"/>
                  </a:cubicBezTo>
                  <a:cubicBezTo>
                    <a:pt x="253" y="44"/>
                    <a:pt x="249" y="41"/>
                    <a:pt x="248" y="36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2" y="4"/>
                    <a:pt x="237" y="0"/>
                    <a:pt x="232" y="1"/>
                  </a:cubicBezTo>
                  <a:cubicBezTo>
                    <a:pt x="187" y="8"/>
                    <a:pt x="187" y="8"/>
                    <a:pt x="187" y="8"/>
                  </a:cubicBezTo>
                  <a:cubicBezTo>
                    <a:pt x="182" y="9"/>
                    <a:pt x="178" y="14"/>
                    <a:pt x="178" y="19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50"/>
                    <a:pt x="179" y="55"/>
                    <a:pt x="175" y="56"/>
                  </a:cubicBezTo>
                  <a:cubicBezTo>
                    <a:pt x="170" y="58"/>
                    <a:pt x="166" y="59"/>
                    <a:pt x="162" y="61"/>
                  </a:cubicBezTo>
                  <a:cubicBezTo>
                    <a:pt x="158" y="63"/>
                    <a:pt x="153" y="62"/>
                    <a:pt x="150" y="5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0" y="33"/>
                    <a:pt x="124" y="32"/>
                    <a:pt x="119" y="36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78" y="66"/>
                    <a:pt x="77" y="72"/>
                    <a:pt x="80" y="7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8" y="102"/>
                    <a:pt x="98" y="107"/>
                    <a:pt x="94" y="111"/>
                  </a:cubicBezTo>
                  <a:cubicBezTo>
                    <a:pt x="90" y="116"/>
                    <a:pt x="85" y="122"/>
                    <a:pt x="81" y="128"/>
                  </a:cubicBezTo>
                  <a:cubicBezTo>
                    <a:pt x="78" y="132"/>
                    <a:pt x="73" y="133"/>
                    <a:pt x="69" y="131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39" y="120"/>
                    <a:pt x="33" y="122"/>
                    <a:pt x="31" y="127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1" y="174"/>
                    <a:pt x="13" y="179"/>
                    <a:pt x="18" y="182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7" y="196"/>
                    <a:pt x="49" y="201"/>
                    <a:pt x="48" y="205"/>
                  </a:cubicBezTo>
                  <a:cubicBezTo>
                    <a:pt x="46" y="214"/>
                    <a:pt x="45" y="223"/>
                    <a:pt x="45" y="232"/>
                  </a:cubicBezTo>
                  <a:cubicBezTo>
                    <a:pt x="44" y="237"/>
                    <a:pt x="41" y="241"/>
                    <a:pt x="36" y="242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4" y="248"/>
                    <a:pt x="0" y="253"/>
                    <a:pt x="1" y="259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8" y="309"/>
                    <a:pt x="13" y="313"/>
                    <a:pt x="19" y="312"/>
                  </a:cubicBezTo>
                  <a:cubicBezTo>
                    <a:pt x="47" y="309"/>
                    <a:pt x="47" y="309"/>
                    <a:pt x="47" y="309"/>
                  </a:cubicBezTo>
                  <a:cubicBezTo>
                    <a:pt x="52" y="308"/>
                    <a:pt x="56" y="311"/>
                    <a:pt x="58" y="315"/>
                  </a:cubicBezTo>
                  <a:cubicBezTo>
                    <a:pt x="60" y="319"/>
                    <a:pt x="61" y="323"/>
                    <a:pt x="63" y="326"/>
                  </a:cubicBezTo>
                  <a:cubicBezTo>
                    <a:pt x="65" y="331"/>
                    <a:pt x="64" y="336"/>
                    <a:pt x="60" y="339"/>
                  </a:cubicBezTo>
                  <a:cubicBezTo>
                    <a:pt x="37" y="357"/>
                    <a:pt x="37" y="357"/>
                    <a:pt x="37" y="357"/>
                  </a:cubicBezTo>
                  <a:cubicBezTo>
                    <a:pt x="33" y="360"/>
                    <a:pt x="32" y="367"/>
                    <a:pt x="36" y="371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65" y="412"/>
                    <a:pt x="72" y="413"/>
                    <a:pt x="76" y="410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5" y="390"/>
                    <a:pt x="110" y="391"/>
                    <a:pt x="114" y="394"/>
                  </a:cubicBezTo>
                  <a:cubicBezTo>
                    <a:pt x="119" y="398"/>
                    <a:pt x="124" y="402"/>
                    <a:pt x="129" y="405"/>
                  </a:cubicBezTo>
                  <a:cubicBezTo>
                    <a:pt x="133" y="408"/>
                    <a:pt x="135" y="413"/>
                    <a:pt x="133" y="418"/>
                  </a:cubicBezTo>
                  <a:cubicBezTo>
                    <a:pt x="122" y="446"/>
                    <a:pt x="122" y="446"/>
                    <a:pt x="122" y="446"/>
                  </a:cubicBezTo>
                  <a:cubicBezTo>
                    <a:pt x="120" y="451"/>
                    <a:pt x="122" y="457"/>
                    <a:pt x="127" y="459"/>
                  </a:cubicBezTo>
                  <a:cubicBezTo>
                    <a:pt x="168" y="477"/>
                    <a:pt x="168" y="477"/>
                    <a:pt x="168" y="477"/>
                  </a:cubicBezTo>
                  <a:cubicBezTo>
                    <a:pt x="173" y="480"/>
                    <a:pt x="179" y="477"/>
                    <a:pt x="182" y="472"/>
                  </a:cubicBezTo>
                  <a:cubicBezTo>
                    <a:pt x="196" y="444"/>
                    <a:pt x="196" y="444"/>
                    <a:pt x="196" y="444"/>
                  </a:cubicBezTo>
                  <a:cubicBezTo>
                    <a:pt x="198" y="440"/>
                    <a:pt x="202" y="437"/>
                    <a:pt x="207" y="438"/>
                  </a:cubicBezTo>
                  <a:cubicBezTo>
                    <a:pt x="215" y="440"/>
                    <a:pt x="223" y="441"/>
                    <a:pt x="231" y="441"/>
                  </a:cubicBezTo>
                  <a:cubicBezTo>
                    <a:pt x="236" y="441"/>
                    <a:pt x="240" y="445"/>
                    <a:pt x="241" y="449"/>
                  </a:cubicBezTo>
                  <a:cubicBezTo>
                    <a:pt x="247" y="481"/>
                    <a:pt x="247" y="481"/>
                    <a:pt x="247" y="481"/>
                  </a:cubicBezTo>
                  <a:cubicBezTo>
                    <a:pt x="248" y="487"/>
                    <a:pt x="253" y="490"/>
                    <a:pt x="259" y="489"/>
                  </a:cubicBezTo>
                  <a:cubicBezTo>
                    <a:pt x="303" y="483"/>
                    <a:pt x="303" y="483"/>
                    <a:pt x="303" y="483"/>
                  </a:cubicBezTo>
                  <a:cubicBezTo>
                    <a:pt x="308" y="482"/>
                    <a:pt x="312" y="477"/>
                    <a:pt x="312" y="472"/>
                  </a:cubicBezTo>
                  <a:cubicBezTo>
                    <a:pt x="308" y="439"/>
                    <a:pt x="308" y="439"/>
                    <a:pt x="308" y="439"/>
                  </a:cubicBezTo>
                  <a:cubicBezTo>
                    <a:pt x="308" y="434"/>
                    <a:pt x="311" y="430"/>
                    <a:pt x="315" y="428"/>
                  </a:cubicBezTo>
                  <a:cubicBezTo>
                    <a:pt x="318" y="427"/>
                    <a:pt x="321" y="426"/>
                    <a:pt x="324" y="424"/>
                  </a:cubicBezTo>
                  <a:cubicBezTo>
                    <a:pt x="329" y="423"/>
                    <a:pt x="334" y="424"/>
                    <a:pt x="336" y="427"/>
                  </a:cubicBezTo>
                  <a:cubicBezTo>
                    <a:pt x="357" y="453"/>
                    <a:pt x="357" y="453"/>
                    <a:pt x="357" y="453"/>
                  </a:cubicBezTo>
                  <a:cubicBezTo>
                    <a:pt x="361" y="458"/>
                    <a:pt x="367" y="459"/>
                    <a:pt x="371" y="455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2" y="426"/>
                    <a:pt x="413" y="419"/>
                    <a:pt x="410" y="415"/>
                  </a:cubicBezTo>
                  <a:cubicBezTo>
                    <a:pt x="391" y="387"/>
                    <a:pt x="391" y="387"/>
                    <a:pt x="391" y="387"/>
                  </a:cubicBezTo>
                  <a:cubicBezTo>
                    <a:pt x="389" y="383"/>
                    <a:pt x="389" y="378"/>
                    <a:pt x="392" y="375"/>
                  </a:cubicBezTo>
                  <a:cubicBezTo>
                    <a:pt x="396" y="370"/>
                    <a:pt x="400" y="365"/>
                    <a:pt x="404" y="361"/>
                  </a:cubicBezTo>
                  <a:cubicBezTo>
                    <a:pt x="406" y="357"/>
                    <a:pt x="411" y="355"/>
                    <a:pt x="416" y="357"/>
                  </a:cubicBezTo>
                  <a:cubicBezTo>
                    <a:pt x="446" y="369"/>
                    <a:pt x="446" y="369"/>
                    <a:pt x="446" y="369"/>
                  </a:cubicBezTo>
                  <a:cubicBezTo>
                    <a:pt x="451" y="371"/>
                    <a:pt x="457" y="368"/>
                    <a:pt x="459" y="363"/>
                  </a:cubicBezTo>
                  <a:lnTo>
                    <a:pt x="477" y="322"/>
                  </a:lnTo>
                  <a:close/>
                  <a:moveTo>
                    <a:pt x="352" y="386"/>
                  </a:moveTo>
                  <a:cubicBezTo>
                    <a:pt x="273" y="444"/>
                    <a:pt x="162" y="427"/>
                    <a:pt x="104" y="348"/>
                  </a:cubicBezTo>
                  <a:cubicBezTo>
                    <a:pt x="46" y="269"/>
                    <a:pt x="63" y="158"/>
                    <a:pt x="142" y="100"/>
                  </a:cubicBezTo>
                  <a:cubicBezTo>
                    <a:pt x="221" y="42"/>
                    <a:pt x="332" y="59"/>
                    <a:pt x="390" y="138"/>
                  </a:cubicBezTo>
                  <a:cubicBezTo>
                    <a:pt x="447" y="217"/>
                    <a:pt x="430" y="328"/>
                    <a:pt x="352" y="3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76"/>
            <p:cNvSpPr>
              <a:spLocks noEditPoints="1"/>
            </p:cNvSpPr>
            <p:nvPr/>
          </p:nvSpPr>
          <p:spPr bwMode="auto">
            <a:xfrm>
              <a:off x="4088730" y="5721433"/>
              <a:ext cx="773092" cy="774721"/>
            </a:xfrm>
            <a:custGeom>
              <a:avLst/>
              <a:gdLst>
                <a:gd name="T0" fmla="*/ 344 w 401"/>
                <a:gd name="T1" fmla="*/ 96 h 402"/>
                <a:gd name="T2" fmla="*/ 96 w 401"/>
                <a:gd name="T3" fmla="*/ 58 h 402"/>
                <a:gd name="T4" fmla="*/ 58 w 401"/>
                <a:gd name="T5" fmla="*/ 306 h 402"/>
                <a:gd name="T6" fmla="*/ 306 w 401"/>
                <a:gd name="T7" fmla="*/ 344 h 402"/>
                <a:gd name="T8" fmla="*/ 344 w 401"/>
                <a:gd name="T9" fmla="*/ 96 h 402"/>
                <a:gd name="T10" fmla="*/ 297 w 401"/>
                <a:gd name="T11" fmla="*/ 332 h 402"/>
                <a:gd name="T12" fmla="*/ 69 w 401"/>
                <a:gd name="T13" fmla="*/ 297 h 402"/>
                <a:gd name="T14" fmla="*/ 104 w 401"/>
                <a:gd name="T15" fmla="*/ 69 h 402"/>
                <a:gd name="T16" fmla="*/ 332 w 401"/>
                <a:gd name="T17" fmla="*/ 104 h 402"/>
                <a:gd name="T18" fmla="*/ 297 w 401"/>
                <a:gd name="T19" fmla="*/ 33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" h="402">
                  <a:moveTo>
                    <a:pt x="344" y="96"/>
                  </a:moveTo>
                  <a:cubicBezTo>
                    <a:pt x="286" y="17"/>
                    <a:pt x="175" y="0"/>
                    <a:pt x="96" y="58"/>
                  </a:cubicBezTo>
                  <a:cubicBezTo>
                    <a:pt x="17" y="116"/>
                    <a:pt x="0" y="227"/>
                    <a:pt x="58" y="306"/>
                  </a:cubicBezTo>
                  <a:cubicBezTo>
                    <a:pt x="116" y="385"/>
                    <a:pt x="227" y="402"/>
                    <a:pt x="306" y="344"/>
                  </a:cubicBezTo>
                  <a:cubicBezTo>
                    <a:pt x="384" y="286"/>
                    <a:pt x="401" y="175"/>
                    <a:pt x="344" y="96"/>
                  </a:cubicBezTo>
                  <a:close/>
                  <a:moveTo>
                    <a:pt x="297" y="332"/>
                  </a:moveTo>
                  <a:cubicBezTo>
                    <a:pt x="224" y="386"/>
                    <a:pt x="122" y="370"/>
                    <a:pt x="69" y="297"/>
                  </a:cubicBezTo>
                  <a:cubicBezTo>
                    <a:pt x="16" y="225"/>
                    <a:pt x="32" y="123"/>
                    <a:pt x="104" y="69"/>
                  </a:cubicBezTo>
                  <a:cubicBezTo>
                    <a:pt x="177" y="16"/>
                    <a:pt x="279" y="32"/>
                    <a:pt x="332" y="104"/>
                  </a:cubicBezTo>
                  <a:cubicBezTo>
                    <a:pt x="385" y="177"/>
                    <a:pt x="370" y="279"/>
                    <a:pt x="297" y="3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79"/>
            <p:cNvSpPr>
              <a:spLocks noEditPoints="1"/>
            </p:cNvSpPr>
            <p:nvPr/>
          </p:nvSpPr>
          <p:spPr bwMode="auto">
            <a:xfrm>
              <a:off x="4119686" y="5752391"/>
              <a:ext cx="711179" cy="712808"/>
            </a:xfrm>
            <a:custGeom>
              <a:avLst/>
              <a:gdLst>
                <a:gd name="T0" fmla="*/ 316 w 369"/>
                <a:gd name="T1" fmla="*/ 88 h 370"/>
                <a:gd name="T2" fmla="*/ 88 w 369"/>
                <a:gd name="T3" fmla="*/ 53 h 370"/>
                <a:gd name="T4" fmla="*/ 53 w 369"/>
                <a:gd name="T5" fmla="*/ 281 h 370"/>
                <a:gd name="T6" fmla="*/ 281 w 369"/>
                <a:gd name="T7" fmla="*/ 316 h 370"/>
                <a:gd name="T8" fmla="*/ 316 w 369"/>
                <a:gd name="T9" fmla="*/ 88 h 370"/>
                <a:gd name="T10" fmla="*/ 264 w 369"/>
                <a:gd name="T11" fmla="*/ 293 h 370"/>
                <a:gd name="T12" fmla="*/ 76 w 369"/>
                <a:gd name="T13" fmla="*/ 264 h 370"/>
                <a:gd name="T14" fmla="*/ 105 w 369"/>
                <a:gd name="T15" fmla="*/ 76 h 370"/>
                <a:gd name="T16" fmla="*/ 293 w 369"/>
                <a:gd name="T17" fmla="*/ 105 h 370"/>
                <a:gd name="T18" fmla="*/ 264 w 369"/>
                <a:gd name="T19" fmla="*/ 29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9" h="370">
                  <a:moveTo>
                    <a:pt x="316" y="88"/>
                  </a:moveTo>
                  <a:cubicBezTo>
                    <a:pt x="263" y="16"/>
                    <a:pt x="161" y="0"/>
                    <a:pt x="88" y="53"/>
                  </a:cubicBezTo>
                  <a:cubicBezTo>
                    <a:pt x="16" y="107"/>
                    <a:pt x="0" y="209"/>
                    <a:pt x="53" y="281"/>
                  </a:cubicBezTo>
                  <a:cubicBezTo>
                    <a:pt x="106" y="354"/>
                    <a:pt x="208" y="370"/>
                    <a:pt x="281" y="316"/>
                  </a:cubicBezTo>
                  <a:cubicBezTo>
                    <a:pt x="354" y="263"/>
                    <a:pt x="369" y="161"/>
                    <a:pt x="316" y="88"/>
                  </a:cubicBezTo>
                  <a:close/>
                  <a:moveTo>
                    <a:pt x="264" y="293"/>
                  </a:moveTo>
                  <a:cubicBezTo>
                    <a:pt x="204" y="337"/>
                    <a:pt x="120" y="324"/>
                    <a:pt x="76" y="264"/>
                  </a:cubicBezTo>
                  <a:cubicBezTo>
                    <a:pt x="32" y="205"/>
                    <a:pt x="45" y="120"/>
                    <a:pt x="105" y="76"/>
                  </a:cubicBezTo>
                  <a:cubicBezTo>
                    <a:pt x="165" y="32"/>
                    <a:pt x="249" y="45"/>
                    <a:pt x="293" y="105"/>
                  </a:cubicBezTo>
                  <a:cubicBezTo>
                    <a:pt x="337" y="165"/>
                    <a:pt x="324" y="249"/>
                    <a:pt x="264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80"/>
            <p:cNvSpPr>
              <a:spLocks noEditPoints="1"/>
            </p:cNvSpPr>
            <p:nvPr/>
          </p:nvSpPr>
          <p:spPr bwMode="auto">
            <a:xfrm>
              <a:off x="4840641" y="5128376"/>
              <a:ext cx="988156" cy="985712"/>
            </a:xfrm>
            <a:custGeom>
              <a:avLst/>
              <a:gdLst>
                <a:gd name="T0" fmla="*/ 136 w 513"/>
                <a:gd name="T1" fmla="*/ 29 h 512"/>
                <a:gd name="T2" fmla="*/ 119 w 513"/>
                <a:gd name="T3" fmla="*/ 66 h 512"/>
                <a:gd name="T4" fmla="*/ 102 w 513"/>
                <a:gd name="T5" fmla="*/ 80 h 512"/>
                <a:gd name="T6" fmla="*/ 62 w 513"/>
                <a:gd name="T7" fmla="*/ 88 h 512"/>
                <a:gd name="T8" fmla="*/ 60 w 513"/>
                <a:gd name="T9" fmla="*/ 129 h 512"/>
                <a:gd name="T10" fmla="*/ 49 w 513"/>
                <a:gd name="T11" fmla="*/ 148 h 512"/>
                <a:gd name="T12" fmla="*/ 15 w 513"/>
                <a:gd name="T13" fmla="*/ 170 h 512"/>
                <a:gd name="T14" fmla="*/ 27 w 513"/>
                <a:gd name="T15" fmla="*/ 208 h 512"/>
                <a:gd name="T16" fmla="*/ 24 w 513"/>
                <a:gd name="T17" fmla="*/ 230 h 512"/>
                <a:gd name="T18" fmla="*/ 0 w 513"/>
                <a:gd name="T19" fmla="*/ 263 h 512"/>
                <a:gd name="T20" fmla="*/ 26 w 513"/>
                <a:gd name="T21" fmla="*/ 294 h 512"/>
                <a:gd name="T22" fmla="*/ 30 w 513"/>
                <a:gd name="T23" fmla="*/ 316 h 512"/>
                <a:gd name="T24" fmla="*/ 20 w 513"/>
                <a:gd name="T25" fmla="*/ 355 h 512"/>
                <a:gd name="T26" fmla="*/ 55 w 513"/>
                <a:gd name="T27" fmla="*/ 375 h 512"/>
                <a:gd name="T28" fmla="*/ 67 w 513"/>
                <a:gd name="T29" fmla="*/ 393 h 512"/>
                <a:gd name="T30" fmla="*/ 72 w 513"/>
                <a:gd name="T31" fmla="*/ 434 h 512"/>
                <a:gd name="T32" fmla="*/ 112 w 513"/>
                <a:gd name="T33" fmla="*/ 440 h 512"/>
                <a:gd name="T34" fmla="*/ 130 w 513"/>
                <a:gd name="T35" fmla="*/ 452 h 512"/>
                <a:gd name="T36" fmla="*/ 148 w 513"/>
                <a:gd name="T37" fmla="*/ 488 h 512"/>
                <a:gd name="T38" fmla="*/ 188 w 513"/>
                <a:gd name="T39" fmla="*/ 479 h 512"/>
                <a:gd name="T40" fmla="*/ 209 w 513"/>
                <a:gd name="T41" fmla="*/ 485 h 512"/>
                <a:gd name="T42" fmla="*/ 240 w 513"/>
                <a:gd name="T43" fmla="*/ 512 h 512"/>
                <a:gd name="T44" fmla="*/ 273 w 513"/>
                <a:gd name="T45" fmla="*/ 489 h 512"/>
                <a:gd name="T46" fmla="*/ 295 w 513"/>
                <a:gd name="T47" fmla="*/ 486 h 512"/>
                <a:gd name="T48" fmla="*/ 333 w 513"/>
                <a:gd name="T49" fmla="*/ 500 h 512"/>
                <a:gd name="T50" fmla="*/ 357 w 513"/>
                <a:gd name="T51" fmla="*/ 467 h 512"/>
                <a:gd name="T52" fmla="*/ 376 w 513"/>
                <a:gd name="T53" fmla="*/ 457 h 512"/>
                <a:gd name="T54" fmla="*/ 417 w 513"/>
                <a:gd name="T55" fmla="*/ 456 h 512"/>
                <a:gd name="T56" fmla="*/ 426 w 513"/>
                <a:gd name="T57" fmla="*/ 417 h 512"/>
                <a:gd name="T58" fmla="*/ 441 w 513"/>
                <a:gd name="T59" fmla="*/ 400 h 512"/>
                <a:gd name="T60" fmla="*/ 478 w 513"/>
                <a:gd name="T61" fmla="*/ 385 h 512"/>
                <a:gd name="T62" fmla="*/ 473 w 513"/>
                <a:gd name="T63" fmla="*/ 344 h 512"/>
                <a:gd name="T64" fmla="*/ 480 w 513"/>
                <a:gd name="T65" fmla="*/ 324 h 512"/>
                <a:gd name="T66" fmla="*/ 510 w 513"/>
                <a:gd name="T67" fmla="*/ 296 h 512"/>
                <a:gd name="T68" fmla="*/ 490 w 513"/>
                <a:gd name="T69" fmla="*/ 260 h 512"/>
                <a:gd name="T70" fmla="*/ 490 w 513"/>
                <a:gd name="T71" fmla="*/ 238 h 512"/>
                <a:gd name="T72" fmla="*/ 507 w 513"/>
                <a:gd name="T73" fmla="*/ 202 h 512"/>
                <a:gd name="T74" fmla="*/ 476 w 513"/>
                <a:gd name="T75" fmla="*/ 175 h 512"/>
                <a:gd name="T76" fmla="*/ 468 w 513"/>
                <a:gd name="T77" fmla="*/ 155 h 512"/>
                <a:gd name="T78" fmla="*/ 471 w 513"/>
                <a:gd name="T79" fmla="*/ 115 h 512"/>
                <a:gd name="T80" fmla="*/ 432 w 513"/>
                <a:gd name="T81" fmla="*/ 101 h 512"/>
                <a:gd name="T82" fmla="*/ 417 w 513"/>
                <a:gd name="T83" fmla="*/ 86 h 512"/>
                <a:gd name="T84" fmla="*/ 405 w 513"/>
                <a:gd name="T85" fmla="*/ 47 h 512"/>
                <a:gd name="T86" fmla="*/ 365 w 513"/>
                <a:gd name="T87" fmla="*/ 48 h 512"/>
                <a:gd name="T88" fmla="*/ 345 w 513"/>
                <a:gd name="T89" fmla="*/ 39 h 512"/>
                <a:gd name="T90" fmla="*/ 320 w 513"/>
                <a:gd name="T91" fmla="*/ 7 h 512"/>
                <a:gd name="T92" fmla="*/ 282 w 513"/>
                <a:gd name="T93" fmla="*/ 23 h 512"/>
                <a:gd name="T94" fmla="*/ 260 w 513"/>
                <a:gd name="T95" fmla="*/ 22 h 512"/>
                <a:gd name="T96" fmla="*/ 226 w 513"/>
                <a:gd name="T97" fmla="*/ 1 h 512"/>
                <a:gd name="T98" fmla="*/ 197 w 513"/>
                <a:gd name="T99" fmla="*/ 30 h 512"/>
                <a:gd name="T100" fmla="*/ 176 w 513"/>
                <a:gd name="T101" fmla="*/ 36 h 512"/>
                <a:gd name="T102" fmla="*/ 407 w 513"/>
                <a:gd name="T103" fmla="*/ 207 h 512"/>
                <a:gd name="T104" fmla="*/ 106 w 513"/>
                <a:gd name="T105" fmla="*/ 304 h 512"/>
                <a:gd name="T106" fmla="*/ 407 w 513"/>
                <a:gd name="T107" fmla="*/ 2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3" h="512">
                  <a:moveTo>
                    <a:pt x="156" y="44"/>
                  </a:moveTo>
                  <a:cubicBezTo>
                    <a:pt x="136" y="29"/>
                    <a:pt x="136" y="29"/>
                    <a:pt x="136" y="29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7" y="64"/>
                    <a:pt x="127" y="70"/>
                    <a:pt x="119" y="6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4" y="89"/>
                    <a:pt x="96" y="97"/>
                    <a:pt x="87" y="95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6" y="120"/>
                    <a:pt x="69" y="129"/>
                    <a:pt x="60" y="129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4" y="156"/>
                    <a:pt x="49" y="166"/>
                    <a:pt x="40" y="167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9" y="194"/>
                    <a:pt x="36" y="206"/>
                    <a:pt x="27" y="208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32" y="235"/>
                    <a:pt x="31" y="247"/>
                    <a:pt x="22" y="25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32" y="277"/>
                    <a:pt x="33" y="289"/>
                    <a:pt x="26" y="29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30" y="316"/>
                    <a:pt x="30" y="316"/>
                    <a:pt x="30" y="316"/>
                  </a:cubicBezTo>
                  <a:cubicBezTo>
                    <a:pt x="39" y="318"/>
                    <a:pt x="43" y="329"/>
                    <a:pt x="37" y="336"/>
                  </a:cubicBezTo>
                  <a:cubicBezTo>
                    <a:pt x="20" y="355"/>
                    <a:pt x="20" y="355"/>
                    <a:pt x="20" y="355"/>
                  </a:cubicBezTo>
                  <a:cubicBezTo>
                    <a:pt x="45" y="356"/>
                    <a:pt x="45" y="356"/>
                    <a:pt x="45" y="356"/>
                  </a:cubicBezTo>
                  <a:cubicBezTo>
                    <a:pt x="54" y="357"/>
                    <a:pt x="60" y="367"/>
                    <a:pt x="55" y="375"/>
                  </a:cubicBezTo>
                  <a:cubicBezTo>
                    <a:pt x="42" y="397"/>
                    <a:pt x="42" y="397"/>
                    <a:pt x="42" y="397"/>
                  </a:cubicBezTo>
                  <a:cubicBezTo>
                    <a:pt x="67" y="393"/>
                    <a:pt x="67" y="393"/>
                    <a:pt x="67" y="393"/>
                  </a:cubicBezTo>
                  <a:cubicBezTo>
                    <a:pt x="76" y="392"/>
                    <a:pt x="84" y="401"/>
                    <a:pt x="80" y="410"/>
                  </a:cubicBezTo>
                  <a:cubicBezTo>
                    <a:pt x="72" y="434"/>
                    <a:pt x="72" y="434"/>
                    <a:pt x="72" y="434"/>
                  </a:cubicBezTo>
                  <a:cubicBezTo>
                    <a:pt x="96" y="426"/>
                    <a:pt x="96" y="426"/>
                    <a:pt x="96" y="426"/>
                  </a:cubicBezTo>
                  <a:cubicBezTo>
                    <a:pt x="105" y="423"/>
                    <a:pt x="113" y="430"/>
                    <a:pt x="112" y="440"/>
                  </a:cubicBezTo>
                  <a:cubicBezTo>
                    <a:pt x="108" y="465"/>
                    <a:pt x="108" y="465"/>
                    <a:pt x="108" y="465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38" y="448"/>
                    <a:pt x="148" y="454"/>
                    <a:pt x="148" y="463"/>
                  </a:cubicBezTo>
                  <a:cubicBezTo>
                    <a:pt x="148" y="488"/>
                    <a:pt x="148" y="488"/>
                    <a:pt x="148" y="488"/>
                  </a:cubicBezTo>
                  <a:cubicBezTo>
                    <a:pt x="168" y="472"/>
                    <a:pt x="168" y="472"/>
                    <a:pt x="168" y="472"/>
                  </a:cubicBezTo>
                  <a:cubicBezTo>
                    <a:pt x="175" y="466"/>
                    <a:pt x="186" y="470"/>
                    <a:pt x="188" y="479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209" y="485"/>
                    <a:pt x="209" y="485"/>
                    <a:pt x="209" y="485"/>
                  </a:cubicBezTo>
                  <a:cubicBezTo>
                    <a:pt x="215" y="478"/>
                    <a:pt x="227" y="479"/>
                    <a:pt x="230" y="488"/>
                  </a:cubicBezTo>
                  <a:cubicBezTo>
                    <a:pt x="240" y="512"/>
                    <a:pt x="240" y="512"/>
                    <a:pt x="240" y="512"/>
                  </a:cubicBezTo>
                  <a:cubicBezTo>
                    <a:pt x="252" y="490"/>
                    <a:pt x="252" y="490"/>
                    <a:pt x="252" y="490"/>
                  </a:cubicBezTo>
                  <a:cubicBezTo>
                    <a:pt x="257" y="481"/>
                    <a:pt x="268" y="481"/>
                    <a:pt x="273" y="489"/>
                  </a:cubicBezTo>
                  <a:cubicBezTo>
                    <a:pt x="287" y="510"/>
                    <a:pt x="287" y="510"/>
                    <a:pt x="287" y="510"/>
                  </a:cubicBezTo>
                  <a:cubicBezTo>
                    <a:pt x="295" y="486"/>
                    <a:pt x="295" y="486"/>
                    <a:pt x="295" y="486"/>
                  </a:cubicBezTo>
                  <a:cubicBezTo>
                    <a:pt x="298" y="477"/>
                    <a:pt x="310" y="475"/>
                    <a:pt x="316" y="482"/>
                  </a:cubicBezTo>
                  <a:cubicBezTo>
                    <a:pt x="333" y="500"/>
                    <a:pt x="333" y="500"/>
                    <a:pt x="333" y="500"/>
                  </a:cubicBezTo>
                  <a:cubicBezTo>
                    <a:pt x="337" y="475"/>
                    <a:pt x="337" y="475"/>
                    <a:pt x="337" y="475"/>
                  </a:cubicBezTo>
                  <a:cubicBezTo>
                    <a:pt x="338" y="466"/>
                    <a:pt x="349" y="462"/>
                    <a:pt x="357" y="467"/>
                  </a:cubicBezTo>
                  <a:cubicBezTo>
                    <a:pt x="377" y="482"/>
                    <a:pt x="377" y="482"/>
                    <a:pt x="377" y="482"/>
                  </a:cubicBezTo>
                  <a:cubicBezTo>
                    <a:pt x="376" y="457"/>
                    <a:pt x="376" y="457"/>
                    <a:pt x="376" y="457"/>
                  </a:cubicBezTo>
                  <a:cubicBezTo>
                    <a:pt x="376" y="447"/>
                    <a:pt x="385" y="441"/>
                    <a:pt x="394" y="445"/>
                  </a:cubicBezTo>
                  <a:cubicBezTo>
                    <a:pt x="417" y="456"/>
                    <a:pt x="417" y="456"/>
                    <a:pt x="417" y="456"/>
                  </a:cubicBezTo>
                  <a:cubicBezTo>
                    <a:pt x="411" y="431"/>
                    <a:pt x="411" y="431"/>
                    <a:pt x="411" y="431"/>
                  </a:cubicBezTo>
                  <a:cubicBezTo>
                    <a:pt x="409" y="422"/>
                    <a:pt x="417" y="414"/>
                    <a:pt x="426" y="417"/>
                  </a:cubicBezTo>
                  <a:cubicBezTo>
                    <a:pt x="451" y="423"/>
                    <a:pt x="451" y="423"/>
                    <a:pt x="451" y="423"/>
                  </a:cubicBezTo>
                  <a:cubicBezTo>
                    <a:pt x="441" y="400"/>
                    <a:pt x="441" y="400"/>
                    <a:pt x="441" y="400"/>
                  </a:cubicBezTo>
                  <a:cubicBezTo>
                    <a:pt x="437" y="391"/>
                    <a:pt x="444" y="382"/>
                    <a:pt x="453" y="383"/>
                  </a:cubicBezTo>
                  <a:cubicBezTo>
                    <a:pt x="478" y="385"/>
                    <a:pt x="478" y="385"/>
                    <a:pt x="478" y="385"/>
                  </a:cubicBezTo>
                  <a:cubicBezTo>
                    <a:pt x="464" y="364"/>
                    <a:pt x="464" y="364"/>
                    <a:pt x="464" y="364"/>
                  </a:cubicBezTo>
                  <a:cubicBezTo>
                    <a:pt x="459" y="356"/>
                    <a:pt x="464" y="345"/>
                    <a:pt x="473" y="344"/>
                  </a:cubicBezTo>
                  <a:cubicBezTo>
                    <a:pt x="498" y="342"/>
                    <a:pt x="498" y="342"/>
                    <a:pt x="498" y="342"/>
                  </a:cubicBezTo>
                  <a:cubicBezTo>
                    <a:pt x="480" y="324"/>
                    <a:pt x="480" y="324"/>
                    <a:pt x="480" y="324"/>
                  </a:cubicBezTo>
                  <a:cubicBezTo>
                    <a:pt x="474" y="317"/>
                    <a:pt x="476" y="306"/>
                    <a:pt x="485" y="303"/>
                  </a:cubicBezTo>
                  <a:cubicBezTo>
                    <a:pt x="510" y="296"/>
                    <a:pt x="510" y="296"/>
                    <a:pt x="510" y="296"/>
                  </a:cubicBezTo>
                  <a:cubicBezTo>
                    <a:pt x="489" y="281"/>
                    <a:pt x="489" y="281"/>
                    <a:pt x="489" y="281"/>
                  </a:cubicBezTo>
                  <a:cubicBezTo>
                    <a:pt x="481" y="276"/>
                    <a:pt x="482" y="264"/>
                    <a:pt x="490" y="260"/>
                  </a:cubicBezTo>
                  <a:cubicBezTo>
                    <a:pt x="513" y="249"/>
                    <a:pt x="513" y="249"/>
                    <a:pt x="513" y="249"/>
                  </a:cubicBezTo>
                  <a:cubicBezTo>
                    <a:pt x="490" y="238"/>
                    <a:pt x="490" y="238"/>
                    <a:pt x="490" y="238"/>
                  </a:cubicBezTo>
                  <a:cubicBezTo>
                    <a:pt x="481" y="234"/>
                    <a:pt x="480" y="223"/>
                    <a:pt x="487" y="217"/>
                  </a:cubicBezTo>
                  <a:cubicBezTo>
                    <a:pt x="507" y="202"/>
                    <a:pt x="507" y="202"/>
                    <a:pt x="507" y="202"/>
                  </a:cubicBezTo>
                  <a:cubicBezTo>
                    <a:pt x="482" y="196"/>
                    <a:pt x="482" y="196"/>
                    <a:pt x="482" y="196"/>
                  </a:cubicBezTo>
                  <a:cubicBezTo>
                    <a:pt x="473" y="193"/>
                    <a:pt x="470" y="182"/>
                    <a:pt x="476" y="175"/>
                  </a:cubicBezTo>
                  <a:cubicBezTo>
                    <a:pt x="493" y="156"/>
                    <a:pt x="493" y="156"/>
                    <a:pt x="493" y="156"/>
                  </a:cubicBezTo>
                  <a:cubicBezTo>
                    <a:pt x="468" y="155"/>
                    <a:pt x="468" y="155"/>
                    <a:pt x="468" y="155"/>
                  </a:cubicBezTo>
                  <a:cubicBezTo>
                    <a:pt x="458" y="155"/>
                    <a:pt x="453" y="144"/>
                    <a:pt x="458" y="136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436" y="119"/>
                    <a:pt x="429" y="110"/>
                    <a:pt x="432" y="101"/>
                  </a:cubicBezTo>
                  <a:cubicBezTo>
                    <a:pt x="441" y="78"/>
                    <a:pt x="441" y="78"/>
                    <a:pt x="441" y="78"/>
                  </a:cubicBezTo>
                  <a:cubicBezTo>
                    <a:pt x="417" y="86"/>
                    <a:pt x="417" y="86"/>
                    <a:pt x="417" y="86"/>
                  </a:cubicBezTo>
                  <a:cubicBezTo>
                    <a:pt x="408" y="89"/>
                    <a:pt x="399" y="81"/>
                    <a:pt x="401" y="72"/>
                  </a:cubicBezTo>
                  <a:cubicBezTo>
                    <a:pt x="405" y="47"/>
                    <a:pt x="405" y="47"/>
                    <a:pt x="405" y="47"/>
                  </a:cubicBezTo>
                  <a:cubicBezTo>
                    <a:pt x="383" y="59"/>
                    <a:pt x="383" y="59"/>
                    <a:pt x="383" y="59"/>
                  </a:cubicBezTo>
                  <a:cubicBezTo>
                    <a:pt x="375" y="63"/>
                    <a:pt x="365" y="58"/>
                    <a:pt x="365" y="48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45" y="39"/>
                    <a:pt x="345" y="39"/>
                    <a:pt x="345" y="39"/>
                  </a:cubicBezTo>
                  <a:cubicBezTo>
                    <a:pt x="337" y="45"/>
                    <a:pt x="326" y="41"/>
                    <a:pt x="325" y="32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03" y="27"/>
                    <a:pt x="303" y="27"/>
                    <a:pt x="303" y="27"/>
                  </a:cubicBezTo>
                  <a:cubicBezTo>
                    <a:pt x="297" y="34"/>
                    <a:pt x="286" y="32"/>
                    <a:pt x="282" y="23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56" y="30"/>
                    <a:pt x="244" y="30"/>
                    <a:pt x="239" y="22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17" y="25"/>
                    <a:pt x="217" y="25"/>
                    <a:pt x="217" y="25"/>
                  </a:cubicBezTo>
                  <a:cubicBezTo>
                    <a:pt x="214" y="34"/>
                    <a:pt x="203" y="36"/>
                    <a:pt x="197" y="30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4" y="45"/>
                    <a:pt x="164" y="50"/>
                    <a:pt x="156" y="44"/>
                  </a:cubicBezTo>
                  <a:close/>
                  <a:moveTo>
                    <a:pt x="407" y="207"/>
                  </a:moveTo>
                  <a:cubicBezTo>
                    <a:pt x="434" y="290"/>
                    <a:pt x="388" y="379"/>
                    <a:pt x="305" y="406"/>
                  </a:cubicBezTo>
                  <a:cubicBezTo>
                    <a:pt x="222" y="433"/>
                    <a:pt x="133" y="387"/>
                    <a:pt x="106" y="304"/>
                  </a:cubicBezTo>
                  <a:cubicBezTo>
                    <a:pt x="79" y="221"/>
                    <a:pt x="125" y="132"/>
                    <a:pt x="208" y="105"/>
                  </a:cubicBezTo>
                  <a:cubicBezTo>
                    <a:pt x="291" y="78"/>
                    <a:pt x="380" y="124"/>
                    <a:pt x="407" y="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932150" y="2976348"/>
              <a:ext cx="426710" cy="48258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1365282" y="1794912"/>
            <a:ext cx="1787982" cy="476668"/>
            <a:chOff x="897773" y="2420680"/>
            <a:chExt cx="2384237" cy="635591"/>
          </a:xfrm>
        </p:grpSpPr>
        <p:sp>
          <p:nvSpPr>
            <p:cNvPr id="85" name="TextBox 153"/>
            <p:cNvSpPr txBox="1"/>
            <p:nvPr/>
          </p:nvSpPr>
          <p:spPr>
            <a:xfrm>
              <a:off x="1368245" y="2420680"/>
              <a:ext cx="1443289" cy="369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154"/>
            <p:cNvSpPr/>
            <p:nvPr/>
          </p:nvSpPr>
          <p:spPr>
            <a:xfrm>
              <a:off x="897773" y="2637673"/>
              <a:ext cx="2384237" cy="41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155"/>
          <p:cNvGrpSpPr/>
          <p:nvPr/>
        </p:nvGrpSpPr>
        <p:grpSpPr>
          <a:xfrm>
            <a:off x="2155166" y="1411731"/>
            <a:ext cx="208213" cy="207603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88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7"/>
          <p:cNvGrpSpPr/>
          <p:nvPr/>
        </p:nvGrpSpPr>
        <p:grpSpPr>
          <a:xfrm>
            <a:off x="1365282" y="2947176"/>
            <a:ext cx="1787982" cy="482373"/>
            <a:chOff x="897773" y="3957111"/>
            <a:chExt cx="2384237" cy="643198"/>
          </a:xfrm>
        </p:grpSpPr>
        <p:sp>
          <p:nvSpPr>
            <p:cNvPr id="91" name="TextBox 158"/>
            <p:cNvSpPr txBox="1"/>
            <p:nvPr/>
          </p:nvSpPr>
          <p:spPr>
            <a:xfrm>
              <a:off x="1368250" y="3957111"/>
              <a:ext cx="1443289" cy="3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159"/>
            <p:cNvSpPr/>
            <p:nvPr/>
          </p:nvSpPr>
          <p:spPr>
            <a:xfrm>
              <a:off x="897773" y="4181711"/>
              <a:ext cx="2384237" cy="41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160"/>
          <p:cNvGrpSpPr/>
          <p:nvPr/>
        </p:nvGrpSpPr>
        <p:grpSpPr>
          <a:xfrm>
            <a:off x="2155166" y="2569696"/>
            <a:ext cx="208213" cy="207603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94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18"/>
          <p:cNvGrpSpPr/>
          <p:nvPr/>
        </p:nvGrpSpPr>
        <p:grpSpPr>
          <a:xfrm>
            <a:off x="1365282" y="4089916"/>
            <a:ext cx="1787982" cy="496508"/>
            <a:chOff x="897773" y="5480859"/>
            <a:chExt cx="2384237" cy="662047"/>
          </a:xfrm>
        </p:grpSpPr>
        <p:sp>
          <p:nvSpPr>
            <p:cNvPr id="97" name="TextBox 163"/>
            <p:cNvSpPr txBox="1"/>
            <p:nvPr/>
          </p:nvSpPr>
          <p:spPr>
            <a:xfrm>
              <a:off x="1368250" y="5480859"/>
              <a:ext cx="1443289" cy="3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64"/>
            <p:cNvSpPr/>
            <p:nvPr/>
          </p:nvSpPr>
          <p:spPr>
            <a:xfrm>
              <a:off x="897773" y="5724307"/>
              <a:ext cx="2384237" cy="418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65"/>
          <p:cNvGrpSpPr/>
          <p:nvPr/>
        </p:nvGrpSpPr>
        <p:grpSpPr>
          <a:xfrm>
            <a:off x="2155166" y="3726578"/>
            <a:ext cx="208213" cy="207603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00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9"/>
          <p:cNvGrpSpPr/>
          <p:nvPr/>
        </p:nvGrpSpPr>
        <p:grpSpPr>
          <a:xfrm>
            <a:off x="6102320" y="2683612"/>
            <a:ext cx="1787982" cy="472202"/>
            <a:chOff x="8854418" y="2426637"/>
            <a:chExt cx="2384237" cy="629636"/>
          </a:xfrm>
        </p:grpSpPr>
        <p:sp>
          <p:nvSpPr>
            <p:cNvPr id="103" name="TextBox 286"/>
            <p:cNvSpPr txBox="1"/>
            <p:nvPr/>
          </p:nvSpPr>
          <p:spPr>
            <a:xfrm>
              <a:off x="9324895" y="2426637"/>
              <a:ext cx="1443289" cy="3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287"/>
            <p:cNvSpPr/>
            <p:nvPr/>
          </p:nvSpPr>
          <p:spPr>
            <a:xfrm>
              <a:off x="8854418" y="2637675"/>
              <a:ext cx="2384237" cy="41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288"/>
          <p:cNvGrpSpPr/>
          <p:nvPr/>
        </p:nvGrpSpPr>
        <p:grpSpPr>
          <a:xfrm>
            <a:off x="6892204" y="2295964"/>
            <a:ext cx="208213" cy="207603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106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20"/>
          <p:cNvGrpSpPr/>
          <p:nvPr/>
        </p:nvGrpSpPr>
        <p:grpSpPr>
          <a:xfrm>
            <a:off x="6102320" y="3805140"/>
            <a:ext cx="1787982" cy="508637"/>
            <a:chOff x="8854418" y="3922089"/>
            <a:chExt cx="2384237" cy="678219"/>
          </a:xfrm>
        </p:grpSpPr>
        <p:sp>
          <p:nvSpPr>
            <p:cNvPr id="109" name="TextBox 291"/>
            <p:cNvSpPr txBox="1"/>
            <p:nvPr/>
          </p:nvSpPr>
          <p:spPr>
            <a:xfrm>
              <a:off x="9324895" y="3922089"/>
              <a:ext cx="1443289" cy="3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292"/>
            <p:cNvSpPr/>
            <p:nvPr/>
          </p:nvSpPr>
          <p:spPr>
            <a:xfrm>
              <a:off x="8854418" y="4181710"/>
              <a:ext cx="2384237" cy="41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293"/>
          <p:cNvGrpSpPr/>
          <p:nvPr/>
        </p:nvGrpSpPr>
        <p:grpSpPr>
          <a:xfrm>
            <a:off x="6892204" y="3453929"/>
            <a:ext cx="208213" cy="207603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112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66" y="625827"/>
            <a:ext cx="9142871" cy="3891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424339" y="-13076"/>
            <a:ext cx="4653641" cy="4862401"/>
          </a:xfrm>
          <a:custGeom>
            <a:avLst/>
            <a:gdLst>
              <a:gd name="connsiteX0" fmla="*/ 782763 w 2618967"/>
              <a:gd name="connsiteY0" fmla="*/ 0 h 2736304"/>
              <a:gd name="connsiteX1" fmla="*/ 2618967 w 2618967"/>
              <a:gd name="connsiteY1" fmla="*/ 0 h 2736304"/>
              <a:gd name="connsiteX2" fmla="*/ 1831243 w 2618967"/>
              <a:gd name="connsiteY2" fmla="*/ 2736304 h 2736304"/>
              <a:gd name="connsiteX3" fmla="*/ 0 w 2618967"/>
              <a:gd name="connsiteY3" fmla="*/ 2736304 h 2736304"/>
              <a:gd name="connsiteX4" fmla="*/ 0 w 2618967"/>
              <a:gd name="connsiteY4" fmla="*/ 2719071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967" h="2736304">
                <a:moveTo>
                  <a:pt x="782763" y="0"/>
                </a:moveTo>
                <a:lnTo>
                  <a:pt x="2618967" y="0"/>
                </a:lnTo>
                <a:lnTo>
                  <a:pt x="1831243" y="2736304"/>
                </a:lnTo>
                <a:lnTo>
                  <a:pt x="0" y="2736304"/>
                </a:lnTo>
                <a:lnTo>
                  <a:pt x="0" y="2719071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2"/>
          <p:cNvSpPr txBox="1"/>
          <p:nvPr/>
        </p:nvSpPr>
        <p:spPr>
          <a:xfrm>
            <a:off x="2751160" y="830661"/>
            <a:ext cx="5939349" cy="68582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1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4879234" y="1727142"/>
            <a:ext cx="3584398" cy="2426303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1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更多模版：芒果派旗舰店芒果派</a:t>
            </a:r>
            <a:endParaRPr lang="en-US" altLang="zh-CN" sz="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58c5f3977fb45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708129" y="1753712"/>
            <a:ext cx="5134457" cy="89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谢谢您的观看！</a:t>
            </a: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3762121" y="2636643"/>
            <a:ext cx="5080465" cy="28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en-US" altLang="zh-CN" sz="1200" b="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Introduction Of Atmospheric</a:t>
            </a:r>
          </a:p>
          <a:p>
            <a:pPr algn="l"/>
            <a:r>
              <a:rPr lang="en-US" altLang="zh-CN" sz="1200" b="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Business Plan Startup Plan PPT Template, Complete Framework</a:t>
            </a:r>
            <a:endParaRPr lang="zh-CN" altLang="en-US" sz="1200" b="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3732298" y="1437919"/>
            <a:ext cx="4139879" cy="41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这里可以简要的描述您的项目</a:t>
            </a:r>
            <a:endParaRPr lang="zh-CN" altLang="zh-CN" sz="21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六边形 25"/>
          <p:cNvSpPr/>
          <p:nvPr/>
        </p:nvSpPr>
        <p:spPr>
          <a:xfrm flipH="1">
            <a:off x="3708129" y="3199252"/>
            <a:ext cx="1511774" cy="323952"/>
          </a:xfrm>
          <a:prstGeom prst="hexagon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3654137" y="3180355"/>
            <a:ext cx="1619758" cy="3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350" b="0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3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六边形 27"/>
          <p:cNvSpPr/>
          <p:nvPr/>
        </p:nvSpPr>
        <p:spPr>
          <a:xfrm flipH="1">
            <a:off x="5327887" y="3199252"/>
            <a:ext cx="1511774" cy="323952"/>
          </a:xfrm>
          <a:prstGeom prst="hexagon">
            <a:avLst/>
          </a:prstGeom>
          <a:solidFill>
            <a:schemeClr val="accent2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bg1"/>
              </a:solidFill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5219903" y="3180355"/>
            <a:ext cx="1619758" cy="3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部门：设计部</a:t>
            </a:r>
            <a:endParaRPr lang="zh-CN" altLang="zh-CN" sz="13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9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9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9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99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99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9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58c5f3977fb45副本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8" name="TextBox 11"/>
          <p:cNvSpPr txBox="1"/>
          <p:nvPr/>
        </p:nvSpPr>
        <p:spPr>
          <a:xfrm>
            <a:off x="3443699" y="1906205"/>
            <a:ext cx="2431754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3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360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3308973" y="1808090"/>
            <a:ext cx="0" cy="142041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/>
          <p:nvPr/>
        </p:nvSpPr>
        <p:spPr>
          <a:xfrm>
            <a:off x="2055189" y="2982336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1" name="组合 25"/>
          <p:cNvGrpSpPr/>
          <p:nvPr/>
        </p:nvGrpSpPr>
        <p:grpSpPr>
          <a:xfrm>
            <a:off x="1907704" y="1781931"/>
            <a:ext cx="1050058" cy="10501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621575" y="2891323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673929" y="2891323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036956" y="1946841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50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3621575" y="3097300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4673929" y="3097300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27831" y="1879090"/>
            <a:ext cx="330088" cy="324189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399757" y="1879090"/>
            <a:ext cx="1694022" cy="651219"/>
            <a:chOff x="509993" y="4146958"/>
            <a:chExt cx="2041329" cy="868341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346746" cy="369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7"/>
              <a:ext cx="2041329" cy="566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27831" y="2721916"/>
            <a:ext cx="330088" cy="324189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7831" y="3564742"/>
            <a:ext cx="330088" cy="324189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1399757" y="3564742"/>
            <a:ext cx="1694022" cy="651219"/>
            <a:chOff x="509993" y="4146958"/>
            <a:chExt cx="2041329" cy="868341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346746" cy="369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7"/>
              <a:ext cx="2041329" cy="566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1399757" y="2721916"/>
            <a:ext cx="1694022" cy="651219"/>
            <a:chOff x="509993" y="4146958"/>
            <a:chExt cx="2041329" cy="868341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346746" cy="369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7"/>
              <a:ext cx="2041329" cy="566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3068922" y="1628731"/>
            <a:ext cx="2988095" cy="2973632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1732915">
                <a:lnSpc>
                  <a:spcPct val="120000"/>
                </a:lnSpc>
                <a:spcAft>
                  <a:spcPct val="35000"/>
                </a:spcAft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2166620">
                <a:lnSpc>
                  <a:spcPct val="120000"/>
                </a:lnSpc>
                <a:spcAft>
                  <a:spcPct val="35000"/>
                </a:spcAft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1732915">
                <a:lnSpc>
                  <a:spcPct val="120000"/>
                </a:lnSpc>
                <a:spcAft>
                  <a:spcPct val="35000"/>
                </a:spcAft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4282539" y="3713690"/>
            <a:ext cx="560859" cy="327869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46"/>
          <p:cNvGrpSpPr/>
          <p:nvPr/>
        </p:nvGrpSpPr>
        <p:grpSpPr>
          <a:xfrm>
            <a:off x="3659080" y="2558521"/>
            <a:ext cx="493286" cy="386675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4971209" y="2459900"/>
            <a:ext cx="365647" cy="54134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7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6081136" y="1854430"/>
            <a:ext cx="2185745" cy="1210939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5" y="1912546"/>
              <a:ext cx="1490316" cy="369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7"/>
              <a:ext cx="2482640" cy="566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62"/>
          <p:cNvGrpSpPr/>
          <p:nvPr/>
        </p:nvGrpSpPr>
        <p:grpSpPr>
          <a:xfrm>
            <a:off x="6336080" y="3889399"/>
            <a:ext cx="566716" cy="566747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7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7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67"/>
          <p:cNvGrpSpPr/>
          <p:nvPr/>
        </p:nvGrpSpPr>
        <p:grpSpPr>
          <a:xfrm>
            <a:off x="6329053" y="3219336"/>
            <a:ext cx="566716" cy="566747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7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7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6939121" y="3322640"/>
            <a:ext cx="503213" cy="231856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9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39401" y="3509099"/>
            <a:ext cx="714809" cy="231856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52097" y="3992704"/>
            <a:ext cx="503213" cy="231856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9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52711" y="4179162"/>
            <a:ext cx="849461" cy="231856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9039" y="849123"/>
            <a:ext cx="1717317" cy="18775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2741949" y="849123"/>
            <a:ext cx="1717317" cy="18775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4725617" y="849123"/>
            <a:ext cx="1717317" cy="18775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6708527" y="849123"/>
            <a:ext cx="1717317" cy="187752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1080922" y="2178992"/>
            <a:ext cx="1026263" cy="1095315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txBody>
          <a:bodyPr lIns="68574" tIns="34286" rIns="68574" bIns="34286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100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088235" y="2166960"/>
            <a:ext cx="1026263" cy="1095315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txBody>
          <a:bodyPr lIns="68574" tIns="34286" rIns="68574" bIns="34286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100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7055574" y="2089574"/>
            <a:ext cx="1026263" cy="1095315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  <a:effectLst/>
        </p:spPr>
        <p:txBody>
          <a:bodyPr lIns="68574" tIns="34286" rIns="68574" bIns="34286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100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5077388" y="2089574"/>
            <a:ext cx="1026263" cy="1095315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/>
        </p:spPr>
        <p:txBody>
          <a:bodyPr lIns="68574" tIns="34286" rIns="68574" bIns="34286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100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257493" y="2587227"/>
            <a:ext cx="720407" cy="25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6" rIns="68574" bIns="3428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64901" y="3749481"/>
            <a:ext cx="1550463" cy="254395"/>
          </a:xfrm>
          <a:prstGeom prst="rect">
            <a:avLst/>
          </a:prstGeom>
        </p:spPr>
        <p:txBody>
          <a:bodyPr vert="horz" lIns="68569" tIns="34285" rIns="68569" bIns="3428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64901" y="3935878"/>
            <a:ext cx="1811455" cy="632894"/>
          </a:xfrm>
          <a:prstGeom prst="rect">
            <a:avLst/>
          </a:prstGeom>
        </p:spPr>
        <p:txBody>
          <a:bodyPr vert="horz" lIns="68569" tIns="34285" rIns="68569" bIns="3428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2737943" y="3749481"/>
            <a:ext cx="1550463" cy="254395"/>
          </a:xfrm>
          <a:prstGeom prst="rect">
            <a:avLst/>
          </a:prstGeom>
        </p:spPr>
        <p:txBody>
          <a:bodyPr vert="horz" lIns="68569" tIns="34285" rIns="68569" bIns="3428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2737943" y="3935878"/>
            <a:ext cx="1811455" cy="632894"/>
          </a:xfrm>
          <a:prstGeom prst="rect">
            <a:avLst/>
          </a:prstGeom>
        </p:spPr>
        <p:txBody>
          <a:bodyPr vert="horz" lIns="68569" tIns="34285" rIns="68569" bIns="3428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4720854" y="3749481"/>
            <a:ext cx="1550463" cy="254395"/>
          </a:xfrm>
          <a:prstGeom prst="rect">
            <a:avLst/>
          </a:prstGeom>
        </p:spPr>
        <p:txBody>
          <a:bodyPr vert="horz" lIns="68569" tIns="34285" rIns="68569" bIns="3428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4720854" y="3935878"/>
            <a:ext cx="1811455" cy="632894"/>
          </a:xfrm>
          <a:prstGeom prst="rect">
            <a:avLst/>
          </a:prstGeom>
        </p:spPr>
        <p:txBody>
          <a:bodyPr vert="horz" lIns="68569" tIns="34285" rIns="68569" bIns="3428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6729516" y="3749481"/>
            <a:ext cx="1550463" cy="254395"/>
          </a:xfrm>
          <a:prstGeom prst="rect">
            <a:avLst/>
          </a:prstGeom>
        </p:spPr>
        <p:txBody>
          <a:bodyPr vert="horz" lIns="68569" tIns="34285" rIns="68569" bIns="3428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6729515" y="3935878"/>
            <a:ext cx="1811455" cy="632894"/>
          </a:xfrm>
          <a:prstGeom prst="rect">
            <a:avLst/>
          </a:prstGeom>
        </p:spPr>
        <p:txBody>
          <a:bodyPr vert="horz" lIns="68569" tIns="34285" rIns="68569" bIns="3428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3234485" y="2587227"/>
            <a:ext cx="720407" cy="25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6" rIns="68574" bIns="3428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5231181" y="2587227"/>
            <a:ext cx="720407" cy="25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6" rIns="68574" bIns="3428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7195037" y="2587227"/>
            <a:ext cx="720407" cy="25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6" rIns="68574" bIns="3428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4670000" y="1437543"/>
            <a:ext cx="2043672" cy="1557773"/>
            <a:chOff x="6566394" y="2021434"/>
            <a:chExt cx="2873914" cy="2190498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4" name="任意多边形 73"/>
            <p:cNvSpPr/>
            <p:nvPr/>
          </p:nvSpPr>
          <p:spPr>
            <a:xfrm flipH="1">
              <a:off x="6566394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flipH="1">
              <a:off x="6595750" y="2021434"/>
              <a:ext cx="2844558" cy="2190498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6763"/>
                <a:gd name="connsiteY0-176" fmla="*/ 1574572 h 1589231"/>
                <a:gd name="connsiteX1-177" fmla="*/ 947203 w 2026763"/>
                <a:gd name="connsiteY1-178" fmla="*/ 0 h 1589231"/>
                <a:gd name="connsiteX2-179" fmla="*/ 1931311 w 2026763"/>
                <a:gd name="connsiteY2-180" fmla="*/ 24603 h 1589231"/>
                <a:gd name="connsiteX3-181" fmla="*/ 2026763 w 2026763"/>
                <a:gd name="connsiteY3-182" fmla="*/ 118448 h 1589231"/>
                <a:gd name="connsiteX4-183" fmla="*/ 1029212 w 2026763"/>
                <a:gd name="connsiteY4-184" fmla="*/ 1589231 h 1589231"/>
                <a:gd name="connsiteX5-185" fmla="*/ 0 w 2026763"/>
                <a:gd name="connsiteY5-186" fmla="*/ 1574572 h 1589231"/>
                <a:gd name="connsiteX0-187" fmla="*/ 0 w 2026763"/>
                <a:gd name="connsiteY0-188" fmla="*/ 1574572 h 1601616"/>
                <a:gd name="connsiteX1-189" fmla="*/ 947203 w 2026763"/>
                <a:gd name="connsiteY1-190" fmla="*/ 0 h 1601616"/>
                <a:gd name="connsiteX2-191" fmla="*/ 1931311 w 2026763"/>
                <a:gd name="connsiteY2-192" fmla="*/ 24603 h 1601616"/>
                <a:gd name="connsiteX3-193" fmla="*/ 2026763 w 2026763"/>
                <a:gd name="connsiteY3-194" fmla="*/ 118448 h 1601616"/>
                <a:gd name="connsiteX4-195" fmla="*/ 1029212 w 2026763"/>
                <a:gd name="connsiteY4-196" fmla="*/ 1589231 h 1601616"/>
                <a:gd name="connsiteX5-197" fmla="*/ 0 w 2026763"/>
                <a:gd name="connsiteY5-198" fmla="*/ 1574572 h 1601616"/>
                <a:gd name="connsiteX0-199" fmla="*/ 0 w 2026763"/>
                <a:gd name="connsiteY0-200" fmla="*/ 1574572 h 1593194"/>
                <a:gd name="connsiteX1-201" fmla="*/ 947203 w 2026763"/>
                <a:gd name="connsiteY1-202" fmla="*/ 0 h 1593194"/>
                <a:gd name="connsiteX2-203" fmla="*/ 1931311 w 2026763"/>
                <a:gd name="connsiteY2-204" fmla="*/ 24603 h 1593194"/>
                <a:gd name="connsiteX3-205" fmla="*/ 2026763 w 2026763"/>
                <a:gd name="connsiteY3-206" fmla="*/ 118448 h 1593194"/>
                <a:gd name="connsiteX4-207" fmla="*/ 1029212 w 2026763"/>
                <a:gd name="connsiteY4-208" fmla="*/ 1589231 h 1593194"/>
                <a:gd name="connsiteX5-209" fmla="*/ 0 w 2026763"/>
                <a:gd name="connsiteY5-210" fmla="*/ 1574572 h 1593194"/>
                <a:gd name="connsiteX0-211" fmla="*/ 0 w 2023046"/>
                <a:gd name="connsiteY0-212" fmla="*/ 1563421 h 1589231"/>
                <a:gd name="connsiteX1-213" fmla="*/ 943486 w 2023046"/>
                <a:gd name="connsiteY1-214" fmla="*/ 0 h 1589231"/>
                <a:gd name="connsiteX2-215" fmla="*/ 1927594 w 2023046"/>
                <a:gd name="connsiteY2-216" fmla="*/ 24603 h 1589231"/>
                <a:gd name="connsiteX3-217" fmla="*/ 2023046 w 2023046"/>
                <a:gd name="connsiteY3-218" fmla="*/ 118448 h 1589231"/>
                <a:gd name="connsiteX4-219" fmla="*/ 1025495 w 2023046"/>
                <a:gd name="connsiteY4-220" fmla="*/ 1589231 h 1589231"/>
                <a:gd name="connsiteX5-221" fmla="*/ 0 w 2023046"/>
                <a:gd name="connsiteY5-222" fmla="*/ 1563421 h 1589231"/>
                <a:gd name="connsiteX0-223" fmla="*/ 0 w 2023046"/>
                <a:gd name="connsiteY0-224" fmla="*/ 1563421 h 1574847"/>
                <a:gd name="connsiteX1-225" fmla="*/ 943486 w 2023046"/>
                <a:gd name="connsiteY1-226" fmla="*/ 0 h 1574847"/>
                <a:gd name="connsiteX2-227" fmla="*/ 1927594 w 2023046"/>
                <a:gd name="connsiteY2-228" fmla="*/ 24603 h 1574847"/>
                <a:gd name="connsiteX3-229" fmla="*/ 2023046 w 2023046"/>
                <a:gd name="connsiteY3-230" fmla="*/ 118448 h 1574847"/>
                <a:gd name="connsiteX4-231" fmla="*/ 1029212 w 2023046"/>
                <a:gd name="connsiteY4-232" fmla="*/ 1548343 h 1574847"/>
                <a:gd name="connsiteX5-233" fmla="*/ 0 w 2023046"/>
                <a:gd name="connsiteY5-234" fmla="*/ 1563421 h 1574847"/>
                <a:gd name="connsiteX0-235" fmla="*/ 0 w 2023046"/>
                <a:gd name="connsiteY0-236" fmla="*/ 1563421 h 1563421"/>
                <a:gd name="connsiteX1-237" fmla="*/ 943486 w 2023046"/>
                <a:gd name="connsiteY1-238" fmla="*/ 0 h 1563421"/>
                <a:gd name="connsiteX2-239" fmla="*/ 1927594 w 2023046"/>
                <a:gd name="connsiteY2-240" fmla="*/ 24603 h 1563421"/>
                <a:gd name="connsiteX3-241" fmla="*/ 2023046 w 2023046"/>
                <a:gd name="connsiteY3-242" fmla="*/ 118448 h 1563421"/>
                <a:gd name="connsiteX4-243" fmla="*/ 1029212 w 2023046"/>
                <a:gd name="connsiteY4-244" fmla="*/ 1548343 h 1563421"/>
                <a:gd name="connsiteX5-245" fmla="*/ 0 w 2023046"/>
                <a:gd name="connsiteY5-246" fmla="*/ 1563421 h 1563421"/>
                <a:gd name="connsiteX0-247" fmla="*/ 0 w 2023046"/>
                <a:gd name="connsiteY0-248" fmla="*/ 1563421 h 1568845"/>
                <a:gd name="connsiteX1-249" fmla="*/ 943486 w 2023046"/>
                <a:gd name="connsiteY1-250" fmla="*/ 0 h 1568845"/>
                <a:gd name="connsiteX2-251" fmla="*/ 1927594 w 2023046"/>
                <a:gd name="connsiteY2-252" fmla="*/ 24603 h 1568845"/>
                <a:gd name="connsiteX3-253" fmla="*/ 2023046 w 2023046"/>
                <a:gd name="connsiteY3-254" fmla="*/ 118448 h 1568845"/>
                <a:gd name="connsiteX4-255" fmla="*/ 1012811 w 2023046"/>
                <a:gd name="connsiteY4-256" fmla="*/ 1568845 h 1568845"/>
                <a:gd name="connsiteX5-257" fmla="*/ 0 w 2023046"/>
                <a:gd name="connsiteY5-258" fmla="*/ 1563421 h 1568845"/>
                <a:gd name="connsiteX0-259" fmla="*/ 0 w 2023046"/>
                <a:gd name="connsiteY0-260" fmla="*/ 1575722 h 1575722"/>
                <a:gd name="connsiteX1-261" fmla="*/ 943486 w 2023046"/>
                <a:gd name="connsiteY1-262" fmla="*/ 0 h 1575722"/>
                <a:gd name="connsiteX2-263" fmla="*/ 1927594 w 2023046"/>
                <a:gd name="connsiteY2-264" fmla="*/ 24603 h 1575722"/>
                <a:gd name="connsiteX3-265" fmla="*/ 2023046 w 2023046"/>
                <a:gd name="connsiteY3-266" fmla="*/ 118448 h 1575722"/>
                <a:gd name="connsiteX4-267" fmla="*/ 1012811 w 2023046"/>
                <a:gd name="connsiteY4-268" fmla="*/ 1568845 h 1575722"/>
                <a:gd name="connsiteX5-269" fmla="*/ 0 w 2023046"/>
                <a:gd name="connsiteY5-270" fmla="*/ 1575722 h 1575722"/>
                <a:gd name="connsiteX0-271" fmla="*/ 0 w 2023046"/>
                <a:gd name="connsiteY0-272" fmla="*/ 1557880 h 1557880"/>
                <a:gd name="connsiteX1-273" fmla="*/ 947947 w 2023046"/>
                <a:gd name="connsiteY1-274" fmla="*/ 0 h 1557880"/>
                <a:gd name="connsiteX2-275" fmla="*/ 1927594 w 2023046"/>
                <a:gd name="connsiteY2-276" fmla="*/ 6761 h 1557880"/>
                <a:gd name="connsiteX3-277" fmla="*/ 2023046 w 2023046"/>
                <a:gd name="connsiteY3-278" fmla="*/ 100606 h 1557880"/>
                <a:gd name="connsiteX4-279" fmla="*/ 1012811 w 2023046"/>
                <a:gd name="connsiteY4-280" fmla="*/ 1551003 h 1557880"/>
                <a:gd name="connsiteX5-281" fmla="*/ 0 w 2023046"/>
                <a:gd name="connsiteY5-282" fmla="*/ 1557880 h 15578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"/>
          <p:cNvGrpSpPr/>
          <p:nvPr/>
        </p:nvGrpSpPr>
        <p:grpSpPr>
          <a:xfrm>
            <a:off x="2302062" y="1437543"/>
            <a:ext cx="2036750" cy="1550092"/>
            <a:chOff x="3236480" y="2021433"/>
            <a:chExt cx="2864179" cy="2179697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52" name="任意多边形 51"/>
            <p:cNvSpPr/>
            <p:nvPr/>
          </p:nvSpPr>
          <p:spPr>
            <a:xfrm>
              <a:off x="5538099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3236480" y="2021433"/>
              <a:ext cx="2836007" cy="2179697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16965"/>
                <a:gd name="connsiteY0-176" fmla="*/ 1568040 h 1568040"/>
                <a:gd name="connsiteX1-177" fmla="*/ 937405 w 2016965"/>
                <a:gd name="connsiteY1-178" fmla="*/ 0 h 1568040"/>
                <a:gd name="connsiteX2-179" fmla="*/ 1921513 w 2016965"/>
                <a:gd name="connsiteY2-180" fmla="*/ 24603 h 1568040"/>
                <a:gd name="connsiteX3-181" fmla="*/ 2016965 w 2016965"/>
                <a:gd name="connsiteY3-182" fmla="*/ 118448 h 1568040"/>
                <a:gd name="connsiteX4-183" fmla="*/ 1019414 w 2016965"/>
                <a:gd name="connsiteY4-184" fmla="*/ 1566371 h 1568040"/>
                <a:gd name="connsiteX5-185" fmla="*/ 0 w 2016965"/>
                <a:gd name="connsiteY5-186" fmla="*/ 1568040 h 1568040"/>
                <a:gd name="connsiteX0-187" fmla="*/ 0 w 2016965"/>
                <a:gd name="connsiteY0-188" fmla="*/ 1550198 h 1550198"/>
                <a:gd name="connsiteX1-189" fmla="*/ 932945 w 2016965"/>
                <a:gd name="connsiteY1-190" fmla="*/ 0 h 1550198"/>
                <a:gd name="connsiteX2-191" fmla="*/ 1921513 w 2016965"/>
                <a:gd name="connsiteY2-192" fmla="*/ 6761 h 1550198"/>
                <a:gd name="connsiteX3-193" fmla="*/ 2016965 w 2016965"/>
                <a:gd name="connsiteY3-194" fmla="*/ 100606 h 1550198"/>
                <a:gd name="connsiteX4-195" fmla="*/ 1019414 w 2016965"/>
                <a:gd name="connsiteY4-196" fmla="*/ 1548529 h 1550198"/>
                <a:gd name="connsiteX5-197" fmla="*/ 0 w 2016965"/>
                <a:gd name="connsiteY5-198" fmla="*/ 1550198 h 1550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6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4"/>
          <p:cNvGrpSpPr/>
          <p:nvPr/>
        </p:nvGrpSpPr>
        <p:grpSpPr>
          <a:xfrm>
            <a:off x="4670000" y="2959213"/>
            <a:ext cx="2044123" cy="1528678"/>
            <a:chOff x="6566394" y="4204652"/>
            <a:chExt cx="2874548" cy="2149585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8" name="任意多边形 77"/>
            <p:cNvSpPr/>
            <p:nvPr/>
          </p:nvSpPr>
          <p:spPr>
            <a:xfrm flipH="1" flipV="1">
              <a:off x="6566394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 flipH="1" flipV="1">
              <a:off x="6595751" y="4204652"/>
              <a:ext cx="2845191" cy="2149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1994106"/>
                <a:gd name="connsiteY0-176" fmla="*/ 1564775 h 1566371"/>
                <a:gd name="connsiteX1-177" fmla="*/ 914546 w 1994106"/>
                <a:gd name="connsiteY1-178" fmla="*/ 0 h 1566371"/>
                <a:gd name="connsiteX2-179" fmla="*/ 1898654 w 1994106"/>
                <a:gd name="connsiteY2-180" fmla="*/ 24603 h 1566371"/>
                <a:gd name="connsiteX3-181" fmla="*/ 1994106 w 1994106"/>
                <a:gd name="connsiteY3-182" fmla="*/ 118448 h 1566371"/>
                <a:gd name="connsiteX4-183" fmla="*/ 996555 w 1994106"/>
                <a:gd name="connsiteY4-184" fmla="*/ 1566371 h 1566371"/>
                <a:gd name="connsiteX5-185" fmla="*/ 0 w 1994106"/>
                <a:gd name="connsiteY5-186" fmla="*/ 1564775 h 1566371"/>
                <a:gd name="connsiteX0-187" fmla="*/ 0 w 2010434"/>
                <a:gd name="connsiteY0-188" fmla="*/ 1564775 h 1566371"/>
                <a:gd name="connsiteX1-189" fmla="*/ 930874 w 2010434"/>
                <a:gd name="connsiteY1-190" fmla="*/ 0 h 1566371"/>
                <a:gd name="connsiteX2-191" fmla="*/ 1914982 w 2010434"/>
                <a:gd name="connsiteY2-192" fmla="*/ 24603 h 1566371"/>
                <a:gd name="connsiteX3-193" fmla="*/ 2010434 w 2010434"/>
                <a:gd name="connsiteY3-194" fmla="*/ 118448 h 1566371"/>
                <a:gd name="connsiteX4-195" fmla="*/ 1012883 w 2010434"/>
                <a:gd name="connsiteY4-196" fmla="*/ 1566371 h 1566371"/>
                <a:gd name="connsiteX5-197" fmla="*/ 0 w 2010434"/>
                <a:gd name="connsiteY5-198" fmla="*/ 1564775 h 1566371"/>
                <a:gd name="connsiteX0-199" fmla="*/ 0 w 2023497"/>
                <a:gd name="connsiteY0-200" fmla="*/ 1519055 h 1566371"/>
                <a:gd name="connsiteX1-201" fmla="*/ 943937 w 2023497"/>
                <a:gd name="connsiteY1-202" fmla="*/ 0 h 1566371"/>
                <a:gd name="connsiteX2-203" fmla="*/ 1928045 w 2023497"/>
                <a:gd name="connsiteY2-204" fmla="*/ 24603 h 1566371"/>
                <a:gd name="connsiteX3-205" fmla="*/ 2023497 w 2023497"/>
                <a:gd name="connsiteY3-206" fmla="*/ 118448 h 1566371"/>
                <a:gd name="connsiteX4-207" fmla="*/ 1025946 w 2023497"/>
                <a:gd name="connsiteY4-208" fmla="*/ 1566371 h 1566371"/>
                <a:gd name="connsiteX5-209" fmla="*/ 0 w 2023497"/>
                <a:gd name="connsiteY5-210" fmla="*/ 1519055 h 1566371"/>
                <a:gd name="connsiteX0-211" fmla="*/ 0 w 2023497"/>
                <a:gd name="connsiteY0-212" fmla="*/ 1519055 h 1519055"/>
                <a:gd name="connsiteX1-213" fmla="*/ 943937 w 2023497"/>
                <a:gd name="connsiteY1-214" fmla="*/ 0 h 1519055"/>
                <a:gd name="connsiteX2-215" fmla="*/ 1928045 w 2023497"/>
                <a:gd name="connsiteY2-216" fmla="*/ 24603 h 1519055"/>
                <a:gd name="connsiteX3-217" fmla="*/ 2023497 w 2023497"/>
                <a:gd name="connsiteY3-218" fmla="*/ 118448 h 1519055"/>
                <a:gd name="connsiteX4-219" fmla="*/ 1019415 w 2023497"/>
                <a:gd name="connsiteY4-220" fmla="*/ 1491259 h 1519055"/>
                <a:gd name="connsiteX5-221" fmla="*/ 0 w 2023497"/>
                <a:gd name="connsiteY5-222" fmla="*/ 1519055 h 1519055"/>
                <a:gd name="connsiteX0-223" fmla="*/ 0 w 2023497"/>
                <a:gd name="connsiteY0-224" fmla="*/ 1519055 h 1519055"/>
                <a:gd name="connsiteX1-225" fmla="*/ 943937 w 2023497"/>
                <a:gd name="connsiteY1-226" fmla="*/ 0 h 1519055"/>
                <a:gd name="connsiteX2-227" fmla="*/ 1928045 w 2023497"/>
                <a:gd name="connsiteY2-228" fmla="*/ 24603 h 1519055"/>
                <a:gd name="connsiteX3-229" fmla="*/ 2023497 w 2023497"/>
                <a:gd name="connsiteY3-230" fmla="*/ 118448 h 1519055"/>
                <a:gd name="connsiteX4-231" fmla="*/ 1019415 w 2023497"/>
                <a:gd name="connsiteY4-232" fmla="*/ 1504322 h 1519055"/>
                <a:gd name="connsiteX5-233" fmla="*/ 0 w 2023497"/>
                <a:gd name="connsiteY5-234" fmla="*/ 1519055 h 1519055"/>
                <a:gd name="connsiteX0-235" fmla="*/ 0 w 2023497"/>
                <a:gd name="connsiteY0-236" fmla="*/ 1519055 h 1519055"/>
                <a:gd name="connsiteX1-237" fmla="*/ 943937 w 2023497"/>
                <a:gd name="connsiteY1-238" fmla="*/ 0 h 1519055"/>
                <a:gd name="connsiteX2-239" fmla="*/ 1928045 w 2023497"/>
                <a:gd name="connsiteY2-240" fmla="*/ 24603 h 1519055"/>
                <a:gd name="connsiteX3-241" fmla="*/ 2023497 w 2023497"/>
                <a:gd name="connsiteY3-242" fmla="*/ 118448 h 1519055"/>
                <a:gd name="connsiteX4-243" fmla="*/ 1029212 w 2023497"/>
                <a:gd name="connsiteY4-244" fmla="*/ 1507588 h 1519055"/>
                <a:gd name="connsiteX5-245" fmla="*/ 0 w 2023497"/>
                <a:gd name="connsiteY5-246" fmla="*/ 1519055 h 1519055"/>
                <a:gd name="connsiteX0-247" fmla="*/ 0 w 2023497"/>
                <a:gd name="connsiteY0-248" fmla="*/ 1519055 h 1548476"/>
                <a:gd name="connsiteX1-249" fmla="*/ 943937 w 2023497"/>
                <a:gd name="connsiteY1-250" fmla="*/ 0 h 1548476"/>
                <a:gd name="connsiteX2-251" fmla="*/ 1928045 w 2023497"/>
                <a:gd name="connsiteY2-252" fmla="*/ 24603 h 1548476"/>
                <a:gd name="connsiteX3-253" fmla="*/ 2023497 w 2023497"/>
                <a:gd name="connsiteY3-254" fmla="*/ 118448 h 1548476"/>
                <a:gd name="connsiteX4-255" fmla="*/ 1025495 w 2023497"/>
                <a:gd name="connsiteY4-256" fmla="*/ 1548476 h 1548476"/>
                <a:gd name="connsiteX5-257" fmla="*/ 0 w 2023497"/>
                <a:gd name="connsiteY5-258" fmla="*/ 1519055 h 1548476"/>
                <a:gd name="connsiteX0-259" fmla="*/ 0 w 2023497"/>
                <a:gd name="connsiteY0-260" fmla="*/ 1537640 h 1548476"/>
                <a:gd name="connsiteX1-261" fmla="*/ 943937 w 2023497"/>
                <a:gd name="connsiteY1-262" fmla="*/ 0 h 1548476"/>
                <a:gd name="connsiteX2-263" fmla="*/ 1928045 w 2023497"/>
                <a:gd name="connsiteY2-264" fmla="*/ 24603 h 1548476"/>
                <a:gd name="connsiteX3-265" fmla="*/ 2023497 w 2023497"/>
                <a:gd name="connsiteY3-266" fmla="*/ 118448 h 1548476"/>
                <a:gd name="connsiteX4-267" fmla="*/ 1025495 w 2023497"/>
                <a:gd name="connsiteY4-268" fmla="*/ 1548476 h 1548476"/>
                <a:gd name="connsiteX5-269" fmla="*/ 0 w 2023497"/>
                <a:gd name="connsiteY5-270" fmla="*/ 1537640 h 1548476"/>
                <a:gd name="connsiteX0-271" fmla="*/ 0 w 2023497"/>
                <a:gd name="connsiteY0-272" fmla="*/ 1545841 h 1548476"/>
                <a:gd name="connsiteX1-273" fmla="*/ 943937 w 2023497"/>
                <a:gd name="connsiteY1-274" fmla="*/ 0 h 1548476"/>
                <a:gd name="connsiteX2-275" fmla="*/ 1928045 w 2023497"/>
                <a:gd name="connsiteY2-276" fmla="*/ 24603 h 1548476"/>
                <a:gd name="connsiteX3-277" fmla="*/ 2023497 w 2023497"/>
                <a:gd name="connsiteY3-278" fmla="*/ 118448 h 1548476"/>
                <a:gd name="connsiteX4-279" fmla="*/ 1025495 w 2023497"/>
                <a:gd name="connsiteY4-280" fmla="*/ 1548476 h 1548476"/>
                <a:gd name="connsiteX5-281" fmla="*/ 0 w 2023497"/>
                <a:gd name="connsiteY5-282" fmla="*/ 1545841 h 1548476"/>
                <a:gd name="connsiteX0-283" fmla="*/ 0 w 2023497"/>
                <a:gd name="connsiteY0-284" fmla="*/ 1545841 h 1560778"/>
                <a:gd name="connsiteX1-285" fmla="*/ 943937 w 2023497"/>
                <a:gd name="connsiteY1-286" fmla="*/ 0 h 1560778"/>
                <a:gd name="connsiteX2-287" fmla="*/ 1928045 w 2023497"/>
                <a:gd name="connsiteY2-288" fmla="*/ 24603 h 1560778"/>
                <a:gd name="connsiteX3-289" fmla="*/ 2023497 w 2023497"/>
                <a:gd name="connsiteY3-290" fmla="*/ 118448 h 1560778"/>
                <a:gd name="connsiteX4-291" fmla="*/ 1013194 w 2023497"/>
                <a:gd name="connsiteY4-292" fmla="*/ 1560778 h 1560778"/>
                <a:gd name="connsiteX5-293" fmla="*/ 0 w 2023497"/>
                <a:gd name="connsiteY5-294" fmla="*/ 1545841 h 1560778"/>
                <a:gd name="connsiteX0-295" fmla="*/ 0 w 2023497"/>
                <a:gd name="connsiteY0-296" fmla="*/ 1545841 h 1545841"/>
                <a:gd name="connsiteX1-297" fmla="*/ 943937 w 2023497"/>
                <a:gd name="connsiteY1-298" fmla="*/ 0 h 1545841"/>
                <a:gd name="connsiteX2-299" fmla="*/ 1928045 w 2023497"/>
                <a:gd name="connsiteY2-300" fmla="*/ 24603 h 1545841"/>
                <a:gd name="connsiteX3-301" fmla="*/ 2023497 w 2023497"/>
                <a:gd name="connsiteY3-302" fmla="*/ 118448 h 1545841"/>
                <a:gd name="connsiteX4-303" fmla="*/ 1013194 w 2023497"/>
                <a:gd name="connsiteY4-304" fmla="*/ 1544377 h 1545841"/>
                <a:gd name="connsiteX5-305" fmla="*/ 0 w 2023497"/>
                <a:gd name="connsiteY5-306" fmla="*/ 1545841 h 1545841"/>
                <a:gd name="connsiteX0-307" fmla="*/ 0 w 2023497"/>
                <a:gd name="connsiteY0-308" fmla="*/ 1545841 h 1552578"/>
                <a:gd name="connsiteX1-309" fmla="*/ 943937 w 2023497"/>
                <a:gd name="connsiteY1-310" fmla="*/ 0 h 1552578"/>
                <a:gd name="connsiteX2-311" fmla="*/ 1928045 w 2023497"/>
                <a:gd name="connsiteY2-312" fmla="*/ 24603 h 1552578"/>
                <a:gd name="connsiteX3-313" fmla="*/ 2023497 w 2023497"/>
                <a:gd name="connsiteY3-314" fmla="*/ 118448 h 1552578"/>
                <a:gd name="connsiteX4-315" fmla="*/ 1009093 w 2023497"/>
                <a:gd name="connsiteY4-316" fmla="*/ 1552578 h 1552578"/>
                <a:gd name="connsiteX5-317" fmla="*/ 0 w 2023497"/>
                <a:gd name="connsiteY5-318" fmla="*/ 1545841 h 1552578"/>
                <a:gd name="connsiteX0-319" fmla="*/ 0 w 2023497"/>
                <a:gd name="connsiteY0-320" fmla="*/ 1522046 h 1528783"/>
                <a:gd name="connsiteX1-321" fmla="*/ 930340 w 2023497"/>
                <a:gd name="connsiteY1-322" fmla="*/ 0 h 1528783"/>
                <a:gd name="connsiteX2-323" fmla="*/ 1928045 w 2023497"/>
                <a:gd name="connsiteY2-324" fmla="*/ 808 h 1528783"/>
                <a:gd name="connsiteX3-325" fmla="*/ 2023497 w 2023497"/>
                <a:gd name="connsiteY3-326" fmla="*/ 94653 h 1528783"/>
                <a:gd name="connsiteX4-327" fmla="*/ 1009093 w 2023497"/>
                <a:gd name="connsiteY4-328" fmla="*/ 1528783 h 1528783"/>
                <a:gd name="connsiteX5-329" fmla="*/ 0 w 2023497"/>
                <a:gd name="connsiteY5-330" fmla="*/ 1522046 h 15287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3"/>
          <p:cNvGrpSpPr/>
          <p:nvPr/>
        </p:nvGrpSpPr>
        <p:grpSpPr>
          <a:xfrm>
            <a:off x="2298795" y="2976347"/>
            <a:ext cx="2040016" cy="1556674"/>
            <a:chOff x="3231887" y="4185258"/>
            <a:chExt cx="2868772" cy="2188952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7" name="任意多边形 76"/>
            <p:cNvSpPr/>
            <p:nvPr/>
          </p:nvSpPr>
          <p:spPr>
            <a:xfrm flipV="1">
              <a:off x="5538099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V="1">
              <a:off x="3231887" y="4185258"/>
              <a:ext cx="2840599" cy="2188952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0231"/>
                <a:gd name="connsiteY0-176" fmla="*/ 1554978 h 1566371"/>
                <a:gd name="connsiteX1-177" fmla="*/ 940671 w 2020231"/>
                <a:gd name="connsiteY1-178" fmla="*/ 0 h 1566371"/>
                <a:gd name="connsiteX2-179" fmla="*/ 1924779 w 2020231"/>
                <a:gd name="connsiteY2-180" fmla="*/ 24603 h 1566371"/>
                <a:gd name="connsiteX3-181" fmla="*/ 2020231 w 2020231"/>
                <a:gd name="connsiteY3-182" fmla="*/ 118448 h 1566371"/>
                <a:gd name="connsiteX4-183" fmla="*/ 1022680 w 2020231"/>
                <a:gd name="connsiteY4-184" fmla="*/ 1566371 h 1566371"/>
                <a:gd name="connsiteX5-185" fmla="*/ 0 w 2020231"/>
                <a:gd name="connsiteY5-186" fmla="*/ 1554978 h 1566371"/>
                <a:gd name="connsiteX0-187" fmla="*/ 0 w 2020231"/>
                <a:gd name="connsiteY0-188" fmla="*/ 1545387 h 1556780"/>
                <a:gd name="connsiteX1-189" fmla="*/ 931079 w 2020231"/>
                <a:gd name="connsiteY1-190" fmla="*/ 0 h 1556780"/>
                <a:gd name="connsiteX2-191" fmla="*/ 1924779 w 2020231"/>
                <a:gd name="connsiteY2-192" fmla="*/ 15012 h 1556780"/>
                <a:gd name="connsiteX3-193" fmla="*/ 2020231 w 2020231"/>
                <a:gd name="connsiteY3-194" fmla="*/ 108857 h 1556780"/>
                <a:gd name="connsiteX4-195" fmla="*/ 1022680 w 2020231"/>
                <a:gd name="connsiteY4-196" fmla="*/ 1556780 h 1556780"/>
                <a:gd name="connsiteX5-197" fmla="*/ 0 w 2020231"/>
                <a:gd name="connsiteY5-198" fmla="*/ 1545387 h 15567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7"/>
          <p:cNvGrpSpPr/>
          <p:nvPr/>
        </p:nvGrpSpPr>
        <p:grpSpPr>
          <a:xfrm>
            <a:off x="1659035" y="1676138"/>
            <a:ext cx="5864929" cy="2591030"/>
            <a:chOff x="2332224" y="2356940"/>
            <a:chExt cx="8247556" cy="3643436"/>
          </a:xfrm>
        </p:grpSpPr>
        <p:grpSp>
          <p:nvGrpSpPr>
            <p:cNvPr id="7" name="组合 5"/>
            <p:cNvGrpSpPr/>
            <p:nvPr/>
          </p:nvGrpSpPr>
          <p:grpSpPr>
            <a:xfrm>
              <a:off x="2433471" y="2356940"/>
              <a:ext cx="8081289" cy="3643436"/>
              <a:chOff x="2433471" y="2356940"/>
              <a:chExt cx="8081289" cy="3643436"/>
            </a:xfrm>
          </p:grpSpPr>
          <p:grpSp>
            <p:nvGrpSpPr>
              <p:cNvPr id="8" name="组合 39"/>
              <p:cNvGrpSpPr/>
              <p:nvPr/>
            </p:nvGrpSpPr>
            <p:grpSpPr>
              <a:xfrm>
                <a:off x="2433471" y="2356940"/>
                <a:ext cx="8081289" cy="64285"/>
                <a:chOff x="1172471" y="1676076"/>
                <a:chExt cx="5747404" cy="45719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" name="组合 38"/>
              <p:cNvGrpSpPr/>
              <p:nvPr/>
            </p:nvGrpSpPr>
            <p:grpSpPr>
              <a:xfrm>
                <a:off x="2433471" y="5936091"/>
                <a:ext cx="8081289" cy="64285"/>
                <a:chOff x="1172471" y="1676076"/>
                <a:chExt cx="5747404" cy="45719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1" name="椭圆 40"/>
            <p:cNvSpPr/>
            <p:nvPr/>
          </p:nvSpPr>
          <p:spPr>
            <a:xfrm>
              <a:off x="2332224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643567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6"/>
          <p:cNvGrpSpPr/>
          <p:nvPr/>
        </p:nvGrpSpPr>
        <p:grpSpPr>
          <a:xfrm>
            <a:off x="2965383" y="1949848"/>
            <a:ext cx="3203662" cy="1999543"/>
            <a:chOff x="4169274" y="2741822"/>
            <a:chExt cx="4505149" cy="2811703"/>
          </a:xfrm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4265623" y="4987662"/>
              <a:ext cx="520311" cy="442192"/>
            </a:xfrm>
            <a:custGeom>
              <a:avLst/>
              <a:gdLst>
                <a:gd name="T0" fmla="*/ 167 w 299"/>
                <a:gd name="T1" fmla="*/ 132 h 254"/>
                <a:gd name="T2" fmla="*/ 178 w 299"/>
                <a:gd name="T3" fmla="*/ 129 h 254"/>
                <a:gd name="T4" fmla="*/ 177 w 299"/>
                <a:gd name="T5" fmla="*/ 69 h 254"/>
                <a:gd name="T6" fmla="*/ 168 w 299"/>
                <a:gd name="T7" fmla="*/ 60 h 254"/>
                <a:gd name="T8" fmla="*/ 168 w 299"/>
                <a:gd name="T9" fmla="*/ 37 h 254"/>
                <a:gd name="T10" fmla="*/ 244 w 299"/>
                <a:gd name="T11" fmla="*/ 37 h 254"/>
                <a:gd name="T12" fmla="*/ 253 w 299"/>
                <a:gd name="T13" fmla="*/ 46 h 254"/>
                <a:gd name="T14" fmla="*/ 253 w 299"/>
                <a:gd name="T15" fmla="*/ 69 h 254"/>
                <a:gd name="T16" fmla="*/ 244 w 299"/>
                <a:gd name="T17" fmla="*/ 127 h 254"/>
                <a:gd name="T18" fmla="*/ 264 w 299"/>
                <a:gd name="T19" fmla="*/ 162 h 254"/>
                <a:gd name="T20" fmla="*/ 295 w 299"/>
                <a:gd name="T21" fmla="*/ 215 h 254"/>
                <a:gd name="T22" fmla="*/ 295 w 299"/>
                <a:gd name="T23" fmla="*/ 243 h 254"/>
                <a:gd name="T24" fmla="*/ 274 w 299"/>
                <a:gd name="T25" fmla="*/ 253 h 254"/>
                <a:gd name="T26" fmla="*/ 211 w 299"/>
                <a:gd name="T27" fmla="*/ 253 h 254"/>
                <a:gd name="T28" fmla="*/ 150 w 299"/>
                <a:gd name="T29" fmla="*/ 253 h 254"/>
                <a:gd name="T30" fmla="*/ 149 w 299"/>
                <a:gd name="T31" fmla="*/ 253 h 254"/>
                <a:gd name="T32" fmla="*/ 37 w 299"/>
                <a:gd name="T33" fmla="*/ 253 h 254"/>
                <a:gd name="T34" fmla="*/ 31 w 299"/>
                <a:gd name="T35" fmla="*/ 251 h 254"/>
                <a:gd name="T36" fmla="*/ 0 w 299"/>
                <a:gd name="T37" fmla="*/ 182 h 254"/>
                <a:gd name="T38" fmla="*/ 50 w 299"/>
                <a:gd name="T39" fmla="*/ 101 h 254"/>
                <a:gd name="T40" fmla="*/ 42 w 299"/>
                <a:gd name="T41" fmla="*/ 50 h 254"/>
                <a:gd name="T42" fmla="*/ 33 w 299"/>
                <a:gd name="T43" fmla="*/ 41 h 254"/>
                <a:gd name="T44" fmla="*/ 33 w 299"/>
                <a:gd name="T45" fmla="*/ 0 h 254"/>
                <a:gd name="T46" fmla="*/ 139 w 299"/>
                <a:gd name="T47" fmla="*/ 0 h 254"/>
                <a:gd name="T48" fmla="*/ 149 w 299"/>
                <a:gd name="T49" fmla="*/ 10 h 254"/>
                <a:gd name="T50" fmla="*/ 149 w 299"/>
                <a:gd name="T51" fmla="*/ 50 h 254"/>
                <a:gd name="T52" fmla="*/ 132 w 299"/>
                <a:gd name="T53" fmla="*/ 50 h 254"/>
                <a:gd name="T54" fmla="*/ 230 w 299"/>
                <a:gd name="T55" fmla="*/ 164 h 254"/>
                <a:gd name="T56" fmla="*/ 265 w 299"/>
                <a:gd name="T57" fmla="*/ 224 h 254"/>
                <a:gd name="T58" fmla="*/ 173 w 299"/>
                <a:gd name="T59" fmla="*/ 224 h 254"/>
                <a:gd name="T60" fmla="*/ 211 w 299"/>
                <a:gd name="T61" fmla="*/ 235 h 254"/>
                <a:gd name="T62" fmla="*/ 275 w 299"/>
                <a:gd name="T63" fmla="*/ 235 h 254"/>
                <a:gd name="T64" fmla="*/ 280 w 299"/>
                <a:gd name="T65" fmla="*/ 233 h 254"/>
                <a:gd name="T66" fmla="*/ 279 w 299"/>
                <a:gd name="T67" fmla="*/ 223 h 254"/>
                <a:gd name="T68" fmla="*/ 248 w 299"/>
                <a:gd name="T69" fmla="*/ 171 h 254"/>
                <a:gd name="T70" fmla="*/ 226 w 299"/>
                <a:gd name="T71" fmla="*/ 132 h 254"/>
                <a:gd name="T72" fmla="*/ 226 w 299"/>
                <a:gd name="T73" fmla="*/ 60 h 254"/>
                <a:gd name="T74" fmla="*/ 196 w 299"/>
                <a:gd name="T75" fmla="*/ 55 h 254"/>
                <a:gd name="T76" fmla="*/ 196 w 299"/>
                <a:gd name="T77" fmla="*/ 131 h 254"/>
                <a:gd name="T78" fmla="*/ 195 w 299"/>
                <a:gd name="T79" fmla="*/ 135 h 254"/>
                <a:gd name="T80" fmla="*/ 183 w 299"/>
                <a:gd name="T81" fmla="*/ 182 h 254"/>
                <a:gd name="T82" fmla="*/ 193 w 299"/>
                <a:gd name="T83" fmla="*/ 164 h 254"/>
                <a:gd name="T84" fmla="*/ 126 w 299"/>
                <a:gd name="T85" fmla="*/ 218 h 254"/>
                <a:gd name="T86" fmla="*/ 146 w 299"/>
                <a:gd name="T87" fmla="*/ 183 h 254"/>
                <a:gd name="T88" fmla="*/ 142 w 299"/>
                <a:gd name="T89" fmla="*/ 164 h 254"/>
                <a:gd name="T90" fmla="*/ 43 w 299"/>
                <a:gd name="T91" fmla="*/ 170 h 254"/>
                <a:gd name="T92" fmla="*/ 45 w 299"/>
                <a:gd name="T93" fmla="*/ 204 h 254"/>
                <a:gd name="T94" fmla="*/ 126 w 299"/>
                <a:gd name="T95" fmla="*/ 218 h 254"/>
                <a:gd name="T96" fmla="*/ 38 w 299"/>
                <a:gd name="T97" fmla="*/ 139 h 254"/>
                <a:gd name="T98" fmla="*/ 151 w 299"/>
                <a:gd name="T99" fmla="*/ 139 h 254"/>
                <a:gd name="T100" fmla="*/ 113 w 299"/>
                <a:gd name="T101" fmla="*/ 112 h 254"/>
                <a:gd name="T102" fmla="*/ 113 w 299"/>
                <a:gd name="T103" fmla="*/ 41 h 254"/>
                <a:gd name="T104" fmla="*/ 123 w 299"/>
                <a:gd name="T105" fmla="*/ 32 h 254"/>
                <a:gd name="T106" fmla="*/ 130 w 299"/>
                <a:gd name="T107" fmla="*/ 19 h 254"/>
                <a:gd name="T108" fmla="*/ 51 w 299"/>
                <a:gd name="T109" fmla="*/ 32 h 254"/>
                <a:gd name="T110" fmla="*/ 68 w 299"/>
                <a:gd name="T111" fmla="*/ 32 h 254"/>
                <a:gd name="T112" fmla="*/ 68 w 299"/>
                <a:gd name="T113" fmla="*/ 107 h 254"/>
                <a:gd name="T114" fmla="*/ 63 w 299"/>
                <a:gd name="T115" fmla="*/ 1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254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8172826" y="4969295"/>
              <a:ext cx="501597" cy="584230"/>
            </a:xfrm>
            <a:custGeom>
              <a:avLst/>
              <a:gdLst>
                <a:gd name="T0" fmla="*/ 153 w 293"/>
                <a:gd name="T1" fmla="*/ 41 h 341"/>
                <a:gd name="T2" fmla="*/ 183 w 293"/>
                <a:gd name="T3" fmla="*/ 224 h 341"/>
                <a:gd name="T4" fmla="*/ 29 w 293"/>
                <a:gd name="T5" fmla="*/ 254 h 341"/>
                <a:gd name="T6" fmla="*/ 0 w 293"/>
                <a:gd name="T7" fmla="*/ 70 h 341"/>
                <a:gd name="T8" fmla="*/ 99 w 293"/>
                <a:gd name="T9" fmla="*/ 279 h 341"/>
                <a:gd name="T10" fmla="*/ 110 w 293"/>
                <a:gd name="T11" fmla="*/ 260 h 341"/>
                <a:gd name="T12" fmla="*/ 70 w 293"/>
                <a:gd name="T13" fmla="*/ 279 h 341"/>
                <a:gd name="T14" fmla="*/ 93 w 293"/>
                <a:gd name="T15" fmla="*/ 317 h 341"/>
                <a:gd name="T16" fmla="*/ 148 w 293"/>
                <a:gd name="T17" fmla="*/ 338 h 341"/>
                <a:gd name="T18" fmla="*/ 207 w 293"/>
                <a:gd name="T19" fmla="*/ 288 h 341"/>
                <a:gd name="T20" fmla="*/ 278 w 293"/>
                <a:gd name="T21" fmla="*/ 284 h 341"/>
                <a:gd name="T22" fmla="*/ 239 w 293"/>
                <a:gd name="T23" fmla="*/ 233 h 341"/>
                <a:gd name="T24" fmla="*/ 184 w 293"/>
                <a:gd name="T25" fmla="*/ 291 h 341"/>
                <a:gd name="T26" fmla="*/ 122 w 293"/>
                <a:gd name="T27" fmla="*/ 321 h 341"/>
                <a:gd name="T28" fmla="*/ 99 w 293"/>
                <a:gd name="T29" fmla="*/ 279 h 341"/>
                <a:gd name="T30" fmla="*/ 39 w 293"/>
                <a:gd name="T31" fmla="*/ 11 h 341"/>
                <a:gd name="T32" fmla="*/ 139 w 293"/>
                <a:gd name="T33" fmla="*/ 0 h 341"/>
                <a:gd name="T34" fmla="*/ 140 w 293"/>
                <a:gd name="T35" fmla="*/ 37 h 341"/>
                <a:gd name="T36" fmla="*/ 123 w 293"/>
                <a:gd name="T37" fmla="*/ 17 h 341"/>
                <a:gd name="T38" fmla="*/ 61 w 293"/>
                <a:gd name="T39" fmla="*/ 37 h 341"/>
                <a:gd name="T40" fmla="*/ 21 w 293"/>
                <a:gd name="T41" fmla="*/ 210 h 341"/>
                <a:gd name="T42" fmla="*/ 55 w 293"/>
                <a:gd name="T43" fmla="*/ 217 h 341"/>
                <a:gd name="T44" fmla="*/ 21 w 293"/>
                <a:gd name="T45" fmla="*/ 210 h 341"/>
                <a:gd name="T46" fmla="*/ 21 w 293"/>
                <a:gd name="T47" fmla="*/ 93 h 341"/>
                <a:gd name="T48" fmla="*/ 38 w 293"/>
                <a:gd name="T49" fmla="*/ 90 h 341"/>
                <a:gd name="T50" fmla="*/ 21 w 293"/>
                <a:gd name="T51" fmla="*/ 136 h 341"/>
                <a:gd name="T52" fmla="*/ 38 w 293"/>
                <a:gd name="T53" fmla="*/ 140 h 341"/>
                <a:gd name="T54" fmla="*/ 21 w 293"/>
                <a:gd name="T55" fmla="*/ 136 h 341"/>
                <a:gd name="T56" fmla="*/ 21 w 293"/>
                <a:gd name="T57" fmla="*/ 130 h 341"/>
                <a:gd name="T58" fmla="*/ 38 w 293"/>
                <a:gd name="T59" fmla="*/ 127 h 341"/>
                <a:gd name="T60" fmla="*/ 21 w 293"/>
                <a:gd name="T61" fmla="*/ 118 h 341"/>
                <a:gd name="T62" fmla="*/ 38 w 293"/>
                <a:gd name="T63" fmla="*/ 121 h 341"/>
                <a:gd name="T64" fmla="*/ 21 w 293"/>
                <a:gd name="T65" fmla="*/ 118 h 341"/>
                <a:gd name="T66" fmla="*/ 21 w 293"/>
                <a:gd name="T67" fmla="*/ 112 h 341"/>
                <a:gd name="T68" fmla="*/ 38 w 293"/>
                <a:gd name="T69" fmla="*/ 108 h 341"/>
                <a:gd name="T70" fmla="*/ 21 w 293"/>
                <a:gd name="T71" fmla="*/ 99 h 341"/>
                <a:gd name="T72" fmla="*/ 38 w 293"/>
                <a:gd name="T73" fmla="*/ 103 h 341"/>
                <a:gd name="T74" fmla="*/ 21 w 293"/>
                <a:gd name="T75" fmla="*/ 99 h 341"/>
                <a:gd name="T76" fmla="*/ 21 w 293"/>
                <a:gd name="T77" fmla="*/ 158 h 341"/>
                <a:gd name="T78" fmla="*/ 38 w 293"/>
                <a:gd name="T79" fmla="*/ 155 h 341"/>
                <a:gd name="T80" fmla="*/ 21 w 293"/>
                <a:gd name="T81" fmla="*/ 201 h 341"/>
                <a:gd name="T82" fmla="*/ 38 w 293"/>
                <a:gd name="T83" fmla="*/ 205 h 341"/>
                <a:gd name="T84" fmla="*/ 21 w 293"/>
                <a:gd name="T85" fmla="*/ 201 h 341"/>
                <a:gd name="T86" fmla="*/ 21 w 293"/>
                <a:gd name="T87" fmla="*/ 195 h 341"/>
                <a:gd name="T88" fmla="*/ 38 w 293"/>
                <a:gd name="T89" fmla="*/ 192 h 341"/>
                <a:gd name="T90" fmla="*/ 21 w 293"/>
                <a:gd name="T91" fmla="*/ 183 h 341"/>
                <a:gd name="T92" fmla="*/ 38 w 293"/>
                <a:gd name="T93" fmla="*/ 186 h 341"/>
                <a:gd name="T94" fmla="*/ 21 w 293"/>
                <a:gd name="T95" fmla="*/ 183 h 341"/>
                <a:gd name="T96" fmla="*/ 21 w 293"/>
                <a:gd name="T97" fmla="*/ 177 h 341"/>
                <a:gd name="T98" fmla="*/ 38 w 293"/>
                <a:gd name="T99" fmla="*/ 173 h 341"/>
                <a:gd name="T100" fmla="*/ 21 w 293"/>
                <a:gd name="T101" fmla="*/ 164 h 341"/>
                <a:gd name="T102" fmla="*/ 38 w 293"/>
                <a:gd name="T103" fmla="*/ 168 h 341"/>
                <a:gd name="T104" fmla="*/ 21 w 293"/>
                <a:gd name="T105" fmla="*/ 164 h 341"/>
                <a:gd name="T106" fmla="*/ 21 w 293"/>
                <a:gd name="T107" fmla="*/ 86 h 341"/>
                <a:gd name="T108" fmla="*/ 55 w 293"/>
                <a:gd name="T109" fmla="*/ 80 h 341"/>
                <a:gd name="T110" fmla="*/ 21 w 293"/>
                <a:gd name="T111" fmla="*/ 144 h 341"/>
                <a:gd name="T112" fmla="*/ 55 w 293"/>
                <a:gd name="T113" fmla="*/ 151 h 341"/>
                <a:gd name="T114" fmla="*/ 21 w 293"/>
                <a:gd name="T115" fmla="*/ 144 h 341"/>
                <a:gd name="T116" fmla="*/ 153 w 293"/>
                <a:gd name="T117" fmla="*/ 178 h 341"/>
                <a:gd name="T118" fmla="*/ 67 w 293"/>
                <a:gd name="T119" fmla="*/ 178 h 341"/>
                <a:gd name="T120" fmla="*/ 134 w 293"/>
                <a:gd name="T121" fmla="*/ 15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41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roup 14"/>
            <p:cNvGrpSpPr/>
            <p:nvPr/>
          </p:nvGrpSpPr>
          <p:grpSpPr>
            <a:xfrm>
              <a:off x="4169274" y="2796059"/>
              <a:ext cx="571258" cy="484420"/>
              <a:chOff x="4130294" y="1070076"/>
              <a:chExt cx="635754" cy="539115"/>
            </a:xfrm>
            <a:solidFill>
              <a:schemeClr val="bg1"/>
            </a:solidFill>
          </p:grpSpPr>
          <p:sp>
            <p:nvSpPr>
              <p:cNvPr id="71" name="Freeform 15"/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"/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8018320" y="2741822"/>
              <a:ext cx="425826" cy="574866"/>
            </a:xfrm>
            <a:custGeom>
              <a:avLst/>
              <a:gdLst>
                <a:gd name="T0" fmla="*/ 94 w 237"/>
                <a:gd name="T1" fmla="*/ 124 h 320"/>
                <a:gd name="T2" fmla="*/ 26 w 237"/>
                <a:gd name="T3" fmla="*/ 197 h 320"/>
                <a:gd name="T4" fmla="*/ 118 w 237"/>
                <a:gd name="T5" fmla="*/ 291 h 320"/>
                <a:gd name="T6" fmla="*/ 26 w 237"/>
                <a:gd name="T7" fmla="*/ 281 h 320"/>
                <a:gd name="T8" fmla="*/ 118 w 237"/>
                <a:gd name="T9" fmla="*/ 291 h 320"/>
                <a:gd name="T10" fmla="*/ 110 w 237"/>
                <a:gd name="T11" fmla="*/ 220 h 320"/>
                <a:gd name="T12" fmla="*/ 26 w 237"/>
                <a:gd name="T13" fmla="*/ 230 h 320"/>
                <a:gd name="T14" fmla="*/ 126 w 237"/>
                <a:gd name="T15" fmla="*/ 250 h 320"/>
                <a:gd name="T16" fmla="*/ 26 w 237"/>
                <a:gd name="T17" fmla="*/ 240 h 320"/>
                <a:gd name="T18" fmla="*/ 126 w 237"/>
                <a:gd name="T19" fmla="*/ 250 h 320"/>
                <a:gd name="T20" fmla="*/ 78 w 237"/>
                <a:gd name="T21" fmla="*/ 261 h 320"/>
                <a:gd name="T22" fmla="*/ 26 w 237"/>
                <a:gd name="T23" fmla="*/ 271 h 320"/>
                <a:gd name="T24" fmla="*/ 125 w 237"/>
                <a:gd name="T25" fmla="*/ 165 h 320"/>
                <a:gd name="T26" fmla="*/ 141 w 237"/>
                <a:gd name="T27" fmla="*/ 152 h 320"/>
                <a:gd name="T28" fmla="*/ 153 w 237"/>
                <a:gd name="T29" fmla="*/ 137 h 320"/>
                <a:gd name="T30" fmla="*/ 141 w 237"/>
                <a:gd name="T31" fmla="*/ 124 h 320"/>
                <a:gd name="T32" fmla="*/ 125 w 237"/>
                <a:gd name="T33" fmla="*/ 137 h 320"/>
                <a:gd name="T34" fmla="*/ 113 w 237"/>
                <a:gd name="T35" fmla="*/ 152 h 320"/>
                <a:gd name="T36" fmla="*/ 125 w 237"/>
                <a:gd name="T37" fmla="*/ 165 h 320"/>
                <a:gd name="T38" fmla="*/ 119 w 237"/>
                <a:gd name="T39" fmla="*/ 95 h 320"/>
                <a:gd name="T40" fmla="*/ 122 w 237"/>
                <a:gd name="T41" fmla="*/ 72 h 320"/>
                <a:gd name="T42" fmla="*/ 119 w 237"/>
                <a:gd name="T43" fmla="*/ 87 h 320"/>
                <a:gd name="T44" fmla="*/ 115 w 237"/>
                <a:gd name="T45" fmla="*/ 84 h 320"/>
                <a:gd name="T46" fmla="*/ 107 w 237"/>
                <a:gd name="T47" fmla="*/ 83 h 320"/>
                <a:gd name="T48" fmla="*/ 29 w 237"/>
                <a:gd name="T49" fmla="*/ 58 h 320"/>
                <a:gd name="T50" fmla="*/ 115 w 237"/>
                <a:gd name="T51" fmla="*/ 3 h 320"/>
                <a:gd name="T52" fmla="*/ 119 w 237"/>
                <a:gd name="T53" fmla="*/ 0 h 320"/>
                <a:gd name="T54" fmla="*/ 122 w 237"/>
                <a:gd name="T55" fmla="*/ 58 h 320"/>
                <a:gd name="T56" fmla="*/ 171 w 237"/>
                <a:gd name="T57" fmla="*/ 320 h 320"/>
                <a:gd name="T58" fmla="*/ 0 w 237"/>
                <a:gd name="T59" fmla="*/ 292 h 320"/>
                <a:gd name="T60" fmla="*/ 60 w 237"/>
                <a:gd name="T61" fmla="*/ 162 h 320"/>
                <a:gd name="T62" fmla="*/ 60 w 237"/>
                <a:gd name="T63" fmla="*/ 138 h 320"/>
                <a:gd name="T64" fmla="*/ 60 w 237"/>
                <a:gd name="T65" fmla="*/ 162 h 320"/>
                <a:gd name="T66" fmla="*/ 88 w 237"/>
                <a:gd name="T67" fmla="*/ 180 h 320"/>
                <a:gd name="T68" fmla="*/ 78 w 237"/>
                <a:gd name="T69" fmla="*/ 191 h 320"/>
                <a:gd name="T70" fmla="*/ 75 w 237"/>
                <a:gd name="T71" fmla="*/ 184 h 320"/>
                <a:gd name="T72" fmla="*/ 45 w 237"/>
                <a:gd name="T73" fmla="*/ 191 h 320"/>
                <a:gd name="T74" fmla="*/ 42 w 237"/>
                <a:gd name="T75" fmla="*/ 184 h 320"/>
                <a:gd name="T76" fmla="*/ 32 w 237"/>
                <a:gd name="T77" fmla="*/ 191 h 320"/>
                <a:gd name="T78" fmla="*/ 47 w 237"/>
                <a:gd name="T79" fmla="*/ 165 h 320"/>
                <a:gd name="T80" fmla="*/ 197 w 237"/>
                <a:gd name="T81" fmla="*/ 58 h 320"/>
                <a:gd name="T82" fmla="*/ 237 w 237"/>
                <a:gd name="T83" fmla="*/ 87 h 320"/>
                <a:gd name="T84" fmla="*/ 209 w 237"/>
                <a:gd name="T85" fmla="*/ 320 h 320"/>
                <a:gd name="T86" fmla="*/ 197 w 237"/>
                <a:gd name="T87" fmla="*/ 5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320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Box 41"/>
          <p:cNvSpPr txBox="1"/>
          <p:nvPr/>
        </p:nvSpPr>
        <p:spPr>
          <a:xfrm>
            <a:off x="595147" y="2153878"/>
            <a:ext cx="1885719" cy="477011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595148" y="1965062"/>
            <a:ext cx="1728161" cy="25390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595147" y="3474750"/>
            <a:ext cx="1885719" cy="477011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595148" y="3285934"/>
            <a:ext cx="1728161" cy="25390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6660667" y="2153878"/>
            <a:ext cx="1885719" cy="477011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6660668" y="1965062"/>
            <a:ext cx="1728161" cy="25390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1"/>
          <p:cNvSpPr txBox="1"/>
          <p:nvPr/>
        </p:nvSpPr>
        <p:spPr>
          <a:xfrm>
            <a:off x="6660667" y="3474750"/>
            <a:ext cx="1885719" cy="477011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170"/>
          <p:cNvSpPr txBox="1"/>
          <p:nvPr/>
        </p:nvSpPr>
        <p:spPr>
          <a:xfrm>
            <a:off x="6660668" y="3285934"/>
            <a:ext cx="1728161" cy="25390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同心圆 34"/>
          <p:cNvSpPr/>
          <p:nvPr/>
        </p:nvSpPr>
        <p:spPr>
          <a:xfrm>
            <a:off x="682591" y="2336900"/>
            <a:ext cx="2610971" cy="2611114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1016022" y="2444911"/>
            <a:ext cx="1944110" cy="1944216"/>
          </a:xfrm>
          <a:prstGeom prst="donut">
            <a:avLst>
              <a:gd name="adj" fmla="val 7852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635000" extrusionH="95250" prstMaterial="flat">
            <a:bevelT h="57150"/>
            <a:bevelB h="571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1340040" y="2502983"/>
            <a:ext cx="1296073" cy="1296144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270000" extrusionH="95250" prstMaterial="flat">
            <a:bevelT w="44450" h="25400"/>
            <a:bevelB w="44450" h="254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1600643" y="2714942"/>
            <a:ext cx="774868" cy="774910"/>
          </a:xfrm>
          <a:prstGeom prst="donut">
            <a:avLst>
              <a:gd name="adj" fmla="val 12925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905000" extrusionH="95250" prstMaterial="flat">
            <a:bevelT w="38100" h="19050"/>
            <a:bevelB w="38100" h="19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flipV="1">
            <a:off x="1826069" y="2787775"/>
            <a:ext cx="324018" cy="3240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2374900"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426717" y="1424808"/>
            <a:ext cx="2844526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569901" y="1899010"/>
            <a:ext cx="270134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804738" y="2390996"/>
            <a:ext cx="2466505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182761" y="3110984"/>
            <a:ext cx="2088483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452776" y="3823799"/>
            <a:ext cx="1818468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TextBox 79"/>
          <p:cNvSpPr txBox="1"/>
          <p:nvPr/>
        </p:nvSpPr>
        <p:spPr>
          <a:xfrm>
            <a:off x="5442667" y="3615062"/>
            <a:ext cx="2304087" cy="342656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43309" y="3548228"/>
            <a:ext cx="1028998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42667" y="3011768"/>
            <a:ext cx="2304087" cy="342656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43309" y="2846150"/>
            <a:ext cx="1028998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42667" y="2408475"/>
            <a:ext cx="2304087" cy="342656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243309" y="2133225"/>
            <a:ext cx="1028998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42667" y="1805181"/>
            <a:ext cx="2304087" cy="342656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43309" y="1648839"/>
            <a:ext cx="1028998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42667" y="1201888"/>
            <a:ext cx="2304087" cy="342656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43309" y="1159474"/>
            <a:ext cx="1028998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7991" y="977667"/>
            <a:ext cx="3967732" cy="21832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991" y="3208162"/>
            <a:ext cx="3967732" cy="923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1719" y="977667"/>
            <a:ext cx="3964291" cy="21832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7314" y="3208160"/>
            <a:ext cx="3968418" cy="9272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992" y="4256636"/>
            <a:ext cx="7988017" cy="415498"/>
          </a:xfrm>
          <a:prstGeom prst="rect">
            <a:avLst/>
          </a:prstGeom>
          <a:noFill/>
        </p:spPr>
        <p:txBody>
          <a:bodyPr wrap="square" lIns="0" tIns="0" rIns="0" bIns="0" numCol="1" spcCol="25599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804223" y="3601162"/>
            <a:ext cx="3481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更多模版：芒果派旗舰店芒果派</a:t>
            </a:r>
            <a:endParaRPr lang="en-US" altLang="zh-CN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804223" y="3373074"/>
            <a:ext cx="1149033" cy="153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4879234" y="3604663"/>
            <a:ext cx="348198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4879234" y="3376575"/>
            <a:ext cx="1149033" cy="153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58c5f3977fb45副本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8" name="TextBox 11"/>
          <p:cNvSpPr txBox="1"/>
          <p:nvPr/>
        </p:nvSpPr>
        <p:spPr>
          <a:xfrm>
            <a:off x="3443699" y="1906205"/>
            <a:ext cx="2431754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3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360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3308973" y="1808090"/>
            <a:ext cx="0" cy="142041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/>
          <p:nvPr/>
        </p:nvSpPr>
        <p:spPr>
          <a:xfrm>
            <a:off x="2055189" y="2982336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02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1907704" y="1781931"/>
            <a:ext cx="1050058" cy="10501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621575" y="2891323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673929" y="2891323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036956" y="1946841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50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3621575" y="3097300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4673929" y="3097300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更多模版：亮亮图文旗舰店https://liangliangtuwen.tmall.com">
  <a:themeElements>
    <a:clrScheme name="自定义 92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0A9DD"/>
      </a:accent1>
      <a:accent2>
        <a:srgbClr val="52B98C"/>
      </a:accent2>
      <a:accent3>
        <a:srgbClr val="20A9DD"/>
      </a:accent3>
      <a:accent4>
        <a:srgbClr val="52B98C"/>
      </a:accent4>
      <a:accent5>
        <a:srgbClr val="20A9DD"/>
      </a:accent5>
      <a:accent6>
        <a:srgbClr val="52B98C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3884</Words>
  <Application>Microsoft Office PowerPoint</Application>
  <PresentationFormat>全屏显示(16:9)</PresentationFormat>
  <Paragraphs>289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HelveticaNeueLT Pro 35 Th</vt:lpstr>
      <vt:lpstr>冬青黑体简体中文 W3</vt:lpstr>
      <vt:lpstr>方正兰亭黑简体</vt:lpstr>
      <vt:lpstr>宋体</vt:lpstr>
      <vt:lpstr>微软雅黑</vt:lpstr>
      <vt:lpstr>Arial</vt:lpstr>
      <vt:lpstr>Calibri</vt:lpstr>
      <vt:lpstr>Franklin Gothic Book</vt:lpstr>
      <vt:lpstr>Franklin Gothic Medium</vt:lpstr>
      <vt:lpstr>Impact</vt:lpstr>
      <vt:lpstr>更多模版：亮亮图文旗舰店https://liangliangtuwen.tmall.com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更多模版：亮亮图文旗舰店https:/liangliangtuwen.tmall.com</cp:keywords>
  <cp:lastModifiedBy>天 下</cp:lastModifiedBy>
  <cp:revision>5</cp:revision>
  <dcterms:created xsi:type="dcterms:W3CDTF">2014-11-09T01:07:00Z</dcterms:created>
  <dcterms:modified xsi:type="dcterms:W3CDTF">2021-01-06T01:50:29Z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