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9387" r:id="rId2"/>
    <p:sldId id="9495" r:id="rId3"/>
    <p:sldId id="9496" r:id="rId4"/>
    <p:sldId id="9472" r:id="rId5"/>
    <p:sldId id="9479" r:id="rId6"/>
    <p:sldId id="9487" r:id="rId7"/>
    <p:sldId id="9490" r:id="rId8"/>
    <p:sldId id="9493" r:id="rId9"/>
    <p:sldId id="9497" r:id="rId10"/>
    <p:sldId id="9473" r:id="rId11"/>
    <p:sldId id="9478" r:id="rId12"/>
    <p:sldId id="9481" r:id="rId13"/>
    <p:sldId id="9482" r:id="rId14"/>
    <p:sldId id="9486" r:id="rId15"/>
    <p:sldId id="9498" r:id="rId16"/>
    <p:sldId id="9471" r:id="rId17"/>
    <p:sldId id="9474" r:id="rId18"/>
    <p:sldId id="9483" r:id="rId19"/>
    <p:sldId id="9491" r:id="rId20"/>
    <p:sldId id="9492" r:id="rId21"/>
    <p:sldId id="9499" r:id="rId22"/>
    <p:sldId id="9475" r:id="rId23"/>
    <p:sldId id="9477" r:id="rId24"/>
    <p:sldId id="9480" r:id="rId25"/>
    <p:sldId id="9484" r:id="rId26"/>
    <p:sldId id="9470"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60"/>
    <a:srgbClr val="FFFFFF"/>
    <a:srgbClr val="C00000"/>
    <a:srgbClr val="007457"/>
    <a:srgbClr val="F08200"/>
    <a:srgbClr val="501622"/>
    <a:srgbClr val="FDAD3F"/>
    <a:srgbClr val="29ABE2"/>
    <a:srgbClr val="215BB5"/>
    <a:srgbClr val="FF3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3" autoAdjust="0"/>
    <p:restoredTop sz="95394" autoAdjust="0"/>
  </p:normalViewPr>
  <p:slideViewPr>
    <p:cSldViewPr>
      <p:cViewPr varScale="1">
        <p:scale>
          <a:sx n="105" d="100"/>
          <a:sy n="105" d="100"/>
        </p:scale>
        <p:origin x="636" y="150"/>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area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87C-4F52-B261-AF3445FB0649}"/>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87C-4F52-B261-AF3445FB0649}"/>
            </c:ext>
          </c:extLst>
        </c:ser>
        <c:dLbls>
          <c:showLegendKey val="0"/>
          <c:showVal val="0"/>
          <c:showCatName val="0"/>
          <c:showSerName val="0"/>
          <c:showPercent val="0"/>
          <c:showBubbleSize val="0"/>
        </c:dLbls>
        <c:axId val="1597835680"/>
        <c:axId val="1597882160"/>
      </c:areaChart>
      <c:catAx>
        <c:axId val="1597835680"/>
        <c:scaling>
          <c:orientation val="minMax"/>
        </c:scaling>
        <c:delete val="1"/>
        <c:axPos val="b"/>
        <c:numFmt formatCode="General" sourceLinked="0"/>
        <c:majorTickMark val="out"/>
        <c:minorTickMark val="none"/>
        <c:tickLblPos val="nextTo"/>
        <c:crossAx val="1597882160"/>
        <c:crosses val="autoZero"/>
        <c:auto val="1"/>
        <c:lblAlgn val="ctr"/>
        <c:lblOffset val="100"/>
        <c:noMultiLvlLbl val="0"/>
      </c:catAx>
      <c:valAx>
        <c:axId val="159788216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597835680"/>
        <c:crosses val="autoZero"/>
        <c:crossBetween val="midCat"/>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4"/>
            </a:solidFill>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c:v>
                </c:pt>
                <c:pt idx="1">
                  <c:v>2.5</c:v>
                </c:pt>
                <c:pt idx="2">
                  <c:v>3.5</c:v>
                </c:pt>
                <c:pt idx="3">
                  <c:v>4.5</c:v>
                </c:pt>
              </c:numCache>
            </c:numRef>
          </c:val>
          <c:extLst>
            <c:ext xmlns:c16="http://schemas.microsoft.com/office/drawing/2014/chart" uri="{C3380CC4-5D6E-409C-BE32-E72D297353CC}">
              <c16:uniqueId val="{00000000-8809-4EF9-A6F2-323CD71E60A2}"/>
            </c:ext>
          </c:extLst>
        </c:ser>
        <c:ser>
          <c:idx val="1"/>
          <c:order val="1"/>
          <c:tx>
            <c:strRef>
              <c:f>Sheet1!$C$1</c:f>
              <c:strCache>
                <c:ptCount val="1"/>
                <c:pt idx="0">
                  <c:v>Series 2</c:v>
                </c:pt>
              </c:strCache>
            </c:strRef>
          </c:tx>
          <c:spPr>
            <a:solidFill>
              <a:schemeClr val="accent3"/>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4</c:v>
                </c:pt>
                <c:pt idx="1">
                  <c:v>4.4000000000000004</c:v>
                </c:pt>
                <c:pt idx="2">
                  <c:v>1.8</c:v>
                </c:pt>
                <c:pt idx="3">
                  <c:v>2.8</c:v>
                </c:pt>
              </c:numCache>
            </c:numRef>
          </c:val>
          <c:extLst>
            <c:ext xmlns:c16="http://schemas.microsoft.com/office/drawing/2014/chart" uri="{C3380CC4-5D6E-409C-BE32-E72D297353CC}">
              <c16:uniqueId val="{00000001-8809-4EF9-A6F2-323CD71E60A2}"/>
            </c:ext>
          </c:extLst>
        </c:ser>
        <c:dLbls>
          <c:showLegendKey val="0"/>
          <c:showVal val="0"/>
          <c:showCatName val="0"/>
          <c:showSerName val="0"/>
          <c:showPercent val="0"/>
          <c:showBubbleSize val="0"/>
        </c:dLbls>
        <c:axId val="1597867600"/>
        <c:axId val="1598024400"/>
      </c:areaChart>
      <c:catAx>
        <c:axId val="1597867600"/>
        <c:scaling>
          <c:orientation val="minMax"/>
        </c:scaling>
        <c:delete val="1"/>
        <c:axPos val="b"/>
        <c:numFmt formatCode="General" sourceLinked="0"/>
        <c:majorTickMark val="out"/>
        <c:minorTickMark val="none"/>
        <c:tickLblPos val="nextTo"/>
        <c:crossAx val="1598024400"/>
        <c:crosses val="autoZero"/>
        <c:auto val="1"/>
        <c:lblAlgn val="ctr"/>
        <c:lblOffset val="100"/>
        <c:noMultiLvlLbl val="0"/>
      </c:catAx>
      <c:valAx>
        <c:axId val="159802440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597867600"/>
        <c:crosses val="autoZero"/>
        <c:crossBetween val="midCat"/>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3"/>
            </a:solidFill>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3</c:v>
                </c:pt>
                <c:pt idx="2">
                  <c:v>3.5</c:v>
                </c:pt>
                <c:pt idx="3">
                  <c:v>4.5</c:v>
                </c:pt>
              </c:numCache>
            </c:numRef>
          </c:val>
          <c:extLst>
            <c:ext xmlns:c16="http://schemas.microsoft.com/office/drawing/2014/chart" uri="{C3380CC4-5D6E-409C-BE32-E72D297353CC}">
              <c16:uniqueId val="{00000000-D771-49F1-9D6E-1BFB1D83A18F}"/>
            </c:ext>
          </c:extLst>
        </c:ser>
        <c:ser>
          <c:idx val="1"/>
          <c:order val="1"/>
          <c:tx>
            <c:strRef>
              <c:f>Sheet1!$C$1</c:f>
              <c:strCache>
                <c:ptCount val="1"/>
                <c:pt idx="0">
                  <c:v>Series 2</c:v>
                </c:pt>
              </c:strCache>
            </c:strRef>
          </c:tx>
          <c:spPr>
            <a:solidFill>
              <a:schemeClr val="accent2"/>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c:v>
                </c:pt>
                <c:pt idx="2">
                  <c:v>1.8</c:v>
                </c:pt>
                <c:pt idx="3">
                  <c:v>2.8</c:v>
                </c:pt>
              </c:numCache>
            </c:numRef>
          </c:val>
          <c:extLst>
            <c:ext xmlns:c16="http://schemas.microsoft.com/office/drawing/2014/chart" uri="{C3380CC4-5D6E-409C-BE32-E72D297353CC}">
              <c16:uniqueId val="{00000001-D771-49F1-9D6E-1BFB1D83A18F}"/>
            </c:ext>
          </c:extLst>
        </c:ser>
        <c:dLbls>
          <c:showLegendKey val="0"/>
          <c:showVal val="0"/>
          <c:showCatName val="0"/>
          <c:showSerName val="0"/>
          <c:showPercent val="0"/>
          <c:showBubbleSize val="0"/>
        </c:dLbls>
        <c:axId val="1597953840"/>
        <c:axId val="1597903440"/>
      </c:areaChart>
      <c:catAx>
        <c:axId val="1597953840"/>
        <c:scaling>
          <c:orientation val="minMax"/>
        </c:scaling>
        <c:delete val="1"/>
        <c:axPos val="b"/>
        <c:numFmt formatCode="General" sourceLinked="0"/>
        <c:majorTickMark val="out"/>
        <c:minorTickMark val="none"/>
        <c:tickLblPos val="nextTo"/>
        <c:crossAx val="1597903440"/>
        <c:crosses val="autoZero"/>
        <c:auto val="1"/>
        <c:lblAlgn val="ctr"/>
        <c:lblOffset val="100"/>
        <c:noMultiLvlLbl val="0"/>
      </c:catAx>
      <c:valAx>
        <c:axId val="159790344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597953840"/>
        <c:crosses val="autoZero"/>
        <c:crossBetween val="midCat"/>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8F9-4E91-8561-0FBA30B101B0}"/>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8F9-4E91-8561-0FBA30B101B0}"/>
            </c:ext>
          </c:extLst>
        </c:ser>
        <c:dLbls>
          <c:showLegendKey val="0"/>
          <c:showVal val="0"/>
          <c:showCatName val="0"/>
          <c:showSerName val="0"/>
          <c:showPercent val="0"/>
          <c:showBubbleSize val="0"/>
        </c:dLbls>
        <c:gapWidth val="150"/>
        <c:axId val="1597866480"/>
        <c:axId val="1597874320"/>
      </c:barChart>
      <c:catAx>
        <c:axId val="1597866480"/>
        <c:scaling>
          <c:orientation val="minMax"/>
        </c:scaling>
        <c:delete val="1"/>
        <c:axPos val="b"/>
        <c:numFmt formatCode="General" sourceLinked="0"/>
        <c:majorTickMark val="out"/>
        <c:minorTickMark val="none"/>
        <c:tickLblPos val="nextTo"/>
        <c:crossAx val="1597874320"/>
        <c:crosses val="autoZero"/>
        <c:auto val="1"/>
        <c:lblAlgn val="ctr"/>
        <c:lblOffset val="100"/>
        <c:noMultiLvlLbl val="0"/>
      </c:catAx>
      <c:valAx>
        <c:axId val="159787432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crossAx val="1597866480"/>
        <c:crosses val="autoZero"/>
        <c:crossBetween val="between"/>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c:v>
                </c:pt>
                <c:pt idx="1">
                  <c:v>2.5</c:v>
                </c:pt>
                <c:pt idx="2">
                  <c:v>3.5</c:v>
                </c:pt>
                <c:pt idx="3">
                  <c:v>4.5</c:v>
                </c:pt>
              </c:numCache>
            </c:numRef>
          </c:val>
          <c:extLst>
            <c:ext xmlns:c16="http://schemas.microsoft.com/office/drawing/2014/chart" uri="{C3380CC4-5D6E-409C-BE32-E72D297353CC}">
              <c16:uniqueId val="{00000000-B453-4BC0-90A6-40C6B96E1511}"/>
            </c:ext>
          </c:extLst>
        </c:ser>
        <c:ser>
          <c:idx val="1"/>
          <c:order val="1"/>
          <c:tx>
            <c:strRef>
              <c:f>Sheet1!$C$1</c:f>
              <c:strCache>
                <c:ptCount val="1"/>
                <c:pt idx="0">
                  <c:v>Series 2</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4</c:v>
                </c:pt>
                <c:pt idx="1">
                  <c:v>4.4000000000000004</c:v>
                </c:pt>
                <c:pt idx="2">
                  <c:v>1.8</c:v>
                </c:pt>
                <c:pt idx="3">
                  <c:v>2.8</c:v>
                </c:pt>
              </c:numCache>
            </c:numRef>
          </c:val>
          <c:extLst>
            <c:ext xmlns:c16="http://schemas.microsoft.com/office/drawing/2014/chart" uri="{C3380CC4-5D6E-409C-BE32-E72D297353CC}">
              <c16:uniqueId val="{00000001-B453-4BC0-90A6-40C6B96E1511}"/>
            </c:ext>
          </c:extLst>
        </c:ser>
        <c:dLbls>
          <c:showLegendKey val="0"/>
          <c:showVal val="0"/>
          <c:showCatName val="0"/>
          <c:showSerName val="0"/>
          <c:showPercent val="0"/>
          <c:showBubbleSize val="0"/>
        </c:dLbls>
        <c:gapWidth val="150"/>
        <c:axId val="1597840160"/>
        <c:axId val="1598039520"/>
      </c:barChart>
      <c:catAx>
        <c:axId val="1597840160"/>
        <c:scaling>
          <c:orientation val="minMax"/>
        </c:scaling>
        <c:delete val="1"/>
        <c:axPos val="b"/>
        <c:numFmt formatCode="General" sourceLinked="0"/>
        <c:majorTickMark val="out"/>
        <c:minorTickMark val="none"/>
        <c:tickLblPos val="nextTo"/>
        <c:crossAx val="1598039520"/>
        <c:crosses val="autoZero"/>
        <c:auto val="1"/>
        <c:lblAlgn val="ctr"/>
        <c:lblOffset val="100"/>
        <c:noMultiLvlLbl val="0"/>
      </c:catAx>
      <c:valAx>
        <c:axId val="159803952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crossAx val="1597840160"/>
        <c:crosses val="autoZero"/>
        <c:crossBetween val="between"/>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3</c:v>
                </c:pt>
                <c:pt idx="2">
                  <c:v>3.5</c:v>
                </c:pt>
                <c:pt idx="3">
                  <c:v>4.5</c:v>
                </c:pt>
              </c:numCache>
            </c:numRef>
          </c:val>
          <c:extLst>
            <c:ext xmlns:c16="http://schemas.microsoft.com/office/drawing/2014/chart" uri="{C3380CC4-5D6E-409C-BE32-E72D297353CC}">
              <c16:uniqueId val="{00000000-9D8E-440B-AB13-E721F0382C33}"/>
            </c:ext>
          </c:extLst>
        </c:ser>
        <c:ser>
          <c:idx val="1"/>
          <c:order val="1"/>
          <c:tx>
            <c:strRef>
              <c:f>Sheet1!$C$1</c:f>
              <c:strCache>
                <c:ptCount val="1"/>
                <c:pt idx="0">
                  <c:v>Series 2</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c:v>
                </c:pt>
                <c:pt idx="2">
                  <c:v>1.8</c:v>
                </c:pt>
                <c:pt idx="3">
                  <c:v>2.8</c:v>
                </c:pt>
              </c:numCache>
            </c:numRef>
          </c:val>
          <c:extLst>
            <c:ext xmlns:c16="http://schemas.microsoft.com/office/drawing/2014/chart" uri="{C3380CC4-5D6E-409C-BE32-E72D297353CC}">
              <c16:uniqueId val="{00000001-9D8E-440B-AB13-E721F0382C33}"/>
            </c:ext>
          </c:extLst>
        </c:ser>
        <c:dLbls>
          <c:showLegendKey val="0"/>
          <c:showVal val="0"/>
          <c:showCatName val="0"/>
          <c:showSerName val="0"/>
          <c:showPercent val="0"/>
          <c:showBubbleSize val="0"/>
        </c:dLbls>
        <c:gapWidth val="150"/>
        <c:axId val="1597839600"/>
        <c:axId val="1597834560"/>
      </c:barChart>
      <c:catAx>
        <c:axId val="1597839600"/>
        <c:scaling>
          <c:orientation val="minMax"/>
        </c:scaling>
        <c:delete val="1"/>
        <c:axPos val="b"/>
        <c:numFmt formatCode="General" sourceLinked="0"/>
        <c:majorTickMark val="out"/>
        <c:minorTickMark val="none"/>
        <c:tickLblPos val="nextTo"/>
        <c:crossAx val="1597834560"/>
        <c:crosses val="autoZero"/>
        <c:auto val="1"/>
        <c:lblAlgn val="ctr"/>
        <c:lblOffset val="100"/>
        <c:noMultiLvlLbl val="0"/>
      </c:catAx>
      <c:valAx>
        <c:axId val="1597834560"/>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crossAx val="1597839600"/>
        <c:crosses val="autoZero"/>
        <c:crossBetween val="between"/>
      </c:valAx>
    </c:plotArea>
    <c:plotVisOnly val="1"/>
    <c:dispBlanksAs val="gap"/>
    <c:showDLblsOverMax val="0"/>
  </c:chart>
  <c:txPr>
    <a:bodyPr/>
    <a:lstStyle/>
    <a:p>
      <a:pPr>
        <a:defRPr lang="zh-CN" sz="1800">
          <a:latin typeface="Arial" panose="020B0604020202020204" pitchFamily="34" charset="0"/>
          <a:ea typeface="微软雅黑" panose="020B0503020204020204" pitchFamily="34" charset="-122"/>
          <a:cs typeface="Lato Regular"/>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63EF2083-0386-4B43-BE3F-5071C6BB4FA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2021/1/6</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26</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D9A3FB-949F-4B3A-BDC9-400100DD86E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035824-65D5-478C-9E42-BB7BDE2C2B4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efault_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2021/1/6</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brightnessContrast bright="20000"/>
                      </a14:imgEffect>
                      <a14:imgEffect>
                        <a14:sharpenSoften amount="25000"/>
                      </a14:imgEffect>
                    </a14:imgLayer>
                  </a14:imgProps>
                </a:ext>
                <a:ext uri="{28A0092B-C50C-407E-A947-70E740481C1C}">
                  <a14:useLocalDpi xmlns:a14="http://schemas.microsoft.com/office/drawing/2010/main" val="0"/>
                </a:ext>
              </a:extLst>
            </a:blip>
            <a:srcRect/>
            <a:stretch>
              <a:fillRect t="-7745" b="-255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59"/>
          <p:cNvSpPr>
            <a:spLocks noChangeArrowheads="1"/>
          </p:cNvSpPr>
          <p:nvPr/>
        </p:nvSpPr>
        <p:spPr bwMode="auto">
          <a:xfrm>
            <a:off x="762000" y="1251079"/>
            <a:ext cx="7175351" cy="101566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dirty="0">
                <a:solidFill>
                  <a:schemeClr val="accent2"/>
                </a:solidFill>
                <a:cs typeface="Arial" panose="020B0604020202020204" pitchFamily="34" charset="0"/>
              </a:rPr>
              <a:t>化工化学</a:t>
            </a:r>
            <a:r>
              <a:rPr lang="en-US" altLang="zh-CN" sz="6600" dirty="0">
                <a:solidFill>
                  <a:schemeClr val="accent2"/>
                </a:solidFill>
                <a:cs typeface="Arial" panose="020B0604020202020204" pitchFamily="34" charset="0"/>
              </a:rPr>
              <a:t>PPT</a:t>
            </a:r>
            <a:r>
              <a:rPr lang="zh-CN" altLang="en-US" sz="6600" dirty="0">
                <a:solidFill>
                  <a:schemeClr val="accent2"/>
                </a:solidFill>
                <a:cs typeface="Arial" panose="020B0604020202020204" pitchFamily="34" charset="0"/>
              </a:rPr>
              <a:t>模版</a:t>
            </a:r>
            <a:r>
              <a:rPr lang="en-US" altLang="zh-CN" sz="6600" dirty="0">
                <a:solidFill>
                  <a:schemeClr val="accent2"/>
                </a:solidFill>
                <a:cs typeface="Arial" panose="020B0604020202020204" pitchFamily="34" charset="0"/>
              </a:rPr>
              <a:t> </a:t>
            </a:r>
            <a:endParaRPr lang="zh-CN" altLang="en-US" sz="8800" dirty="0">
              <a:solidFill>
                <a:schemeClr val="accent2"/>
              </a:solidFill>
              <a:cs typeface="Arial" panose="020B0604020202020204" pitchFamily="34" charset="0"/>
            </a:endParaRPr>
          </a:p>
        </p:txBody>
      </p:sp>
      <p:sp>
        <p:nvSpPr>
          <p:cNvPr id="17" name="矩形 259"/>
          <p:cNvSpPr>
            <a:spLocks noChangeArrowheads="1"/>
          </p:cNvSpPr>
          <p:nvPr/>
        </p:nvSpPr>
        <p:spPr bwMode="auto">
          <a:xfrm>
            <a:off x="762000" y="3040261"/>
            <a:ext cx="3219103" cy="255270"/>
          </a:xfrm>
          <a:prstGeom prst="rect">
            <a:avLst/>
          </a:prstGeom>
          <a:noFill/>
          <a:ln w="9525">
            <a:solidFill>
              <a:schemeClr val="accent2"/>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200">
                <a:solidFill>
                  <a:schemeClr val="accent2"/>
                </a:solidFill>
                <a:latin typeface="Arial" panose="020B0604020202020204" pitchFamily="34" charset="0"/>
                <a:cs typeface="Arial" panose="020B0604020202020204" pitchFamily="34" charset="0"/>
                <a:sym typeface="Arial" panose="020B0604020202020204" pitchFamily="34" charset="0"/>
              </a:rPr>
              <a:t>汇报人： </a:t>
            </a:r>
            <a:r>
              <a:rPr lang="en-US" altLang="zh-CN" sz="1200">
                <a:solidFill>
                  <a:schemeClr val="accent2"/>
                </a:solidFill>
                <a:latin typeface="Arial" panose="020B0604020202020204" pitchFamily="34" charset="0"/>
                <a:cs typeface="Arial" panose="020B0604020202020204" pitchFamily="34" charset="0"/>
                <a:sym typeface="Arial" panose="020B0604020202020204" pitchFamily="34" charset="0"/>
              </a:rPr>
              <a:t>xiazaii    </a:t>
            </a:r>
            <a:r>
              <a:rPr lang="zh-CN" altLang="en-US" sz="1200">
                <a:solidFill>
                  <a:schemeClr val="accent2"/>
                </a:solidFill>
                <a:latin typeface="Arial" panose="020B0604020202020204" pitchFamily="34" charset="0"/>
                <a:cs typeface="Arial" panose="020B0604020202020204" pitchFamily="34" charset="0"/>
                <a:sym typeface="Arial" panose="020B0604020202020204" pitchFamily="34" charset="0"/>
              </a:rPr>
              <a:t>汇报时间：</a:t>
            </a:r>
            <a:r>
              <a:rPr lang="en-US" altLang="zh-CN" sz="1200">
                <a:solidFill>
                  <a:schemeClr val="accent2"/>
                </a:solidFill>
                <a:latin typeface="Arial" panose="020B0604020202020204" pitchFamily="34" charset="0"/>
                <a:cs typeface="Arial" panose="020B0604020202020204" pitchFamily="34" charset="0"/>
                <a:sym typeface="Arial" panose="020B0604020202020204" pitchFamily="34" charset="0"/>
              </a:rPr>
              <a:t>XX</a:t>
            </a:r>
            <a:r>
              <a:rPr lang="zh-CN" altLang="en-US" sz="1200">
                <a:solidFill>
                  <a:schemeClr val="accent2"/>
                </a:solidFill>
                <a:latin typeface="Arial" panose="020B0604020202020204" pitchFamily="34" charset="0"/>
                <a:cs typeface="Arial" panose="020B0604020202020204" pitchFamily="34" charset="0"/>
                <a:sym typeface="Arial" panose="020B0604020202020204" pitchFamily="34" charset="0"/>
              </a:rPr>
              <a:t>年</a:t>
            </a:r>
            <a:r>
              <a:rPr lang="en-US" altLang="zh-CN" sz="1200">
                <a:solidFill>
                  <a:schemeClr val="accent2"/>
                </a:solidFill>
                <a:latin typeface="Arial" panose="020B0604020202020204" pitchFamily="34" charset="0"/>
                <a:cs typeface="Arial" panose="020B0604020202020204" pitchFamily="34" charset="0"/>
                <a:sym typeface="Arial" panose="020B0604020202020204" pitchFamily="34" charset="0"/>
              </a:rPr>
              <a:t>XX</a:t>
            </a:r>
            <a:r>
              <a:rPr lang="zh-CN" altLang="en-US" sz="1200">
                <a:solidFill>
                  <a:schemeClr val="accent2"/>
                </a:solidFill>
                <a:latin typeface="Arial" panose="020B0604020202020204" pitchFamily="34" charset="0"/>
                <a:cs typeface="Arial" panose="020B0604020202020204" pitchFamily="34" charset="0"/>
                <a:sym typeface="Arial" panose="020B0604020202020204" pitchFamily="34" charset="0"/>
              </a:rPr>
              <a:t>月</a:t>
            </a:r>
            <a:endParaRPr lang="en-US" altLang="zh-CN" sz="1200"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19" name="矩形 259"/>
          <p:cNvSpPr>
            <a:spLocks noChangeArrowheads="1"/>
          </p:cNvSpPr>
          <p:nvPr/>
        </p:nvSpPr>
        <p:spPr bwMode="auto">
          <a:xfrm>
            <a:off x="762000" y="1005732"/>
            <a:ext cx="5663183" cy="276999"/>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800">
                <a:solidFill>
                  <a:schemeClr val="accent2"/>
                </a:solidFill>
                <a:cs typeface="Arial" panose="020B0604020202020204" pitchFamily="34" charset="0"/>
              </a:rPr>
              <a:t>CHEMICAL CHEMICAL POWERPOINT TEMPLATE</a:t>
            </a:r>
            <a:endParaRPr lang="zh-CN" altLang="en-US" sz="1800" dirty="0">
              <a:solidFill>
                <a:schemeClr val="accent2"/>
              </a:solidFill>
              <a:cs typeface="Arial" panose="020B0604020202020204" pitchFamily="34" charset="0"/>
            </a:endParaRPr>
          </a:p>
        </p:txBody>
      </p:sp>
      <p:pic>
        <p:nvPicPr>
          <p:cNvPr id="2"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123513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9"/>
                                        </p:tgtEl>
                                        <p:attrNameLst>
                                          <p:attrName>ppt_y</p:attrName>
                                        </p:attrNameLst>
                                      </p:cBhvr>
                                      <p:tavLst>
                                        <p:tav tm="0">
                                          <p:val>
                                            <p:strVal val="#ppt_y"/>
                                          </p:val>
                                        </p:tav>
                                        <p:tav tm="100000">
                                          <p:val>
                                            <p:strVal val="#ppt_y"/>
                                          </p:val>
                                        </p:tav>
                                      </p:tavLst>
                                    </p:anim>
                                    <p:anim calcmode="lin" valueType="num">
                                      <p:cBhvr>
                                        <p:cTn id="1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9"/>
                                        </p:tgtEl>
                                      </p:cBhvr>
                                    </p:animEffect>
                                  </p:childTnLst>
                                </p:cTn>
                              </p:par>
                            </p:childTnLst>
                          </p:cTn>
                        </p:par>
                        <p:par>
                          <p:cTn id="20" fill="hold">
                            <p:stCondLst>
                              <p:cond delay="2799"/>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9"/>
                                        </p:tgtEl>
                                      </p:cBhvr>
                                    </p:animEffect>
                                    <p:animScale>
                                      <p:cBhvr>
                                        <p:cTn id="23" dur="250" autoRev="1" fill="hold"/>
                                        <p:tgtEl>
                                          <p:spTgt spid="19"/>
                                        </p:tgtEl>
                                      </p:cBhvr>
                                      <p:by x="105000" y="105000"/>
                                    </p:animScale>
                                  </p:childTnLst>
                                </p:cTn>
                              </p:par>
                            </p:childTnLst>
                          </p:cTn>
                        </p:par>
                        <p:par>
                          <p:cTn id="24" fill="hold">
                            <p:stCondLst>
                              <p:cond delay="3299"/>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 calcmode="lin" valueType="num">
                                      <p:cBhvr>
                                        <p:cTn id="2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6"/>
                                        </p:tgtEl>
                                      </p:cBhvr>
                                    </p:animEffect>
                                  </p:childTnLst>
                                </p:cTn>
                              </p:par>
                            </p:childTnLst>
                          </p:cTn>
                        </p:par>
                        <p:par>
                          <p:cTn id="32" fill="hold">
                            <p:stCondLst>
                              <p:cond delay="42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6"/>
                                        </p:tgtEl>
                                      </p:cBhvr>
                                    </p:animEffect>
                                    <p:animScale>
                                      <p:cBhvr>
                                        <p:cTn id="35" dur="250" autoRev="1" fill="hold"/>
                                        <p:tgtEl>
                                          <p:spTgt spid="16"/>
                                        </p:tgtEl>
                                      </p:cBhvr>
                                      <p:by x="105000" y="105000"/>
                                    </p:animScale>
                                  </p:childTnLst>
                                </p:cTn>
                              </p:par>
                            </p:childTnLst>
                          </p:cTn>
                        </p:par>
                        <p:par>
                          <p:cTn id="36" fill="hold">
                            <p:stCondLst>
                              <p:cond delay="475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remove" display="0">
                  <p:stCondLst>
                    <p:cond delay="indefinite"/>
                  </p:stCondLst>
                  <p:endCondLst>
                    <p:cond evt="onStopAudio" delay="0">
                      <p:tgtEl>
                        <p:sldTgt/>
                      </p:tgtEl>
                    </p:cond>
                  </p:endCondLst>
                </p:cTn>
                <p:tgtEl>
                  <p:spTgt spid="2"/>
                </p:tgtEl>
              </p:cMediaNode>
            </p:audio>
          </p:childTnLst>
        </p:cTn>
      </p:par>
    </p:tnLst>
    <p:bldLst>
      <p:bldP spid="5" grpId="0" animBg="1"/>
      <p:bldP spid="16" grpId="0"/>
      <p:bldP spid="16" grpId="1"/>
      <p:bldP spid="17" grpId="0" bldLvl="0" animBg="1"/>
      <p:bldP spid="19" grpId="0"/>
      <p:bldP spid="1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1"/>
          <p:cNvSpPr>
            <a:spLocks noChangeArrowheads="1"/>
          </p:cNvSpPr>
          <p:nvPr/>
        </p:nvSpPr>
        <p:spPr bwMode="auto">
          <a:xfrm rot="10800000">
            <a:off x="3314498" y="2905315"/>
            <a:ext cx="236005" cy="36912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8587" tIns="64293" rIns="128587" bIns="6429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1"/>
          <p:cNvSpPr>
            <a:spLocks noChangeArrowheads="1"/>
          </p:cNvSpPr>
          <p:nvPr/>
        </p:nvSpPr>
        <p:spPr bwMode="auto">
          <a:xfrm rot="10800000">
            <a:off x="5100335" y="2905315"/>
            <a:ext cx="236005" cy="36912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8587" tIns="64293" rIns="128587" bIns="6429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1"/>
          <p:cNvSpPr>
            <a:spLocks noChangeArrowheads="1"/>
          </p:cNvSpPr>
          <p:nvPr/>
        </p:nvSpPr>
        <p:spPr bwMode="auto">
          <a:xfrm rot="10800000">
            <a:off x="7576317" y="2905316"/>
            <a:ext cx="236005" cy="36912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8587" tIns="64293" rIns="128587" bIns="6429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1"/>
          <p:cNvSpPr>
            <a:spLocks noChangeArrowheads="1"/>
          </p:cNvSpPr>
          <p:nvPr/>
        </p:nvSpPr>
        <p:spPr bwMode="auto">
          <a:xfrm rot="10800000">
            <a:off x="9398502" y="2905316"/>
            <a:ext cx="236005" cy="369120"/>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8587" tIns="64293" rIns="128587" bIns="6429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2"/>
          <p:cNvGrpSpPr/>
          <p:nvPr/>
        </p:nvGrpSpPr>
        <p:grpSpPr>
          <a:xfrm>
            <a:off x="1002830" y="2289853"/>
            <a:ext cx="2407807" cy="3371836"/>
            <a:chOff x="1897924" y="4342478"/>
            <a:chExt cx="4566166" cy="6394350"/>
          </a:xfrm>
        </p:grpSpPr>
        <p:sp>
          <p:nvSpPr>
            <p:cNvPr id="90" name="Oval 89"/>
            <p:cNvSpPr/>
            <p:nvPr/>
          </p:nvSpPr>
          <p:spPr>
            <a:xfrm>
              <a:off x="2619211" y="4342478"/>
              <a:ext cx="3101463" cy="310227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16"/>
            <p:cNvSpPr>
              <a:spLocks noChangeArrowheads="1"/>
            </p:cNvSpPr>
            <p:nvPr/>
          </p:nvSpPr>
          <p:spPr bwMode="auto">
            <a:xfrm>
              <a:off x="3564291" y="4943280"/>
              <a:ext cx="1178181" cy="1850784"/>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28587" tIns="64293" rIns="128587" bIns="64293"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08" name="Straight Connector 107"/>
            <p:cNvCxnSpPr/>
            <p:nvPr/>
          </p:nvCxnSpPr>
          <p:spPr>
            <a:xfrm>
              <a:off x="4192501" y="7537313"/>
              <a:ext cx="0" cy="1582326"/>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37" name="Title 20"/>
            <p:cNvSpPr txBox="1"/>
            <p:nvPr/>
          </p:nvSpPr>
          <p:spPr>
            <a:xfrm>
              <a:off x="2635489" y="9164234"/>
              <a:ext cx="3103006" cy="583668"/>
            </a:xfrm>
            <a:prstGeom prst="rect">
              <a:avLst/>
            </a:prstGeom>
          </p:spPr>
          <p:txBody>
            <a:bodyPr vert="horz" wrap="none" lIns="48218" tIns="0" rIns="48218"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138" name="Title 20"/>
            <p:cNvSpPr txBox="1"/>
            <p:nvPr/>
          </p:nvSpPr>
          <p:spPr>
            <a:xfrm>
              <a:off x="1897924" y="9697007"/>
              <a:ext cx="4566166" cy="1039821"/>
            </a:xfrm>
            <a:prstGeom prst="rect">
              <a:avLst/>
            </a:prstGeom>
          </p:spPr>
          <p:txBody>
            <a:bodyPr vert="horz" wrap="square" lIns="48218" tIns="24109" rIns="48218" bIns="2410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future.</a:t>
              </a:r>
            </a:p>
          </p:txBody>
        </p:sp>
      </p:grpSp>
      <p:grpSp>
        <p:nvGrpSpPr>
          <p:cNvPr id="4" name="Group 3"/>
          <p:cNvGrpSpPr/>
          <p:nvPr/>
        </p:nvGrpSpPr>
        <p:grpSpPr>
          <a:xfrm>
            <a:off x="3062102" y="2605025"/>
            <a:ext cx="2407807" cy="2388519"/>
            <a:chOff x="5803128" y="4940169"/>
            <a:chExt cx="4566166" cy="4529589"/>
          </a:xfrm>
        </p:grpSpPr>
        <p:sp>
          <p:nvSpPr>
            <p:cNvPr id="92" name="Oval 91"/>
            <p:cNvSpPr/>
            <p:nvPr/>
          </p:nvSpPr>
          <p:spPr>
            <a:xfrm>
              <a:off x="7189297" y="4940169"/>
              <a:ext cx="1838461" cy="1838940"/>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17"/>
            <p:cNvSpPr>
              <a:spLocks noChangeArrowheads="1"/>
            </p:cNvSpPr>
            <p:nvPr/>
          </p:nvSpPr>
          <p:spPr bwMode="auto">
            <a:xfrm>
              <a:off x="7778056" y="5340871"/>
              <a:ext cx="671204" cy="936399"/>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p:spPr>
          <p:txBody>
            <a:bodyPr wrap="none" lIns="128587" tIns="64293" rIns="128587" bIns="64293"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12" name="Straight Connector 111"/>
            <p:cNvCxnSpPr/>
            <p:nvPr/>
          </p:nvCxnSpPr>
          <p:spPr>
            <a:xfrm>
              <a:off x="8086211" y="6887136"/>
              <a:ext cx="0" cy="921950"/>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39" name="Title 20"/>
            <p:cNvSpPr txBox="1"/>
            <p:nvPr/>
          </p:nvSpPr>
          <p:spPr>
            <a:xfrm>
              <a:off x="6540693" y="7897164"/>
              <a:ext cx="3103006" cy="583669"/>
            </a:xfrm>
            <a:prstGeom prst="rect">
              <a:avLst/>
            </a:prstGeom>
          </p:spPr>
          <p:txBody>
            <a:bodyPr vert="horz" wrap="none" lIns="48218" tIns="0" rIns="48218"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140" name="Title 20"/>
            <p:cNvSpPr txBox="1"/>
            <p:nvPr/>
          </p:nvSpPr>
          <p:spPr>
            <a:xfrm>
              <a:off x="5803128" y="8429937"/>
              <a:ext cx="4566166" cy="1039821"/>
            </a:xfrm>
            <a:prstGeom prst="rect">
              <a:avLst/>
            </a:prstGeom>
          </p:spPr>
          <p:txBody>
            <a:bodyPr vert="horz" wrap="square" lIns="48218" tIns="24109" rIns="48218" bIns="2410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future.</a:t>
              </a:r>
            </a:p>
          </p:txBody>
        </p:sp>
      </p:grpSp>
      <p:grpSp>
        <p:nvGrpSpPr>
          <p:cNvPr id="5" name="Group 4"/>
          <p:cNvGrpSpPr/>
          <p:nvPr/>
        </p:nvGrpSpPr>
        <p:grpSpPr>
          <a:xfrm>
            <a:off x="5242217" y="2276744"/>
            <a:ext cx="2407807" cy="3384945"/>
            <a:chOff x="9937499" y="4317617"/>
            <a:chExt cx="4566166" cy="6419211"/>
          </a:xfrm>
        </p:grpSpPr>
        <p:sp>
          <p:nvSpPr>
            <p:cNvPr id="94" name="Oval 93"/>
            <p:cNvSpPr/>
            <p:nvPr/>
          </p:nvSpPr>
          <p:spPr>
            <a:xfrm>
              <a:off x="10599073" y="4317617"/>
              <a:ext cx="3101463" cy="310227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109"/>
            <p:cNvSpPr>
              <a:spLocks noChangeArrowheads="1"/>
            </p:cNvSpPr>
            <p:nvPr/>
          </p:nvSpPr>
          <p:spPr bwMode="auto">
            <a:xfrm>
              <a:off x="11281115" y="4914322"/>
              <a:ext cx="1820012" cy="1820486"/>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128587" tIns="64293" rIns="128587" bIns="64293"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16" name="Straight Connector 115"/>
            <p:cNvCxnSpPr/>
            <p:nvPr/>
          </p:nvCxnSpPr>
          <p:spPr>
            <a:xfrm>
              <a:off x="12210075" y="7515033"/>
              <a:ext cx="0" cy="1582326"/>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41" name="Title 20"/>
            <p:cNvSpPr txBox="1"/>
            <p:nvPr/>
          </p:nvSpPr>
          <p:spPr>
            <a:xfrm>
              <a:off x="10675066" y="9164234"/>
              <a:ext cx="3103006" cy="583668"/>
            </a:xfrm>
            <a:prstGeom prst="rect">
              <a:avLst/>
            </a:prstGeom>
          </p:spPr>
          <p:txBody>
            <a:bodyPr vert="horz" wrap="none" lIns="48218" tIns="0" rIns="48218"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142" name="Title 20"/>
            <p:cNvSpPr txBox="1"/>
            <p:nvPr/>
          </p:nvSpPr>
          <p:spPr>
            <a:xfrm>
              <a:off x="9937499" y="9697007"/>
              <a:ext cx="4566166" cy="1039821"/>
            </a:xfrm>
            <a:prstGeom prst="rect">
              <a:avLst/>
            </a:prstGeom>
          </p:spPr>
          <p:txBody>
            <a:bodyPr vert="horz" wrap="square" lIns="48218" tIns="24109" rIns="48218" bIns="2410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future.</a:t>
              </a:r>
            </a:p>
          </p:txBody>
        </p:sp>
      </p:grpSp>
      <p:grpSp>
        <p:nvGrpSpPr>
          <p:cNvPr id="6" name="Group 5"/>
          <p:cNvGrpSpPr/>
          <p:nvPr/>
        </p:nvGrpSpPr>
        <p:grpSpPr>
          <a:xfrm>
            <a:off x="7370893" y="2605025"/>
            <a:ext cx="2407807" cy="2400268"/>
            <a:chOff x="13974321" y="4940169"/>
            <a:chExt cx="4566166" cy="4551869"/>
          </a:xfrm>
        </p:grpSpPr>
        <p:sp>
          <p:nvSpPr>
            <p:cNvPr id="95" name="Oval 94"/>
            <p:cNvSpPr/>
            <p:nvPr/>
          </p:nvSpPr>
          <p:spPr>
            <a:xfrm>
              <a:off x="15308033" y="4940169"/>
              <a:ext cx="1838461" cy="1838940"/>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20" name="Straight Connector 119"/>
            <p:cNvCxnSpPr/>
            <p:nvPr/>
          </p:nvCxnSpPr>
          <p:spPr>
            <a:xfrm>
              <a:off x="16257404" y="6887136"/>
              <a:ext cx="0" cy="921950"/>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25" name="Group 4698"/>
            <p:cNvGrpSpPr/>
            <p:nvPr/>
          </p:nvGrpSpPr>
          <p:grpSpPr bwMode="auto">
            <a:xfrm>
              <a:off x="15755389" y="5391588"/>
              <a:ext cx="899642" cy="881808"/>
              <a:chOff x="5427663" y="4046537"/>
              <a:chExt cx="395287" cy="387350"/>
            </a:xfrm>
            <a:solidFill>
              <a:schemeClr val="bg1"/>
            </a:solidFill>
          </p:grpSpPr>
          <p:sp>
            <p:nvSpPr>
              <p:cNvPr id="126"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3" name="Title 20"/>
            <p:cNvSpPr txBox="1"/>
            <p:nvPr/>
          </p:nvSpPr>
          <p:spPr>
            <a:xfrm>
              <a:off x="14711886" y="7919444"/>
              <a:ext cx="3103006" cy="583668"/>
            </a:xfrm>
            <a:prstGeom prst="rect">
              <a:avLst/>
            </a:prstGeom>
          </p:spPr>
          <p:txBody>
            <a:bodyPr vert="horz" wrap="none" lIns="48218" tIns="0" rIns="48218"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144" name="Title 20"/>
            <p:cNvSpPr txBox="1"/>
            <p:nvPr/>
          </p:nvSpPr>
          <p:spPr>
            <a:xfrm>
              <a:off x="13974321" y="8452217"/>
              <a:ext cx="4566166" cy="1039821"/>
            </a:xfrm>
            <a:prstGeom prst="rect">
              <a:avLst/>
            </a:prstGeom>
          </p:spPr>
          <p:txBody>
            <a:bodyPr vert="horz" wrap="square" lIns="48218" tIns="24109" rIns="48218" bIns="2410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future.</a:t>
              </a:r>
            </a:p>
          </p:txBody>
        </p:sp>
      </p:grpSp>
      <p:grpSp>
        <p:nvGrpSpPr>
          <p:cNvPr id="7" name="Group 6"/>
          <p:cNvGrpSpPr/>
          <p:nvPr/>
        </p:nvGrpSpPr>
        <p:grpSpPr>
          <a:xfrm>
            <a:off x="9514280" y="2271936"/>
            <a:ext cx="2407807" cy="3378004"/>
            <a:chOff x="18039040" y="4308501"/>
            <a:chExt cx="4566166" cy="6406047"/>
          </a:xfrm>
        </p:grpSpPr>
        <p:sp>
          <p:nvSpPr>
            <p:cNvPr id="99" name="Oval 98"/>
            <p:cNvSpPr/>
            <p:nvPr/>
          </p:nvSpPr>
          <p:spPr>
            <a:xfrm>
              <a:off x="18785130" y="4308501"/>
              <a:ext cx="3101463" cy="310227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8587" tIns="64293" rIns="128587" bIns="64293"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260"/>
            <p:cNvSpPr>
              <a:spLocks noChangeArrowheads="1"/>
            </p:cNvSpPr>
            <p:nvPr/>
          </p:nvSpPr>
          <p:spPr bwMode="auto">
            <a:xfrm>
              <a:off x="19776905" y="4775297"/>
              <a:ext cx="1576004" cy="2101891"/>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128587" tIns="64293" rIns="128587" bIns="64293"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24" name="Straight Connector 123"/>
            <p:cNvCxnSpPr/>
            <p:nvPr/>
          </p:nvCxnSpPr>
          <p:spPr>
            <a:xfrm>
              <a:off x="20314333" y="7515033"/>
              <a:ext cx="0" cy="1582326"/>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45" name="Title 20"/>
            <p:cNvSpPr txBox="1"/>
            <p:nvPr/>
          </p:nvSpPr>
          <p:spPr>
            <a:xfrm>
              <a:off x="18776605" y="9141954"/>
              <a:ext cx="3103006" cy="583668"/>
            </a:xfrm>
            <a:prstGeom prst="rect">
              <a:avLst/>
            </a:prstGeom>
          </p:spPr>
          <p:txBody>
            <a:bodyPr vert="horz" wrap="none" lIns="48218" tIns="0" rIns="48218"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146" name="Title 20"/>
            <p:cNvSpPr txBox="1"/>
            <p:nvPr/>
          </p:nvSpPr>
          <p:spPr>
            <a:xfrm>
              <a:off x="18039040" y="9674727"/>
              <a:ext cx="4566166" cy="1039821"/>
            </a:xfrm>
            <a:prstGeom prst="rect">
              <a:avLst/>
            </a:prstGeom>
          </p:spPr>
          <p:txBody>
            <a:bodyPr vert="horz" wrap="square" lIns="48218" tIns="24109" rIns="48218" bIns="24109"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future.</a:t>
              </a:r>
            </a:p>
          </p:txBody>
        </p:sp>
      </p:grpSp>
      <p:sp>
        <p:nvSpPr>
          <p:cNvPr id="47" name="矩形 46"/>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矩形 50"/>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additive="base">
                                        <p:cTn id="11" dur="500"/>
                                        <p:tgtEl>
                                          <p:spTgt spid="96"/>
                                        </p:tgtEl>
                                        <p:attrNameLst>
                                          <p:attrName>ppt_x</p:attrName>
                                        </p:attrNameLst>
                                      </p:cBhvr>
                                      <p:tavLst>
                                        <p:tav tm="0">
                                          <p:val>
                                            <p:strVal val="#ppt_x-#ppt_w*1.125000"/>
                                          </p:val>
                                        </p:tav>
                                        <p:tav tm="100000">
                                          <p:val>
                                            <p:strVal val="#ppt_x"/>
                                          </p:val>
                                        </p:tav>
                                      </p:tavLst>
                                    </p:anim>
                                    <p:animEffect transition="in" filter="wipe(right)">
                                      <p:cBhvr>
                                        <p:cTn id="12" dur="500"/>
                                        <p:tgtEl>
                                          <p:spTgt spid="9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 calcmode="lin" valueType="num">
                                      <p:cBhvr additive="base">
                                        <p:cTn id="20" dur="500"/>
                                        <p:tgtEl>
                                          <p:spTgt spid="97"/>
                                        </p:tgtEl>
                                        <p:attrNameLst>
                                          <p:attrName>ppt_x</p:attrName>
                                        </p:attrNameLst>
                                      </p:cBhvr>
                                      <p:tavLst>
                                        <p:tav tm="0">
                                          <p:val>
                                            <p:strVal val="#ppt_x-#ppt_w*1.125000"/>
                                          </p:val>
                                        </p:tav>
                                        <p:tav tm="100000">
                                          <p:val>
                                            <p:strVal val="#ppt_x"/>
                                          </p:val>
                                        </p:tav>
                                      </p:tavLst>
                                    </p:anim>
                                    <p:animEffect transition="in" filter="wipe(right)">
                                      <p:cBhvr>
                                        <p:cTn id="21" dur="500"/>
                                        <p:tgtEl>
                                          <p:spTgt spid="97"/>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additive="base">
                                        <p:cTn id="29" dur="500"/>
                                        <p:tgtEl>
                                          <p:spTgt spid="98"/>
                                        </p:tgtEl>
                                        <p:attrNameLst>
                                          <p:attrName>ppt_x</p:attrName>
                                        </p:attrNameLst>
                                      </p:cBhvr>
                                      <p:tavLst>
                                        <p:tav tm="0">
                                          <p:val>
                                            <p:strVal val="#ppt_x-#ppt_w*1.125000"/>
                                          </p:val>
                                        </p:tav>
                                        <p:tav tm="100000">
                                          <p:val>
                                            <p:strVal val="#ppt_x"/>
                                          </p:val>
                                        </p:tav>
                                      </p:tavLst>
                                    </p:anim>
                                    <p:animEffect transition="in" filter="wipe(right)">
                                      <p:cBhvr>
                                        <p:cTn id="30" dur="500"/>
                                        <p:tgtEl>
                                          <p:spTgt spid="98"/>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3500"/>
                            </p:stCondLst>
                            <p:childTnLst>
                              <p:par>
                                <p:cTn id="36" presetID="12" presetClass="entr" presetSubtype="8" fill="hold" grpId="0" nodeType="afterEffect">
                                  <p:stCondLst>
                                    <p:cond delay="0"/>
                                  </p:stCondLst>
                                  <p:childTnLst>
                                    <p:set>
                                      <p:cBhvr>
                                        <p:cTn id="37" dur="1" fill="hold">
                                          <p:stCondLst>
                                            <p:cond delay="0"/>
                                          </p:stCondLst>
                                        </p:cTn>
                                        <p:tgtEl>
                                          <p:spTgt spid="100"/>
                                        </p:tgtEl>
                                        <p:attrNameLst>
                                          <p:attrName>style.visibility</p:attrName>
                                        </p:attrNameLst>
                                      </p:cBhvr>
                                      <p:to>
                                        <p:strVal val="visible"/>
                                      </p:to>
                                    </p:set>
                                    <p:anim calcmode="lin" valueType="num">
                                      <p:cBhvr additive="base">
                                        <p:cTn id="38" dur="500"/>
                                        <p:tgtEl>
                                          <p:spTgt spid="100"/>
                                        </p:tgtEl>
                                        <p:attrNameLst>
                                          <p:attrName>ppt_x</p:attrName>
                                        </p:attrNameLst>
                                      </p:cBhvr>
                                      <p:tavLst>
                                        <p:tav tm="0">
                                          <p:val>
                                            <p:strVal val="#ppt_x-#ppt_w*1.125000"/>
                                          </p:val>
                                        </p:tav>
                                        <p:tav tm="100000">
                                          <p:val>
                                            <p:strVal val="#ppt_x"/>
                                          </p:val>
                                        </p:tav>
                                      </p:tavLst>
                                    </p:anim>
                                    <p:animEffect transition="in" filter="wipe(right)">
                                      <p:cBhvr>
                                        <p:cTn id="39" dur="500"/>
                                        <p:tgtEl>
                                          <p:spTgt spid="100"/>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3737669" y="5220116"/>
            <a:ext cx="430514" cy="1122978"/>
            <a:chOff x="2323306" y="2203133"/>
            <a:chExt cx="979488" cy="2554287"/>
          </a:xfrm>
          <a:solidFill>
            <a:schemeClr val="bg1">
              <a:lumMod val="85000"/>
            </a:schemeClr>
          </a:solidFill>
        </p:grpSpPr>
        <p:sp>
          <p:nvSpPr>
            <p:cNvPr id="8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0"/>
          <p:cNvGrpSpPr/>
          <p:nvPr/>
        </p:nvGrpSpPr>
        <p:grpSpPr>
          <a:xfrm>
            <a:off x="4269519" y="5220116"/>
            <a:ext cx="430514" cy="1122978"/>
            <a:chOff x="2323306" y="2203133"/>
            <a:chExt cx="979488" cy="2554287"/>
          </a:xfrm>
          <a:solidFill>
            <a:schemeClr val="bg1">
              <a:lumMod val="85000"/>
            </a:schemeClr>
          </a:solidFill>
        </p:grpSpPr>
        <p:sp>
          <p:nvSpPr>
            <p:cNvPr id="7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Group 52"/>
          <p:cNvGrpSpPr/>
          <p:nvPr/>
        </p:nvGrpSpPr>
        <p:grpSpPr>
          <a:xfrm>
            <a:off x="4798993" y="5220116"/>
            <a:ext cx="430514" cy="1122978"/>
            <a:chOff x="2323306" y="2203133"/>
            <a:chExt cx="979488" cy="2554287"/>
          </a:xfrm>
          <a:solidFill>
            <a:schemeClr val="bg1">
              <a:lumMod val="85000"/>
            </a:schemeClr>
          </a:solidFill>
        </p:grpSpPr>
        <p:sp>
          <p:nvSpPr>
            <p:cNvPr id="7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Group 53"/>
          <p:cNvGrpSpPr/>
          <p:nvPr/>
        </p:nvGrpSpPr>
        <p:grpSpPr>
          <a:xfrm>
            <a:off x="5328467" y="5220116"/>
            <a:ext cx="430514" cy="1122978"/>
            <a:chOff x="2323306" y="2203133"/>
            <a:chExt cx="979488" cy="2554287"/>
          </a:xfrm>
          <a:solidFill>
            <a:schemeClr val="bg1">
              <a:lumMod val="85000"/>
            </a:schemeClr>
          </a:solidFill>
        </p:grpSpPr>
        <p:sp>
          <p:nvSpPr>
            <p:cNvPr id="7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Group 54"/>
          <p:cNvGrpSpPr/>
          <p:nvPr/>
        </p:nvGrpSpPr>
        <p:grpSpPr>
          <a:xfrm>
            <a:off x="3972275" y="4097138"/>
            <a:ext cx="430514" cy="1122978"/>
            <a:chOff x="2323306" y="2203133"/>
            <a:chExt cx="979488" cy="2554287"/>
          </a:xfrm>
          <a:solidFill>
            <a:schemeClr val="bg1">
              <a:lumMod val="85000"/>
            </a:schemeClr>
          </a:solidFill>
        </p:grpSpPr>
        <p:sp>
          <p:nvSpPr>
            <p:cNvPr id="7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Group 56"/>
          <p:cNvGrpSpPr/>
          <p:nvPr/>
        </p:nvGrpSpPr>
        <p:grpSpPr>
          <a:xfrm>
            <a:off x="4501750" y="4097138"/>
            <a:ext cx="430514" cy="1122978"/>
            <a:chOff x="2323306" y="2203133"/>
            <a:chExt cx="979488" cy="2554287"/>
          </a:xfrm>
          <a:solidFill>
            <a:schemeClr val="bg1">
              <a:lumMod val="85000"/>
            </a:schemeClr>
          </a:solidFill>
        </p:grpSpPr>
        <p:sp>
          <p:nvSpPr>
            <p:cNvPr id="7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5031223" y="4097138"/>
            <a:ext cx="430514" cy="1122978"/>
            <a:chOff x="2323306" y="2203133"/>
            <a:chExt cx="979488" cy="2554287"/>
          </a:xfrm>
          <a:solidFill>
            <a:schemeClr val="bg1">
              <a:lumMod val="85000"/>
            </a:schemeClr>
          </a:solidFill>
        </p:grpSpPr>
        <p:sp>
          <p:nvSpPr>
            <p:cNvPr id="6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Group 58"/>
          <p:cNvGrpSpPr/>
          <p:nvPr/>
        </p:nvGrpSpPr>
        <p:grpSpPr>
          <a:xfrm>
            <a:off x="4268437" y="2974159"/>
            <a:ext cx="430514" cy="1122978"/>
            <a:chOff x="2323306" y="2203133"/>
            <a:chExt cx="979488" cy="2554287"/>
          </a:xfrm>
        </p:grpSpPr>
        <p:sp>
          <p:nvSpPr>
            <p:cNvPr id="6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Group 60"/>
          <p:cNvGrpSpPr/>
          <p:nvPr/>
        </p:nvGrpSpPr>
        <p:grpSpPr>
          <a:xfrm>
            <a:off x="4797911" y="2974159"/>
            <a:ext cx="430514" cy="1122978"/>
            <a:chOff x="2323306" y="2203133"/>
            <a:chExt cx="979488" cy="2554287"/>
          </a:xfrm>
        </p:grpSpPr>
        <p:sp>
          <p:nvSpPr>
            <p:cNvPr id="6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61"/>
          <p:cNvGrpSpPr/>
          <p:nvPr/>
        </p:nvGrpSpPr>
        <p:grpSpPr>
          <a:xfrm>
            <a:off x="4528557" y="2009614"/>
            <a:ext cx="430514" cy="1122978"/>
            <a:chOff x="2323306" y="2203133"/>
            <a:chExt cx="979488" cy="2554287"/>
          </a:xfrm>
        </p:grpSpPr>
        <p:sp>
          <p:nvSpPr>
            <p:cNvPr id="6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Group 83"/>
          <p:cNvGrpSpPr/>
          <p:nvPr/>
        </p:nvGrpSpPr>
        <p:grpSpPr>
          <a:xfrm>
            <a:off x="6903856" y="5248390"/>
            <a:ext cx="480321" cy="1094710"/>
            <a:chOff x="3672681" y="1899920"/>
            <a:chExt cx="1293813" cy="2947988"/>
          </a:xfrm>
          <a:solidFill>
            <a:schemeClr val="bg1">
              <a:lumMod val="85000"/>
            </a:schemeClr>
          </a:solidFill>
        </p:grpSpPr>
        <p:sp>
          <p:nvSpPr>
            <p:cNvPr id="11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84"/>
          <p:cNvGrpSpPr/>
          <p:nvPr/>
        </p:nvGrpSpPr>
        <p:grpSpPr>
          <a:xfrm>
            <a:off x="7457972" y="5243210"/>
            <a:ext cx="480321" cy="1094710"/>
            <a:chOff x="3672681" y="1899920"/>
            <a:chExt cx="1293813" cy="2947988"/>
          </a:xfrm>
          <a:solidFill>
            <a:schemeClr val="bg1">
              <a:lumMod val="85000"/>
            </a:schemeClr>
          </a:solidFill>
        </p:grpSpPr>
        <p:sp>
          <p:nvSpPr>
            <p:cNvPr id="11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8037868" y="5243210"/>
            <a:ext cx="480321" cy="1094710"/>
            <a:chOff x="3672681" y="1899920"/>
            <a:chExt cx="1293813" cy="2947988"/>
          </a:xfrm>
          <a:solidFill>
            <a:schemeClr val="bg1">
              <a:lumMod val="85000"/>
            </a:schemeClr>
          </a:solidFill>
        </p:grpSpPr>
        <p:sp>
          <p:nvSpPr>
            <p:cNvPr id="10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 name="Group 86"/>
          <p:cNvGrpSpPr/>
          <p:nvPr/>
        </p:nvGrpSpPr>
        <p:grpSpPr>
          <a:xfrm>
            <a:off x="8628310" y="5243210"/>
            <a:ext cx="480321" cy="1094710"/>
            <a:chOff x="3672681" y="1899920"/>
            <a:chExt cx="1293813" cy="2947988"/>
          </a:xfrm>
          <a:solidFill>
            <a:schemeClr val="bg1">
              <a:lumMod val="85000"/>
            </a:schemeClr>
          </a:solidFill>
        </p:grpSpPr>
        <p:sp>
          <p:nvSpPr>
            <p:cNvPr id="10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Group 87"/>
          <p:cNvGrpSpPr/>
          <p:nvPr/>
        </p:nvGrpSpPr>
        <p:grpSpPr>
          <a:xfrm>
            <a:off x="7156331" y="4153680"/>
            <a:ext cx="480321" cy="1094710"/>
            <a:chOff x="3672681" y="1899920"/>
            <a:chExt cx="1293813" cy="2947988"/>
          </a:xfrm>
          <a:solidFill>
            <a:schemeClr val="accent4"/>
          </a:solidFill>
        </p:grpSpPr>
        <p:sp>
          <p:nvSpPr>
            <p:cNvPr id="10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Group 88"/>
          <p:cNvGrpSpPr/>
          <p:nvPr/>
        </p:nvGrpSpPr>
        <p:grpSpPr>
          <a:xfrm>
            <a:off x="7736224" y="4153680"/>
            <a:ext cx="480321" cy="1094710"/>
            <a:chOff x="3672681" y="1899920"/>
            <a:chExt cx="1293813" cy="2947988"/>
          </a:xfrm>
          <a:solidFill>
            <a:schemeClr val="accent4"/>
          </a:solidFill>
        </p:grpSpPr>
        <p:sp>
          <p:nvSpPr>
            <p:cNvPr id="10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0" name="Group 89"/>
          <p:cNvGrpSpPr/>
          <p:nvPr/>
        </p:nvGrpSpPr>
        <p:grpSpPr>
          <a:xfrm>
            <a:off x="8326669" y="4153680"/>
            <a:ext cx="480321" cy="1094710"/>
            <a:chOff x="3672681" y="1899920"/>
            <a:chExt cx="1293813" cy="2947988"/>
          </a:xfrm>
          <a:solidFill>
            <a:schemeClr val="accent4"/>
          </a:solidFill>
        </p:grpSpPr>
        <p:sp>
          <p:nvSpPr>
            <p:cNvPr id="10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Group 90"/>
          <p:cNvGrpSpPr/>
          <p:nvPr/>
        </p:nvGrpSpPr>
        <p:grpSpPr>
          <a:xfrm>
            <a:off x="7447424" y="3058971"/>
            <a:ext cx="480321" cy="1094710"/>
            <a:chOff x="3672681" y="1899920"/>
            <a:chExt cx="1293813" cy="2947988"/>
          </a:xfrm>
          <a:solidFill>
            <a:schemeClr val="accent4"/>
          </a:solidFill>
        </p:grpSpPr>
        <p:sp>
          <p:nvSpPr>
            <p:cNvPr id="9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2" name="Group 91"/>
          <p:cNvGrpSpPr/>
          <p:nvPr/>
        </p:nvGrpSpPr>
        <p:grpSpPr>
          <a:xfrm>
            <a:off x="8037868" y="3058971"/>
            <a:ext cx="480321" cy="1094710"/>
            <a:chOff x="3672681" y="1899920"/>
            <a:chExt cx="1293813" cy="2947988"/>
          </a:xfrm>
          <a:solidFill>
            <a:schemeClr val="accent4"/>
          </a:solidFill>
        </p:grpSpPr>
        <p:sp>
          <p:nvSpPr>
            <p:cNvPr id="9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7707832" y="2009618"/>
            <a:ext cx="480321" cy="1094710"/>
            <a:chOff x="3672681" y="1899920"/>
            <a:chExt cx="1293813" cy="2947988"/>
          </a:xfrm>
          <a:solidFill>
            <a:schemeClr val="accent4"/>
          </a:solidFill>
        </p:grpSpPr>
        <p:sp>
          <p:nvSpPr>
            <p:cNvPr id="9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14" name="Straight Connector 113"/>
          <p:cNvCxnSpPr/>
          <p:nvPr/>
        </p:nvCxnSpPr>
        <p:spPr>
          <a:xfrm>
            <a:off x="6435905" y="2476278"/>
            <a:ext cx="0" cy="3241725"/>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5" name="Subtitle 2"/>
          <p:cNvSpPr txBox="1"/>
          <p:nvPr/>
        </p:nvSpPr>
        <p:spPr>
          <a:xfrm>
            <a:off x="927431" y="2939414"/>
            <a:ext cx="2340773" cy="864464"/>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Lorem</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ipsum</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dolor sit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amet</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consectetur</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adipiscing</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elit</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In in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tortor</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in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urna</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a:t>
            </a:r>
          </a:p>
        </p:txBody>
      </p:sp>
      <p:sp>
        <p:nvSpPr>
          <p:cNvPr id="116" name="Subtitle 2"/>
          <p:cNvSpPr txBox="1"/>
          <p:nvPr/>
        </p:nvSpPr>
        <p:spPr>
          <a:xfrm>
            <a:off x="927431" y="2184823"/>
            <a:ext cx="1891874" cy="94825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5060" b="1" dirty="0">
                <a:solidFill>
                  <a:schemeClr val="accent2"/>
                </a:solidFill>
                <a:latin typeface="Arial" panose="020B0604020202020204" pitchFamily="34" charset="0"/>
                <a:ea typeface="微软雅黑" panose="020B0503020204020204" pitchFamily="34" charset="-122"/>
                <a:cs typeface="Lato Regular"/>
                <a:sym typeface="Arial" panose="020B0604020202020204" pitchFamily="34" charset="0"/>
              </a:rPr>
              <a:t>3/10</a:t>
            </a:r>
            <a:endParaRPr lang="en-US" sz="3375" b="1" dirty="0">
              <a:solidFill>
                <a:schemeClr val="accent2"/>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117" name="Subtitle 2"/>
          <p:cNvSpPr txBox="1"/>
          <p:nvPr/>
        </p:nvSpPr>
        <p:spPr>
          <a:xfrm>
            <a:off x="9307107" y="4266462"/>
            <a:ext cx="2634437" cy="1145425"/>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a:buNone/>
            </a:pP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Lorem</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ipsum</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dolor sit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amet</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consectetur</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adipiscing</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elit</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In in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tortor</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 in </a:t>
            </a:r>
            <a:r>
              <a:rPr lang="en-US" sz="1475" dirty="0" err="1">
                <a:latin typeface="Arial" panose="020B0604020202020204" pitchFamily="34" charset="0"/>
                <a:ea typeface="微软雅黑" panose="020B0503020204020204" pitchFamily="34" charset="-122"/>
                <a:cs typeface="Calibri" panose="020F0502020204030204"/>
                <a:sym typeface="Arial" panose="020B0604020202020204" pitchFamily="34" charset="0"/>
              </a:rPr>
              <a:t>urna</a:t>
            </a:r>
            <a:r>
              <a:rPr lang="en-US" sz="1475" dirty="0">
                <a:latin typeface="Arial" panose="020B0604020202020204" pitchFamily="34" charset="0"/>
                <a:ea typeface="微软雅黑" panose="020B0503020204020204" pitchFamily="34" charset="-122"/>
                <a:cs typeface="Calibri" panose="020F0502020204030204"/>
                <a:sym typeface="Arial" panose="020B0604020202020204" pitchFamily="34" charset="0"/>
              </a:rPr>
              <a:t>.</a:t>
            </a:r>
          </a:p>
        </p:txBody>
      </p:sp>
      <p:sp>
        <p:nvSpPr>
          <p:cNvPr id="118" name="Subtitle 2"/>
          <p:cNvSpPr txBox="1"/>
          <p:nvPr/>
        </p:nvSpPr>
        <p:spPr>
          <a:xfrm>
            <a:off x="10049669" y="3463169"/>
            <a:ext cx="1891874" cy="94825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r">
              <a:buNone/>
            </a:pPr>
            <a:r>
              <a:rPr lang="en-US" sz="5060" b="1" dirty="0">
                <a:solidFill>
                  <a:schemeClr val="accent4"/>
                </a:solidFill>
                <a:latin typeface="Arial" panose="020B0604020202020204" pitchFamily="34" charset="0"/>
                <a:ea typeface="微软雅黑" panose="020B0503020204020204" pitchFamily="34" charset="-122"/>
                <a:cs typeface="Lato Regular"/>
                <a:sym typeface="Arial" panose="020B0604020202020204" pitchFamily="34" charset="0"/>
              </a:rPr>
              <a:t>6/10</a:t>
            </a:r>
            <a:endParaRPr lang="en-US" sz="3375" b="1" dirty="0">
              <a:solidFill>
                <a:schemeClr val="accent4"/>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83" name="矩形 82"/>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矩形 121"/>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500"/>
                                        <p:tgtEl>
                                          <p:spTgt spid="1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
                                        <p:tgtEl>
                                          <p:spTgt spid="6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par>
                                <p:cTn id="39" presetID="10"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fade">
                                      <p:cBhvr>
                                        <p:cTn id="48" dur="500"/>
                                        <p:tgtEl>
                                          <p:spTgt spid="1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fade">
                                      <p:cBhvr>
                                        <p:cTn id="51" dur="500"/>
                                        <p:tgtEl>
                                          <p:spTgt spid="117"/>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fade">
                                      <p:cBhvr>
                                        <p:cTn id="55" dur="500"/>
                                        <p:tgtEl>
                                          <p:spTgt spid="93"/>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500"/>
                                        <p:tgtEl>
                                          <p:spTgt spid="91"/>
                                        </p:tgtEl>
                                      </p:cBhvr>
                                    </p:animEffect>
                                  </p:childTnLst>
                                </p:cTn>
                              </p:par>
                              <p:par>
                                <p:cTn id="60" presetID="10" presetClass="entr" presetSubtype="0" fill="hold" nodeType="with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500"/>
                                        <p:tgtEl>
                                          <p:spTgt spid="92"/>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fade">
                                      <p:cBhvr>
                                        <p:cTn id="66" dur="500"/>
                                        <p:tgtEl>
                                          <p:spTgt spid="88"/>
                                        </p:tgtEl>
                                      </p:cBhvr>
                                    </p:animEffect>
                                  </p:childTnLst>
                                </p:cTn>
                              </p:par>
                              <p:par>
                                <p:cTn id="67" presetID="10" presetClass="entr" presetSubtype="0" fill="hold"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500"/>
                                        <p:tgtEl>
                                          <p:spTgt spid="89"/>
                                        </p:tgtEl>
                                      </p:cBhvr>
                                    </p:animEffect>
                                  </p:childTnLst>
                                </p:cTn>
                              </p:par>
                              <p:par>
                                <p:cTn id="70" presetID="10" presetClass="entr" presetSubtype="0" fill="hold"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fade">
                                      <p:cBhvr>
                                        <p:cTn id="72" dur="500"/>
                                        <p:tgtEl>
                                          <p:spTgt spid="90"/>
                                        </p:tgtEl>
                                      </p:cBhvr>
                                    </p:animEffect>
                                  </p:childTnLst>
                                </p:cTn>
                              </p:par>
                            </p:childTnLst>
                          </p:cTn>
                        </p:par>
                        <p:par>
                          <p:cTn id="73" fill="hold">
                            <p:stCondLst>
                              <p:cond delay="4500"/>
                            </p:stCondLst>
                            <p:childTnLst>
                              <p:par>
                                <p:cTn id="74" presetID="10" presetClass="entr" presetSubtype="0" fill="hold" nodeType="after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fade">
                                      <p:cBhvr>
                                        <p:cTn id="76" dur="500"/>
                                        <p:tgtEl>
                                          <p:spTgt spid="84"/>
                                        </p:tgtEl>
                                      </p:cBhvr>
                                    </p:animEffect>
                                  </p:childTnLst>
                                </p:cTn>
                              </p:par>
                              <p:par>
                                <p:cTn id="77" presetID="10" presetClass="entr" presetSubtype="0" fill="hold" nodeType="with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par>
                                <p:cTn id="80" presetID="10" presetClass="entr" presetSubtype="0" fill="hold" nodeType="with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500"/>
                                        <p:tgtEl>
                                          <p:spTgt spid="86"/>
                                        </p:tgtEl>
                                      </p:cBhvr>
                                    </p:animEffect>
                                  </p:childTnLst>
                                </p:cTn>
                              </p:par>
                              <p:par>
                                <p:cTn id="83" presetID="10" presetClass="entr" presetSubtype="0" fill="hold"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3921"/>
          <p:cNvSpPr/>
          <p:nvPr/>
        </p:nvSpPr>
        <p:spPr>
          <a:xfrm>
            <a:off x="4264955" y="2930521"/>
            <a:ext cx="2332126" cy="23327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75000"/>
            </a:schemeClr>
          </a:solidFill>
          <a:ln w="12700" cap="flat">
            <a:noFill/>
            <a:miter lim="400000"/>
          </a:ln>
          <a:effectLst/>
        </p:spPr>
        <p:txBody>
          <a:bodyPr wrap="square" lIns="0" tIns="0" rIns="0" bIns="0" numCol="1" anchor="ctr">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3922"/>
          <p:cNvSpPr/>
          <p:nvPr/>
        </p:nvSpPr>
        <p:spPr>
          <a:xfrm>
            <a:off x="6217541" y="2930521"/>
            <a:ext cx="2332127" cy="23327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alpha val="75000"/>
            </a:schemeClr>
          </a:solidFill>
          <a:ln w="12700" cap="flat">
            <a:noFill/>
            <a:miter lim="400000"/>
          </a:ln>
          <a:effectLst/>
        </p:spPr>
        <p:txBody>
          <a:bodyPr wrap="square" lIns="0" tIns="0" rIns="0" bIns="0" numCol="1" anchor="ctr">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16" name="Group 3929"/>
          <p:cNvGrpSpPr/>
          <p:nvPr/>
        </p:nvGrpSpPr>
        <p:grpSpPr>
          <a:xfrm>
            <a:off x="5171273" y="3441035"/>
            <a:ext cx="519493" cy="1311707"/>
            <a:chOff x="0" y="0"/>
            <a:chExt cx="1037079" cy="2617920"/>
          </a:xfrm>
        </p:grpSpPr>
        <p:sp>
          <p:nvSpPr>
            <p:cNvPr id="220" name="Shape 3927"/>
            <p:cNvSpPr/>
            <p:nvPr/>
          </p:nvSpPr>
          <p:spPr>
            <a:xfrm>
              <a:off x="0" y="448465"/>
              <a:ext cx="1037080" cy="216945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635">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3928"/>
            <p:cNvSpPr/>
            <p:nvPr/>
          </p:nvSpPr>
          <p:spPr>
            <a:xfrm>
              <a:off x="319533" y="0"/>
              <a:ext cx="414836" cy="4092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63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7" name="Group 3932"/>
          <p:cNvGrpSpPr/>
          <p:nvPr/>
        </p:nvGrpSpPr>
        <p:grpSpPr>
          <a:xfrm>
            <a:off x="7082115" y="3443845"/>
            <a:ext cx="602980" cy="1308898"/>
            <a:chOff x="0" y="0"/>
            <a:chExt cx="1203747" cy="2612311"/>
          </a:xfrm>
        </p:grpSpPr>
        <p:sp>
          <p:nvSpPr>
            <p:cNvPr id="218" name="Shape 3930"/>
            <p:cNvSpPr/>
            <p:nvPr/>
          </p:nvSpPr>
          <p:spPr>
            <a:xfrm>
              <a:off x="399397" y="0"/>
              <a:ext cx="386804" cy="3868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635">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3931"/>
            <p:cNvSpPr/>
            <p:nvPr/>
          </p:nvSpPr>
          <p:spPr>
            <a:xfrm>
              <a:off x="-1" y="465283"/>
              <a:ext cx="1203749" cy="2147029"/>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635">
                <a:latin typeface="Arial" panose="020B0604020202020204" pitchFamily="34" charset="0"/>
                <a:ea typeface="微软雅黑" panose="020B0503020204020204" pitchFamily="34" charset="-122"/>
                <a:sym typeface="Arial" panose="020B0604020202020204" pitchFamily="34" charset="0"/>
              </a:endParaRPr>
            </a:p>
          </p:txBody>
        </p:sp>
      </p:grpSp>
      <p:sp>
        <p:nvSpPr>
          <p:cNvPr id="222" name="Shape 3958"/>
          <p:cNvSpPr/>
          <p:nvPr/>
        </p:nvSpPr>
        <p:spPr>
          <a:xfrm>
            <a:off x="3041628" y="1997089"/>
            <a:ext cx="1947188" cy="13987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214" y="9302"/>
                  <a:pt x="13014" y="2102"/>
                  <a:pt x="0" y="0"/>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3959"/>
          <p:cNvSpPr/>
          <p:nvPr/>
        </p:nvSpPr>
        <p:spPr>
          <a:xfrm>
            <a:off x="3095189" y="4974986"/>
            <a:ext cx="1893627" cy="1107211"/>
          </a:xfrm>
          <a:custGeom>
            <a:avLst/>
            <a:gdLst/>
            <a:ahLst/>
            <a:cxnLst>
              <a:cxn ang="0">
                <a:pos x="wd2" y="hd2"/>
              </a:cxn>
              <a:cxn ang="5400000">
                <a:pos x="wd2" y="hd2"/>
              </a:cxn>
              <a:cxn ang="10800000">
                <a:pos x="wd2" y="hd2"/>
              </a:cxn>
              <a:cxn ang="16200000">
                <a:pos x="wd2" y="hd2"/>
              </a:cxn>
            </a:cxnLst>
            <a:rect l="0" t="0" r="r" b="b"/>
            <a:pathLst>
              <a:path w="21600" h="18160" extrusionOk="0">
                <a:moveTo>
                  <a:pt x="21600" y="0"/>
                </a:moveTo>
                <a:cubicBezTo>
                  <a:pt x="15161" y="16259"/>
                  <a:pt x="7961" y="21600"/>
                  <a:pt x="0" y="16023"/>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3960"/>
          <p:cNvSpPr/>
          <p:nvPr/>
        </p:nvSpPr>
        <p:spPr>
          <a:xfrm>
            <a:off x="2988066" y="3899008"/>
            <a:ext cx="1561939" cy="3124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3961"/>
          <p:cNvSpPr/>
          <p:nvPr/>
        </p:nvSpPr>
        <p:spPr>
          <a:xfrm>
            <a:off x="7869936" y="1997089"/>
            <a:ext cx="2228384" cy="13987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386" y="9302"/>
                  <a:pt x="8586" y="2102"/>
                  <a:pt x="21600" y="0"/>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3962"/>
          <p:cNvSpPr/>
          <p:nvPr/>
        </p:nvSpPr>
        <p:spPr>
          <a:xfrm>
            <a:off x="7860234" y="4974986"/>
            <a:ext cx="2171133" cy="1107211"/>
          </a:xfrm>
          <a:custGeom>
            <a:avLst/>
            <a:gdLst/>
            <a:ahLst/>
            <a:cxnLst>
              <a:cxn ang="0">
                <a:pos x="wd2" y="hd2"/>
              </a:cxn>
              <a:cxn ang="5400000">
                <a:pos x="wd2" y="hd2"/>
              </a:cxn>
              <a:cxn ang="10800000">
                <a:pos x="wd2" y="hd2"/>
              </a:cxn>
              <a:cxn ang="16200000">
                <a:pos x="wd2" y="hd2"/>
              </a:cxn>
            </a:cxnLst>
            <a:rect l="0" t="0" r="r" b="b"/>
            <a:pathLst>
              <a:path w="21600" h="18160" extrusionOk="0">
                <a:moveTo>
                  <a:pt x="0" y="0"/>
                </a:moveTo>
                <a:cubicBezTo>
                  <a:pt x="6439" y="16259"/>
                  <a:pt x="13639" y="21600"/>
                  <a:pt x="21600" y="16023"/>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sp>
        <p:nvSpPr>
          <p:cNvPr id="227" name="Shape 3963"/>
          <p:cNvSpPr/>
          <p:nvPr/>
        </p:nvSpPr>
        <p:spPr>
          <a:xfrm>
            <a:off x="8282374" y="3899008"/>
            <a:ext cx="1682043" cy="3124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15" y="8290"/>
                  <a:pt x="9615" y="1090"/>
                  <a:pt x="21600" y="0"/>
                </a:cubicBezTo>
              </a:path>
            </a:pathLst>
          </a:custGeom>
          <a:ln w="6350">
            <a:solidFill>
              <a:srgbClr val="53585F"/>
            </a:solidFill>
            <a:miter lim="400000"/>
            <a:headEnd type="oval"/>
            <a:tailEnd type="triangle"/>
          </a:ln>
        </p:spPr>
        <p:txBody>
          <a:bodyPr lIns="96416" tIns="48208" rIns="96416" bIns="48208"/>
          <a:lstStyle/>
          <a:p>
            <a:pPr lvl="0"/>
            <a:endParaRPr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40" name="Group 239"/>
          <p:cNvGrpSpPr/>
          <p:nvPr/>
        </p:nvGrpSpPr>
        <p:grpSpPr>
          <a:xfrm>
            <a:off x="1401653" y="1120107"/>
            <a:ext cx="1807692" cy="1754624"/>
            <a:chOff x="1000362" y="871756"/>
            <a:chExt cx="1285875" cy="1247799"/>
          </a:xfrm>
        </p:grpSpPr>
        <p:sp>
          <p:nvSpPr>
            <p:cNvPr id="241" name="Teardrop 240"/>
            <p:cNvSpPr/>
            <p:nvPr/>
          </p:nvSpPr>
          <p:spPr bwMode="auto">
            <a:xfrm rot="8100000">
              <a:off x="1430575" y="871756"/>
              <a:ext cx="417512" cy="41751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2" name="Content Placeholder 2"/>
            <p:cNvSpPr txBox="1"/>
            <p:nvPr/>
          </p:nvSpPr>
          <p:spPr bwMode="auto">
            <a:xfrm>
              <a:off x="1000362" y="1357530"/>
              <a:ext cx="1285875" cy="762025"/>
            </a:xfrm>
            <a:prstGeom prst="rect">
              <a:avLst/>
            </a:prstGeom>
            <a:noFill/>
            <a:ln>
              <a:noFill/>
            </a:ln>
          </p:spPr>
          <p:txBody>
            <a:bodyPr/>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a:p>
              <a:pPr algn="ctr">
                <a:spcBef>
                  <a:spcPct val="20000"/>
                </a:spcBef>
                <a:buFont typeface="Arial" panose="020B0604020202020204" pitchFamily="34" charse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ipsum dolor sit amet, consectetur adipiscing elit.</a:t>
              </a:r>
            </a:p>
          </p:txBody>
        </p:sp>
        <p:grpSp>
          <p:nvGrpSpPr>
            <p:cNvPr id="243" name="Group 4699"/>
            <p:cNvGrpSpPr/>
            <p:nvPr/>
          </p:nvGrpSpPr>
          <p:grpSpPr bwMode="auto">
            <a:xfrm>
              <a:off x="1520226" y="1020230"/>
              <a:ext cx="241710" cy="167336"/>
              <a:chOff x="3908425" y="4124324"/>
              <a:chExt cx="546100" cy="319088"/>
            </a:xfrm>
            <a:solidFill>
              <a:schemeClr val="bg1"/>
            </a:solidFill>
          </p:grpSpPr>
          <p:sp>
            <p:nvSpPr>
              <p:cNvPr id="244"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p:spPr>
            <p:txBody>
              <a:bodyPr wrap="none" anchor="ctr"/>
              <a:lstStyle/>
              <a:p>
                <a:pPr>
                  <a:defRPr/>
                </a:pP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p:spPr>
            <p:txBody>
              <a:bodyPr wrap="none" anchor="ctr"/>
              <a:lstStyle/>
              <a:p>
                <a:pPr>
                  <a:defRPr/>
                </a:pP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p:spPr>
            <p:txBody>
              <a:bodyPr wrap="none" anchor="ctr"/>
              <a:lstStyle/>
              <a:p>
                <a:pPr>
                  <a:defRPr/>
                </a:pP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7" name="Group 246"/>
          <p:cNvGrpSpPr/>
          <p:nvPr/>
        </p:nvGrpSpPr>
        <p:grpSpPr>
          <a:xfrm>
            <a:off x="9784812" y="1126850"/>
            <a:ext cx="1807692" cy="1754624"/>
            <a:chOff x="9278455" y="1168739"/>
            <a:chExt cx="1714500" cy="1663735"/>
          </a:xfrm>
        </p:grpSpPr>
        <p:sp>
          <p:nvSpPr>
            <p:cNvPr id="248" name="Teardrop 247"/>
            <p:cNvSpPr/>
            <p:nvPr/>
          </p:nvSpPr>
          <p:spPr bwMode="auto">
            <a:xfrm rot="8100000">
              <a:off x="9852069" y="1168739"/>
              <a:ext cx="556683" cy="55668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289" tIns="32144" rIns="64289" bIns="32144"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9" name="Content Placeholder 2"/>
            <p:cNvSpPr txBox="1"/>
            <p:nvPr/>
          </p:nvSpPr>
          <p:spPr bwMode="auto">
            <a:xfrm>
              <a:off x="9278455" y="1816439"/>
              <a:ext cx="1714500" cy="1016035"/>
            </a:xfrm>
            <a:prstGeom prst="rect">
              <a:avLst/>
            </a:prstGeom>
            <a:noFill/>
            <a:ln>
              <a:noFill/>
            </a:ln>
          </p:spPr>
          <p:txBody>
            <a:bodyPr lIns="64289" tIns="32144" rIns="64289" bIns="32144"/>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a:p>
              <a:pPr algn="ctr">
                <a:spcBef>
                  <a:spcPct val="20000"/>
                </a:spcBef>
                <a:buFont typeface="Arial" panose="020B0604020202020204" pitchFamily="34" charse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ipsum dolor sit amet, consectetur adipiscing elit.</a:t>
              </a:r>
            </a:p>
          </p:txBody>
        </p:sp>
        <p:sp>
          <p:nvSpPr>
            <p:cNvPr id="250" name="Freeform 429"/>
            <p:cNvSpPr>
              <a:spLocks noChangeArrowheads="1"/>
            </p:cNvSpPr>
            <p:nvPr/>
          </p:nvSpPr>
          <p:spPr bwMode="auto">
            <a:xfrm>
              <a:off x="10000271" y="1293967"/>
              <a:ext cx="302205"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64289" tIns="32144" rIns="64289" bIns="32144"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1" name="Group 250"/>
          <p:cNvGrpSpPr/>
          <p:nvPr/>
        </p:nvGrpSpPr>
        <p:grpSpPr>
          <a:xfrm>
            <a:off x="1401653" y="4993888"/>
            <a:ext cx="1807692" cy="1754624"/>
            <a:chOff x="1327471" y="4835465"/>
            <a:chExt cx="1714500" cy="1663735"/>
          </a:xfrm>
        </p:grpSpPr>
        <p:sp>
          <p:nvSpPr>
            <p:cNvPr id="252" name="Teardrop 251"/>
            <p:cNvSpPr/>
            <p:nvPr/>
          </p:nvSpPr>
          <p:spPr bwMode="auto">
            <a:xfrm rot="8100000">
              <a:off x="1901085" y="4835465"/>
              <a:ext cx="556683" cy="5566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4289" tIns="32144" rIns="64289" bIns="32144"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3" name="Content Placeholder 2"/>
            <p:cNvSpPr txBox="1"/>
            <p:nvPr/>
          </p:nvSpPr>
          <p:spPr bwMode="auto">
            <a:xfrm>
              <a:off x="1327471" y="5483165"/>
              <a:ext cx="1714500" cy="1016035"/>
            </a:xfrm>
            <a:prstGeom prst="rect">
              <a:avLst/>
            </a:prstGeom>
            <a:noFill/>
            <a:ln>
              <a:noFill/>
            </a:ln>
          </p:spPr>
          <p:txBody>
            <a:bodyPr lIns="64289" tIns="32144" rIns="64289" bIns="32144"/>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a:p>
              <a:pPr algn="ctr">
                <a:spcBef>
                  <a:spcPct val="20000"/>
                </a:spcBef>
                <a:buFont typeface="Arial" panose="020B0604020202020204" pitchFamily="34" charse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ipsum dolor sit amet, consectetur adipiscing elit.</a:t>
              </a:r>
            </a:p>
          </p:txBody>
        </p:sp>
        <p:grpSp>
          <p:nvGrpSpPr>
            <p:cNvPr id="254" name="Group 253"/>
            <p:cNvGrpSpPr/>
            <p:nvPr/>
          </p:nvGrpSpPr>
          <p:grpSpPr>
            <a:xfrm>
              <a:off x="2037765" y="4951388"/>
              <a:ext cx="294784" cy="429075"/>
              <a:chOff x="1533086" y="3713538"/>
              <a:chExt cx="221088" cy="321806"/>
            </a:xfrm>
          </p:grpSpPr>
          <p:sp>
            <p:nvSpPr>
              <p:cNvPr id="255"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6"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7" name="Group 256"/>
          <p:cNvGrpSpPr/>
          <p:nvPr/>
        </p:nvGrpSpPr>
        <p:grpSpPr>
          <a:xfrm>
            <a:off x="1401653" y="3020644"/>
            <a:ext cx="1807692" cy="1754624"/>
            <a:chOff x="1327471" y="2964435"/>
            <a:chExt cx="1714500" cy="1663735"/>
          </a:xfrm>
        </p:grpSpPr>
        <p:sp>
          <p:nvSpPr>
            <p:cNvPr id="258" name="Teardrop 257"/>
            <p:cNvSpPr/>
            <p:nvPr/>
          </p:nvSpPr>
          <p:spPr bwMode="auto">
            <a:xfrm rot="8100000">
              <a:off x="1901085" y="2964435"/>
              <a:ext cx="556683" cy="5566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289" tIns="32144" rIns="64289" bIns="32144"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9" name="Content Placeholder 2"/>
            <p:cNvSpPr txBox="1"/>
            <p:nvPr/>
          </p:nvSpPr>
          <p:spPr bwMode="auto">
            <a:xfrm>
              <a:off x="1327471" y="3612135"/>
              <a:ext cx="1714500" cy="1016035"/>
            </a:xfrm>
            <a:prstGeom prst="rect">
              <a:avLst/>
            </a:prstGeom>
            <a:noFill/>
            <a:ln>
              <a:noFill/>
            </a:ln>
          </p:spPr>
          <p:txBody>
            <a:bodyPr lIns="64289" tIns="32144" rIns="64289" bIns="32144"/>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a:p>
              <a:pPr algn="ctr">
                <a:spcBef>
                  <a:spcPct val="20000"/>
                </a:spcBef>
                <a:buFont typeface="Arial" panose="020B0604020202020204" pitchFamily="34" charse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ipsum dolor sit amet, consectetur adipiscing elit.</a:t>
              </a:r>
            </a:p>
          </p:txBody>
        </p:sp>
        <p:grpSp>
          <p:nvGrpSpPr>
            <p:cNvPr id="260" name="Group 259"/>
            <p:cNvGrpSpPr/>
            <p:nvPr/>
          </p:nvGrpSpPr>
          <p:grpSpPr>
            <a:xfrm>
              <a:off x="2033519" y="3086714"/>
              <a:ext cx="296967" cy="352647"/>
              <a:chOff x="2060819" y="1388284"/>
              <a:chExt cx="271040" cy="321860"/>
            </a:xfrm>
            <a:solidFill>
              <a:schemeClr val="bg1"/>
            </a:solidFill>
          </p:grpSpPr>
          <p:sp>
            <p:nvSpPr>
              <p:cNvPr id="261"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2"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3"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4"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p:spPr>
            <p:txBody>
              <a:bodyPr wrap="none"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65" name="Group 264"/>
          <p:cNvGrpSpPr/>
          <p:nvPr/>
        </p:nvGrpSpPr>
        <p:grpSpPr>
          <a:xfrm>
            <a:off x="9784812" y="3027385"/>
            <a:ext cx="1807692" cy="1754619"/>
            <a:chOff x="9278455" y="2970827"/>
            <a:chExt cx="1714500" cy="1663730"/>
          </a:xfrm>
        </p:grpSpPr>
        <p:sp>
          <p:nvSpPr>
            <p:cNvPr id="266" name="Teardrop 265"/>
            <p:cNvSpPr/>
            <p:nvPr/>
          </p:nvSpPr>
          <p:spPr bwMode="auto">
            <a:xfrm rot="8100000">
              <a:off x="9852069" y="2970827"/>
              <a:ext cx="556683" cy="55668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289" tIns="32144" rIns="64289" bIns="32144"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7" name="Content Placeholder 2"/>
            <p:cNvSpPr txBox="1"/>
            <p:nvPr/>
          </p:nvSpPr>
          <p:spPr bwMode="auto">
            <a:xfrm>
              <a:off x="9278455" y="3618522"/>
              <a:ext cx="1714500" cy="1016035"/>
            </a:xfrm>
            <a:prstGeom prst="rect">
              <a:avLst/>
            </a:prstGeom>
            <a:noFill/>
            <a:ln>
              <a:noFill/>
            </a:ln>
          </p:spPr>
          <p:txBody>
            <a:bodyPr lIns="64289" tIns="32144" rIns="64289" bIns="32144"/>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a:p>
              <a:pPr algn="ctr">
                <a:spcBef>
                  <a:spcPct val="20000"/>
                </a:spcBef>
                <a:buFont typeface="Arial" panose="020B0604020202020204" pitchFamily="34" charse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ipsum dolor sit amet, consectetur adipiscing elit.</a:t>
              </a:r>
            </a:p>
          </p:txBody>
        </p:sp>
        <p:sp>
          <p:nvSpPr>
            <p:cNvPr id="268" name="Freeform 298"/>
            <p:cNvSpPr>
              <a:spLocks noChangeArrowheads="1"/>
            </p:cNvSpPr>
            <p:nvPr/>
          </p:nvSpPr>
          <p:spPr bwMode="auto">
            <a:xfrm>
              <a:off x="9955994" y="3082627"/>
              <a:ext cx="34601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64289" tIns="32144" rIns="64289" bIns="32144"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9" name="Group 268"/>
          <p:cNvGrpSpPr/>
          <p:nvPr/>
        </p:nvGrpSpPr>
        <p:grpSpPr>
          <a:xfrm>
            <a:off x="9784812" y="5000629"/>
            <a:ext cx="1807692" cy="1754624"/>
            <a:chOff x="9278455" y="4841857"/>
            <a:chExt cx="1714500" cy="1663735"/>
          </a:xfrm>
        </p:grpSpPr>
        <p:sp>
          <p:nvSpPr>
            <p:cNvPr id="270" name="Teardrop 269"/>
            <p:cNvSpPr/>
            <p:nvPr/>
          </p:nvSpPr>
          <p:spPr bwMode="auto">
            <a:xfrm rot="8100000">
              <a:off x="9852069" y="4841857"/>
              <a:ext cx="556683" cy="556683"/>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289" tIns="32144" rIns="64289" bIns="32144"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1" name="Content Placeholder 2"/>
            <p:cNvSpPr txBox="1"/>
            <p:nvPr/>
          </p:nvSpPr>
          <p:spPr bwMode="auto">
            <a:xfrm>
              <a:off x="9278455" y="5489557"/>
              <a:ext cx="1714500" cy="1016035"/>
            </a:xfrm>
            <a:prstGeom prst="rect">
              <a:avLst/>
            </a:prstGeom>
            <a:noFill/>
            <a:ln>
              <a:noFill/>
            </a:ln>
          </p:spPr>
          <p:txBody>
            <a:bodyPr lIns="64289" tIns="32144" rIns="64289" bIns="32144"/>
            <a:lstStyle>
              <a:lvl1pPr>
                <a:defRPr>
                  <a:solidFill>
                    <a:schemeClr val="tx1"/>
                  </a:solidFill>
                  <a:latin typeface="Calibri" panose="020F0502020204030204" pitchFamily="34" charset="0"/>
                  <a:ea typeface="MS PGothic" panose="020B0600070205080204" charset="-128"/>
                </a:defRPr>
              </a:lvl1pPr>
              <a:lvl2pPr marL="742950" indent="-285750">
                <a:defRPr>
                  <a:solidFill>
                    <a:schemeClr val="tx1"/>
                  </a:solidFill>
                  <a:latin typeface="Calibri" panose="020F0502020204030204" pitchFamily="34" charset="0"/>
                  <a:ea typeface="MS PGothic" panose="020B0600070205080204" charset="-128"/>
                </a:defRPr>
              </a:lvl2pPr>
              <a:lvl3pPr marL="1143000" indent="-228600">
                <a:defRPr>
                  <a:solidFill>
                    <a:schemeClr val="tx1"/>
                  </a:solidFill>
                  <a:latin typeface="Calibri" panose="020F0502020204030204" pitchFamily="34" charset="0"/>
                  <a:ea typeface="MS PGothic" panose="020B0600070205080204" charset="-128"/>
                </a:defRPr>
              </a:lvl3pPr>
              <a:lvl4pPr marL="1600200" indent="-228600">
                <a:defRPr>
                  <a:solidFill>
                    <a:schemeClr val="tx1"/>
                  </a:solidFill>
                  <a:latin typeface="Calibri" panose="020F0502020204030204" pitchFamily="34" charset="0"/>
                  <a:ea typeface="MS PGothic" panose="020B0600070205080204" charset="-128"/>
                </a:defRPr>
              </a:lvl4pPr>
              <a:lvl5pPr marL="2057400" indent="-228600">
                <a:defRPr>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charset="-128"/>
                </a:defRPr>
              </a:lvl9p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a:p>
              <a:pPr algn="ctr">
                <a:spcBef>
                  <a:spcPct val="20000"/>
                </a:spcBef>
                <a:buFont typeface="Arial" panose="020B0604020202020204" pitchFamily="34" charse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ipsum dolor sit amet, consectetur adipiscing elit.</a:t>
              </a:r>
            </a:p>
          </p:txBody>
        </p:sp>
        <p:sp>
          <p:nvSpPr>
            <p:cNvPr id="272" name="Freeform 576"/>
            <p:cNvSpPr>
              <a:spLocks noChangeArrowheads="1"/>
            </p:cNvSpPr>
            <p:nvPr/>
          </p:nvSpPr>
          <p:spPr bwMode="auto">
            <a:xfrm>
              <a:off x="9974502" y="4969156"/>
              <a:ext cx="321257"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64289" tIns="32144" rIns="64289" bIns="32144" anchor="ct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矩形 48"/>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 calcmode="lin" valueType="num">
                                      <p:cBhvr>
                                        <p:cTn id="11" dur="500" fill="hold"/>
                                        <p:tgtEl>
                                          <p:spTgt spid="216"/>
                                        </p:tgtEl>
                                        <p:attrNameLst>
                                          <p:attrName>ppt_w</p:attrName>
                                        </p:attrNameLst>
                                      </p:cBhvr>
                                      <p:tavLst>
                                        <p:tav tm="0">
                                          <p:val>
                                            <p:fltVal val="0"/>
                                          </p:val>
                                        </p:tav>
                                        <p:tav tm="100000">
                                          <p:val>
                                            <p:strVal val="#ppt_w"/>
                                          </p:val>
                                        </p:tav>
                                      </p:tavLst>
                                    </p:anim>
                                    <p:anim calcmode="lin" valueType="num">
                                      <p:cBhvr>
                                        <p:cTn id="12" dur="500" fill="hold"/>
                                        <p:tgtEl>
                                          <p:spTgt spid="216"/>
                                        </p:tgtEl>
                                        <p:attrNameLst>
                                          <p:attrName>ppt_h</p:attrName>
                                        </p:attrNameLst>
                                      </p:cBhvr>
                                      <p:tavLst>
                                        <p:tav tm="0">
                                          <p:val>
                                            <p:fltVal val="0"/>
                                          </p:val>
                                        </p:tav>
                                        <p:tav tm="100000">
                                          <p:val>
                                            <p:strVal val="#ppt_h"/>
                                          </p:val>
                                        </p:tav>
                                      </p:tavLst>
                                    </p:anim>
                                    <p:animEffect transition="in" filter="fade">
                                      <p:cBhvr>
                                        <p:cTn id="13" dur="500"/>
                                        <p:tgtEl>
                                          <p:spTgt spid="2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wipe(down)">
                                      <p:cBhvr>
                                        <p:cTn id="17" dur="500"/>
                                        <p:tgtEl>
                                          <p:spTgt spid="22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40"/>
                                        </p:tgtEl>
                                        <p:attrNameLst>
                                          <p:attrName>style.visibility</p:attrName>
                                        </p:attrNameLst>
                                      </p:cBhvr>
                                      <p:to>
                                        <p:strVal val="visible"/>
                                      </p:to>
                                    </p:set>
                                    <p:anim calcmode="lin" valueType="num">
                                      <p:cBhvr>
                                        <p:cTn id="21" dur="500" fill="hold"/>
                                        <p:tgtEl>
                                          <p:spTgt spid="240"/>
                                        </p:tgtEl>
                                        <p:attrNameLst>
                                          <p:attrName>ppt_w</p:attrName>
                                        </p:attrNameLst>
                                      </p:cBhvr>
                                      <p:tavLst>
                                        <p:tav tm="0">
                                          <p:val>
                                            <p:fltVal val="0"/>
                                          </p:val>
                                        </p:tav>
                                        <p:tav tm="100000">
                                          <p:val>
                                            <p:strVal val="#ppt_w"/>
                                          </p:val>
                                        </p:tav>
                                      </p:tavLst>
                                    </p:anim>
                                    <p:anim calcmode="lin" valueType="num">
                                      <p:cBhvr>
                                        <p:cTn id="22" dur="500" fill="hold"/>
                                        <p:tgtEl>
                                          <p:spTgt spid="240"/>
                                        </p:tgtEl>
                                        <p:attrNameLst>
                                          <p:attrName>ppt_h</p:attrName>
                                        </p:attrNameLst>
                                      </p:cBhvr>
                                      <p:tavLst>
                                        <p:tav tm="0">
                                          <p:val>
                                            <p:fltVal val="0"/>
                                          </p:val>
                                        </p:tav>
                                        <p:tav tm="100000">
                                          <p:val>
                                            <p:strVal val="#ppt_h"/>
                                          </p:val>
                                        </p:tav>
                                      </p:tavLst>
                                    </p:anim>
                                    <p:animEffect transition="in" filter="fade">
                                      <p:cBhvr>
                                        <p:cTn id="23" dur="500"/>
                                        <p:tgtEl>
                                          <p:spTgt spid="240"/>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24"/>
                                        </p:tgtEl>
                                        <p:attrNameLst>
                                          <p:attrName>style.visibility</p:attrName>
                                        </p:attrNameLst>
                                      </p:cBhvr>
                                      <p:to>
                                        <p:strVal val="visible"/>
                                      </p:to>
                                    </p:set>
                                    <p:animEffect transition="in" filter="wipe(down)">
                                      <p:cBhvr>
                                        <p:cTn id="27" dur="500"/>
                                        <p:tgtEl>
                                          <p:spTgt spid="224"/>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57"/>
                                        </p:tgtEl>
                                        <p:attrNameLst>
                                          <p:attrName>style.visibility</p:attrName>
                                        </p:attrNameLst>
                                      </p:cBhvr>
                                      <p:to>
                                        <p:strVal val="visible"/>
                                      </p:to>
                                    </p:set>
                                    <p:anim calcmode="lin" valueType="num">
                                      <p:cBhvr>
                                        <p:cTn id="31" dur="500" fill="hold"/>
                                        <p:tgtEl>
                                          <p:spTgt spid="257"/>
                                        </p:tgtEl>
                                        <p:attrNameLst>
                                          <p:attrName>ppt_w</p:attrName>
                                        </p:attrNameLst>
                                      </p:cBhvr>
                                      <p:tavLst>
                                        <p:tav tm="0">
                                          <p:val>
                                            <p:fltVal val="0"/>
                                          </p:val>
                                        </p:tav>
                                        <p:tav tm="100000">
                                          <p:val>
                                            <p:strVal val="#ppt_w"/>
                                          </p:val>
                                        </p:tav>
                                      </p:tavLst>
                                    </p:anim>
                                    <p:anim calcmode="lin" valueType="num">
                                      <p:cBhvr>
                                        <p:cTn id="32" dur="500" fill="hold"/>
                                        <p:tgtEl>
                                          <p:spTgt spid="257"/>
                                        </p:tgtEl>
                                        <p:attrNameLst>
                                          <p:attrName>ppt_h</p:attrName>
                                        </p:attrNameLst>
                                      </p:cBhvr>
                                      <p:tavLst>
                                        <p:tav tm="0">
                                          <p:val>
                                            <p:fltVal val="0"/>
                                          </p:val>
                                        </p:tav>
                                        <p:tav tm="100000">
                                          <p:val>
                                            <p:strVal val="#ppt_h"/>
                                          </p:val>
                                        </p:tav>
                                      </p:tavLst>
                                    </p:anim>
                                    <p:animEffect transition="in" filter="fade">
                                      <p:cBhvr>
                                        <p:cTn id="33" dur="500"/>
                                        <p:tgtEl>
                                          <p:spTgt spid="257"/>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wipe(right)">
                                      <p:cBhvr>
                                        <p:cTn id="37" dur="500"/>
                                        <p:tgtEl>
                                          <p:spTgt spid="223"/>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51"/>
                                        </p:tgtEl>
                                        <p:attrNameLst>
                                          <p:attrName>style.visibility</p:attrName>
                                        </p:attrNameLst>
                                      </p:cBhvr>
                                      <p:to>
                                        <p:strVal val="visible"/>
                                      </p:to>
                                    </p:set>
                                    <p:anim calcmode="lin" valueType="num">
                                      <p:cBhvr>
                                        <p:cTn id="41" dur="500" fill="hold"/>
                                        <p:tgtEl>
                                          <p:spTgt spid="251"/>
                                        </p:tgtEl>
                                        <p:attrNameLst>
                                          <p:attrName>ppt_w</p:attrName>
                                        </p:attrNameLst>
                                      </p:cBhvr>
                                      <p:tavLst>
                                        <p:tav tm="0">
                                          <p:val>
                                            <p:fltVal val="0"/>
                                          </p:val>
                                        </p:tav>
                                        <p:tav tm="100000">
                                          <p:val>
                                            <p:strVal val="#ppt_w"/>
                                          </p:val>
                                        </p:tav>
                                      </p:tavLst>
                                    </p:anim>
                                    <p:anim calcmode="lin" valueType="num">
                                      <p:cBhvr>
                                        <p:cTn id="42" dur="500" fill="hold"/>
                                        <p:tgtEl>
                                          <p:spTgt spid="251"/>
                                        </p:tgtEl>
                                        <p:attrNameLst>
                                          <p:attrName>ppt_h</p:attrName>
                                        </p:attrNameLst>
                                      </p:cBhvr>
                                      <p:tavLst>
                                        <p:tav tm="0">
                                          <p:val>
                                            <p:fltVal val="0"/>
                                          </p:val>
                                        </p:tav>
                                        <p:tav tm="100000">
                                          <p:val>
                                            <p:strVal val="#ppt_h"/>
                                          </p:val>
                                        </p:tav>
                                      </p:tavLst>
                                    </p:anim>
                                    <p:animEffect transition="in" filter="fade">
                                      <p:cBhvr>
                                        <p:cTn id="43" dur="500"/>
                                        <p:tgtEl>
                                          <p:spTgt spid="251"/>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14"/>
                                        </p:tgtEl>
                                        <p:attrNameLst>
                                          <p:attrName>style.visibility</p:attrName>
                                        </p:attrNameLst>
                                      </p:cBhvr>
                                      <p:to>
                                        <p:strVal val="visible"/>
                                      </p:to>
                                    </p:set>
                                    <p:animEffect transition="in" filter="fade">
                                      <p:cBhvr>
                                        <p:cTn id="47" dur="500"/>
                                        <p:tgtEl>
                                          <p:spTgt spid="214"/>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p:cTn id="51" dur="500" fill="hold"/>
                                        <p:tgtEl>
                                          <p:spTgt spid="217"/>
                                        </p:tgtEl>
                                        <p:attrNameLst>
                                          <p:attrName>ppt_w</p:attrName>
                                        </p:attrNameLst>
                                      </p:cBhvr>
                                      <p:tavLst>
                                        <p:tav tm="0">
                                          <p:val>
                                            <p:fltVal val="0"/>
                                          </p:val>
                                        </p:tav>
                                        <p:tav tm="100000">
                                          <p:val>
                                            <p:strVal val="#ppt_w"/>
                                          </p:val>
                                        </p:tav>
                                      </p:tavLst>
                                    </p:anim>
                                    <p:anim calcmode="lin" valueType="num">
                                      <p:cBhvr>
                                        <p:cTn id="52" dur="500" fill="hold"/>
                                        <p:tgtEl>
                                          <p:spTgt spid="217"/>
                                        </p:tgtEl>
                                        <p:attrNameLst>
                                          <p:attrName>ppt_h</p:attrName>
                                        </p:attrNameLst>
                                      </p:cBhvr>
                                      <p:tavLst>
                                        <p:tav tm="0">
                                          <p:val>
                                            <p:fltVal val="0"/>
                                          </p:val>
                                        </p:tav>
                                        <p:tav tm="100000">
                                          <p:val>
                                            <p:strVal val="#ppt_h"/>
                                          </p:val>
                                        </p:tav>
                                      </p:tavLst>
                                    </p:anim>
                                    <p:animEffect transition="in" filter="fade">
                                      <p:cBhvr>
                                        <p:cTn id="53" dur="500"/>
                                        <p:tgtEl>
                                          <p:spTgt spid="217"/>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225"/>
                                        </p:tgtEl>
                                        <p:attrNameLst>
                                          <p:attrName>style.visibility</p:attrName>
                                        </p:attrNameLst>
                                      </p:cBhvr>
                                      <p:to>
                                        <p:strVal val="visible"/>
                                      </p:to>
                                    </p:set>
                                    <p:animEffect transition="in" filter="wipe(down)">
                                      <p:cBhvr>
                                        <p:cTn id="57" dur="500"/>
                                        <p:tgtEl>
                                          <p:spTgt spid="225"/>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p:cTn id="61" dur="500" fill="hold"/>
                                        <p:tgtEl>
                                          <p:spTgt spid="247"/>
                                        </p:tgtEl>
                                        <p:attrNameLst>
                                          <p:attrName>ppt_w</p:attrName>
                                        </p:attrNameLst>
                                      </p:cBhvr>
                                      <p:tavLst>
                                        <p:tav tm="0">
                                          <p:val>
                                            <p:fltVal val="0"/>
                                          </p:val>
                                        </p:tav>
                                        <p:tav tm="100000">
                                          <p:val>
                                            <p:strVal val="#ppt_w"/>
                                          </p:val>
                                        </p:tav>
                                      </p:tavLst>
                                    </p:anim>
                                    <p:anim calcmode="lin" valueType="num">
                                      <p:cBhvr>
                                        <p:cTn id="62" dur="500" fill="hold"/>
                                        <p:tgtEl>
                                          <p:spTgt spid="247"/>
                                        </p:tgtEl>
                                        <p:attrNameLst>
                                          <p:attrName>ppt_h</p:attrName>
                                        </p:attrNameLst>
                                      </p:cBhvr>
                                      <p:tavLst>
                                        <p:tav tm="0">
                                          <p:val>
                                            <p:fltVal val="0"/>
                                          </p:val>
                                        </p:tav>
                                        <p:tav tm="100000">
                                          <p:val>
                                            <p:strVal val="#ppt_h"/>
                                          </p:val>
                                        </p:tav>
                                      </p:tavLst>
                                    </p:anim>
                                    <p:animEffect transition="in" filter="fade">
                                      <p:cBhvr>
                                        <p:cTn id="63" dur="500"/>
                                        <p:tgtEl>
                                          <p:spTgt spid="247"/>
                                        </p:tgtEl>
                                      </p:cBhvr>
                                    </p:animEffect>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227"/>
                                        </p:tgtEl>
                                        <p:attrNameLst>
                                          <p:attrName>style.visibility</p:attrName>
                                        </p:attrNameLst>
                                      </p:cBhvr>
                                      <p:to>
                                        <p:strVal val="visible"/>
                                      </p:to>
                                    </p:set>
                                    <p:animEffect transition="in" filter="wipe(down)">
                                      <p:cBhvr>
                                        <p:cTn id="67" dur="500"/>
                                        <p:tgtEl>
                                          <p:spTgt spid="227"/>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265"/>
                                        </p:tgtEl>
                                        <p:attrNameLst>
                                          <p:attrName>style.visibility</p:attrName>
                                        </p:attrNameLst>
                                      </p:cBhvr>
                                      <p:to>
                                        <p:strVal val="visible"/>
                                      </p:to>
                                    </p:set>
                                    <p:anim calcmode="lin" valueType="num">
                                      <p:cBhvr>
                                        <p:cTn id="71" dur="500" fill="hold"/>
                                        <p:tgtEl>
                                          <p:spTgt spid="265"/>
                                        </p:tgtEl>
                                        <p:attrNameLst>
                                          <p:attrName>ppt_w</p:attrName>
                                        </p:attrNameLst>
                                      </p:cBhvr>
                                      <p:tavLst>
                                        <p:tav tm="0">
                                          <p:val>
                                            <p:fltVal val="0"/>
                                          </p:val>
                                        </p:tav>
                                        <p:tav tm="100000">
                                          <p:val>
                                            <p:strVal val="#ppt_w"/>
                                          </p:val>
                                        </p:tav>
                                      </p:tavLst>
                                    </p:anim>
                                    <p:anim calcmode="lin" valueType="num">
                                      <p:cBhvr>
                                        <p:cTn id="72" dur="500" fill="hold"/>
                                        <p:tgtEl>
                                          <p:spTgt spid="265"/>
                                        </p:tgtEl>
                                        <p:attrNameLst>
                                          <p:attrName>ppt_h</p:attrName>
                                        </p:attrNameLst>
                                      </p:cBhvr>
                                      <p:tavLst>
                                        <p:tav tm="0">
                                          <p:val>
                                            <p:fltVal val="0"/>
                                          </p:val>
                                        </p:tav>
                                        <p:tav tm="100000">
                                          <p:val>
                                            <p:strVal val="#ppt_h"/>
                                          </p:val>
                                        </p:tav>
                                      </p:tavLst>
                                    </p:anim>
                                    <p:animEffect transition="in" filter="fade">
                                      <p:cBhvr>
                                        <p:cTn id="73" dur="500"/>
                                        <p:tgtEl>
                                          <p:spTgt spid="265"/>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26"/>
                                        </p:tgtEl>
                                        <p:attrNameLst>
                                          <p:attrName>style.visibility</p:attrName>
                                        </p:attrNameLst>
                                      </p:cBhvr>
                                      <p:to>
                                        <p:strVal val="visible"/>
                                      </p:to>
                                    </p:set>
                                    <p:animEffect transition="in" filter="wipe(left)">
                                      <p:cBhvr>
                                        <p:cTn id="77" dur="500"/>
                                        <p:tgtEl>
                                          <p:spTgt spid="226"/>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269"/>
                                        </p:tgtEl>
                                        <p:attrNameLst>
                                          <p:attrName>style.visibility</p:attrName>
                                        </p:attrNameLst>
                                      </p:cBhvr>
                                      <p:to>
                                        <p:strVal val="visible"/>
                                      </p:to>
                                    </p:set>
                                    <p:anim calcmode="lin" valueType="num">
                                      <p:cBhvr>
                                        <p:cTn id="81" dur="500" fill="hold"/>
                                        <p:tgtEl>
                                          <p:spTgt spid="269"/>
                                        </p:tgtEl>
                                        <p:attrNameLst>
                                          <p:attrName>ppt_w</p:attrName>
                                        </p:attrNameLst>
                                      </p:cBhvr>
                                      <p:tavLst>
                                        <p:tav tm="0">
                                          <p:val>
                                            <p:fltVal val="0"/>
                                          </p:val>
                                        </p:tav>
                                        <p:tav tm="100000">
                                          <p:val>
                                            <p:strVal val="#ppt_w"/>
                                          </p:val>
                                        </p:tav>
                                      </p:tavLst>
                                    </p:anim>
                                    <p:anim calcmode="lin" valueType="num">
                                      <p:cBhvr>
                                        <p:cTn id="82" dur="500" fill="hold"/>
                                        <p:tgtEl>
                                          <p:spTgt spid="269"/>
                                        </p:tgtEl>
                                        <p:attrNameLst>
                                          <p:attrName>ppt_h</p:attrName>
                                        </p:attrNameLst>
                                      </p:cBhvr>
                                      <p:tavLst>
                                        <p:tav tm="0">
                                          <p:val>
                                            <p:fltVal val="0"/>
                                          </p:val>
                                        </p:tav>
                                        <p:tav tm="100000">
                                          <p:val>
                                            <p:strVal val="#ppt_h"/>
                                          </p:val>
                                        </p:tav>
                                      </p:tavLst>
                                    </p:anim>
                                    <p:animEffect transition="in" filter="fade">
                                      <p:cBhvr>
                                        <p:cTn id="83"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14" grpId="0" animBg="1"/>
      <p:bldP spid="222" grpId="0" animBg="1"/>
      <p:bldP spid="223" grpId="0" animBg="1"/>
      <p:bldP spid="224" grpId="0" animBg="1"/>
      <p:bldP spid="225" grpId="0" animBg="1"/>
      <p:bldP spid="226" grpId="0" animBg="1"/>
      <p:bldP spid="2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6449466" y="2305572"/>
            <a:ext cx="0" cy="407285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480495" y="2479681"/>
            <a:ext cx="1733598" cy="405134"/>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47" name="TextBox 46"/>
          <p:cNvSpPr txBox="1"/>
          <p:nvPr/>
        </p:nvSpPr>
        <p:spPr>
          <a:xfrm>
            <a:off x="1443023" y="2905104"/>
            <a:ext cx="4879648" cy="778698"/>
          </a:xfrm>
          <a:prstGeom prst="rect">
            <a:avLst/>
          </a:prstGeom>
          <a:noFill/>
        </p:spPr>
        <p:txBody>
          <a:bodyPr wrap="square" lIns="96416" tIns="48208" rIns="96416" bIns="48208" rtlCol="0">
            <a:spAutoFit/>
          </a:bodyPr>
          <a:lstStyle/>
          <a:p>
            <a:pPr algn="just"/>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 data comes from vital statistics registries that track all births and deaths as well as certain changes in legal status such as marriage, divorce.</a:t>
            </a:r>
            <a:endParaRPr lang="id-ID"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cxnSp>
        <p:nvCxnSpPr>
          <p:cNvPr id="49" name="Straight Connector 48"/>
          <p:cNvCxnSpPr/>
          <p:nvPr/>
        </p:nvCxnSpPr>
        <p:spPr>
          <a:xfrm>
            <a:off x="1569589" y="3777515"/>
            <a:ext cx="473844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377492" y="3830468"/>
            <a:ext cx="5005451" cy="715805"/>
            <a:chOff x="2608432" y="7264098"/>
            <a:chExt cx="9492340" cy="1357452"/>
          </a:xfrm>
        </p:grpSpPr>
        <p:sp>
          <p:nvSpPr>
            <p:cNvPr id="50" name="TextBox 49"/>
            <p:cNvSpPr txBox="1"/>
            <p:nvPr/>
          </p:nvSpPr>
          <p:spPr>
            <a:xfrm>
              <a:off x="2608432" y="7264098"/>
              <a:ext cx="3268539" cy="758768"/>
            </a:xfrm>
            <a:prstGeom prst="rect">
              <a:avLst/>
            </a:prstGeom>
            <a:noFill/>
          </p:spPr>
          <p:txBody>
            <a:bodyPr wrap="non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51" name="TextBox 50"/>
            <p:cNvSpPr txBox="1"/>
            <p:nvPr/>
          </p:nvSpPr>
          <p:spPr>
            <a:xfrm>
              <a:off x="2847007" y="8015753"/>
              <a:ext cx="9253765" cy="605797"/>
            </a:xfrm>
            <a:prstGeom prst="rect">
              <a:avLst/>
            </a:prstGeom>
            <a:noFill/>
          </p:spPr>
          <p:txBody>
            <a:bodyPr wrap="square" rtlCol="0">
              <a:spAutoFit/>
            </a:bodyPr>
            <a:lstStyle/>
            <a:p>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statistical methodologies.</a:t>
              </a:r>
            </a:p>
          </p:txBody>
        </p:sp>
      </p:grpSp>
      <p:sp>
        <p:nvSpPr>
          <p:cNvPr id="162" name="TextBox 161"/>
          <p:cNvSpPr txBox="1"/>
          <p:nvPr/>
        </p:nvSpPr>
        <p:spPr>
          <a:xfrm>
            <a:off x="7628797" y="5925978"/>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2012</a:t>
            </a:r>
          </a:p>
        </p:txBody>
      </p:sp>
      <p:sp>
        <p:nvSpPr>
          <p:cNvPr id="163" name="TextBox 162"/>
          <p:cNvSpPr txBox="1"/>
          <p:nvPr/>
        </p:nvSpPr>
        <p:spPr>
          <a:xfrm>
            <a:off x="8515207" y="5925978"/>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2013</a:t>
            </a:r>
          </a:p>
        </p:txBody>
      </p:sp>
      <p:sp>
        <p:nvSpPr>
          <p:cNvPr id="164" name="TextBox 163"/>
          <p:cNvSpPr txBox="1"/>
          <p:nvPr/>
        </p:nvSpPr>
        <p:spPr>
          <a:xfrm>
            <a:off x="9321725" y="5925978"/>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2014</a:t>
            </a:r>
          </a:p>
        </p:txBody>
      </p:sp>
      <p:sp>
        <p:nvSpPr>
          <p:cNvPr id="165" name="TextBox 164"/>
          <p:cNvSpPr txBox="1"/>
          <p:nvPr/>
        </p:nvSpPr>
        <p:spPr>
          <a:xfrm>
            <a:off x="10157827" y="5918702"/>
            <a:ext cx="675616" cy="356980"/>
          </a:xfrm>
          <a:prstGeom prst="rect">
            <a:avLst/>
          </a:prstGeom>
          <a:noFill/>
        </p:spPr>
        <p:txBody>
          <a:bodyPr wrap="none" lIns="96416" tIns="48208" rIns="96416" bIns="48208" rtlCol="0">
            <a:spAutoFit/>
          </a:bodyPr>
          <a:lstStyle/>
          <a:p>
            <a:r>
              <a:rPr lang="id-ID" sz="168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2018</a:t>
            </a:r>
          </a:p>
        </p:txBody>
      </p:sp>
      <p:grpSp>
        <p:nvGrpSpPr>
          <p:cNvPr id="211" name="Group 211"/>
          <p:cNvGrpSpPr/>
          <p:nvPr/>
        </p:nvGrpSpPr>
        <p:grpSpPr>
          <a:xfrm>
            <a:off x="7604601" y="3266831"/>
            <a:ext cx="672711" cy="2606667"/>
            <a:chOff x="-1" y="0"/>
            <a:chExt cx="1816102" cy="7035333"/>
          </a:xfrm>
        </p:grpSpPr>
        <p:sp>
          <p:nvSpPr>
            <p:cNvPr id="206"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506672" y="0"/>
              <a:ext cx="863601" cy="6324600"/>
            </a:xfrm>
            <a:prstGeom prst="roundRect">
              <a:avLst>
                <a:gd name="adj" fmla="val 50000"/>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09"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chemeClr val="accent1">
                  <a:alpha val="0"/>
                </a:scheme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1" name="Group 221"/>
          <p:cNvGrpSpPr/>
          <p:nvPr/>
        </p:nvGrpSpPr>
        <p:grpSpPr>
          <a:xfrm>
            <a:off x="8468218" y="3265953"/>
            <a:ext cx="672711" cy="2606840"/>
            <a:chOff x="-1" y="0"/>
            <a:chExt cx="1816102" cy="7035801"/>
          </a:xfrm>
        </p:grpSpPr>
        <p:sp>
          <p:nvSpPr>
            <p:cNvPr id="216" name="Shape 216"/>
            <p:cNvSpPr/>
            <p:nvPr/>
          </p:nvSpPr>
          <p:spPr>
            <a:xfrm>
              <a:off x="508000" y="0"/>
              <a:ext cx="863600" cy="6324600"/>
            </a:xfrm>
            <a:prstGeom prst="roundRect">
              <a:avLst>
                <a:gd name="adj" fmla="val 50000"/>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603391" y="3335992"/>
              <a:ext cx="685801" cy="32766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107088"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3"/>
          <p:cNvGrpSpPr/>
          <p:nvPr/>
        </p:nvGrpSpPr>
        <p:grpSpPr>
          <a:xfrm>
            <a:off x="9305576" y="3265953"/>
            <a:ext cx="672710" cy="2606840"/>
            <a:chOff x="18309669" y="3867220"/>
            <a:chExt cx="1815630" cy="7035803"/>
          </a:xfrm>
        </p:grpSpPr>
        <p:sp>
          <p:nvSpPr>
            <p:cNvPr id="226" name="Shape 226"/>
            <p:cNvSpPr/>
            <p:nvPr/>
          </p:nvSpPr>
          <p:spPr>
            <a:xfrm>
              <a:off x="18817538" y="3867220"/>
              <a:ext cx="863376" cy="6324602"/>
            </a:xfrm>
            <a:prstGeom prst="roundRect">
              <a:avLst>
                <a:gd name="adj" fmla="val 50000"/>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27" name="Shape 227"/>
            <p:cNvSpPr/>
            <p:nvPr/>
          </p:nvSpPr>
          <p:spPr>
            <a:xfrm>
              <a:off x="18309669" y="9086920"/>
              <a:ext cx="1815630" cy="18161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28" name="Shape 228"/>
            <p:cNvSpPr/>
            <p:nvPr/>
          </p:nvSpPr>
          <p:spPr>
            <a:xfrm>
              <a:off x="18902306" y="5795893"/>
              <a:ext cx="681677" cy="468392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29" name="Shape 229"/>
            <p:cNvSpPr/>
            <p:nvPr/>
          </p:nvSpPr>
          <p:spPr>
            <a:xfrm>
              <a:off x="18404160" y="9194030"/>
              <a:ext cx="161242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10138231" y="3265953"/>
            <a:ext cx="672710" cy="2606840"/>
            <a:chOff x="20556984" y="3867220"/>
            <a:chExt cx="1815630" cy="7035803"/>
          </a:xfrm>
        </p:grpSpPr>
        <p:sp>
          <p:nvSpPr>
            <p:cNvPr id="236" name="Shape 236"/>
            <p:cNvSpPr/>
            <p:nvPr/>
          </p:nvSpPr>
          <p:spPr>
            <a:xfrm>
              <a:off x="21064853" y="3867220"/>
              <a:ext cx="863376" cy="6324602"/>
            </a:xfrm>
            <a:prstGeom prst="roundRect">
              <a:avLst>
                <a:gd name="adj" fmla="val 50000"/>
              </a:avLst>
            </a:prstGeom>
            <a:solidFill>
              <a:schemeClr val="accent4"/>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37" name="Shape 237"/>
            <p:cNvSpPr/>
            <p:nvPr/>
          </p:nvSpPr>
          <p:spPr>
            <a:xfrm>
              <a:off x="20556984" y="9086920"/>
              <a:ext cx="1815630" cy="18161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38" name="Shape 238"/>
            <p:cNvSpPr/>
            <p:nvPr/>
          </p:nvSpPr>
          <p:spPr>
            <a:xfrm>
              <a:off x="21147770" y="4688609"/>
              <a:ext cx="685623" cy="5791203"/>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sp>
          <p:nvSpPr>
            <p:cNvPr id="239" name="Shape 239"/>
            <p:cNvSpPr/>
            <p:nvPr/>
          </p:nvSpPr>
          <p:spPr>
            <a:xfrm>
              <a:off x="20651600" y="9194030"/>
              <a:ext cx="1612429"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defTabSz="307975">
                <a:defRPr sz="4000">
                  <a:solidFill>
                    <a:srgbClr val="FFFFFF"/>
                  </a:solidFill>
                  <a:effectLst>
                    <a:outerShdw blurRad="38100" dist="12700" dir="5400000" rotWithShape="0">
                      <a:srgbClr val="000000">
                        <a:alpha val="50000"/>
                      </a:srgbClr>
                    </a:outerShdw>
                  </a:effectLst>
                </a:defRPr>
              </a:pPr>
              <a:endParaRPr sz="211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6" name="Freeform 13"/>
          <p:cNvSpPr>
            <a:spLocks noEditPoints="1"/>
          </p:cNvSpPr>
          <p:nvPr/>
        </p:nvSpPr>
        <p:spPr bwMode="auto">
          <a:xfrm>
            <a:off x="7749255" y="5409044"/>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13"/>
          <p:cNvSpPr>
            <a:spLocks noEditPoints="1"/>
          </p:cNvSpPr>
          <p:nvPr/>
        </p:nvSpPr>
        <p:spPr bwMode="auto">
          <a:xfrm>
            <a:off x="8628983" y="5401494"/>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13"/>
          <p:cNvSpPr>
            <a:spLocks noEditPoints="1"/>
          </p:cNvSpPr>
          <p:nvPr/>
        </p:nvSpPr>
        <p:spPr bwMode="auto">
          <a:xfrm>
            <a:off x="9461966" y="5401494"/>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Freeform 13"/>
          <p:cNvSpPr>
            <a:spLocks noEditPoints="1"/>
          </p:cNvSpPr>
          <p:nvPr/>
        </p:nvSpPr>
        <p:spPr bwMode="auto">
          <a:xfrm>
            <a:off x="10298995" y="5408720"/>
            <a:ext cx="379078" cy="272151"/>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chemeClr val="bg1">
              <a:lumMod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86" name="Straight Connector 185"/>
          <p:cNvCxnSpPr/>
          <p:nvPr/>
        </p:nvCxnSpPr>
        <p:spPr>
          <a:xfrm flipV="1">
            <a:off x="7944926" y="2631497"/>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7674613" y="2130918"/>
            <a:ext cx="656380" cy="374356"/>
          </a:xfrm>
          <a:prstGeom prst="rect">
            <a:avLst/>
          </a:prstGeom>
          <a:noFill/>
        </p:spPr>
        <p:txBody>
          <a:bodyPr wrap="none" lIns="96416" tIns="48208" rIns="96416" bIns="48208" rtlCol="0">
            <a:spAutoFit/>
          </a:bodyPr>
          <a:lstStyle/>
          <a:p>
            <a:r>
              <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50%</a:t>
            </a:r>
          </a:p>
        </p:txBody>
      </p:sp>
      <p:cxnSp>
        <p:nvCxnSpPr>
          <p:cNvPr id="188" name="Straight Connector 187"/>
          <p:cNvCxnSpPr/>
          <p:nvPr/>
        </p:nvCxnSpPr>
        <p:spPr>
          <a:xfrm flipV="1">
            <a:off x="8805364" y="2638154"/>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8535051" y="2137575"/>
            <a:ext cx="656380" cy="374356"/>
          </a:xfrm>
          <a:prstGeom prst="rect">
            <a:avLst/>
          </a:prstGeom>
          <a:noFill/>
        </p:spPr>
        <p:txBody>
          <a:bodyPr wrap="none" lIns="96416" tIns="48208" rIns="96416" bIns="48208" rtlCol="0">
            <a:spAutoFit/>
          </a:bodyPr>
          <a:lstStyle/>
          <a:p>
            <a:r>
              <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60%</a:t>
            </a:r>
          </a:p>
        </p:txBody>
      </p:sp>
      <p:cxnSp>
        <p:nvCxnSpPr>
          <p:cNvPr id="190" name="Straight Connector 189"/>
          <p:cNvCxnSpPr/>
          <p:nvPr/>
        </p:nvCxnSpPr>
        <p:spPr>
          <a:xfrm flipV="1">
            <a:off x="9642476" y="2639032"/>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9372163" y="2138453"/>
            <a:ext cx="656380" cy="374356"/>
          </a:xfrm>
          <a:prstGeom prst="rect">
            <a:avLst/>
          </a:prstGeom>
          <a:noFill/>
        </p:spPr>
        <p:txBody>
          <a:bodyPr wrap="none" lIns="96416" tIns="48208" rIns="96416" bIns="48208" rtlCol="0">
            <a:spAutoFit/>
          </a:bodyPr>
          <a:lstStyle/>
          <a:p>
            <a:r>
              <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70%</a:t>
            </a:r>
          </a:p>
        </p:txBody>
      </p:sp>
      <p:cxnSp>
        <p:nvCxnSpPr>
          <p:cNvPr id="192" name="Straight Connector 191"/>
          <p:cNvCxnSpPr/>
          <p:nvPr/>
        </p:nvCxnSpPr>
        <p:spPr>
          <a:xfrm flipV="1">
            <a:off x="10479491" y="2639032"/>
            <a:ext cx="0" cy="627799"/>
          </a:xfrm>
          <a:prstGeom prst="line">
            <a:avLst/>
          </a:prstGeom>
          <a:ln w="1905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10204072" y="2138453"/>
            <a:ext cx="656380" cy="374356"/>
          </a:xfrm>
          <a:prstGeom prst="rect">
            <a:avLst/>
          </a:prstGeom>
          <a:noFill/>
        </p:spPr>
        <p:txBody>
          <a:bodyPr wrap="none" lIns="96416" tIns="48208" rIns="96416" bIns="48208" rtlCol="0">
            <a:spAutoFit/>
          </a:bodyPr>
          <a:lstStyle/>
          <a:p>
            <a:r>
              <a:rPr lang="id-ID" dirty="0">
                <a:solidFill>
                  <a:schemeClr val="accent2"/>
                </a:solidFill>
                <a:latin typeface="Arial" panose="020B0604020202020204" pitchFamily="34" charset="0"/>
                <a:ea typeface="微软雅黑" panose="020B0503020204020204" pitchFamily="34" charset="-122"/>
                <a:cs typeface="Raleway Regular"/>
                <a:sym typeface="Arial" panose="020B0604020202020204" pitchFamily="34" charset="0"/>
              </a:rPr>
              <a:t>80%</a:t>
            </a:r>
          </a:p>
        </p:txBody>
      </p:sp>
      <p:grpSp>
        <p:nvGrpSpPr>
          <p:cNvPr id="10" name="Group 9"/>
          <p:cNvGrpSpPr/>
          <p:nvPr/>
        </p:nvGrpSpPr>
        <p:grpSpPr>
          <a:xfrm>
            <a:off x="1557022" y="4857251"/>
            <a:ext cx="3961054" cy="389342"/>
            <a:chOff x="3101293" y="9211292"/>
            <a:chExt cx="7511744" cy="738348"/>
          </a:xfrm>
        </p:grpSpPr>
        <p:sp>
          <p:nvSpPr>
            <p:cNvPr id="195" name="Shape 3747"/>
            <p:cNvSpPr/>
            <p:nvPr/>
          </p:nvSpPr>
          <p:spPr>
            <a:xfrm>
              <a:off x="76619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6" name="Shape 3748"/>
            <p:cNvSpPr/>
            <p:nvPr/>
          </p:nvSpPr>
          <p:spPr>
            <a:xfrm>
              <a:off x="77516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7" name="Shape 3749"/>
            <p:cNvSpPr/>
            <p:nvPr/>
          </p:nvSpPr>
          <p:spPr>
            <a:xfrm>
              <a:off x="80413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3750"/>
            <p:cNvSpPr/>
            <p:nvPr/>
          </p:nvSpPr>
          <p:spPr>
            <a:xfrm>
              <a:off x="813104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3751"/>
            <p:cNvSpPr/>
            <p:nvPr/>
          </p:nvSpPr>
          <p:spPr>
            <a:xfrm>
              <a:off x="8422220"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43" name="Shape 3752"/>
            <p:cNvSpPr/>
            <p:nvPr/>
          </p:nvSpPr>
          <p:spPr>
            <a:xfrm>
              <a:off x="8511921"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44" name="Group 243"/>
            <p:cNvGrpSpPr/>
            <p:nvPr/>
          </p:nvGrpSpPr>
          <p:grpSpPr>
            <a:xfrm>
              <a:off x="8801659" y="9211292"/>
              <a:ext cx="291134" cy="735106"/>
              <a:chOff x="7252702" y="2337375"/>
              <a:chExt cx="283144" cy="714746"/>
            </a:xfrm>
            <a:solidFill>
              <a:schemeClr val="bg1">
                <a:lumMod val="85000"/>
              </a:schemeClr>
            </a:solidFill>
          </p:grpSpPr>
          <p:sp>
            <p:nvSpPr>
              <p:cNvPr id="328"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9"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5" name="Group 244"/>
            <p:cNvGrpSpPr/>
            <p:nvPr/>
          </p:nvGrpSpPr>
          <p:grpSpPr>
            <a:xfrm>
              <a:off x="9182150" y="9211292"/>
              <a:ext cx="291134" cy="735106"/>
              <a:chOff x="7622750" y="2337375"/>
              <a:chExt cx="283144" cy="714746"/>
            </a:xfrm>
            <a:solidFill>
              <a:schemeClr val="bg1">
                <a:lumMod val="85000"/>
              </a:schemeClr>
            </a:solidFill>
          </p:grpSpPr>
          <p:sp>
            <p:nvSpPr>
              <p:cNvPr id="32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6" name="Group 245"/>
            <p:cNvGrpSpPr/>
            <p:nvPr/>
          </p:nvGrpSpPr>
          <p:grpSpPr>
            <a:xfrm>
              <a:off x="9561589" y="9211292"/>
              <a:ext cx="291134" cy="735106"/>
              <a:chOff x="7991776" y="2337375"/>
              <a:chExt cx="283144" cy="714746"/>
            </a:xfrm>
            <a:solidFill>
              <a:schemeClr val="bg1">
                <a:lumMod val="85000"/>
              </a:schemeClr>
            </a:solidFill>
          </p:grpSpPr>
          <p:sp>
            <p:nvSpPr>
              <p:cNvPr id="324"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5"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7" name="Group 246"/>
            <p:cNvGrpSpPr/>
            <p:nvPr/>
          </p:nvGrpSpPr>
          <p:grpSpPr>
            <a:xfrm>
              <a:off x="9942464" y="9211292"/>
              <a:ext cx="291134" cy="735106"/>
              <a:chOff x="8362198" y="2337375"/>
              <a:chExt cx="283144" cy="714746"/>
            </a:xfrm>
            <a:solidFill>
              <a:schemeClr val="bg1">
                <a:lumMod val="85000"/>
              </a:schemeClr>
            </a:solidFill>
          </p:grpSpPr>
          <p:sp>
            <p:nvSpPr>
              <p:cNvPr id="322"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3"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8" name="Group 247"/>
            <p:cNvGrpSpPr/>
            <p:nvPr/>
          </p:nvGrpSpPr>
          <p:grpSpPr>
            <a:xfrm>
              <a:off x="10321903" y="9211292"/>
              <a:ext cx="291134" cy="735106"/>
              <a:chOff x="8731224" y="2337375"/>
              <a:chExt cx="283144" cy="714746"/>
            </a:xfrm>
            <a:solidFill>
              <a:schemeClr val="bg1">
                <a:lumMod val="85000"/>
              </a:schemeClr>
            </a:solidFill>
          </p:grpSpPr>
          <p:sp>
            <p:nvSpPr>
              <p:cNvPr id="320"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1"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249" name="Shape 3763"/>
            <p:cNvSpPr/>
            <p:nvPr/>
          </p:nvSpPr>
          <p:spPr>
            <a:xfrm>
              <a:off x="462327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0" name="Shape 3764"/>
            <p:cNvSpPr/>
            <p:nvPr/>
          </p:nvSpPr>
          <p:spPr>
            <a:xfrm>
              <a:off x="4712980"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1" name="Shape 3765"/>
            <p:cNvSpPr/>
            <p:nvPr/>
          </p:nvSpPr>
          <p:spPr>
            <a:xfrm>
              <a:off x="5002718"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2" name="Shape 3766"/>
            <p:cNvSpPr/>
            <p:nvPr/>
          </p:nvSpPr>
          <p:spPr>
            <a:xfrm>
              <a:off x="5092419"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3" name="Shape 3767"/>
            <p:cNvSpPr/>
            <p:nvPr/>
          </p:nvSpPr>
          <p:spPr>
            <a:xfrm>
              <a:off x="538365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4" name="Shape 3768"/>
            <p:cNvSpPr/>
            <p:nvPr/>
          </p:nvSpPr>
          <p:spPr>
            <a:xfrm>
              <a:off x="547329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5" name="Shape 3769"/>
            <p:cNvSpPr/>
            <p:nvPr/>
          </p:nvSpPr>
          <p:spPr>
            <a:xfrm>
              <a:off x="5763031"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6" name="Shape 3770"/>
            <p:cNvSpPr/>
            <p:nvPr/>
          </p:nvSpPr>
          <p:spPr>
            <a:xfrm>
              <a:off x="585273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7" name="Shape 3771"/>
            <p:cNvSpPr/>
            <p:nvPr/>
          </p:nvSpPr>
          <p:spPr>
            <a:xfrm>
              <a:off x="614352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8" name="Shape 3772"/>
            <p:cNvSpPr/>
            <p:nvPr/>
          </p:nvSpPr>
          <p:spPr>
            <a:xfrm>
              <a:off x="623322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9" name="Shape 3773"/>
            <p:cNvSpPr/>
            <p:nvPr/>
          </p:nvSpPr>
          <p:spPr>
            <a:xfrm>
              <a:off x="652296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0" name="Shape 3774"/>
            <p:cNvSpPr/>
            <p:nvPr/>
          </p:nvSpPr>
          <p:spPr>
            <a:xfrm>
              <a:off x="661266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1" name="Shape 3775"/>
            <p:cNvSpPr/>
            <p:nvPr/>
          </p:nvSpPr>
          <p:spPr>
            <a:xfrm>
              <a:off x="6903835"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2" name="Shape 3776"/>
            <p:cNvSpPr/>
            <p:nvPr/>
          </p:nvSpPr>
          <p:spPr>
            <a:xfrm>
              <a:off x="699353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3" name="Shape 3777"/>
            <p:cNvSpPr/>
            <p:nvPr/>
          </p:nvSpPr>
          <p:spPr>
            <a:xfrm>
              <a:off x="7283274"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4" name="Shape 3778"/>
            <p:cNvSpPr/>
            <p:nvPr/>
          </p:nvSpPr>
          <p:spPr>
            <a:xfrm>
              <a:off x="7372975"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5" name="Shape 3779"/>
            <p:cNvSpPr/>
            <p:nvPr/>
          </p:nvSpPr>
          <p:spPr>
            <a:xfrm>
              <a:off x="3101293"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6" name="Shape 3780"/>
            <p:cNvSpPr/>
            <p:nvPr/>
          </p:nvSpPr>
          <p:spPr>
            <a:xfrm>
              <a:off x="3190994"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7" name="Shape 3781"/>
            <p:cNvSpPr/>
            <p:nvPr/>
          </p:nvSpPr>
          <p:spPr>
            <a:xfrm>
              <a:off x="348073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8" name="Shape 3782"/>
            <p:cNvSpPr/>
            <p:nvPr/>
          </p:nvSpPr>
          <p:spPr>
            <a:xfrm>
              <a:off x="3570433"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9" name="Shape 3783"/>
            <p:cNvSpPr/>
            <p:nvPr/>
          </p:nvSpPr>
          <p:spPr>
            <a:xfrm>
              <a:off x="38616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0" name="Shape 3784"/>
            <p:cNvSpPr/>
            <p:nvPr/>
          </p:nvSpPr>
          <p:spPr>
            <a:xfrm>
              <a:off x="39513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1" name="Shape 3785"/>
            <p:cNvSpPr/>
            <p:nvPr/>
          </p:nvSpPr>
          <p:spPr>
            <a:xfrm>
              <a:off x="42410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2" name="Shape 3786"/>
            <p:cNvSpPr/>
            <p:nvPr/>
          </p:nvSpPr>
          <p:spPr>
            <a:xfrm>
              <a:off x="433074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73" name="Group 3831"/>
            <p:cNvGrpSpPr/>
            <p:nvPr/>
          </p:nvGrpSpPr>
          <p:grpSpPr>
            <a:xfrm>
              <a:off x="7662970" y="9214534"/>
              <a:ext cx="291134" cy="735106"/>
              <a:chOff x="0" y="0"/>
              <a:chExt cx="590244" cy="1489964"/>
            </a:xfrm>
            <a:solidFill>
              <a:schemeClr val="accent1"/>
            </a:solidFill>
          </p:grpSpPr>
          <p:sp>
            <p:nvSpPr>
              <p:cNvPr id="318"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9"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4" name="Group 3834"/>
            <p:cNvGrpSpPr/>
            <p:nvPr/>
          </p:nvGrpSpPr>
          <p:grpSpPr>
            <a:xfrm>
              <a:off x="8042410" y="9214534"/>
              <a:ext cx="291134" cy="735106"/>
              <a:chOff x="0" y="0"/>
              <a:chExt cx="590244" cy="1489964"/>
            </a:xfrm>
            <a:solidFill>
              <a:schemeClr val="accent1"/>
            </a:solidFill>
          </p:grpSpPr>
          <p:sp>
            <p:nvSpPr>
              <p:cNvPr id="316"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7"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5" name="Group 3837"/>
            <p:cNvGrpSpPr/>
            <p:nvPr/>
          </p:nvGrpSpPr>
          <p:grpSpPr>
            <a:xfrm>
              <a:off x="8423284" y="9214534"/>
              <a:ext cx="291135" cy="735106"/>
              <a:chOff x="0" y="0"/>
              <a:chExt cx="590244" cy="1489964"/>
            </a:xfrm>
            <a:solidFill>
              <a:schemeClr val="accent1"/>
            </a:solidFill>
          </p:grpSpPr>
          <p:sp>
            <p:nvSpPr>
              <p:cNvPr id="314"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5"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6" name="Group 3840"/>
            <p:cNvGrpSpPr/>
            <p:nvPr/>
          </p:nvGrpSpPr>
          <p:grpSpPr>
            <a:xfrm>
              <a:off x="4624344" y="9214534"/>
              <a:ext cx="291134" cy="735106"/>
              <a:chOff x="0" y="0"/>
              <a:chExt cx="590244" cy="1489964"/>
            </a:xfrm>
            <a:solidFill>
              <a:schemeClr val="accent1"/>
            </a:solidFill>
          </p:grpSpPr>
          <p:sp>
            <p:nvSpPr>
              <p:cNvPr id="312"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3"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7" name="Group 3843"/>
            <p:cNvGrpSpPr/>
            <p:nvPr/>
          </p:nvGrpSpPr>
          <p:grpSpPr>
            <a:xfrm>
              <a:off x="5003783" y="9214534"/>
              <a:ext cx="291134" cy="735106"/>
              <a:chOff x="0" y="0"/>
              <a:chExt cx="590244" cy="1489964"/>
            </a:xfrm>
            <a:solidFill>
              <a:schemeClr val="accent1"/>
            </a:solidFill>
          </p:grpSpPr>
          <p:sp>
            <p:nvSpPr>
              <p:cNvPr id="310"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1"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8" name="Group 3846"/>
            <p:cNvGrpSpPr/>
            <p:nvPr/>
          </p:nvGrpSpPr>
          <p:grpSpPr>
            <a:xfrm>
              <a:off x="5384724" y="9214534"/>
              <a:ext cx="291134" cy="735106"/>
              <a:chOff x="0" y="0"/>
              <a:chExt cx="590244" cy="1489964"/>
            </a:xfrm>
            <a:solidFill>
              <a:schemeClr val="accent1"/>
            </a:solidFill>
          </p:grpSpPr>
          <p:sp>
            <p:nvSpPr>
              <p:cNvPr id="308"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9"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9" name="Group 3849"/>
            <p:cNvGrpSpPr/>
            <p:nvPr/>
          </p:nvGrpSpPr>
          <p:grpSpPr>
            <a:xfrm>
              <a:off x="5764097" y="9214534"/>
              <a:ext cx="291134" cy="735106"/>
              <a:chOff x="0" y="0"/>
              <a:chExt cx="590244" cy="1489964"/>
            </a:xfrm>
            <a:solidFill>
              <a:schemeClr val="accent1"/>
            </a:solidFill>
          </p:grpSpPr>
          <p:sp>
            <p:nvSpPr>
              <p:cNvPr id="306"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7"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0" name="Group 3852"/>
            <p:cNvGrpSpPr/>
            <p:nvPr/>
          </p:nvGrpSpPr>
          <p:grpSpPr>
            <a:xfrm>
              <a:off x="6144587" y="9214534"/>
              <a:ext cx="291134" cy="735106"/>
              <a:chOff x="0" y="0"/>
              <a:chExt cx="590244" cy="1489964"/>
            </a:xfrm>
            <a:solidFill>
              <a:schemeClr val="accent1"/>
            </a:solidFill>
          </p:grpSpPr>
          <p:sp>
            <p:nvSpPr>
              <p:cNvPr id="304"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5"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1" name="Group 3855"/>
            <p:cNvGrpSpPr/>
            <p:nvPr/>
          </p:nvGrpSpPr>
          <p:grpSpPr>
            <a:xfrm>
              <a:off x="6524027" y="9214534"/>
              <a:ext cx="291134" cy="735106"/>
              <a:chOff x="0" y="0"/>
              <a:chExt cx="590244" cy="1489964"/>
            </a:xfrm>
            <a:solidFill>
              <a:schemeClr val="accent1"/>
            </a:solidFill>
          </p:grpSpPr>
          <p:sp>
            <p:nvSpPr>
              <p:cNvPr id="302"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3"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2" name="Group 3858"/>
            <p:cNvGrpSpPr/>
            <p:nvPr/>
          </p:nvGrpSpPr>
          <p:grpSpPr>
            <a:xfrm>
              <a:off x="6904901" y="9214534"/>
              <a:ext cx="291134" cy="735106"/>
              <a:chOff x="0" y="0"/>
              <a:chExt cx="590244" cy="1489964"/>
            </a:xfrm>
            <a:solidFill>
              <a:schemeClr val="accent1"/>
            </a:solidFill>
          </p:grpSpPr>
          <p:sp>
            <p:nvSpPr>
              <p:cNvPr id="300"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1"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3" name="Group 3861"/>
            <p:cNvGrpSpPr/>
            <p:nvPr/>
          </p:nvGrpSpPr>
          <p:grpSpPr>
            <a:xfrm>
              <a:off x="7284340" y="9214534"/>
              <a:ext cx="291134" cy="735106"/>
              <a:chOff x="0" y="0"/>
              <a:chExt cx="590244" cy="1489964"/>
            </a:xfrm>
            <a:solidFill>
              <a:schemeClr val="accent1"/>
            </a:solidFill>
          </p:grpSpPr>
          <p:sp>
            <p:nvSpPr>
              <p:cNvPr id="298"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9"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4" name="Group 3864"/>
            <p:cNvGrpSpPr/>
            <p:nvPr/>
          </p:nvGrpSpPr>
          <p:grpSpPr>
            <a:xfrm>
              <a:off x="3102358" y="9214534"/>
              <a:ext cx="291134" cy="735106"/>
              <a:chOff x="0" y="0"/>
              <a:chExt cx="590244" cy="1489964"/>
            </a:xfrm>
            <a:solidFill>
              <a:schemeClr val="accent1"/>
            </a:solidFill>
          </p:grpSpPr>
          <p:sp>
            <p:nvSpPr>
              <p:cNvPr id="296"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7"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5" name="Group 3867"/>
            <p:cNvGrpSpPr/>
            <p:nvPr/>
          </p:nvGrpSpPr>
          <p:grpSpPr>
            <a:xfrm>
              <a:off x="3481798" y="9214534"/>
              <a:ext cx="291134" cy="735106"/>
              <a:chOff x="0" y="0"/>
              <a:chExt cx="590244" cy="1489964"/>
            </a:xfrm>
            <a:solidFill>
              <a:schemeClr val="accent1"/>
            </a:solidFill>
          </p:grpSpPr>
          <p:sp>
            <p:nvSpPr>
              <p:cNvPr id="294"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5"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6" name="Group 3870"/>
            <p:cNvGrpSpPr/>
            <p:nvPr/>
          </p:nvGrpSpPr>
          <p:grpSpPr>
            <a:xfrm>
              <a:off x="3862670" y="9214534"/>
              <a:ext cx="291135" cy="735106"/>
              <a:chOff x="0" y="0"/>
              <a:chExt cx="590244" cy="1489964"/>
            </a:xfrm>
            <a:solidFill>
              <a:schemeClr val="accent1"/>
            </a:solidFill>
          </p:grpSpPr>
          <p:sp>
            <p:nvSpPr>
              <p:cNvPr id="292"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3"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7" name="Group 3873"/>
            <p:cNvGrpSpPr/>
            <p:nvPr/>
          </p:nvGrpSpPr>
          <p:grpSpPr>
            <a:xfrm>
              <a:off x="4242111" y="9214534"/>
              <a:ext cx="291134" cy="735106"/>
              <a:chOff x="0" y="0"/>
              <a:chExt cx="590244" cy="1489964"/>
            </a:xfrm>
            <a:solidFill>
              <a:schemeClr val="accent1"/>
            </a:solidFill>
          </p:grpSpPr>
          <p:sp>
            <p:nvSpPr>
              <p:cNvPr id="290"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1"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Group 8"/>
          <p:cNvGrpSpPr/>
          <p:nvPr/>
        </p:nvGrpSpPr>
        <p:grpSpPr>
          <a:xfrm>
            <a:off x="1556195" y="5355752"/>
            <a:ext cx="3985725" cy="388512"/>
            <a:chOff x="3026848" y="11359211"/>
            <a:chExt cx="7558530" cy="736774"/>
          </a:xfrm>
        </p:grpSpPr>
        <p:grpSp>
          <p:nvGrpSpPr>
            <p:cNvPr id="331" name="Group 330"/>
            <p:cNvGrpSpPr/>
            <p:nvPr/>
          </p:nvGrpSpPr>
          <p:grpSpPr>
            <a:xfrm>
              <a:off x="7587461" y="11359211"/>
              <a:ext cx="337921" cy="733532"/>
              <a:chOff x="6121233" y="3412078"/>
              <a:chExt cx="328647" cy="713215"/>
            </a:xfrm>
            <a:solidFill>
              <a:schemeClr val="bg1">
                <a:lumMod val="85000"/>
              </a:schemeClr>
            </a:solidFill>
          </p:grpSpPr>
          <p:sp>
            <p:nvSpPr>
              <p:cNvPr id="413"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4"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2" name="Group 331"/>
            <p:cNvGrpSpPr/>
            <p:nvPr/>
          </p:nvGrpSpPr>
          <p:grpSpPr>
            <a:xfrm>
              <a:off x="7966899" y="11359211"/>
              <a:ext cx="337922" cy="733532"/>
              <a:chOff x="6490258" y="3412078"/>
              <a:chExt cx="328648" cy="713215"/>
            </a:xfrm>
            <a:solidFill>
              <a:schemeClr val="bg1">
                <a:lumMod val="85000"/>
              </a:schemeClr>
            </a:solidFill>
          </p:grpSpPr>
          <p:sp>
            <p:nvSpPr>
              <p:cNvPr id="41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3" name="Group 332"/>
            <p:cNvGrpSpPr/>
            <p:nvPr/>
          </p:nvGrpSpPr>
          <p:grpSpPr>
            <a:xfrm>
              <a:off x="8347775" y="11359211"/>
              <a:ext cx="337921" cy="733532"/>
              <a:chOff x="6860681" y="3412078"/>
              <a:chExt cx="328647" cy="713215"/>
            </a:xfrm>
            <a:solidFill>
              <a:schemeClr val="bg1">
                <a:lumMod val="85000"/>
              </a:schemeClr>
            </a:solidFill>
          </p:grpSpPr>
          <p:sp>
            <p:nvSpPr>
              <p:cNvPr id="409"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0"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4" name="Group 333"/>
            <p:cNvGrpSpPr/>
            <p:nvPr/>
          </p:nvGrpSpPr>
          <p:grpSpPr>
            <a:xfrm>
              <a:off x="8727212" y="11359211"/>
              <a:ext cx="337921" cy="733532"/>
              <a:chOff x="7229705" y="3412078"/>
              <a:chExt cx="328647" cy="713215"/>
            </a:xfrm>
            <a:solidFill>
              <a:schemeClr val="bg1">
                <a:lumMod val="85000"/>
              </a:schemeClr>
            </a:solidFill>
          </p:grpSpPr>
          <p:sp>
            <p:nvSpPr>
              <p:cNvPr id="407"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8"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5" name="Group 334"/>
            <p:cNvGrpSpPr/>
            <p:nvPr/>
          </p:nvGrpSpPr>
          <p:grpSpPr>
            <a:xfrm>
              <a:off x="9107705" y="11359211"/>
              <a:ext cx="337922" cy="733532"/>
              <a:chOff x="7599755" y="3412078"/>
              <a:chExt cx="328648" cy="713215"/>
            </a:xfrm>
            <a:solidFill>
              <a:schemeClr val="bg1">
                <a:lumMod val="85000"/>
              </a:schemeClr>
            </a:solidFill>
          </p:grpSpPr>
          <p:sp>
            <p:nvSpPr>
              <p:cNvPr id="405"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6"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6" name="Group 335"/>
            <p:cNvGrpSpPr/>
            <p:nvPr/>
          </p:nvGrpSpPr>
          <p:grpSpPr>
            <a:xfrm>
              <a:off x="9487144" y="11359211"/>
              <a:ext cx="337922" cy="733532"/>
              <a:chOff x="7968781" y="3412078"/>
              <a:chExt cx="328648" cy="713215"/>
            </a:xfrm>
            <a:solidFill>
              <a:schemeClr val="bg1">
                <a:lumMod val="85000"/>
              </a:schemeClr>
            </a:solidFill>
          </p:grpSpPr>
          <p:sp>
            <p:nvSpPr>
              <p:cNvPr id="403"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4"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7" name="Group 336"/>
            <p:cNvGrpSpPr/>
            <p:nvPr/>
          </p:nvGrpSpPr>
          <p:grpSpPr>
            <a:xfrm>
              <a:off x="9868018" y="11359211"/>
              <a:ext cx="337922" cy="733532"/>
              <a:chOff x="8339202" y="3412078"/>
              <a:chExt cx="328648" cy="713215"/>
            </a:xfrm>
            <a:solidFill>
              <a:schemeClr val="bg1">
                <a:lumMod val="85000"/>
              </a:schemeClr>
            </a:solidFill>
          </p:grpSpPr>
          <p:sp>
            <p:nvSpPr>
              <p:cNvPr id="40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 name="Group 337"/>
            <p:cNvGrpSpPr/>
            <p:nvPr/>
          </p:nvGrpSpPr>
          <p:grpSpPr>
            <a:xfrm>
              <a:off x="10247457" y="11359211"/>
              <a:ext cx="337921" cy="733532"/>
              <a:chOff x="8708228" y="3412078"/>
              <a:chExt cx="328647" cy="713215"/>
            </a:xfrm>
            <a:solidFill>
              <a:schemeClr val="bg1">
                <a:lumMod val="85000"/>
              </a:schemeClr>
            </a:solidFill>
          </p:grpSpPr>
          <p:sp>
            <p:nvSpPr>
              <p:cNvPr id="399"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0"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339" name="Shape 3804"/>
            <p:cNvSpPr/>
            <p:nvPr/>
          </p:nvSpPr>
          <p:spPr>
            <a:xfrm>
              <a:off x="4660954"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0" name="Shape 3805"/>
            <p:cNvSpPr/>
            <p:nvPr/>
          </p:nvSpPr>
          <p:spPr>
            <a:xfrm>
              <a:off x="4548834"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1" name="Shape 3806"/>
            <p:cNvSpPr/>
            <p:nvPr/>
          </p:nvSpPr>
          <p:spPr>
            <a:xfrm>
              <a:off x="5040393"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2" name="Shape 3807"/>
            <p:cNvSpPr/>
            <p:nvPr/>
          </p:nvSpPr>
          <p:spPr>
            <a:xfrm>
              <a:off x="4928273"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3" name="Shape 3808"/>
            <p:cNvSpPr/>
            <p:nvPr/>
          </p:nvSpPr>
          <p:spPr>
            <a:xfrm>
              <a:off x="542126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4" name="Shape 3809"/>
            <p:cNvSpPr/>
            <p:nvPr/>
          </p:nvSpPr>
          <p:spPr>
            <a:xfrm>
              <a:off x="530914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5" name="Shape 3810"/>
            <p:cNvSpPr/>
            <p:nvPr/>
          </p:nvSpPr>
          <p:spPr>
            <a:xfrm>
              <a:off x="580070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6" name="Shape 3811"/>
            <p:cNvSpPr/>
            <p:nvPr/>
          </p:nvSpPr>
          <p:spPr>
            <a:xfrm>
              <a:off x="568858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7" name="Shape 3812"/>
            <p:cNvSpPr/>
            <p:nvPr/>
          </p:nvSpPr>
          <p:spPr>
            <a:xfrm>
              <a:off x="618119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8" name="Shape 3813"/>
            <p:cNvSpPr/>
            <p:nvPr/>
          </p:nvSpPr>
          <p:spPr>
            <a:xfrm>
              <a:off x="6069076"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9" name="Shape 3814"/>
            <p:cNvSpPr/>
            <p:nvPr/>
          </p:nvSpPr>
          <p:spPr>
            <a:xfrm>
              <a:off x="6560636"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0" name="Shape 3815"/>
            <p:cNvSpPr/>
            <p:nvPr/>
          </p:nvSpPr>
          <p:spPr>
            <a:xfrm>
              <a:off x="644851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1" name="Shape 3816"/>
            <p:cNvSpPr/>
            <p:nvPr/>
          </p:nvSpPr>
          <p:spPr>
            <a:xfrm>
              <a:off x="694151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2" name="Shape 3817"/>
            <p:cNvSpPr/>
            <p:nvPr/>
          </p:nvSpPr>
          <p:spPr>
            <a:xfrm>
              <a:off x="6829390"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53" name="Group 352"/>
            <p:cNvGrpSpPr/>
            <p:nvPr/>
          </p:nvGrpSpPr>
          <p:grpSpPr>
            <a:xfrm>
              <a:off x="7208829" y="11359211"/>
              <a:ext cx="337921" cy="733532"/>
              <a:chOff x="5752993" y="3412078"/>
              <a:chExt cx="328647" cy="713215"/>
            </a:xfrm>
            <a:solidFill>
              <a:schemeClr val="bg1">
                <a:lumMod val="85000"/>
              </a:schemeClr>
            </a:solidFill>
          </p:grpSpPr>
          <p:sp>
            <p:nvSpPr>
              <p:cNvPr id="397"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8"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354" name="Shape 3820"/>
            <p:cNvSpPr/>
            <p:nvPr/>
          </p:nvSpPr>
          <p:spPr>
            <a:xfrm>
              <a:off x="3138968"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5" name="Shape 3821"/>
            <p:cNvSpPr/>
            <p:nvPr/>
          </p:nvSpPr>
          <p:spPr>
            <a:xfrm>
              <a:off x="3026848"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6" name="Shape 3822"/>
            <p:cNvSpPr/>
            <p:nvPr/>
          </p:nvSpPr>
          <p:spPr>
            <a:xfrm>
              <a:off x="3518407"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7" name="Shape 3823"/>
            <p:cNvSpPr/>
            <p:nvPr/>
          </p:nvSpPr>
          <p:spPr>
            <a:xfrm>
              <a:off x="340628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8" name="Shape 3824"/>
            <p:cNvSpPr/>
            <p:nvPr/>
          </p:nvSpPr>
          <p:spPr>
            <a:xfrm>
              <a:off x="3899282"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9" name="Shape 3825"/>
            <p:cNvSpPr/>
            <p:nvPr/>
          </p:nvSpPr>
          <p:spPr>
            <a:xfrm>
              <a:off x="3787161"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0" name="Shape 3826"/>
            <p:cNvSpPr/>
            <p:nvPr/>
          </p:nvSpPr>
          <p:spPr>
            <a:xfrm>
              <a:off x="427866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1" name="Shape 3827"/>
            <p:cNvSpPr/>
            <p:nvPr/>
          </p:nvSpPr>
          <p:spPr>
            <a:xfrm>
              <a:off x="4166601"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62" name="Group 3876"/>
            <p:cNvGrpSpPr/>
            <p:nvPr/>
          </p:nvGrpSpPr>
          <p:grpSpPr>
            <a:xfrm>
              <a:off x="4549899" y="11362454"/>
              <a:ext cx="337921" cy="733531"/>
              <a:chOff x="0" y="0"/>
              <a:chExt cx="685101" cy="1486772"/>
            </a:xfrm>
            <a:solidFill>
              <a:schemeClr val="accent2"/>
            </a:solidFill>
          </p:grpSpPr>
          <p:sp>
            <p:nvSpPr>
              <p:cNvPr id="395"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6"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3" name="Group 3879"/>
            <p:cNvGrpSpPr/>
            <p:nvPr/>
          </p:nvGrpSpPr>
          <p:grpSpPr>
            <a:xfrm>
              <a:off x="4929338" y="11362454"/>
              <a:ext cx="337921" cy="733531"/>
              <a:chOff x="0" y="0"/>
              <a:chExt cx="685101" cy="1486772"/>
            </a:xfrm>
            <a:solidFill>
              <a:schemeClr val="accent2"/>
            </a:solidFill>
          </p:grpSpPr>
          <p:sp>
            <p:nvSpPr>
              <p:cNvPr id="393"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4"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4" name="Group 3882"/>
            <p:cNvGrpSpPr/>
            <p:nvPr/>
          </p:nvGrpSpPr>
          <p:grpSpPr>
            <a:xfrm>
              <a:off x="5310211" y="11362454"/>
              <a:ext cx="337922" cy="733531"/>
              <a:chOff x="0" y="0"/>
              <a:chExt cx="685101" cy="1486772"/>
            </a:xfrm>
            <a:solidFill>
              <a:schemeClr val="accent2"/>
            </a:solidFill>
          </p:grpSpPr>
          <p:sp>
            <p:nvSpPr>
              <p:cNvPr id="391"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2"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5" name="Group 3885"/>
            <p:cNvGrpSpPr/>
            <p:nvPr/>
          </p:nvGrpSpPr>
          <p:grpSpPr>
            <a:xfrm>
              <a:off x="5689650" y="11362454"/>
              <a:ext cx="337921" cy="733531"/>
              <a:chOff x="0" y="0"/>
              <a:chExt cx="685101" cy="1486772"/>
            </a:xfrm>
            <a:solidFill>
              <a:schemeClr val="accent2"/>
            </a:solidFill>
          </p:grpSpPr>
          <p:sp>
            <p:nvSpPr>
              <p:cNvPr id="389"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0"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6" name="Group 3888"/>
            <p:cNvGrpSpPr/>
            <p:nvPr/>
          </p:nvGrpSpPr>
          <p:grpSpPr>
            <a:xfrm>
              <a:off x="6070141" y="11362454"/>
              <a:ext cx="337922" cy="733531"/>
              <a:chOff x="0" y="0"/>
              <a:chExt cx="685101" cy="1486772"/>
            </a:xfrm>
            <a:solidFill>
              <a:schemeClr val="accent2"/>
            </a:solidFill>
          </p:grpSpPr>
          <p:sp>
            <p:nvSpPr>
              <p:cNvPr id="387"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8"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7" name="Group 3891"/>
            <p:cNvGrpSpPr/>
            <p:nvPr/>
          </p:nvGrpSpPr>
          <p:grpSpPr>
            <a:xfrm>
              <a:off x="6449580" y="11362454"/>
              <a:ext cx="337921" cy="733531"/>
              <a:chOff x="0" y="0"/>
              <a:chExt cx="685101" cy="1486772"/>
            </a:xfrm>
            <a:solidFill>
              <a:schemeClr val="accent2"/>
            </a:solidFill>
          </p:grpSpPr>
          <p:sp>
            <p:nvSpPr>
              <p:cNvPr id="385"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6"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8" name="Group 3894"/>
            <p:cNvGrpSpPr/>
            <p:nvPr/>
          </p:nvGrpSpPr>
          <p:grpSpPr>
            <a:xfrm>
              <a:off x="6830455" y="11362454"/>
              <a:ext cx="337922" cy="733531"/>
              <a:chOff x="0" y="0"/>
              <a:chExt cx="685101" cy="1486772"/>
            </a:xfrm>
            <a:solidFill>
              <a:schemeClr val="accent2"/>
            </a:solidFill>
          </p:grpSpPr>
          <p:sp>
            <p:nvSpPr>
              <p:cNvPr id="383"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4"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9" name="Group 3897"/>
            <p:cNvGrpSpPr/>
            <p:nvPr/>
          </p:nvGrpSpPr>
          <p:grpSpPr>
            <a:xfrm>
              <a:off x="3027912" y="11362454"/>
              <a:ext cx="337922" cy="733531"/>
              <a:chOff x="0" y="0"/>
              <a:chExt cx="685101" cy="1486772"/>
            </a:xfrm>
            <a:solidFill>
              <a:schemeClr val="accent2"/>
            </a:solidFill>
          </p:grpSpPr>
          <p:sp>
            <p:nvSpPr>
              <p:cNvPr id="381"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2"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0" name="Group 3900"/>
            <p:cNvGrpSpPr/>
            <p:nvPr/>
          </p:nvGrpSpPr>
          <p:grpSpPr>
            <a:xfrm>
              <a:off x="3407352" y="11362454"/>
              <a:ext cx="337921" cy="733531"/>
              <a:chOff x="0" y="0"/>
              <a:chExt cx="685101" cy="1486772"/>
            </a:xfrm>
            <a:solidFill>
              <a:schemeClr val="accent2"/>
            </a:solidFill>
          </p:grpSpPr>
          <p:sp>
            <p:nvSpPr>
              <p:cNvPr id="379"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0"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1" name="Group 3903"/>
            <p:cNvGrpSpPr/>
            <p:nvPr/>
          </p:nvGrpSpPr>
          <p:grpSpPr>
            <a:xfrm>
              <a:off x="3788226" y="11362454"/>
              <a:ext cx="337922" cy="733531"/>
              <a:chOff x="0" y="0"/>
              <a:chExt cx="685101" cy="1486772"/>
            </a:xfrm>
            <a:solidFill>
              <a:schemeClr val="accent2"/>
            </a:solidFill>
          </p:grpSpPr>
          <p:sp>
            <p:nvSpPr>
              <p:cNvPr id="377"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8"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2" name="Group 3906"/>
            <p:cNvGrpSpPr/>
            <p:nvPr/>
          </p:nvGrpSpPr>
          <p:grpSpPr>
            <a:xfrm>
              <a:off x="4167666" y="11362454"/>
              <a:ext cx="337922" cy="733531"/>
              <a:chOff x="0" y="0"/>
              <a:chExt cx="685101" cy="1486772"/>
            </a:xfrm>
            <a:solidFill>
              <a:schemeClr val="accent2"/>
            </a:solidFill>
          </p:grpSpPr>
          <p:sp>
            <p:nvSpPr>
              <p:cNvPr id="375"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6"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20" name="矩形 219"/>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2"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3"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5" name="矩形 224"/>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left)">
                                      <p:cBhvr>
                                        <p:cTn id="14" dur="500"/>
                                        <p:tgtEl>
                                          <p:spTgt spid="4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up)">
                                      <p:cBhvr>
                                        <p:cTn id="30" dur="500"/>
                                        <p:tgtEl>
                                          <p:spTgt spid="45"/>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11"/>
                                        </p:tgtEl>
                                        <p:attrNameLst>
                                          <p:attrName>style.visibility</p:attrName>
                                        </p:attrNameLst>
                                      </p:cBhvr>
                                      <p:to>
                                        <p:strVal val="visible"/>
                                      </p:to>
                                    </p:set>
                                    <p:animEffect transition="in" filter="fade">
                                      <p:cBhvr>
                                        <p:cTn id="34" dur="500"/>
                                        <p:tgtEl>
                                          <p:spTgt spid="211"/>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166"/>
                                        </p:tgtEl>
                                        <p:attrNameLst>
                                          <p:attrName>style.visibility</p:attrName>
                                        </p:attrNameLst>
                                      </p:cBhvr>
                                      <p:to>
                                        <p:strVal val="visible"/>
                                      </p:to>
                                    </p:set>
                                    <p:anim calcmode="lin" valueType="num">
                                      <p:cBhvr>
                                        <p:cTn id="38" dur="500" fill="hold"/>
                                        <p:tgtEl>
                                          <p:spTgt spid="166"/>
                                        </p:tgtEl>
                                        <p:attrNameLst>
                                          <p:attrName>ppt_w</p:attrName>
                                        </p:attrNameLst>
                                      </p:cBhvr>
                                      <p:tavLst>
                                        <p:tav tm="0">
                                          <p:val>
                                            <p:fltVal val="0"/>
                                          </p:val>
                                        </p:tav>
                                        <p:tav tm="100000">
                                          <p:val>
                                            <p:strVal val="#ppt_w"/>
                                          </p:val>
                                        </p:tav>
                                      </p:tavLst>
                                    </p:anim>
                                    <p:anim calcmode="lin" valueType="num">
                                      <p:cBhvr>
                                        <p:cTn id="39" dur="500" fill="hold"/>
                                        <p:tgtEl>
                                          <p:spTgt spid="166"/>
                                        </p:tgtEl>
                                        <p:attrNameLst>
                                          <p:attrName>ppt_h</p:attrName>
                                        </p:attrNameLst>
                                      </p:cBhvr>
                                      <p:tavLst>
                                        <p:tav tm="0">
                                          <p:val>
                                            <p:fltVal val="0"/>
                                          </p:val>
                                        </p:tav>
                                        <p:tav tm="100000">
                                          <p:val>
                                            <p:strVal val="#ppt_h"/>
                                          </p:val>
                                        </p:tav>
                                      </p:tavLst>
                                    </p:anim>
                                    <p:animEffect transition="in" filter="fade">
                                      <p:cBhvr>
                                        <p:cTn id="40" dur="500"/>
                                        <p:tgtEl>
                                          <p:spTgt spid="166"/>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62"/>
                                        </p:tgtEl>
                                        <p:attrNameLst>
                                          <p:attrName>style.visibility</p:attrName>
                                        </p:attrNameLst>
                                      </p:cBhvr>
                                      <p:to>
                                        <p:strVal val="visible"/>
                                      </p:to>
                                    </p:set>
                                    <p:animEffect transition="in" filter="fade">
                                      <p:cBhvr>
                                        <p:cTn id="44" dur="500"/>
                                        <p:tgtEl>
                                          <p:spTgt spid="162"/>
                                        </p:tgtEl>
                                      </p:cBhvr>
                                    </p:animEffect>
                                  </p:childTnLst>
                                </p:cTn>
                              </p:par>
                            </p:childTnLst>
                          </p:cTn>
                        </p:par>
                        <p:par>
                          <p:cTn id="45" fill="hold">
                            <p:stCondLst>
                              <p:cond delay="4500"/>
                            </p:stCondLst>
                            <p:childTnLst>
                              <p:par>
                                <p:cTn id="46" presetID="22" presetClass="entr" presetSubtype="4" fill="hold" nodeType="afterEffect">
                                  <p:stCondLst>
                                    <p:cond delay="0"/>
                                  </p:stCondLst>
                                  <p:childTnLst>
                                    <p:set>
                                      <p:cBhvr>
                                        <p:cTn id="47" dur="1" fill="hold">
                                          <p:stCondLst>
                                            <p:cond delay="0"/>
                                          </p:stCondLst>
                                        </p:cTn>
                                        <p:tgtEl>
                                          <p:spTgt spid="186"/>
                                        </p:tgtEl>
                                        <p:attrNameLst>
                                          <p:attrName>style.visibility</p:attrName>
                                        </p:attrNameLst>
                                      </p:cBhvr>
                                      <p:to>
                                        <p:strVal val="visible"/>
                                      </p:to>
                                    </p:set>
                                    <p:animEffect transition="in" filter="wipe(down)">
                                      <p:cBhvr>
                                        <p:cTn id="48" dur="500"/>
                                        <p:tgtEl>
                                          <p:spTgt spid="186"/>
                                        </p:tgtEl>
                                      </p:cBhvr>
                                    </p:animEffect>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187"/>
                                        </p:tgtEl>
                                        <p:attrNameLst>
                                          <p:attrName>style.visibility</p:attrName>
                                        </p:attrNameLst>
                                      </p:cBhvr>
                                      <p:to>
                                        <p:strVal val="visible"/>
                                      </p:to>
                                    </p:set>
                                    <p:anim calcmode="lin" valueType="num">
                                      <p:cBhvr>
                                        <p:cTn id="52" dur="500" fill="hold"/>
                                        <p:tgtEl>
                                          <p:spTgt spid="187"/>
                                        </p:tgtEl>
                                        <p:attrNameLst>
                                          <p:attrName>ppt_w</p:attrName>
                                        </p:attrNameLst>
                                      </p:cBhvr>
                                      <p:tavLst>
                                        <p:tav tm="0">
                                          <p:val>
                                            <p:fltVal val="0"/>
                                          </p:val>
                                        </p:tav>
                                        <p:tav tm="100000">
                                          <p:val>
                                            <p:strVal val="#ppt_w"/>
                                          </p:val>
                                        </p:tav>
                                      </p:tavLst>
                                    </p:anim>
                                    <p:anim calcmode="lin" valueType="num">
                                      <p:cBhvr>
                                        <p:cTn id="53" dur="500" fill="hold"/>
                                        <p:tgtEl>
                                          <p:spTgt spid="187"/>
                                        </p:tgtEl>
                                        <p:attrNameLst>
                                          <p:attrName>ppt_h</p:attrName>
                                        </p:attrNameLst>
                                      </p:cBhvr>
                                      <p:tavLst>
                                        <p:tav tm="0">
                                          <p:val>
                                            <p:fltVal val="0"/>
                                          </p:val>
                                        </p:tav>
                                        <p:tav tm="100000">
                                          <p:val>
                                            <p:strVal val="#ppt_h"/>
                                          </p:val>
                                        </p:tav>
                                      </p:tavLst>
                                    </p:anim>
                                    <p:animEffect transition="in" filter="fade">
                                      <p:cBhvr>
                                        <p:cTn id="54" dur="500"/>
                                        <p:tgtEl>
                                          <p:spTgt spid="187"/>
                                        </p:tgtEl>
                                      </p:cBhvr>
                                    </p:animEffect>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221"/>
                                        </p:tgtEl>
                                        <p:attrNameLst>
                                          <p:attrName>style.visibility</p:attrName>
                                        </p:attrNameLst>
                                      </p:cBhvr>
                                      <p:to>
                                        <p:strVal val="visible"/>
                                      </p:to>
                                    </p:set>
                                    <p:animEffect transition="in" filter="fade">
                                      <p:cBhvr>
                                        <p:cTn id="58" dur="500"/>
                                        <p:tgtEl>
                                          <p:spTgt spid="221"/>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172"/>
                                        </p:tgtEl>
                                        <p:attrNameLst>
                                          <p:attrName>style.visibility</p:attrName>
                                        </p:attrNameLst>
                                      </p:cBhvr>
                                      <p:to>
                                        <p:strVal val="visible"/>
                                      </p:to>
                                    </p:set>
                                    <p:anim calcmode="lin" valueType="num">
                                      <p:cBhvr>
                                        <p:cTn id="62" dur="500" fill="hold"/>
                                        <p:tgtEl>
                                          <p:spTgt spid="172"/>
                                        </p:tgtEl>
                                        <p:attrNameLst>
                                          <p:attrName>ppt_w</p:attrName>
                                        </p:attrNameLst>
                                      </p:cBhvr>
                                      <p:tavLst>
                                        <p:tav tm="0">
                                          <p:val>
                                            <p:fltVal val="0"/>
                                          </p:val>
                                        </p:tav>
                                        <p:tav tm="100000">
                                          <p:val>
                                            <p:strVal val="#ppt_w"/>
                                          </p:val>
                                        </p:tav>
                                      </p:tavLst>
                                    </p:anim>
                                    <p:anim calcmode="lin" valueType="num">
                                      <p:cBhvr>
                                        <p:cTn id="63" dur="500" fill="hold"/>
                                        <p:tgtEl>
                                          <p:spTgt spid="172"/>
                                        </p:tgtEl>
                                        <p:attrNameLst>
                                          <p:attrName>ppt_h</p:attrName>
                                        </p:attrNameLst>
                                      </p:cBhvr>
                                      <p:tavLst>
                                        <p:tav tm="0">
                                          <p:val>
                                            <p:fltVal val="0"/>
                                          </p:val>
                                        </p:tav>
                                        <p:tav tm="100000">
                                          <p:val>
                                            <p:strVal val="#ppt_h"/>
                                          </p:val>
                                        </p:tav>
                                      </p:tavLst>
                                    </p:anim>
                                    <p:animEffect transition="in" filter="fade">
                                      <p:cBhvr>
                                        <p:cTn id="64" dur="500"/>
                                        <p:tgtEl>
                                          <p:spTgt spid="172"/>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63"/>
                                        </p:tgtEl>
                                        <p:attrNameLst>
                                          <p:attrName>style.visibility</p:attrName>
                                        </p:attrNameLst>
                                      </p:cBhvr>
                                      <p:to>
                                        <p:strVal val="visible"/>
                                      </p:to>
                                    </p:set>
                                    <p:animEffect transition="in" filter="fade">
                                      <p:cBhvr>
                                        <p:cTn id="68" dur="500"/>
                                        <p:tgtEl>
                                          <p:spTgt spid="163"/>
                                        </p:tgtEl>
                                      </p:cBhvr>
                                    </p:animEffect>
                                  </p:childTnLst>
                                </p:cTn>
                              </p:par>
                            </p:childTnLst>
                          </p:cTn>
                        </p:par>
                        <p:par>
                          <p:cTn id="69" fill="hold">
                            <p:stCondLst>
                              <p:cond delay="7000"/>
                            </p:stCondLst>
                            <p:childTnLst>
                              <p:par>
                                <p:cTn id="70" presetID="22" presetClass="entr" presetSubtype="4" fill="hold" nodeType="afterEffect">
                                  <p:stCondLst>
                                    <p:cond delay="0"/>
                                  </p:stCondLst>
                                  <p:childTnLst>
                                    <p:set>
                                      <p:cBhvr>
                                        <p:cTn id="71" dur="1" fill="hold">
                                          <p:stCondLst>
                                            <p:cond delay="0"/>
                                          </p:stCondLst>
                                        </p:cTn>
                                        <p:tgtEl>
                                          <p:spTgt spid="188"/>
                                        </p:tgtEl>
                                        <p:attrNameLst>
                                          <p:attrName>style.visibility</p:attrName>
                                        </p:attrNameLst>
                                      </p:cBhvr>
                                      <p:to>
                                        <p:strVal val="visible"/>
                                      </p:to>
                                    </p:set>
                                    <p:animEffect transition="in" filter="wipe(down)">
                                      <p:cBhvr>
                                        <p:cTn id="72" dur="500"/>
                                        <p:tgtEl>
                                          <p:spTgt spid="188"/>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189"/>
                                        </p:tgtEl>
                                        <p:attrNameLst>
                                          <p:attrName>style.visibility</p:attrName>
                                        </p:attrNameLst>
                                      </p:cBhvr>
                                      <p:to>
                                        <p:strVal val="visible"/>
                                      </p:to>
                                    </p:set>
                                    <p:anim calcmode="lin" valueType="num">
                                      <p:cBhvr>
                                        <p:cTn id="76" dur="500" fill="hold"/>
                                        <p:tgtEl>
                                          <p:spTgt spid="189"/>
                                        </p:tgtEl>
                                        <p:attrNameLst>
                                          <p:attrName>ppt_w</p:attrName>
                                        </p:attrNameLst>
                                      </p:cBhvr>
                                      <p:tavLst>
                                        <p:tav tm="0">
                                          <p:val>
                                            <p:fltVal val="0"/>
                                          </p:val>
                                        </p:tav>
                                        <p:tav tm="100000">
                                          <p:val>
                                            <p:strVal val="#ppt_w"/>
                                          </p:val>
                                        </p:tav>
                                      </p:tavLst>
                                    </p:anim>
                                    <p:anim calcmode="lin" valueType="num">
                                      <p:cBhvr>
                                        <p:cTn id="77" dur="500" fill="hold"/>
                                        <p:tgtEl>
                                          <p:spTgt spid="189"/>
                                        </p:tgtEl>
                                        <p:attrNameLst>
                                          <p:attrName>ppt_h</p:attrName>
                                        </p:attrNameLst>
                                      </p:cBhvr>
                                      <p:tavLst>
                                        <p:tav tm="0">
                                          <p:val>
                                            <p:fltVal val="0"/>
                                          </p:val>
                                        </p:tav>
                                        <p:tav tm="100000">
                                          <p:val>
                                            <p:strVal val="#ppt_h"/>
                                          </p:val>
                                        </p:tav>
                                      </p:tavLst>
                                    </p:anim>
                                    <p:animEffect transition="in" filter="fade">
                                      <p:cBhvr>
                                        <p:cTn id="78" dur="500"/>
                                        <p:tgtEl>
                                          <p:spTgt spid="189"/>
                                        </p:tgtEl>
                                      </p:cBhvr>
                                    </p:animEffect>
                                  </p:childTnLst>
                                </p:cTn>
                              </p:par>
                            </p:childTnLst>
                          </p:cTn>
                        </p:par>
                        <p:par>
                          <p:cTn id="79" fill="hold">
                            <p:stCondLst>
                              <p:cond delay="8000"/>
                            </p:stCondLst>
                            <p:childTnLst>
                              <p:par>
                                <p:cTn id="80" presetID="10" presetClass="entr" presetSubtype="0" fill="hold"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500"/>
                                        <p:tgtEl>
                                          <p:spTgt spid="4"/>
                                        </p:tgtEl>
                                      </p:cBhvr>
                                    </p:animEffect>
                                  </p:childTnLst>
                                </p:cTn>
                              </p:par>
                            </p:childTnLst>
                          </p:cTn>
                        </p:par>
                        <p:par>
                          <p:cTn id="83" fill="hold">
                            <p:stCondLst>
                              <p:cond delay="8500"/>
                            </p:stCondLst>
                            <p:childTnLst>
                              <p:par>
                                <p:cTn id="84" presetID="53" presetClass="entr" presetSubtype="16" fill="hold" grpId="0" nodeType="afterEffect">
                                  <p:stCondLst>
                                    <p:cond delay="0"/>
                                  </p:stCondLst>
                                  <p:childTnLst>
                                    <p:set>
                                      <p:cBhvr>
                                        <p:cTn id="85" dur="1" fill="hold">
                                          <p:stCondLst>
                                            <p:cond delay="0"/>
                                          </p:stCondLst>
                                        </p:cTn>
                                        <p:tgtEl>
                                          <p:spTgt spid="173"/>
                                        </p:tgtEl>
                                        <p:attrNameLst>
                                          <p:attrName>style.visibility</p:attrName>
                                        </p:attrNameLst>
                                      </p:cBhvr>
                                      <p:to>
                                        <p:strVal val="visible"/>
                                      </p:to>
                                    </p:set>
                                    <p:anim calcmode="lin" valueType="num">
                                      <p:cBhvr>
                                        <p:cTn id="86" dur="500" fill="hold"/>
                                        <p:tgtEl>
                                          <p:spTgt spid="173"/>
                                        </p:tgtEl>
                                        <p:attrNameLst>
                                          <p:attrName>ppt_w</p:attrName>
                                        </p:attrNameLst>
                                      </p:cBhvr>
                                      <p:tavLst>
                                        <p:tav tm="0">
                                          <p:val>
                                            <p:fltVal val="0"/>
                                          </p:val>
                                        </p:tav>
                                        <p:tav tm="100000">
                                          <p:val>
                                            <p:strVal val="#ppt_w"/>
                                          </p:val>
                                        </p:tav>
                                      </p:tavLst>
                                    </p:anim>
                                    <p:anim calcmode="lin" valueType="num">
                                      <p:cBhvr>
                                        <p:cTn id="87" dur="500" fill="hold"/>
                                        <p:tgtEl>
                                          <p:spTgt spid="173"/>
                                        </p:tgtEl>
                                        <p:attrNameLst>
                                          <p:attrName>ppt_h</p:attrName>
                                        </p:attrNameLst>
                                      </p:cBhvr>
                                      <p:tavLst>
                                        <p:tav tm="0">
                                          <p:val>
                                            <p:fltVal val="0"/>
                                          </p:val>
                                        </p:tav>
                                        <p:tav tm="100000">
                                          <p:val>
                                            <p:strVal val="#ppt_h"/>
                                          </p:val>
                                        </p:tav>
                                      </p:tavLst>
                                    </p:anim>
                                    <p:animEffect transition="in" filter="fade">
                                      <p:cBhvr>
                                        <p:cTn id="88" dur="500"/>
                                        <p:tgtEl>
                                          <p:spTgt spid="173"/>
                                        </p:tgtEl>
                                      </p:cBhvr>
                                    </p:animEffect>
                                  </p:childTnLst>
                                </p:cTn>
                              </p:par>
                            </p:childTnLst>
                          </p:cTn>
                        </p:par>
                        <p:par>
                          <p:cTn id="89" fill="hold">
                            <p:stCondLst>
                              <p:cond delay="9000"/>
                            </p:stCondLst>
                            <p:childTnLst>
                              <p:par>
                                <p:cTn id="90" presetID="10" presetClass="entr" presetSubtype="0" fill="hold" grpId="0" nodeType="afterEffect">
                                  <p:stCondLst>
                                    <p:cond delay="0"/>
                                  </p:stCondLst>
                                  <p:childTnLst>
                                    <p:set>
                                      <p:cBhvr>
                                        <p:cTn id="91" dur="1" fill="hold">
                                          <p:stCondLst>
                                            <p:cond delay="0"/>
                                          </p:stCondLst>
                                        </p:cTn>
                                        <p:tgtEl>
                                          <p:spTgt spid="164"/>
                                        </p:tgtEl>
                                        <p:attrNameLst>
                                          <p:attrName>style.visibility</p:attrName>
                                        </p:attrNameLst>
                                      </p:cBhvr>
                                      <p:to>
                                        <p:strVal val="visible"/>
                                      </p:to>
                                    </p:set>
                                    <p:animEffect transition="in" filter="fade">
                                      <p:cBhvr>
                                        <p:cTn id="92" dur="500"/>
                                        <p:tgtEl>
                                          <p:spTgt spid="164"/>
                                        </p:tgtEl>
                                      </p:cBhvr>
                                    </p:animEffect>
                                  </p:childTnLst>
                                </p:cTn>
                              </p:par>
                            </p:childTnLst>
                          </p:cTn>
                        </p:par>
                        <p:par>
                          <p:cTn id="93" fill="hold">
                            <p:stCondLst>
                              <p:cond delay="9500"/>
                            </p:stCondLst>
                            <p:childTnLst>
                              <p:par>
                                <p:cTn id="94" presetID="22" presetClass="entr" presetSubtype="4" fill="hold" nodeType="afterEffect">
                                  <p:stCondLst>
                                    <p:cond delay="0"/>
                                  </p:stCondLst>
                                  <p:childTnLst>
                                    <p:set>
                                      <p:cBhvr>
                                        <p:cTn id="95" dur="1" fill="hold">
                                          <p:stCondLst>
                                            <p:cond delay="0"/>
                                          </p:stCondLst>
                                        </p:cTn>
                                        <p:tgtEl>
                                          <p:spTgt spid="190"/>
                                        </p:tgtEl>
                                        <p:attrNameLst>
                                          <p:attrName>style.visibility</p:attrName>
                                        </p:attrNameLst>
                                      </p:cBhvr>
                                      <p:to>
                                        <p:strVal val="visible"/>
                                      </p:to>
                                    </p:set>
                                    <p:animEffect transition="in" filter="wipe(down)">
                                      <p:cBhvr>
                                        <p:cTn id="96" dur="500"/>
                                        <p:tgtEl>
                                          <p:spTgt spid="190"/>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191"/>
                                        </p:tgtEl>
                                        <p:attrNameLst>
                                          <p:attrName>style.visibility</p:attrName>
                                        </p:attrNameLst>
                                      </p:cBhvr>
                                      <p:to>
                                        <p:strVal val="visible"/>
                                      </p:to>
                                    </p:set>
                                    <p:anim calcmode="lin" valueType="num">
                                      <p:cBhvr>
                                        <p:cTn id="100" dur="500" fill="hold"/>
                                        <p:tgtEl>
                                          <p:spTgt spid="191"/>
                                        </p:tgtEl>
                                        <p:attrNameLst>
                                          <p:attrName>ppt_w</p:attrName>
                                        </p:attrNameLst>
                                      </p:cBhvr>
                                      <p:tavLst>
                                        <p:tav tm="0">
                                          <p:val>
                                            <p:fltVal val="0"/>
                                          </p:val>
                                        </p:tav>
                                        <p:tav tm="100000">
                                          <p:val>
                                            <p:strVal val="#ppt_w"/>
                                          </p:val>
                                        </p:tav>
                                      </p:tavLst>
                                    </p:anim>
                                    <p:anim calcmode="lin" valueType="num">
                                      <p:cBhvr>
                                        <p:cTn id="101" dur="500" fill="hold"/>
                                        <p:tgtEl>
                                          <p:spTgt spid="191"/>
                                        </p:tgtEl>
                                        <p:attrNameLst>
                                          <p:attrName>ppt_h</p:attrName>
                                        </p:attrNameLst>
                                      </p:cBhvr>
                                      <p:tavLst>
                                        <p:tav tm="0">
                                          <p:val>
                                            <p:fltVal val="0"/>
                                          </p:val>
                                        </p:tav>
                                        <p:tav tm="100000">
                                          <p:val>
                                            <p:strVal val="#ppt_h"/>
                                          </p:val>
                                        </p:tav>
                                      </p:tavLst>
                                    </p:anim>
                                    <p:animEffect transition="in" filter="fade">
                                      <p:cBhvr>
                                        <p:cTn id="102" dur="500"/>
                                        <p:tgtEl>
                                          <p:spTgt spid="191"/>
                                        </p:tgtEl>
                                      </p:cBhvr>
                                    </p:animEffect>
                                  </p:childTnLst>
                                </p:cTn>
                              </p:par>
                            </p:childTnLst>
                          </p:cTn>
                        </p:par>
                        <p:par>
                          <p:cTn id="103" fill="hold">
                            <p:stCondLst>
                              <p:cond delay="10500"/>
                            </p:stCondLst>
                            <p:childTnLst>
                              <p:par>
                                <p:cTn id="104" presetID="10" presetClass="entr" presetSubtype="0" fill="hold" nodeType="after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fade">
                                      <p:cBhvr>
                                        <p:cTn id="106" dur="500"/>
                                        <p:tgtEl>
                                          <p:spTgt spid="5"/>
                                        </p:tgtEl>
                                      </p:cBhvr>
                                    </p:animEffect>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184"/>
                                        </p:tgtEl>
                                        <p:attrNameLst>
                                          <p:attrName>style.visibility</p:attrName>
                                        </p:attrNameLst>
                                      </p:cBhvr>
                                      <p:to>
                                        <p:strVal val="visible"/>
                                      </p:to>
                                    </p:set>
                                    <p:anim calcmode="lin" valueType="num">
                                      <p:cBhvr>
                                        <p:cTn id="110" dur="500" fill="hold"/>
                                        <p:tgtEl>
                                          <p:spTgt spid="184"/>
                                        </p:tgtEl>
                                        <p:attrNameLst>
                                          <p:attrName>ppt_w</p:attrName>
                                        </p:attrNameLst>
                                      </p:cBhvr>
                                      <p:tavLst>
                                        <p:tav tm="0">
                                          <p:val>
                                            <p:fltVal val="0"/>
                                          </p:val>
                                        </p:tav>
                                        <p:tav tm="100000">
                                          <p:val>
                                            <p:strVal val="#ppt_w"/>
                                          </p:val>
                                        </p:tav>
                                      </p:tavLst>
                                    </p:anim>
                                    <p:anim calcmode="lin" valueType="num">
                                      <p:cBhvr>
                                        <p:cTn id="111" dur="500" fill="hold"/>
                                        <p:tgtEl>
                                          <p:spTgt spid="184"/>
                                        </p:tgtEl>
                                        <p:attrNameLst>
                                          <p:attrName>ppt_h</p:attrName>
                                        </p:attrNameLst>
                                      </p:cBhvr>
                                      <p:tavLst>
                                        <p:tav tm="0">
                                          <p:val>
                                            <p:fltVal val="0"/>
                                          </p:val>
                                        </p:tav>
                                        <p:tav tm="100000">
                                          <p:val>
                                            <p:strVal val="#ppt_h"/>
                                          </p:val>
                                        </p:tav>
                                      </p:tavLst>
                                    </p:anim>
                                    <p:animEffect transition="in" filter="fade">
                                      <p:cBhvr>
                                        <p:cTn id="112" dur="500"/>
                                        <p:tgtEl>
                                          <p:spTgt spid="184"/>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165"/>
                                        </p:tgtEl>
                                        <p:attrNameLst>
                                          <p:attrName>style.visibility</p:attrName>
                                        </p:attrNameLst>
                                      </p:cBhvr>
                                      <p:to>
                                        <p:strVal val="visible"/>
                                      </p:to>
                                    </p:set>
                                    <p:animEffect transition="in" filter="fade">
                                      <p:cBhvr>
                                        <p:cTn id="116" dur="500"/>
                                        <p:tgtEl>
                                          <p:spTgt spid="165"/>
                                        </p:tgtEl>
                                      </p:cBhvr>
                                    </p:animEffect>
                                  </p:childTnLst>
                                </p:cTn>
                              </p:par>
                            </p:childTnLst>
                          </p:cTn>
                        </p:par>
                        <p:par>
                          <p:cTn id="117" fill="hold">
                            <p:stCondLst>
                              <p:cond delay="12000"/>
                            </p:stCondLst>
                            <p:childTnLst>
                              <p:par>
                                <p:cTn id="118" presetID="22" presetClass="entr" presetSubtype="4" fill="hold" nodeType="afterEffect">
                                  <p:stCondLst>
                                    <p:cond delay="0"/>
                                  </p:stCondLst>
                                  <p:childTnLst>
                                    <p:set>
                                      <p:cBhvr>
                                        <p:cTn id="119" dur="1" fill="hold">
                                          <p:stCondLst>
                                            <p:cond delay="0"/>
                                          </p:stCondLst>
                                        </p:cTn>
                                        <p:tgtEl>
                                          <p:spTgt spid="192"/>
                                        </p:tgtEl>
                                        <p:attrNameLst>
                                          <p:attrName>style.visibility</p:attrName>
                                        </p:attrNameLst>
                                      </p:cBhvr>
                                      <p:to>
                                        <p:strVal val="visible"/>
                                      </p:to>
                                    </p:set>
                                    <p:animEffect transition="in" filter="wipe(down)">
                                      <p:cBhvr>
                                        <p:cTn id="120" dur="500"/>
                                        <p:tgtEl>
                                          <p:spTgt spid="192"/>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93"/>
                                        </p:tgtEl>
                                        <p:attrNameLst>
                                          <p:attrName>style.visibility</p:attrName>
                                        </p:attrNameLst>
                                      </p:cBhvr>
                                      <p:to>
                                        <p:strVal val="visible"/>
                                      </p:to>
                                    </p:set>
                                    <p:anim calcmode="lin" valueType="num">
                                      <p:cBhvr>
                                        <p:cTn id="124" dur="500" fill="hold"/>
                                        <p:tgtEl>
                                          <p:spTgt spid="193"/>
                                        </p:tgtEl>
                                        <p:attrNameLst>
                                          <p:attrName>ppt_w</p:attrName>
                                        </p:attrNameLst>
                                      </p:cBhvr>
                                      <p:tavLst>
                                        <p:tav tm="0">
                                          <p:val>
                                            <p:fltVal val="0"/>
                                          </p:val>
                                        </p:tav>
                                        <p:tav tm="100000">
                                          <p:val>
                                            <p:strVal val="#ppt_w"/>
                                          </p:val>
                                        </p:tav>
                                      </p:tavLst>
                                    </p:anim>
                                    <p:anim calcmode="lin" valueType="num">
                                      <p:cBhvr>
                                        <p:cTn id="125" dur="500" fill="hold"/>
                                        <p:tgtEl>
                                          <p:spTgt spid="193"/>
                                        </p:tgtEl>
                                        <p:attrNameLst>
                                          <p:attrName>ppt_h</p:attrName>
                                        </p:attrNameLst>
                                      </p:cBhvr>
                                      <p:tavLst>
                                        <p:tav tm="0">
                                          <p:val>
                                            <p:fltVal val="0"/>
                                          </p:val>
                                        </p:tav>
                                        <p:tav tm="100000">
                                          <p:val>
                                            <p:strVal val="#ppt_h"/>
                                          </p:val>
                                        </p:tav>
                                      </p:tavLst>
                                    </p:anim>
                                    <p:animEffect transition="in" filter="fade">
                                      <p:cBhvr>
                                        <p:cTn id="126"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162" grpId="0"/>
      <p:bldP spid="163" grpId="0"/>
      <p:bldP spid="164" grpId="0"/>
      <p:bldP spid="165" grpId="0"/>
      <p:bldP spid="166" grpId="0" animBg="1"/>
      <p:bldP spid="172" grpId="0" animBg="1"/>
      <p:bldP spid="173" grpId="0" animBg="1"/>
      <p:bldP spid="184" grpId="0" animBg="1"/>
      <p:bldP spid="187" grpId="0"/>
      <p:bldP spid="189" grpId="0"/>
      <p:bldP spid="191"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Round Same Side Corner Rectangle 402"/>
          <p:cNvSpPr/>
          <p:nvPr/>
        </p:nvSpPr>
        <p:spPr>
          <a:xfrm rot="5400000">
            <a:off x="2044774" y="3972963"/>
            <a:ext cx="337410" cy="1129209"/>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r"/>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08" name="Group 18"/>
          <p:cNvGrpSpPr>
            <a:grpSpLocks noChangeAspect="1"/>
          </p:cNvGrpSpPr>
          <p:nvPr/>
        </p:nvGrpSpPr>
        <p:grpSpPr bwMode="auto">
          <a:xfrm flipH="1">
            <a:off x="3833813" y="5169800"/>
            <a:ext cx="235623" cy="442818"/>
            <a:chOff x="3241" y="1291"/>
            <a:chExt cx="421" cy="791"/>
          </a:xfrm>
          <a:solidFill>
            <a:schemeClr val="accent3"/>
          </a:solidFill>
        </p:grpSpPr>
        <p:sp>
          <p:nvSpPr>
            <p:cNvPr id="109"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Oval 20"/>
            <p:cNvSpPr>
              <a:spLocks noChangeArrowheads="1"/>
            </p:cNvSpPr>
            <p:nvPr/>
          </p:nvSpPr>
          <p:spPr bwMode="auto">
            <a:xfrm>
              <a:off x="3388" y="1291"/>
              <a:ext cx="127" cy="127"/>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12" name="Rectangle 111"/>
          <p:cNvSpPr/>
          <p:nvPr/>
        </p:nvSpPr>
        <p:spPr>
          <a:xfrm>
            <a:off x="1957648" y="4384458"/>
            <a:ext cx="584724" cy="311631"/>
          </a:xfrm>
          <a:prstGeom prst="rect">
            <a:avLst/>
          </a:prstGeom>
        </p:spPr>
        <p:txBody>
          <a:bodyPr wrap="none" lIns="115703" tIns="57852" rIns="115703" bIns="57852">
            <a:spAutoFit/>
          </a:bodyPr>
          <a:lstStyle/>
          <a:p>
            <a:r>
              <a:rPr lang="en-US" sz="1265"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Male</a:t>
            </a:r>
            <a:endParaRPr lang="bg-BG" sz="1265"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sp>
        <p:nvSpPr>
          <p:cNvPr id="113" name="Round Same Side Corner Rectangle 112"/>
          <p:cNvSpPr/>
          <p:nvPr/>
        </p:nvSpPr>
        <p:spPr>
          <a:xfrm rot="5400000">
            <a:off x="4977305" y="3983197"/>
            <a:ext cx="337410" cy="1129209"/>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Rectangle 113"/>
          <p:cNvSpPr/>
          <p:nvPr/>
        </p:nvSpPr>
        <p:spPr>
          <a:xfrm>
            <a:off x="4778360" y="4369658"/>
            <a:ext cx="773878" cy="311631"/>
          </a:xfrm>
          <a:prstGeom prst="rect">
            <a:avLst/>
          </a:prstGeom>
        </p:spPr>
        <p:txBody>
          <a:bodyPr wrap="none" lIns="115703" tIns="57852" rIns="115703" bIns="57852">
            <a:spAutoFit/>
          </a:bodyPr>
          <a:lstStyle/>
          <a:p>
            <a:r>
              <a:rPr lang="en-US" sz="1265"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rPr>
              <a:t>Female</a:t>
            </a:r>
            <a:endParaRPr lang="bg-BG" sz="1265" dirty="0">
              <a:solidFill>
                <a:schemeClr val="bg1"/>
              </a:solidFill>
              <a:latin typeface="Arial" panose="020B0604020202020204" pitchFamily="34" charset="0"/>
              <a:ea typeface="微软雅黑" panose="020B0503020204020204" pitchFamily="34" charset="-122"/>
              <a:cs typeface="Lato Regular"/>
              <a:sym typeface="Arial" panose="020B0604020202020204" pitchFamily="34" charset="0"/>
            </a:endParaRPr>
          </a:p>
        </p:txBody>
      </p:sp>
      <p:grpSp>
        <p:nvGrpSpPr>
          <p:cNvPr id="127" name="Group 18"/>
          <p:cNvGrpSpPr>
            <a:grpSpLocks noChangeAspect="1"/>
          </p:cNvGrpSpPr>
          <p:nvPr/>
        </p:nvGrpSpPr>
        <p:grpSpPr bwMode="auto">
          <a:xfrm flipH="1">
            <a:off x="4094914" y="5169800"/>
            <a:ext cx="235623" cy="442818"/>
            <a:chOff x="3241" y="1291"/>
            <a:chExt cx="421" cy="791"/>
          </a:xfrm>
          <a:solidFill>
            <a:schemeClr val="accent3"/>
          </a:solidFill>
        </p:grpSpPr>
        <p:sp>
          <p:nvSpPr>
            <p:cNvPr id="128"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29" name="Oval 20"/>
            <p:cNvSpPr>
              <a:spLocks noChangeArrowheads="1"/>
            </p:cNvSpPr>
            <p:nvPr/>
          </p:nvSpPr>
          <p:spPr bwMode="auto">
            <a:xfrm>
              <a:off x="3388" y="1291"/>
              <a:ext cx="127" cy="127"/>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0" name="Group 18"/>
          <p:cNvGrpSpPr>
            <a:grpSpLocks noChangeAspect="1"/>
          </p:cNvGrpSpPr>
          <p:nvPr/>
        </p:nvGrpSpPr>
        <p:grpSpPr bwMode="auto">
          <a:xfrm flipH="1">
            <a:off x="4356015" y="5169800"/>
            <a:ext cx="235623" cy="442818"/>
            <a:chOff x="3241" y="1291"/>
            <a:chExt cx="421" cy="791"/>
          </a:xfrm>
          <a:solidFill>
            <a:schemeClr val="accent3"/>
          </a:solidFill>
        </p:grpSpPr>
        <p:sp>
          <p:nvSpPr>
            <p:cNvPr id="131"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32" name="Oval 20"/>
            <p:cNvSpPr>
              <a:spLocks noChangeArrowheads="1"/>
            </p:cNvSpPr>
            <p:nvPr/>
          </p:nvSpPr>
          <p:spPr bwMode="auto">
            <a:xfrm>
              <a:off x="3388" y="1291"/>
              <a:ext cx="127" cy="127"/>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 name="Group 18"/>
          <p:cNvGrpSpPr>
            <a:grpSpLocks noChangeAspect="1"/>
          </p:cNvGrpSpPr>
          <p:nvPr/>
        </p:nvGrpSpPr>
        <p:grpSpPr bwMode="auto">
          <a:xfrm flipH="1">
            <a:off x="4617116" y="5169800"/>
            <a:ext cx="235623" cy="442818"/>
            <a:chOff x="3241" y="1291"/>
            <a:chExt cx="421" cy="791"/>
          </a:xfrm>
          <a:solidFill>
            <a:schemeClr val="accent3"/>
          </a:solidFill>
        </p:grpSpPr>
        <p:sp>
          <p:nvSpPr>
            <p:cNvPr id="134"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Oval 20"/>
            <p:cNvSpPr>
              <a:spLocks noChangeArrowheads="1"/>
            </p:cNvSpPr>
            <p:nvPr/>
          </p:nvSpPr>
          <p:spPr bwMode="auto">
            <a:xfrm>
              <a:off x="3388" y="1291"/>
              <a:ext cx="127" cy="127"/>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0" name="Group 18"/>
          <p:cNvGrpSpPr>
            <a:grpSpLocks noChangeAspect="1"/>
          </p:cNvGrpSpPr>
          <p:nvPr/>
        </p:nvGrpSpPr>
        <p:grpSpPr bwMode="auto">
          <a:xfrm flipH="1">
            <a:off x="4878217" y="5169800"/>
            <a:ext cx="235623" cy="442818"/>
            <a:chOff x="3241" y="1291"/>
            <a:chExt cx="421" cy="791"/>
          </a:xfrm>
          <a:solidFill>
            <a:schemeClr val="accent3"/>
          </a:solidFill>
        </p:grpSpPr>
        <p:sp>
          <p:nvSpPr>
            <p:cNvPr id="141"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20" name="Oval 20"/>
            <p:cNvSpPr>
              <a:spLocks noChangeArrowheads="1"/>
            </p:cNvSpPr>
            <p:nvPr/>
          </p:nvSpPr>
          <p:spPr bwMode="auto">
            <a:xfrm>
              <a:off x="3388" y="1291"/>
              <a:ext cx="127" cy="127"/>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6" name="Group 18"/>
          <p:cNvGrpSpPr>
            <a:grpSpLocks noChangeAspect="1"/>
          </p:cNvGrpSpPr>
          <p:nvPr/>
        </p:nvGrpSpPr>
        <p:grpSpPr bwMode="auto">
          <a:xfrm flipH="1">
            <a:off x="5139318" y="5181548"/>
            <a:ext cx="235623" cy="442818"/>
            <a:chOff x="3241" y="1291"/>
            <a:chExt cx="421" cy="791"/>
          </a:xfrm>
          <a:solidFill>
            <a:schemeClr val="bg1">
              <a:lumMod val="85000"/>
            </a:schemeClr>
          </a:solidFill>
        </p:grpSpPr>
        <p:sp>
          <p:nvSpPr>
            <p:cNvPr id="237"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38" name="Oval 20"/>
            <p:cNvSpPr>
              <a:spLocks noChangeArrowheads="1"/>
            </p:cNvSpPr>
            <p:nvPr/>
          </p:nvSpPr>
          <p:spPr bwMode="auto">
            <a:xfrm>
              <a:off x="3388" y="1291"/>
              <a:ext cx="127" cy="127"/>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7" name="Group 266"/>
          <p:cNvGrpSpPr/>
          <p:nvPr/>
        </p:nvGrpSpPr>
        <p:grpSpPr>
          <a:xfrm>
            <a:off x="6672853" y="2150267"/>
            <a:ext cx="5422572" cy="3663453"/>
            <a:chOff x="3736320" y="2507105"/>
            <a:chExt cx="14847684" cy="10030995"/>
          </a:xfrm>
          <a:solidFill>
            <a:schemeClr val="accent5"/>
          </a:solidFill>
        </p:grpSpPr>
        <p:grpSp>
          <p:nvGrpSpPr>
            <p:cNvPr id="268" name="Group 4"/>
            <p:cNvGrpSpPr>
              <a:grpSpLocks noChangeAspect="1"/>
            </p:cNvGrpSpPr>
            <p:nvPr/>
          </p:nvGrpSpPr>
          <p:grpSpPr bwMode="auto">
            <a:xfrm>
              <a:off x="3736320" y="2507105"/>
              <a:ext cx="14847684" cy="10030995"/>
              <a:chOff x="374" y="598"/>
              <a:chExt cx="5012" cy="3722"/>
            </a:xfrm>
            <a:grpFill/>
          </p:grpSpPr>
          <p:sp>
            <p:nvSpPr>
              <p:cNvPr id="271" name="Freeform 6"/>
              <p:cNvSpPr/>
              <p:nvPr/>
            </p:nvSpPr>
            <p:spPr bwMode="auto">
              <a:xfrm>
                <a:off x="2448" y="983"/>
                <a:ext cx="208" cy="300"/>
              </a:xfrm>
              <a:custGeom>
                <a:avLst/>
                <a:gdLst>
                  <a:gd name="T0" fmla="*/ 72 w 78"/>
                  <a:gd name="T1" fmla="*/ 39 h 113"/>
                  <a:gd name="T2" fmla="*/ 66 w 78"/>
                  <a:gd name="T3" fmla="*/ 44 h 113"/>
                  <a:gd name="T4" fmla="*/ 61 w 78"/>
                  <a:gd name="T5" fmla="*/ 44 h 113"/>
                  <a:gd name="T6" fmla="*/ 65 w 78"/>
                  <a:gd name="T7" fmla="*/ 38 h 113"/>
                  <a:gd name="T8" fmla="*/ 72 w 78"/>
                  <a:gd name="T9" fmla="*/ 14 h 113"/>
                  <a:gd name="T10" fmla="*/ 66 w 78"/>
                  <a:gd name="T11" fmla="*/ 12 h 113"/>
                  <a:gd name="T12" fmla="*/ 65 w 78"/>
                  <a:gd name="T13" fmla="*/ 1 h 113"/>
                  <a:gd name="T14" fmla="*/ 51 w 78"/>
                  <a:gd name="T15" fmla="*/ 4 h 113"/>
                  <a:gd name="T16" fmla="*/ 46 w 78"/>
                  <a:gd name="T17" fmla="*/ 9 h 113"/>
                  <a:gd name="T18" fmla="*/ 40 w 78"/>
                  <a:gd name="T19" fmla="*/ 6 h 113"/>
                  <a:gd name="T20" fmla="*/ 36 w 78"/>
                  <a:gd name="T21" fmla="*/ 7 h 113"/>
                  <a:gd name="T22" fmla="*/ 25 w 78"/>
                  <a:gd name="T23" fmla="*/ 16 h 113"/>
                  <a:gd name="T24" fmla="*/ 24 w 78"/>
                  <a:gd name="T25" fmla="*/ 17 h 113"/>
                  <a:gd name="T26" fmla="*/ 19 w 78"/>
                  <a:gd name="T27" fmla="*/ 26 h 113"/>
                  <a:gd name="T28" fmla="*/ 31 w 78"/>
                  <a:gd name="T29" fmla="*/ 33 h 113"/>
                  <a:gd name="T30" fmla="*/ 30 w 78"/>
                  <a:gd name="T31" fmla="*/ 35 h 113"/>
                  <a:gd name="T32" fmla="*/ 30 w 78"/>
                  <a:gd name="T33" fmla="*/ 49 h 113"/>
                  <a:gd name="T34" fmla="*/ 27 w 78"/>
                  <a:gd name="T35" fmla="*/ 51 h 113"/>
                  <a:gd name="T36" fmla="*/ 20 w 78"/>
                  <a:gd name="T37" fmla="*/ 44 h 113"/>
                  <a:gd name="T38" fmla="*/ 11 w 78"/>
                  <a:gd name="T39" fmla="*/ 33 h 113"/>
                  <a:gd name="T40" fmla="*/ 0 w 78"/>
                  <a:gd name="T41" fmla="*/ 47 h 113"/>
                  <a:gd name="T42" fmla="*/ 6 w 78"/>
                  <a:gd name="T43" fmla="*/ 63 h 113"/>
                  <a:gd name="T44" fmla="*/ 15 w 78"/>
                  <a:gd name="T45" fmla="*/ 71 h 113"/>
                  <a:gd name="T46" fmla="*/ 22 w 78"/>
                  <a:gd name="T47" fmla="*/ 82 h 113"/>
                  <a:gd name="T48" fmla="*/ 33 w 78"/>
                  <a:gd name="T49" fmla="*/ 107 h 113"/>
                  <a:gd name="T50" fmla="*/ 48 w 78"/>
                  <a:gd name="T51" fmla="*/ 111 h 113"/>
                  <a:gd name="T52" fmla="*/ 56 w 78"/>
                  <a:gd name="T53" fmla="*/ 103 h 113"/>
                  <a:gd name="T54" fmla="*/ 70 w 78"/>
                  <a:gd name="T55" fmla="*/ 89 h 113"/>
                  <a:gd name="T56" fmla="*/ 72 w 78"/>
                  <a:gd name="T57" fmla="*/ 79 h 113"/>
                  <a:gd name="T58" fmla="*/ 71 w 78"/>
                  <a:gd name="T59" fmla="*/ 58 h 113"/>
                  <a:gd name="T60" fmla="*/ 69 w 78"/>
                  <a:gd name="T61" fmla="*/ 54 h 113"/>
                  <a:gd name="T62" fmla="*/ 77 w 78"/>
                  <a:gd name="T6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113">
                    <a:moveTo>
                      <a:pt x="77" y="42"/>
                    </a:moveTo>
                    <a:cubicBezTo>
                      <a:pt x="76" y="40"/>
                      <a:pt x="74" y="39"/>
                      <a:pt x="72" y="39"/>
                    </a:cubicBezTo>
                    <a:cubicBezTo>
                      <a:pt x="71" y="39"/>
                      <a:pt x="71" y="39"/>
                      <a:pt x="71" y="39"/>
                    </a:cubicBezTo>
                    <a:cubicBezTo>
                      <a:pt x="69" y="39"/>
                      <a:pt x="67" y="41"/>
                      <a:pt x="66" y="44"/>
                    </a:cubicBezTo>
                    <a:cubicBezTo>
                      <a:pt x="65" y="44"/>
                      <a:pt x="65" y="45"/>
                      <a:pt x="65" y="45"/>
                    </a:cubicBezTo>
                    <a:cubicBezTo>
                      <a:pt x="64" y="44"/>
                      <a:pt x="62" y="44"/>
                      <a:pt x="61" y="44"/>
                    </a:cubicBezTo>
                    <a:cubicBezTo>
                      <a:pt x="60" y="44"/>
                      <a:pt x="59" y="44"/>
                      <a:pt x="59" y="43"/>
                    </a:cubicBezTo>
                    <a:cubicBezTo>
                      <a:pt x="60" y="42"/>
                      <a:pt x="63" y="39"/>
                      <a:pt x="65" y="38"/>
                    </a:cubicBezTo>
                    <a:cubicBezTo>
                      <a:pt x="69" y="36"/>
                      <a:pt x="71" y="34"/>
                      <a:pt x="72" y="33"/>
                    </a:cubicBezTo>
                    <a:cubicBezTo>
                      <a:pt x="74" y="28"/>
                      <a:pt x="78" y="18"/>
                      <a:pt x="72" y="14"/>
                    </a:cubicBezTo>
                    <a:cubicBezTo>
                      <a:pt x="71" y="13"/>
                      <a:pt x="69" y="13"/>
                      <a:pt x="68" y="12"/>
                    </a:cubicBezTo>
                    <a:cubicBezTo>
                      <a:pt x="67" y="12"/>
                      <a:pt x="67" y="12"/>
                      <a:pt x="66" y="12"/>
                    </a:cubicBezTo>
                    <a:cubicBezTo>
                      <a:pt x="66" y="11"/>
                      <a:pt x="67" y="10"/>
                      <a:pt x="67" y="9"/>
                    </a:cubicBezTo>
                    <a:cubicBezTo>
                      <a:pt x="68" y="8"/>
                      <a:pt x="69" y="4"/>
                      <a:pt x="65" y="1"/>
                    </a:cubicBezTo>
                    <a:cubicBezTo>
                      <a:pt x="65" y="0"/>
                      <a:pt x="63" y="0"/>
                      <a:pt x="62" y="0"/>
                    </a:cubicBezTo>
                    <a:cubicBezTo>
                      <a:pt x="58" y="0"/>
                      <a:pt x="53" y="3"/>
                      <a:pt x="51" y="4"/>
                    </a:cubicBezTo>
                    <a:cubicBezTo>
                      <a:pt x="51" y="5"/>
                      <a:pt x="50" y="6"/>
                      <a:pt x="49" y="6"/>
                    </a:cubicBezTo>
                    <a:cubicBezTo>
                      <a:pt x="48" y="7"/>
                      <a:pt x="47" y="9"/>
                      <a:pt x="46" y="9"/>
                    </a:cubicBezTo>
                    <a:cubicBezTo>
                      <a:pt x="45" y="9"/>
                      <a:pt x="45" y="8"/>
                      <a:pt x="44" y="8"/>
                    </a:cubicBezTo>
                    <a:cubicBezTo>
                      <a:pt x="43" y="7"/>
                      <a:pt x="42" y="6"/>
                      <a:pt x="40" y="6"/>
                    </a:cubicBezTo>
                    <a:cubicBezTo>
                      <a:pt x="39" y="6"/>
                      <a:pt x="39" y="7"/>
                      <a:pt x="38" y="7"/>
                    </a:cubicBezTo>
                    <a:cubicBezTo>
                      <a:pt x="37" y="7"/>
                      <a:pt x="36" y="7"/>
                      <a:pt x="36" y="7"/>
                    </a:cubicBezTo>
                    <a:cubicBezTo>
                      <a:pt x="29" y="9"/>
                      <a:pt x="27" y="9"/>
                      <a:pt x="26" y="11"/>
                    </a:cubicBezTo>
                    <a:cubicBezTo>
                      <a:pt x="24" y="13"/>
                      <a:pt x="25" y="15"/>
                      <a:pt x="25" y="16"/>
                    </a:cubicBezTo>
                    <a:cubicBezTo>
                      <a:pt x="25" y="16"/>
                      <a:pt x="25" y="16"/>
                      <a:pt x="25" y="16"/>
                    </a:cubicBezTo>
                    <a:cubicBezTo>
                      <a:pt x="25" y="16"/>
                      <a:pt x="25" y="16"/>
                      <a:pt x="24" y="17"/>
                    </a:cubicBezTo>
                    <a:cubicBezTo>
                      <a:pt x="23" y="17"/>
                      <a:pt x="22" y="18"/>
                      <a:pt x="21" y="19"/>
                    </a:cubicBezTo>
                    <a:cubicBezTo>
                      <a:pt x="20" y="20"/>
                      <a:pt x="17" y="23"/>
                      <a:pt x="19" y="26"/>
                    </a:cubicBezTo>
                    <a:cubicBezTo>
                      <a:pt x="20" y="30"/>
                      <a:pt x="24" y="31"/>
                      <a:pt x="28" y="32"/>
                    </a:cubicBezTo>
                    <a:cubicBezTo>
                      <a:pt x="29" y="32"/>
                      <a:pt x="30" y="32"/>
                      <a:pt x="31" y="33"/>
                    </a:cubicBezTo>
                    <a:cubicBezTo>
                      <a:pt x="31" y="33"/>
                      <a:pt x="31" y="33"/>
                      <a:pt x="31" y="33"/>
                    </a:cubicBezTo>
                    <a:cubicBezTo>
                      <a:pt x="31" y="33"/>
                      <a:pt x="30" y="34"/>
                      <a:pt x="30" y="35"/>
                    </a:cubicBezTo>
                    <a:cubicBezTo>
                      <a:pt x="29" y="37"/>
                      <a:pt x="27" y="40"/>
                      <a:pt x="29" y="43"/>
                    </a:cubicBezTo>
                    <a:cubicBezTo>
                      <a:pt x="30" y="45"/>
                      <a:pt x="30" y="47"/>
                      <a:pt x="30" y="49"/>
                    </a:cubicBezTo>
                    <a:cubicBezTo>
                      <a:pt x="30" y="49"/>
                      <a:pt x="30" y="50"/>
                      <a:pt x="29" y="50"/>
                    </a:cubicBezTo>
                    <a:cubicBezTo>
                      <a:pt x="28" y="51"/>
                      <a:pt x="28" y="51"/>
                      <a:pt x="27" y="51"/>
                    </a:cubicBezTo>
                    <a:cubicBezTo>
                      <a:pt x="25" y="51"/>
                      <a:pt x="22" y="49"/>
                      <a:pt x="21" y="47"/>
                    </a:cubicBezTo>
                    <a:cubicBezTo>
                      <a:pt x="21" y="46"/>
                      <a:pt x="20" y="45"/>
                      <a:pt x="20" y="44"/>
                    </a:cubicBezTo>
                    <a:cubicBezTo>
                      <a:pt x="19" y="40"/>
                      <a:pt x="17" y="35"/>
                      <a:pt x="13" y="33"/>
                    </a:cubicBezTo>
                    <a:cubicBezTo>
                      <a:pt x="12" y="33"/>
                      <a:pt x="11" y="33"/>
                      <a:pt x="11" y="33"/>
                    </a:cubicBezTo>
                    <a:cubicBezTo>
                      <a:pt x="9" y="33"/>
                      <a:pt x="7" y="34"/>
                      <a:pt x="5" y="36"/>
                    </a:cubicBezTo>
                    <a:cubicBezTo>
                      <a:pt x="2" y="39"/>
                      <a:pt x="0" y="44"/>
                      <a:pt x="0" y="47"/>
                    </a:cubicBezTo>
                    <a:cubicBezTo>
                      <a:pt x="1" y="51"/>
                      <a:pt x="2" y="54"/>
                      <a:pt x="4" y="57"/>
                    </a:cubicBezTo>
                    <a:cubicBezTo>
                      <a:pt x="5" y="59"/>
                      <a:pt x="6" y="61"/>
                      <a:pt x="6" y="63"/>
                    </a:cubicBezTo>
                    <a:cubicBezTo>
                      <a:pt x="8" y="67"/>
                      <a:pt x="10" y="69"/>
                      <a:pt x="12" y="70"/>
                    </a:cubicBezTo>
                    <a:cubicBezTo>
                      <a:pt x="13" y="70"/>
                      <a:pt x="14" y="71"/>
                      <a:pt x="15" y="71"/>
                    </a:cubicBezTo>
                    <a:cubicBezTo>
                      <a:pt x="16" y="73"/>
                      <a:pt x="17" y="75"/>
                      <a:pt x="19" y="77"/>
                    </a:cubicBezTo>
                    <a:cubicBezTo>
                      <a:pt x="20" y="79"/>
                      <a:pt x="21" y="80"/>
                      <a:pt x="22" y="82"/>
                    </a:cubicBezTo>
                    <a:cubicBezTo>
                      <a:pt x="25" y="86"/>
                      <a:pt x="26" y="90"/>
                      <a:pt x="28" y="94"/>
                    </a:cubicBezTo>
                    <a:cubicBezTo>
                      <a:pt x="29" y="99"/>
                      <a:pt x="30" y="103"/>
                      <a:pt x="33" y="107"/>
                    </a:cubicBezTo>
                    <a:cubicBezTo>
                      <a:pt x="35" y="109"/>
                      <a:pt x="38" y="113"/>
                      <a:pt x="42" y="113"/>
                    </a:cubicBezTo>
                    <a:cubicBezTo>
                      <a:pt x="45" y="113"/>
                      <a:pt x="47" y="112"/>
                      <a:pt x="48" y="111"/>
                    </a:cubicBezTo>
                    <a:cubicBezTo>
                      <a:pt x="51" y="108"/>
                      <a:pt x="51" y="105"/>
                      <a:pt x="51" y="102"/>
                    </a:cubicBezTo>
                    <a:cubicBezTo>
                      <a:pt x="53" y="102"/>
                      <a:pt x="54" y="103"/>
                      <a:pt x="56" y="103"/>
                    </a:cubicBezTo>
                    <a:cubicBezTo>
                      <a:pt x="59" y="103"/>
                      <a:pt x="61" y="102"/>
                      <a:pt x="63" y="101"/>
                    </a:cubicBezTo>
                    <a:cubicBezTo>
                      <a:pt x="68" y="97"/>
                      <a:pt x="69" y="93"/>
                      <a:pt x="70" y="89"/>
                    </a:cubicBezTo>
                    <a:cubicBezTo>
                      <a:pt x="70" y="87"/>
                      <a:pt x="70" y="86"/>
                      <a:pt x="70" y="85"/>
                    </a:cubicBezTo>
                    <a:cubicBezTo>
                      <a:pt x="71" y="83"/>
                      <a:pt x="72" y="81"/>
                      <a:pt x="72" y="79"/>
                    </a:cubicBezTo>
                    <a:cubicBezTo>
                      <a:pt x="74" y="76"/>
                      <a:pt x="75" y="73"/>
                      <a:pt x="75" y="69"/>
                    </a:cubicBezTo>
                    <a:cubicBezTo>
                      <a:pt x="76" y="64"/>
                      <a:pt x="74" y="61"/>
                      <a:pt x="71" y="58"/>
                    </a:cubicBezTo>
                    <a:cubicBezTo>
                      <a:pt x="71" y="58"/>
                      <a:pt x="70" y="57"/>
                      <a:pt x="69" y="56"/>
                    </a:cubicBezTo>
                    <a:cubicBezTo>
                      <a:pt x="69" y="55"/>
                      <a:pt x="69" y="55"/>
                      <a:pt x="69" y="54"/>
                    </a:cubicBezTo>
                    <a:cubicBezTo>
                      <a:pt x="69" y="54"/>
                      <a:pt x="70" y="54"/>
                      <a:pt x="70" y="54"/>
                    </a:cubicBezTo>
                    <a:cubicBezTo>
                      <a:pt x="73" y="54"/>
                      <a:pt x="76" y="52"/>
                      <a:pt x="77" y="50"/>
                    </a:cubicBezTo>
                    <a:cubicBezTo>
                      <a:pt x="78" y="48"/>
                      <a:pt x="78" y="45"/>
                      <a:pt x="77" y="4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2" name="Freeform 7"/>
              <p:cNvSpPr/>
              <p:nvPr/>
            </p:nvSpPr>
            <p:spPr bwMode="auto">
              <a:xfrm>
                <a:off x="2483" y="1421"/>
                <a:ext cx="167" cy="163"/>
              </a:xfrm>
              <a:custGeom>
                <a:avLst/>
                <a:gdLst>
                  <a:gd name="T0" fmla="*/ 63 w 63"/>
                  <a:gd name="T1" fmla="*/ 46 h 61"/>
                  <a:gd name="T2" fmla="*/ 58 w 63"/>
                  <a:gd name="T3" fmla="*/ 40 h 61"/>
                  <a:gd name="T4" fmla="*/ 55 w 63"/>
                  <a:gd name="T5" fmla="*/ 37 h 61"/>
                  <a:gd name="T6" fmla="*/ 53 w 63"/>
                  <a:gd name="T7" fmla="*/ 30 h 61"/>
                  <a:gd name="T8" fmla="*/ 50 w 63"/>
                  <a:gd name="T9" fmla="*/ 19 h 61"/>
                  <a:gd name="T10" fmla="*/ 44 w 63"/>
                  <a:gd name="T11" fmla="*/ 13 h 61"/>
                  <a:gd name="T12" fmla="*/ 37 w 63"/>
                  <a:gd name="T13" fmla="*/ 6 h 61"/>
                  <a:gd name="T14" fmla="*/ 29 w 63"/>
                  <a:gd name="T15" fmla="*/ 0 h 61"/>
                  <a:gd name="T16" fmla="*/ 20 w 63"/>
                  <a:gd name="T17" fmla="*/ 6 h 61"/>
                  <a:gd name="T18" fmla="*/ 17 w 63"/>
                  <a:gd name="T19" fmla="*/ 16 h 61"/>
                  <a:gd name="T20" fmla="*/ 14 w 63"/>
                  <a:gd name="T21" fmla="*/ 24 h 61"/>
                  <a:gd name="T22" fmla="*/ 10 w 63"/>
                  <a:gd name="T23" fmla="*/ 25 h 61"/>
                  <a:gd name="T24" fmla="*/ 1 w 63"/>
                  <a:gd name="T25" fmla="*/ 31 h 61"/>
                  <a:gd name="T26" fmla="*/ 1 w 63"/>
                  <a:gd name="T27" fmla="*/ 37 h 61"/>
                  <a:gd name="T28" fmla="*/ 12 w 63"/>
                  <a:gd name="T29" fmla="*/ 42 h 61"/>
                  <a:gd name="T30" fmla="*/ 15 w 63"/>
                  <a:gd name="T31" fmla="*/ 43 h 61"/>
                  <a:gd name="T32" fmla="*/ 21 w 63"/>
                  <a:gd name="T33" fmla="*/ 48 h 61"/>
                  <a:gd name="T34" fmla="*/ 26 w 63"/>
                  <a:gd name="T35" fmla="*/ 54 h 61"/>
                  <a:gd name="T36" fmla="*/ 43 w 63"/>
                  <a:gd name="T37" fmla="*/ 61 h 61"/>
                  <a:gd name="T38" fmla="*/ 43 w 63"/>
                  <a:gd name="T39" fmla="*/ 61 h 61"/>
                  <a:gd name="T40" fmla="*/ 61 w 63"/>
                  <a:gd name="T41" fmla="*/ 51 h 61"/>
                  <a:gd name="T42" fmla="*/ 63 w 63"/>
                  <a:gd name="T43"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1">
                    <a:moveTo>
                      <a:pt x="63" y="46"/>
                    </a:moveTo>
                    <a:cubicBezTo>
                      <a:pt x="63" y="43"/>
                      <a:pt x="60" y="41"/>
                      <a:pt x="58" y="40"/>
                    </a:cubicBezTo>
                    <a:cubicBezTo>
                      <a:pt x="57" y="39"/>
                      <a:pt x="56" y="38"/>
                      <a:pt x="55" y="37"/>
                    </a:cubicBezTo>
                    <a:cubicBezTo>
                      <a:pt x="54" y="35"/>
                      <a:pt x="53" y="33"/>
                      <a:pt x="53" y="30"/>
                    </a:cubicBezTo>
                    <a:cubicBezTo>
                      <a:pt x="53" y="26"/>
                      <a:pt x="53" y="22"/>
                      <a:pt x="50" y="19"/>
                    </a:cubicBezTo>
                    <a:cubicBezTo>
                      <a:pt x="48" y="16"/>
                      <a:pt x="46" y="14"/>
                      <a:pt x="44" y="13"/>
                    </a:cubicBezTo>
                    <a:cubicBezTo>
                      <a:pt x="41" y="11"/>
                      <a:pt x="39" y="9"/>
                      <a:pt x="37" y="6"/>
                    </a:cubicBezTo>
                    <a:cubicBezTo>
                      <a:pt x="35" y="2"/>
                      <a:pt x="32" y="0"/>
                      <a:pt x="29" y="0"/>
                    </a:cubicBezTo>
                    <a:cubicBezTo>
                      <a:pt x="26" y="0"/>
                      <a:pt x="23" y="2"/>
                      <a:pt x="20" y="6"/>
                    </a:cubicBezTo>
                    <a:cubicBezTo>
                      <a:pt x="18" y="9"/>
                      <a:pt x="18" y="13"/>
                      <a:pt x="17" y="16"/>
                    </a:cubicBezTo>
                    <a:cubicBezTo>
                      <a:pt x="17" y="19"/>
                      <a:pt x="16" y="23"/>
                      <a:pt x="14" y="24"/>
                    </a:cubicBezTo>
                    <a:cubicBezTo>
                      <a:pt x="13" y="25"/>
                      <a:pt x="12" y="25"/>
                      <a:pt x="10" y="25"/>
                    </a:cubicBezTo>
                    <a:cubicBezTo>
                      <a:pt x="7" y="26"/>
                      <a:pt x="3" y="27"/>
                      <a:pt x="1" y="31"/>
                    </a:cubicBezTo>
                    <a:cubicBezTo>
                      <a:pt x="0" y="34"/>
                      <a:pt x="1" y="36"/>
                      <a:pt x="1" y="37"/>
                    </a:cubicBezTo>
                    <a:cubicBezTo>
                      <a:pt x="3" y="41"/>
                      <a:pt x="8" y="41"/>
                      <a:pt x="12" y="42"/>
                    </a:cubicBezTo>
                    <a:cubicBezTo>
                      <a:pt x="13" y="42"/>
                      <a:pt x="14" y="42"/>
                      <a:pt x="15" y="43"/>
                    </a:cubicBezTo>
                    <a:cubicBezTo>
                      <a:pt x="18" y="43"/>
                      <a:pt x="19" y="46"/>
                      <a:pt x="21" y="48"/>
                    </a:cubicBezTo>
                    <a:cubicBezTo>
                      <a:pt x="22" y="50"/>
                      <a:pt x="24" y="52"/>
                      <a:pt x="26" y="54"/>
                    </a:cubicBezTo>
                    <a:cubicBezTo>
                      <a:pt x="27" y="54"/>
                      <a:pt x="37" y="61"/>
                      <a:pt x="43" y="61"/>
                    </a:cubicBezTo>
                    <a:cubicBezTo>
                      <a:pt x="43" y="61"/>
                      <a:pt x="43" y="61"/>
                      <a:pt x="43" y="61"/>
                    </a:cubicBezTo>
                    <a:cubicBezTo>
                      <a:pt x="48" y="61"/>
                      <a:pt x="59" y="53"/>
                      <a:pt x="61" y="51"/>
                    </a:cubicBezTo>
                    <a:cubicBezTo>
                      <a:pt x="63" y="49"/>
                      <a:pt x="63" y="47"/>
                      <a:pt x="63" y="4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3" name="Freeform 9"/>
              <p:cNvSpPr/>
              <p:nvPr/>
            </p:nvSpPr>
            <p:spPr bwMode="auto">
              <a:xfrm>
                <a:off x="1907" y="938"/>
                <a:ext cx="332" cy="382"/>
              </a:xfrm>
              <a:custGeom>
                <a:avLst/>
                <a:gdLst>
                  <a:gd name="T0" fmla="*/ 110 w 125"/>
                  <a:gd name="T1" fmla="*/ 51 h 144"/>
                  <a:gd name="T2" fmla="*/ 108 w 125"/>
                  <a:gd name="T3" fmla="*/ 50 h 144"/>
                  <a:gd name="T4" fmla="*/ 111 w 125"/>
                  <a:gd name="T5" fmla="*/ 35 h 144"/>
                  <a:gd name="T6" fmla="*/ 96 w 125"/>
                  <a:gd name="T7" fmla="*/ 19 h 144"/>
                  <a:gd name="T8" fmla="*/ 85 w 125"/>
                  <a:gd name="T9" fmla="*/ 26 h 144"/>
                  <a:gd name="T10" fmla="*/ 80 w 125"/>
                  <a:gd name="T11" fmla="*/ 30 h 144"/>
                  <a:gd name="T12" fmla="*/ 81 w 125"/>
                  <a:gd name="T13" fmla="*/ 27 h 144"/>
                  <a:gd name="T14" fmla="*/ 89 w 125"/>
                  <a:gd name="T15" fmla="*/ 18 h 144"/>
                  <a:gd name="T16" fmla="*/ 92 w 125"/>
                  <a:gd name="T17" fmla="*/ 4 h 144"/>
                  <a:gd name="T18" fmla="*/ 85 w 125"/>
                  <a:gd name="T19" fmla="*/ 0 h 144"/>
                  <a:gd name="T20" fmla="*/ 75 w 125"/>
                  <a:gd name="T21" fmla="*/ 1 h 144"/>
                  <a:gd name="T22" fmla="*/ 61 w 125"/>
                  <a:gd name="T23" fmla="*/ 2 h 144"/>
                  <a:gd name="T24" fmla="*/ 54 w 125"/>
                  <a:gd name="T25" fmla="*/ 3 h 144"/>
                  <a:gd name="T26" fmla="*/ 36 w 125"/>
                  <a:gd name="T27" fmla="*/ 9 h 144"/>
                  <a:gd name="T28" fmla="*/ 26 w 125"/>
                  <a:gd name="T29" fmla="*/ 18 h 144"/>
                  <a:gd name="T30" fmla="*/ 27 w 125"/>
                  <a:gd name="T31" fmla="*/ 23 h 144"/>
                  <a:gd name="T32" fmla="*/ 14 w 125"/>
                  <a:gd name="T33" fmla="*/ 29 h 144"/>
                  <a:gd name="T34" fmla="*/ 8 w 125"/>
                  <a:gd name="T35" fmla="*/ 38 h 144"/>
                  <a:gd name="T36" fmla="*/ 19 w 125"/>
                  <a:gd name="T37" fmla="*/ 47 h 144"/>
                  <a:gd name="T38" fmla="*/ 21 w 125"/>
                  <a:gd name="T39" fmla="*/ 48 h 144"/>
                  <a:gd name="T40" fmla="*/ 12 w 125"/>
                  <a:gd name="T41" fmla="*/ 52 h 144"/>
                  <a:gd name="T42" fmla="*/ 17 w 125"/>
                  <a:gd name="T43" fmla="*/ 61 h 144"/>
                  <a:gd name="T44" fmla="*/ 24 w 125"/>
                  <a:gd name="T45" fmla="*/ 61 h 144"/>
                  <a:gd name="T46" fmla="*/ 28 w 125"/>
                  <a:gd name="T47" fmla="*/ 61 h 144"/>
                  <a:gd name="T48" fmla="*/ 37 w 125"/>
                  <a:gd name="T49" fmla="*/ 63 h 144"/>
                  <a:gd name="T50" fmla="*/ 39 w 125"/>
                  <a:gd name="T51" fmla="*/ 63 h 144"/>
                  <a:gd name="T52" fmla="*/ 43 w 125"/>
                  <a:gd name="T53" fmla="*/ 63 h 144"/>
                  <a:gd name="T54" fmla="*/ 34 w 125"/>
                  <a:gd name="T55" fmla="*/ 64 h 144"/>
                  <a:gd name="T56" fmla="*/ 17 w 125"/>
                  <a:gd name="T57" fmla="*/ 63 h 144"/>
                  <a:gd name="T58" fmla="*/ 3 w 125"/>
                  <a:gd name="T59" fmla="*/ 72 h 144"/>
                  <a:gd name="T60" fmla="*/ 18 w 125"/>
                  <a:gd name="T61" fmla="*/ 93 h 144"/>
                  <a:gd name="T62" fmla="*/ 38 w 125"/>
                  <a:gd name="T63" fmla="*/ 102 h 144"/>
                  <a:gd name="T64" fmla="*/ 50 w 125"/>
                  <a:gd name="T65" fmla="*/ 105 h 144"/>
                  <a:gd name="T66" fmla="*/ 60 w 125"/>
                  <a:gd name="T67" fmla="*/ 110 h 144"/>
                  <a:gd name="T68" fmla="*/ 66 w 125"/>
                  <a:gd name="T69" fmla="*/ 115 h 144"/>
                  <a:gd name="T70" fmla="*/ 67 w 125"/>
                  <a:gd name="T71" fmla="*/ 123 h 144"/>
                  <a:gd name="T72" fmla="*/ 54 w 125"/>
                  <a:gd name="T73" fmla="*/ 116 h 144"/>
                  <a:gd name="T74" fmla="*/ 19 w 125"/>
                  <a:gd name="T75" fmla="*/ 105 h 144"/>
                  <a:gd name="T76" fmla="*/ 14 w 125"/>
                  <a:gd name="T77" fmla="*/ 104 h 144"/>
                  <a:gd name="T78" fmla="*/ 0 w 125"/>
                  <a:gd name="T79" fmla="*/ 107 h 144"/>
                  <a:gd name="T80" fmla="*/ 125 w 125"/>
                  <a:gd name="T81" fmla="*/ 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144">
                    <a:moveTo>
                      <a:pt x="117" y="48"/>
                    </a:moveTo>
                    <a:cubicBezTo>
                      <a:pt x="115" y="50"/>
                      <a:pt x="112" y="51"/>
                      <a:pt x="110" y="51"/>
                    </a:cubicBezTo>
                    <a:cubicBezTo>
                      <a:pt x="109" y="51"/>
                      <a:pt x="109" y="51"/>
                      <a:pt x="108" y="51"/>
                    </a:cubicBezTo>
                    <a:cubicBezTo>
                      <a:pt x="108" y="50"/>
                      <a:pt x="108" y="50"/>
                      <a:pt x="108" y="50"/>
                    </a:cubicBezTo>
                    <a:cubicBezTo>
                      <a:pt x="108" y="50"/>
                      <a:pt x="109" y="48"/>
                      <a:pt x="109" y="47"/>
                    </a:cubicBezTo>
                    <a:cubicBezTo>
                      <a:pt x="111" y="44"/>
                      <a:pt x="114" y="40"/>
                      <a:pt x="111" y="35"/>
                    </a:cubicBezTo>
                    <a:cubicBezTo>
                      <a:pt x="110" y="34"/>
                      <a:pt x="110" y="33"/>
                      <a:pt x="109" y="31"/>
                    </a:cubicBezTo>
                    <a:cubicBezTo>
                      <a:pt x="106" y="26"/>
                      <a:pt x="103" y="19"/>
                      <a:pt x="96" y="19"/>
                    </a:cubicBezTo>
                    <a:cubicBezTo>
                      <a:pt x="95" y="19"/>
                      <a:pt x="95" y="19"/>
                      <a:pt x="95" y="19"/>
                    </a:cubicBezTo>
                    <a:cubicBezTo>
                      <a:pt x="90" y="20"/>
                      <a:pt x="87" y="23"/>
                      <a:pt x="85" y="26"/>
                    </a:cubicBezTo>
                    <a:cubicBezTo>
                      <a:pt x="83" y="30"/>
                      <a:pt x="83" y="30"/>
                      <a:pt x="80" y="30"/>
                    </a:cubicBezTo>
                    <a:cubicBezTo>
                      <a:pt x="80" y="30"/>
                      <a:pt x="80" y="30"/>
                      <a:pt x="80" y="30"/>
                    </a:cubicBezTo>
                    <a:cubicBezTo>
                      <a:pt x="79" y="30"/>
                      <a:pt x="79" y="30"/>
                      <a:pt x="78" y="30"/>
                    </a:cubicBezTo>
                    <a:cubicBezTo>
                      <a:pt x="79" y="29"/>
                      <a:pt x="80" y="28"/>
                      <a:pt x="81" y="27"/>
                    </a:cubicBezTo>
                    <a:cubicBezTo>
                      <a:pt x="82" y="27"/>
                      <a:pt x="82" y="27"/>
                      <a:pt x="83" y="26"/>
                    </a:cubicBezTo>
                    <a:cubicBezTo>
                      <a:pt x="86" y="24"/>
                      <a:pt x="88" y="21"/>
                      <a:pt x="89" y="18"/>
                    </a:cubicBezTo>
                    <a:cubicBezTo>
                      <a:pt x="90" y="17"/>
                      <a:pt x="91" y="16"/>
                      <a:pt x="92" y="14"/>
                    </a:cubicBezTo>
                    <a:cubicBezTo>
                      <a:pt x="94" y="12"/>
                      <a:pt x="94" y="8"/>
                      <a:pt x="92" y="4"/>
                    </a:cubicBezTo>
                    <a:cubicBezTo>
                      <a:pt x="91" y="2"/>
                      <a:pt x="89" y="0"/>
                      <a:pt x="87" y="0"/>
                    </a:cubicBezTo>
                    <a:cubicBezTo>
                      <a:pt x="86" y="0"/>
                      <a:pt x="85" y="0"/>
                      <a:pt x="85" y="0"/>
                    </a:cubicBezTo>
                    <a:cubicBezTo>
                      <a:pt x="83" y="0"/>
                      <a:pt x="81" y="0"/>
                      <a:pt x="79" y="0"/>
                    </a:cubicBezTo>
                    <a:cubicBezTo>
                      <a:pt x="77" y="1"/>
                      <a:pt x="76" y="1"/>
                      <a:pt x="75" y="1"/>
                    </a:cubicBezTo>
                    <a:cubicBezTo>
                      <a:pt x="71" y="1"/>
                      <a:pt x="67" y="2"/>
                      <a:pt x="63" y="2"/>
                    </a:cubicBezTo>
                    <a:cubicBezTo>
                      <a:pt x="61" y="2"/>
                      <a:pt x="61" y="2"/>
                      <a:pt x="61" y="2"/>
                    </a:cubicBezTo>
                    <a:cubicBezTo>
                      <a:pt x="60" y="2"/>
                      <a:pt x="60" y="2"/>
                      <a:pt x="59" y="2"/>
                    </a:cubicBezTo>
                    <a:cubicBezTo>
                      <a:pt x="57" y="3"/>
                      <a:pt x="56" y="3"/>
                      <a:pt x="54" y="3"/>
                    </a:cubicBezTo>
                    <a:cubicBezTo>
                      <a:pt x="49" y="4"/>
                      <a:pt x="44" y="6"/>
                      <a:pt x="40" y="8"/>
                    </a:cubicBezTo>
                    <a:cubicBezTo>
                      <a:pt x="39" y="8"/>
                      <a:pt x="37" y="9"/>
                      <a:pt x="36" y="9"/>
                    </a:cubicBezTo>
                    <a:cubicBezTo>
                      <a:pt x="35" y="9"/>
                      <a:pt x="35" y="9"/>
                      <a:pt x="35" y="9"/>
                    </a:cubicBezTo>
                    <a:cubicBezTo>
                      <a:pt x="32" y="11"/>
                      <a:pt x="26" y="13"/>
                      <a:pt x="26" y="18"/>
                    </a:cubicBezTo>
                    <a:cubicBezTo>
                      <a:pt x="26" y="20"/>
                      <a:pt x="26" y="21"/>
                      <a:pt x="27" y="22"/>
                    </a:cubicBezTo>
                    <a:cubicBezTo>
                      <a:pt x="27" y="22"/>
                      <a:pt x="27" y="22"/>
                      <a:pt x="27" y="23"/>
                    </a:cubicBezTo>
                    <a:cubicBezTo>
                      <a:pt x="26" y="24"/>
                      <a:pt x="26" y="24"/>
                      <a:pt x="24" y="24"/>
                    </a:cubicBezTo>
                    <a:cubicBezTo>
                      <a:pt x="19" y="25"/>
                      <a:pt x="17" y="27"/>
                      <a:pt x="14" y="29"/>
                    </a:cubicBezTo>
                    <a:cubicBezTo>
                      <a:pt x="14" y="29"/>
                      <a:pt x="14" y="29"/>
                      <a:pt x="14" y="29"/>
                    </a:cubicBezTo>
                    <a:cubicBezTo>
                      <a:pt x="11" y="31"/>
                      <a:pt x="9" y="34"/>
                      <a:pt x="8" y="38"/>
                    </a:cubicBezTo>
                    <a:cubicBezTo>
                      <a:pt x="7" y="45"/>
                      <a:pt x="14" y="46"/>
                      <a:pt x="17" y="47"/>
                    </a:cubicBezTo>
                    <a:cubicBezTo>
                      <a:pt x="18" y="47"/>
                      <a:pt x="18" y="47"/>
                      <a:pt x="19" y="47"/>
                    </a:cubicBezTo>
                    <a:cubicBezTo>
                      <a:pt x="20" y="47"/>
                      <a:pt x="21" y="48"/>
                      <a:pt x="21" y="48"/>
                    </a:cubicBezTo>
                    <a:cubicBezTo>
                      <a:pt x="21" y="48"/>
                      <a:pt x="21" y="48"/>
                      <a:pt x="21" y="48"/>
                    </a:cubicBezTo>
                    <a:cubicBezTo>
                      <a:pt x="20" y="48"/>
                      <a:pt x="19" y="48"/>
                      <a:pt x="18" y="48"/>
                    </a:cubicBezTo>
                    <a:cubicBezTo>
                      <a:pt x="17" y="48"/>
                      <a:pt x="13" y="48"/>
                      <a:pt x="12" y="52"/>
                    </a:cubicBezTo>
                    <a:cubicBezTo>
                      <a:pt x="11" y="53"/>
                      <a:pt x="11" y="55"/>
                      <a:pt x="12" y="57"/>
                    </a:cubicBezTo>
                    <a:cubicBezTo>
                      <a:pt x="13" y="59"/>
                      <a:pt x="15" y="61"/>
                      <a:pt x="17" y="61"/>
                    </a:cubicBezTo>
                    <a:cubicBezTo>
                      <a:pt x="18" y="61"/>
                      <a:pt x="19" y="62"/>
                      <a:pt x="21" y="62"/>
                    </a:cubicBezTo>
                    <a:cubicBezTo>
                      <a:pt x="22" y="62"/>
                      <a:pt x="23" y="61"/>
                      <a:pt x="24" y="61"/>
                    </a:cubicBezTo>
                    <a:cubicBezTo>
                      <a:pt x="26" y="61"/>
                      <a:pt x="27" y="61"/>
                      <a:pt x="28" y="61"/>
                    </a:cubicBezTo>
                    <a:cubicBezTo>
                      <a:pt x="28" y="61"/>
                      <a:pt x="28" y="61"/>
                      <a:pt x="28" y="61"/>
                    </a:cubicBezTo>
                    <a:cubicBezTo>
                      <a:pt x="29" y="61"/>
                      <a:pt x="30" y="61"/>
                      <a:pt x="31" y="62"/>
                    </a:cubicBezTo>
                    <a:cubicBezTo>
                      <a:pt x="33" y="62"/>
                      <a:pt x="35" y="63"/>
                      <a:pt x="37" y="63"/>
                    </a:cubicBezTo>
                    <a:cubicBezTo>
                      <a:pt x="37" y="63"/>
                      <a:pt x="37" y="63"/>
                      <a:pt x="37" y="63"/>
                    </a:cubicBezTo>
                    <a:cubicBezTo>
                      <a:pt x="38" y="63"/>
                      <a:pt x="38" y="63"/>
                      <a:pt x="39" y="63"/>
                    </a:cubicBezTo>
                    <a:cubicBezTo>
                      <a:pt x="40" y="63"/>
                      <a:pt x="40" y="63"/>
                      <a:pt x="41" y="63"/>
                    </a:cubicBezTo>
                    <a:cubicBezTo>
                      <a:pt x="42" y="63"/>
                      <a:pt x="42" y="63"/>
                      <a:pt x="43" y="63"/>
                    </a:cubicBezTo>
                    <a:cubicBezTo>
                      <a:pt x="41" y="63"/>
                      <a:pt x="38" y="64"/>
                      <a:pt x="35" y="64"/>
                    </a:cubicBezTo>
                    <a:cubicBezTo>
                      <a:pt x="34" y="64"/>
                      <a:pt x="34" y="64"/>
                      <a:pt x="34" y="64"/>
                    </a:cubicBezTo>
                    <a:cubicBezTo>
                      <a:pt x="32" y="64"/>
                      <a:pt x="29" y="64"/>
                      <a:pt x="26" y="63"/>
                    </a:cubicBezTo>
                    <a:cubicBezTo>
                      <a:pt x="23" y="63"/>
                      <a:pt x="20" y="63"/>
                      <a:pt x="17" y="63"/>
                    </a:cubicBezTo>
                    <a:cubicBezTo>
                      <a:pt x="15" y="63"/>
                      <a:pt x="13" y="63"/>
                      <a:pt x="11" y="63"/>
                    </a:cubicBezTo>
                    <a:cubicBezTo>
                      <a:pt x="7" y="64"/>
                      <a:pt x="4" y="68"/>
                      <a:pt x="3" y="72"/>
                    </a:cubicBezTo>
                    <a:cubicBezTo>
                      <a:pt x="1" y="77"/>
                      <a:pt x="4" y="81"/>
                      <a:pt x="6" y="84"/>
                    </a:cubicBezTo>
                    <a:cubicBezTo>
                      <a:pt x="10" y="89"/>
                      <a:pt x="12" y="91"/>
                      <a:pt x="18" y="93"/>
                    </a:cubicBezTo>
                    <a:cubicBezTo>
                      <a:pt x="22" y="94"/>
                      <a:pt x="25" y="96"/>
                      <a:pt x="30" y="99"/>
                    </a:cubicBezTo>
                    <a:cubicBezTo>
                      <a:pt x="32" y="101"/>
                      <a:pt x="35" y="101"/>
                      <a:pt x="38" y="102"/>
                    </a:cubicBezTo>
                    <a:cubicBezTo>
                      <a:pt x="40" y="102"/>
                      <a:pt x="41" y="103"/>
                      <a:pt x="43" y="103"/>
                    </a:cubicBezTo>
                    <a:cubicBezTo>
                      <a:pt x="45" y="104"/>
                      <a:pt x="48" y="104"/>
                      <a:pt x="50" y="105"/>
                    </a:cubicBezTo>
                    <a:cubicBezTo>
                      <a:pt x="52" y="105"/>
                      <a:pt x="54" y="105"/>
                      <a:pt x="56" y="106"/>
                    </a:cubicBezTo>
                    <a:cubicBezTo>
                      <a:pt x="57" y="106"/>
                      <a:pt x="59" y="108"/>
                      <a:pt x="60" y="110"/>
                    </a:cubicBezTo>
                    <a:cubicBezTo>
                      <a:pt x="61" y="111"/>
                      <a:pt x="62" y="112"/>
                      <a:pt x="63" y="112"/>
                    </a:cubicBezTo>
                    <a:cubicBezTo>
                      <a:pt x="64" y="113"/>
                      <a:pt x="65" y="114"/>
                      <a:pt x="66" y="115"/>
                    </a:cubicBezTo>
                    <a:cubicBezTo>
                      <a:pt x="69" y="117"/>
                      <a:pt x="71" y="119"/>
                      <a:pt x="71" y="120"/>
                    </a:cubicBezTo>
                    <a:cubicBezTo>
                      <a:pt x="70" y="122"/>
                      <a:pt x="70" y="123"/>
                      <a:pt x="67" y="123"/>
                    </a:cubicBezTo>
                    <a:cubicBezTo>
                      <a:pt x="66" y="123"/>
                      <a:pt x="66" y="123"/>
                      <a:pt x="65" y="123"/>
                    </a:cubicBezTo>
                    <a:cubicBezTo>
                      <a:pt x="61" y="122"/>
                      <a:pt x="57" y="119"/>
                      <a:pt x="54" y="116"/>
                    </a:cubicBezTo>
                    <a:cubicBezTo>
                      <a:pt x="51" y="115"/>
                      <a:pt x="49" y="113"/>
                      <a:pt x="46" y="111"/>
                    </a:cubicBezTo>
                    <a:cubicBezTo>
                      <a:pt x="38" y="107"/>
                      <a:pt x="28" y="106"/>
                      <a:pt x="19" y="105"/>
                    </a:cubicBezTo>
                    <a:cubicBezTo>
                      <a:pt x="16" y="104"/>
                      <a:pt x="16" y="104"/>
                      <a:pt x="16" y="104"/>
                    </a:cubicBezTo>
                    <a:cubicBezTo>
                      <a:pt x="15" y="104"/>
                      <a:pt x="15" y="104"/>
                      <a:pt x="14" y="104"/>
                    </a:cubicBezTo>
                    <a:cubicBezTo>
                      <a:pt x="12" y="104"/>
                      <a:pt x="11" y="104"/>
                      <a:pt x="9" y="105"/>
                    </a:cubicBezTo>
                    <a:cubicBezTo>
                      <a:pt x="0" y="107"/>
                      <a:pt x="0" y="107"/>
                      <a:pt x="0" y="107"/>
                    </a:cubicBezTo>
                    <a:cubicBezTo>
                      <a:pt x="91" y="144"/>
                      <a:pt x="91" y="144"/>
                      <a:pt x="91" y="144"/>
                    </a:cubicBezTo>
                    <a:cubicBezTo>
                      <a:pt x="125" y="42"/>
                      <a:pt x="125" y="42"/>
                      <a:pt x="125" y="42"/>
                    </a:cubicBezTo>
                    <a:lnTo>
                      <a:pt x="117" y="48"/>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4" name="Freeform 10"/>
              <p:cNvSpPr/>
              <p:nvPr/>
            </p:nvSpPr>
            <p:spPr bwMode="auto">
              <a:xfrm>
                <a:off x="2305" y="651"/>
                <a:ext cx="157" cy="212"/>
              </a:xfrm>
              <a:custGeom>
                <a:avLst/>
                <a:gdLst>
                  <a:gd name="T0" fmla="*/ 57 w 59"/>
                  <a:gd name="T1" fmla="*/ 41 h 80"/>
                  <a:gd name="T2" fmla="*/ 46 w 59"/>
                  <a:gd name="T3" fmla="*/ 34 h 80"/>
                  <a:gd name="T4" fmla="*/ 40 w 59"/>
                  <a:gd name="T5" fmla="*/ 38 h 80"/>
                  <a:gd name="T6" fmla="*/ 40 w 59"/>
                  <a:gd name="T7" fmla="*/ 39 h 80"/>
                  <a:gd name="T8" fmla="*/ 40 w 59"/>
                  <a:gd name="T9" fmla="*/ 38 h 80"/>
                  <a:gd name="T10" fmla="*/ 39 w 59"/>
                  <a:gd name="T11" fmla="*/ 37 h 80"/>
                  <a:gd name="T12" fmla="*/ 39 w 59"/>
                  <a:gd name="T13" fmla="*/ 34 h 80"/>
                  <a:gd name="T14" fmla="*/ 38 w 59"/>
                  <a:gd name="T15" fmla="*/ 32 h 80"/>
                  <a:gd name="T16" fmla="*/ 36 w 59"/>
                  <a:gd name="T17" fmla="*/ 32 h 80"/>
                  <a:gd name="T18" fmla="*/ 35 w 59"/>
                  <a:gd name="T19" fmla="*/ 32 h 80"/>
                  <a:gd name="T20" fmla="*/ 36 w 59"/>
                  <a:gd name="T21" fmla="*/ 31 h 80"/>
                  <a:gd name="T22" fmla="*/ 38 w 59"/>
                  <a:gd name="T23" fmla="*/ 26 h 80"/>
                  <a:gd name="T24" fmla="*/ 36 w 59"/>
                  <a:gd name="T25" fmla="*/ 20 h 80"/>
                  <a:gd name="T26" fmla="*/ 36 w 59"/>
                  <a:gd name="T27" fmla="*/ 19 h 80"/>
                  <a:gd name="T28" fmla="*/ 35 w 59"/>
                  <a:gd name="T29" fmla="*/ 13 h 80"/>
                  <a:gd name="T30" fmla="*/ 37 w 59"/>
                  <a:gd name="T31" fmla="*/ 12 h 80"/>
                  <a:gd name="T32" fmla="*/ 40 w 59"/>
                  <a:gd name="T33" fmla="*/ 8 h 80"/>
                  <a:gd name="T34" fmla="*/ 39 w 59"/>
                  <a:gd name="T35" fmla="*/ 2 h 80"/>
                  <a:gd name="T36" fmla="*/ 34 w 59"/>
                  <a:gd name="T37" fmla="*/ 0 h 80"/>
                  <a:gd name="T38" fmla="*/ 27 w 59"/>
                  <a:gd name="T39" fmla="*/ 2 h 80"/>
                  <a:gd name="T40" fmla="*/ 22 w 59"/>
                  <a:gd name="T41" fmla="*/ 6 h 80"/>
                  <a:gd name="T42" fmla="*/ 18 w 59"/>
                  <a:gd name="T43" fmla="*/ 10 h 80"/>
                  <a:gd name="T44" fmla="*/ 13 w 59"/>
                  <a:gd name="T45" fmla="*/ 17 h 80"/>
                  <a:gd name="T46" fmla="*/ 17 w 59"/>
                  <a:gd name="T47" fmla="*/ 26 h 80"/>
                  <a:gd name="T48" fmla="*/ 18 w 59"/>
                  <a:gd name="T49" fmla="*/ 27 h 80"/>
                  <a:gd name="T50" fmla="*/ 17 w 59"/>
                  <a:gd name="T51" fmla="*/ 28 h 80"/>
                  <a:gd name="T52" fmla="*/ 15 w 59"/>
                  <a:gd name="T53" fmla="*/ 33 h 80"/>
                  <a:gd name="T54" fmla="*/ 18 w 59"/>
                  <a:gd name="T55" fmla="*/ 42 h 80"/>
                  <a:gd name="T56" fmla="*/ 20 w 59"/>
                  <a:gd name="T57" fmla="*/ 46 h 80"/>
                  <a:gd name="T58" fmla="*/ 16 w 59"/>
                  <a:gd name="T59" fmla="*/ 48 h 80"/>
                  <a:gd name="T60" fmla="*/ 12 w 59"/>
                  <a:gd name="T61" fmla="*/ 47 h 80"/>
                  <a:gd name="T62" fmla="*/ 9 w 59"/>
                  <a:gd name="T63" fmla="*/ 46 h 80"/>
                  <a:gd name="T64" fmla="*/ 0 w 59"/>
                  <a:gd name="T65" fmla="*/ 76 h 80"/>
                  <a:gd name="T66" fmla="*/ 5 w 59"/>
                  <a:gd name="T67" fmla="*/ 75 h 80"/>
                  <a:gd name="T68" fmla="*/ 10 w 59"/>
                  <a:gd name="T69" fmla="*/ 74 h 80"/>
                  <a:gd name="T70" fmla="*/ 14 w 59"/>
                  <a:gd name="T71" fmla="*/ 74 h 80"/>
                  <a:gd name="T72" fmla="*/ 15 w 59"/>
                  <a:gd name="T73" fmla="*/ 74 h 80"/>
                  <a:gd name="T74" fmla="*/ 17 w 59"/>
                  <a:gd name="T75" fmla="*/ 75 h 80"/>
                  <a:gd name="T76" fmla="*/ 20 w 59"/>
                  <a:gd name="T77" fmla="*/ 77 h 80"/>
                  <a:gd name="T78" fmla="*/ 26 w 59"/>
                  <a:gd name="T79" fmla="*/ 78 h 80"/>
                  <a:gd name="T80" fmla="*/ 28 w 59"/>
                  <a:gd name="T81" fmla="*/ 78 h 80"/>
                  <a:gd name="T82" fmla="*/ 36 w 59"/>
                  <a:gd name="T83" fmla="*/ 80 h 80"/>
                  <a:gd name="T84" fmla="*/ 36 w 59"/>
                  <a:gd name="T85" fmla="*/ 80 h 80"/>
                  <a:gd name="T86" fmla="*/ 48 w 59"/>
                  <a:gd name="T87" fmla="*/ 74 h 80"/>
                  <a:gd name="T88" fmla="*/ 56 w 59"/>
                  <a:gd name="T89" fmla="*/ 57 h 80"/>
                  <a:gd name="T90" fmla="*/ 57 w 59"/>
                  <a:gd name="T91"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80">
                    <a:moveTo>
                      <a:pt x="57" y="41"/>
                    </a:moveTo>
                    <a:cubicBezTo>
                      <a:pt x="55" y="37"/>
                      <a:pt x="50" y="34"/>
                      <a:pt x="46" y="34"/>
                    </a:cubicBezTo>
                    <a:cubicBezTo>
                      <a:pt x="43" y="34"/>
                      <a:pt x="41" y="36"/>
                      <a:pt x="40" y="38"/>
                    </a:cubicBezTo>
                    <a:cubicBezTo>
                      <a:pt x="40" y="38"/>
                      <a:pt x="40" y="39"/>
                      <a:pt x="40" y="39"/>
                    </a:cubicBezTo>
                    <a:cubicBezTo>
                      <a:pt x="40" y="38"/>
                      <a:pt x="40" y="38"/>
                      <a:pt x="40" y="38"/>
                    </a:cubicBezTo>
                    <a:cubicBezTo>
                      <a:pt x="39" y="37"/>
                      <a:pt x="39" y="37"/>
                      <a:pt x="39" y="37"/>
                    </a:cubicBezTo>
                    <a:cubicBezTo>
                      <a:pt x="39" y="36"/>
                      <a:pt x="39" y="35"/>
                      <a:pt x="39" y="34"/>
                    </a:cubicBezTo>
                    <a:cubicBezTo>
                      <a:pt x="38" y="32"/>
                      <a:pt x="38" y="32"/>
                      <a:pt x="38" y="32"/>
                    </a:cubicBezTo>
                    <a:cubicBezTo>
                      <a:pt x="36" y="32"/>
                      <a:pt x="36" y="32"/>
                      <a:pt x="36" y="32"/>
                    </a:cubicBezTo>
                    <a:cubicBezTo>
                      <a:pt x="36" y="32"/>
                      <a:pt x="35" y="32"/>
                      <a:pt x="35" y="32"/>
                    </a:cubicBezTo>
                    <a:cubicBezTo>
                      <a:pt x="35" y="31"/>
                      <a:pt x="35" y="31"/>
                      <a:pt x="36" y="31"/>
                    </a:cubicBezTo>
                    <a:cubicBezTo>
                      <a:pt x="36" y="30"/>
                      <a:pt x="37" y="28"/>
                      <a:pt x="38" y="26"/>
                    </a:cubicBezTo>
                    <a:cubicBezTo>
                      <a:pt x="38" y="24"/>
                      <a:pt x="37" y="22"/>
                      <a:pt x="36" y="20"/>
                    </a:cubicBezTo>
                    <a:cubicBezTo>
                      <a:pt x="36" y="20"/>
                      <a:pt x="36" y="19"/>
                      <a:pt x="36" y="19"/>
                    </a:cubicBezTo>
                    <a:cubicBezTo>
                      <a:pt x="35" y="15"/>
                      <a:pt x="35" y="14"/>
                      <a:pt x="35" y="13"/>
                    </a:cubicBezTo>
                    <a:cubicBezTo>
                      <a:pt x="36" y="13"/>
                      <a:pt x="36" y="12"/>
                      <a:pt x="37" y="12"/>
                    </a:cubicBezTo>
                    <a:cubicBezTo>
                      <a:pt x="38" y="11"/>
                      <a:pt x="39" y="10"/>
                      <a:pt x="40" y="8"/>
                    </a:cubicBezTo>
                    <a:cubicBezTo>
                      <a:pt x="40" y="5"/>
                      <a:pt x="40" y="3"/>
                      <a:pt x="39" y="2"/>
                    </a:cubicBezTo>
                    <a:cubicBezTo>
                      <a:pt x="38" y="0"/>
                      <a:pt x="36" y="0"/>
                      <a:pt x="34" y="0"/>
                    </a:cubicBezTo>
                    <a:cubicBezTo>
                      <a:pt x="32" y="0"/>
                      <a:pt x="29" y="0"/>
                      <a:pt x="27" y="2"/>
                    </a:cubicBezTo>
                    <a:cubicBezTo>
                      <a:pt x="25" y="3"/>
                      <a:pt x="24" y="5"/>
                      <a:pt x="22" y="6"/>
                    </a:cubicBezTo>
                    <a:cubicBezTo>
                      <a:pt x="21" y="7"/>
                      <a:pt x="20" y="9"/>
                      <a:pt x="18" y="10"/>
                    </a:cubicBezTo>
                    <a:cubicBezTo>
                      <a:pt x="15" y="12"/>
                      <a:pt x="14" y="14"/>
                      <a:pt x="13" y="17"/>
                    </a:cubicBezTo>
                    <a:cubicBezTo>
                      <a:pt x="13" y="20"/>
                      <a:pt x="14" y="23"/>
                      <a:pt x="17" y="26"/>
                    </a:cubicBezTo>
                    <a:cubicBezTo>
                      <a:pt x="18" y="27"/>
                      <a:pt x="18" y="27"/>
                      <a:pt x="18" y="27"/>
                    </a:cubicBezTo>
                    <a:cubicBezTo>
                      <a:pt x="18" y="27"/>
                      <a:pt x="18" y="28"/>
                      <a:pt x="17" y="28"/>
                    </a:cubicBezTo>
                    <a:cubicBezTo>
                      <a:pt x="17" y="29"/>
                      <a:pt x="15" y="30"/>
                      <a:pt x="15" y="33"/>
                    </a:cubicBezTo>
                    <a:cubicBezTo>
                      <a:pt x="14" y="37"/>
                      <a:pt x="16" y="40"/>
                      <a:pt x="18" y="42"/>
                    </a:cubicBezTo>
                    <a:cubicBezTo>
                      <a:pt x="19" y="44"/>
                      <a:pt x="20" y="45"/>
                      <a:pt x="20" y="46"/>
                    </a:cubicBezTo>
                    <a:cubicBezTo>
                      <a:pt x="20" y="48"/>
                      <a:pt x="17" y="48"/>
                      <a:pt x="16" y="48"/>
                    </a:cubicBezTo>
                    <a:cubicBezTo>
                      <a:pt x="15" y="48"/>
                      <a:pt x="13" y="48"/>
                      <a:pt x="12" y="47"/>
                    </a:cubicBezTo>
                    <a:cubicBezTo>
                      <a:pt x="9" y="46"/>
                      <a:pt x="9" y="46"/>
                      <a:pt x="9" y="46"/>
                    </a:cubicBezTo>
                    <a:cubicBezTo>
                      <a:pt x="0" y="76"/>
                      <a:pt x="0" y="76"/>
                      <a:pt x="0" y="76"/>
                    </a:cubicBezTo>
                    <a:cubicBezTo>
                      <a:pt x="5" y="75"/>
                      <a:pt x="5" y="75"/>
                      <a:pt x="5" y="75"/>
                    </a:cubicBezTo>
                    <a:cubicBezTo>
                      <a:pt x="6" y="75"/>
                      <a:pt x="8" y="75"/>
                      <a:pt x="10" y="74"/>
                    </a:cubicBezTo>
                    <a:cubicBezTo>
                      <a:pt x="11" y="74"/>
                      <a:pt x="13" y="74"/>
                      <a:pt x="14" y="74"/>
                    </a:cubicBezTo>
                    <a:cubicBezTo>
                      <a:pt x="15" y="74"/>
                      <a:pt x="15" y="74"/>
                      <a:pt x="15" y="74"/>
                    </a:cubicBezTo>
                    <a:cubicBezTo>
                      <a:pt x="16" y="74"/>
                      <a:pt x="16" y="74"/>
                      <a:pt x="17" y="75"/>
                    </a:cubicBezTo>
                    <a:cubicBezTo>
                      <a:pt x="18" y="76"/>
                      <a:pt x="19" y="76"/>
                      <a:pt x="20" y="77"/>
                    </a:cubicBezTo>
                    <a:cubicBezTo>
                      <a:pt x="22" y="78"/>
                      <a:pt x="24" y="78"/>
                      <a:pt x="26" y="78"/>
                    </a:cubicBezTo>
                    <a:cubicBezTo>
                      <a:pt x="27" y="78"/>
                      <a:pt x="28" y="78"/>
                      <a:pt x="28" y="78"/>
                    </a:cubicBezTo>
                    <a:cubicBezTo>
                      <a:pt x="31" y="79"/>
                      <a:pt x="34" y="80"/>
                      <a:pt x="36" y="80"/>
                    </a:cubicBezTo>
                    <a:cubicBezTo>
                      <a:pt x="36" y="80"/>
                      <a:pt x="36" y="80"/>
                      <a:pt x="36" y="80"/>
                    </a:cubicBezTo>
                    <a:cubicBezTo>
                      <a:pt x="40" y="80"/>
                      <a:pt x="44" y="78"/>
                      <a:pt x="48" y="74"/>
                    </a:cubicBezTo>
                    <a:cubicBezTo>
                      <a:pt x="52" y="69"/>
                      <a:pt x="55" y="63"/>
                      <a:pt x="56" y="57"/>
                    </a:cubicBezTo>
                    <a:cubicBezTo>
                      <a:pt x="57" y="52"/>
                      <a:pt x="59" y="47"/>
                      <a:pt x="57" y="4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5" name="Freeform 11"/>
              <p:cNvSpPr/>
              <p:nvPr/>
            </p:nvSpPr>
            <p:spPr bwMode="auto">
              <a:xfrm>
                <a:off x="2100" y="640"/>
                <a:ext cx="83" cy="64"/>
              </a:xfrm>
              <a:custGeom>
                <a:avLst/>
                <a:gdLst>
                  <a:gd name="T0" fmla="*/ 26 w 31"/>
                  <a:gd name="T1" fmla="*/ 0 h 24"/>
                  <a:gd name="T2" fmla="*/ 9 w 31"/>
                  <a:gd name="T3" fmla="*/ 6 h 24"/>
                  <a:gd name="T4" fmla="*/ 9 w 31"/>
                  <a:gd name="T5" fmla="*/ 6 h 24"/>
                  <a:gd name="T6" fmla="*/ 1 w 31"/>
                  <a:gd name="T7" fmla="*/ 12 h 24"/>
                  <a:gd name="T8" fmla="*/ 2 w 31"/>
                  <a:gd name="T9" fmla="*/ 18 h 24"/>
                  <a:gd name="T10" fmla="*/ 7 w 31"/>
                  <a:gd name="T11" fmla="*/ 24 h 24"/>
                  <a:gd name="T12" fmla="*/ 9 w 31"/>
                  <a:gd name="T13" fmla="*/ 24 h 24"/>
                  <a:gd name="T14" fmla="*/ 9 w 31"/>
                  <a:gd name="T15" fmla="*/ 24 h 24"/>
                  <a:gd name="T16" fmla="*/ 17 w 31"/>
                  <a:gd name="T17" fmla="*/ 20 h 24"/>
                  <a:gd name="T18" fmla="*/ 18 w 31"/>
                  <a:gd name="T19" fmla="*/ 19 h 24"/>
                  <a:gd name="T20" fmla="*/ 29 w 31"/>
                  <a:gd name="T21" fmla="*/ 4 h 24"/>
                  <a:gd name="T22" fmla="*/ 31 w 31"/>
                  <a:gd name="T23" fmla="*/ 0 h 24"/>
                  <a:gd name="T24" fmla="*/ 26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26" y="0"/>
                    </a:moveTo>
                    <a:cubicBezTo>
                      <a:pt x="20" y="1"/>
                      <a:pt x="13" y="4"/>
                      <a:pt x="9" y="6"/>
                    </a:cubicBezTo>
                    <a:cubicBezTo>
                      <a:pt x="9" y="6"/>
                      <a:pt x="9" y="6"/>
                      <a:pt x="9" y="6"/>
                    </a:cubicBezTo>
                    <a:cubicBezTo>
                      <a:pt x="6" y="7"/>
                      <a:pt x="3" y="9"/>
                      <a:pt x="1" y="12"/>
                    </a:cubicBezTo>
                    <a:cubicBezTo>
                      <a:pt x="0" y="13"/>
                      <a:pt x="0" y="16"/>
                      <a:pt x="2" y="18"/>
                    </a:cubicBezTo>
                    <a:cubicBezTo>
                      <a:pt x="3" y="20"/>
                      <a:pt x="5" y="23"/>
                      <a:pt x="7" y="24"/>
                    </a:cubicBezTo>
                    <a:cubicBezTo>
                      <a:pt x="8" y="24"/>
                      <a:pt x="8" y="24"/>
                      <a:pt x="9" y="24"/>
                    </a:cubicBezTo>
                    <a:cubicBezTo>
                      <a:pt x="9" y="24"/>
                      <a:pt x="9" y="24"/>
                      <a:pt x="9" y="24"/>
                    </a:cubicBezTo>
                    <a:cubicBezTo>
                      <a:pt x="12" y="24"/>
                      <a:pt x="15" y="21"/>
                      <a:pt x="17" y="20"/>
                    </a:cubicBezTo>
                    <a:cubicBezTo>
                      <a:pt x="18" y="19"/>
                      <a:pt x="18" y="19"/>
                      <a:pt x="18" y="19"/>
                    </a:cubicBezTo>
                    <a:cubicBezTo>
                      <a:pt x="24" y="14"/>
                      <a:pt x="28" y="9"/>
                      <a:pt x="29" y="4"/>
                    </a:cubicBezTo>
                    <a:cubicBezTo>
                      <a:pt x="31" y="0"/>
                      <a:pt x="31" y="0"/>
                      <a:pt x="31" y="0"/>
                    </a:cubicBezTo>
                    <a:lnTo>
                      <a:pt x="26" y="0"/>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6" name="Freeform 12"/>
              <p:cNvSpPr/>
              <p:nvPr/>
            </p:nvSpPr>
            <p:spPr bwMode="auto">
              <a:xfrm>
                <a:off x="2690" y="603"/>
                <a:ext cx="93" cy="59"/>
              </a:xfrm>
              <a:custGeom>
                <a:avLst/>
                <a:gdLst>
                  <a:gd name="T0" fmla="*/ 33 w 35"/>
                  <a:gd name="T1" fmla="*/ 7 h 22"/>
                  <a:gd name="T2" fmla="*/ 26 w 35"/>
                  <a:gd name="T3" fmla="*/ 3 h 22"/>
                  <a:gd name="T4" fmla="*/ 25 w 35"/>
                  <a:gd name="T5" fmla="*/ 3 h 22"/>
                  <a:gd name="T6" fmla="*/ 21 w 35"/>
                  <a:gd name="T7" fmla="*/ 2 h 22"/>
                  <a:gd name="T8" fmla="*/ 14 w 35"/>
                  <a:gd name="T9" fmla="*/ 0 h 22"/>
                  <a:gd name="T10" fmla="*/ 10 w 35"/>
                  <a:gd name="T11" fmla="*/ 1 h 22"/>
                  <a:gd name="T12" fmla="*/ 2 w 35"/>
                  <a:gd name="T13" fmla="*/ 14 h 22"/>
                  <a:gd name="T14" fmla="*/ 14 w 35"/>
                  <a:gd name="T15" fmla="*/ 19 h 22"/>
                  <a:gd name="T16" fmla="*/ 17 w 35"/>
                  <a:gd name="T17" fmla="*/ 20 h 22"/>
                  <a:gd name="T18" fmla="*/ 20 w 35"/>
                  <a:gd name="T19" fmla="*/ 21 h 22"/>
                  <a:gd name="T20" fmla="*/ 25 w 35"/>
                  <a:gd name="T21" fmla="*/ 22 h 22"/>
                  <a:gd name="T22" fmla="*/ 32 w 35"/>
                  <a:gd name="T23" fmla="*/ 17 h 22"/>
                  <a:gd name="T24" fmla="*/ 32 w 35"/>
                  <a:gd name="T25" fmla="*/ 16 h 22"/>
                  <a:gd name="T26" fmla="*/ 33 w 35"/>
                  <a:gd name="T2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33" y="7"/>
                    </a:moveTo>
                    <a:cubicBezTo>
                      <a:pt x="32" y="4"/>
                      <a:pt x="28" y="3"/>
                      <a:pt x="26" y="3"/>
                    </a:cubicBezTo>
                    <a:cubicBezTo>
                      <a:pt x="26" y="3"/>
                      <a:pt x="25" y="3"/>
                      <a:pt x="25" y="3"/>
                    </a:cubicBezTo>
                    <a:cubicBezTo>
                      <a:pt x="24" y="3"/>
                      <a:pt x="22" y="2"/>
                      <a:pt x="21" y="2"/>
                    </a:cubicBezTo>
                    <a:cubicBezTo>
                      <a:pt x="19" y="1"/>
                      <a:pt x="17" y="0"/>
                      <a:pt x="14" y="0"/>
                    </a:cubicBezTo>
                    <a:cubicBezTo>
                      <a:pt x="13" y="0"/>
                      <a:pt x="11" y="1"/>
                      <a:pt x="10" y="1"/>
                    </a:cubicBezTo>
                    <a:cubicBezTo>
                      <a:pt x="6" y="3"/>
                      <a:pt x="0" y="8"/>
                      <a:pt x="2" y="14"/>
                    </a:cubicBezTo>
                    <a:cubicBezTo>
                      <a:pt x="3" y="19"/>
                      <a:pt x="10" y="19"/>
                      <a:pt x="14" y="19"/>
                    </a:cubicBezTo>
                    <a:cubicBezTo>
                      <a:pt x="15" y="20"/>
                      <a:pt x="17" y="20"/>
                      <a:pt x="17" y="20"/>
                    </a:cubicBezTo>
                    <a:cubicBezTo>
                      <a:pt x="18" y="20"/>
                      <a:pt x="19" y="20"/>
                      <a:pt x="20" y="21"/>
                    </a:cubicBezTo>
                    <a:cubicBezTo>
                      <a:pt x="22" y="21"/>
                      <a:pt x="24" y="22"/>
                      <a:pt x="25" y="22"/>
                    </a:cubicBezTo>
                    <a:cubicBezTo>
                      <a:pt x="28" y="22"/>
                      <a:pt x="30" y="20"/>
                      <a:pt x="32" y="17"/>
                    </a:cubicBezTo>
                    <a:cubicBezTo>
                      <a:pt x="32" y="16"/>
                      <a:pt x="32" y="16"/>
                      <a:pt x="32" y="16"/>
                    </a:cubicBezTo>
                    <a:cubicBezTo>
                      <a:pt x="33" y="13"/>
                      <a:pt x="35" y="10"/>
                      <a:pt x="33" y="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7" name="Freeform 13"/>
              <p:cNvSpPr/>
              <p:nvPr/>
            </p:nvSpPr>
            <p:spPr bwMode="auto">
              <a:xfrm>
                <a:off x="3099" y="1015"/>
                <a:ext cx="173" cy="114"/>
              </a:xfrm>
              <a:custGeom>
                <a:avLst/>
                <a:gdLst>
                  <a:gd name="T0" fmla="*/ 25 w 65"/>
                  <a:gd name="T1" fmla="*/ 43 h 43"/>
                  <a:gd name="T2" fmla="*/ 22 w 65"/>
                  <a:gd name="T3" fmla="*/ 43 h 43"/>
                  <a:gd name="T4" fmla="*/ 15 w 65"/>
                  <a:gd name="T5" fmla="*/ 36 h 43"/>
                  <a:gd name="T6" fmla="*/ 14 w 65"/>
                  <a:gd name="T7" fmla="*/ 30 h 43"/>
                  <a:gd name="T8" fmla="*/ 13 w 65"/>
                  <a:gd name="T9" fmla="*/ 27 h 43"/>
                  <a:gd name="T10" fmla="*/ 10 w 65"/>
                  <a:gd name="T11" fmla="*/ 26 h 43"/>
                  <a:gd name="T12" fmla="*/ 2 w 65"/>
                  <a:gd name="T13" fmla="*/ 17 h 43"/>
                  <a:gd name="T14" fmla="*/ 3 w 65"/>
                  <a:gd name="T15" fmla="*/ 2 h 43"/>
                  <a:gd name="T16" fmla="*/ 8 w 65"/>
                  <a:gd name="T17" fmla="*/ 0 h 43"/>
                  <a:gd name="T18" fmla="*/ 16 w 65"/>
                  <a:gd name="T19" fmla="*/ 2 h 43"/>
                  <a:gd name="T20" fmla="*/ 20 w 65"/>
                  <a:gd name="T21" fmla="*/ 3 h 43"/>
                  <a:gd name="T22" fmla="*/ 21 w 65"/>
                  <a:gd name="T23" fmla="*/ 3 h 43"/>
                  <a:gd name="T24" fmla="*/ 27 w 65"/>
                  <a:gd name="T25" fmla="*/ 2 h 43"/>
                  <a:gd name="T26" fmla="*/ 36 w 65"/>
                  <a:gd name="T27" fmla="*/ 0 h 43"/>
                  <a:gd name="T28" fmla="*/ 51 w 65"/>
                  <a:gd name="T29" fmla="*/ 10 h 43"/>
                  <a:gd name="T30" fmla="*/ 51 w 65"/>
                  <a:gd name="T31" fmla="*/ 11 h 43"/>
                  <a:gd name="T32" fmla="*/ 56 w 65"/>
                  <a:gd name="T33" fmla="*/ 15 h 43"/>
                  <a:gd name="T34" fmla="*/ 63 w 65"/>
                  <a:gd name="T35" fmla="*/ 24 h 43"/>
                  <a:gd name="T36" fmla="*/ 64 w 65"/>
                  <a:gd name="T37" fmla="*/ 31 h 43"/>
                  <a:gd name="T38" fmla="*/ 54 w 65"/>
                  <a:gd name="T39" fmla="*/ 35 h 43"/>
                  <a:gd name="T40" fmla="*/ 49 w 65"/>
                  <a:gd name="T41" fmla="*/ 35 h 43"/>
                  <a:gd name="T42" fmla="*/ 45 w 65"/>
                  <a:gd name="T43" fmla="*/ 35 h 43"/>
                  <a:gd name="T44" fmla="*/ 39 w 65"/>
                  <a:gd name="T45" fmla="*/ 36 h 43"/>
                  <a:gd name="T46" fmla="*/ 36 w 65"/>
                  <a:gd name="T47" fmla="*/ 38 h 43"/>
                  <a:gd name="T48" fmla="*/ 25 w 65"/>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43">
                    <a:moveTo>
                      <a:pt x="25" y="43"/>
                    </a:moveTo>
                    <a:cubicBezTo>
                      <a:pt x="24" y="43"/>
                      <a:pt x="23" y="43"/>
                      <a:pt x="22" y="43"/>
                    </a:cubicBezTo>
                    <a:cubicBezTo>
                      <a:pt x="18" y="42"/>
                      <a:pt x="16" y="39"/>
                      <a:pt x="15" y="36"/>
                    </a:cubicBezTo>
                    <a:cubicBezTo>
                      <a:pt x="14" y="34"/>
                      <a:pt x="14" y="32"/>
                      <a:pt x="14" y="30"/>
                    </a:cubicBezTo>
                    <a:cubicBezTo>
                      <a:pt x="14" y="29"/>
                      <a:pt x="14" y="28"/>
                      <a:pt x="13" y="27"/>
                    </a:cubicBezTo>
                    <a:cubicBezTo>
                      <a:pt x="13" y="26"/>
                      <a:pt x="12" y="26"/>
                      <a:pt x="10" y="26"/>
                    </a:cubicBezTo>
                    <a:cubicBezTo>
                      <a:pt x="4" y="25"/>
                      <a:pt x="3" y="20"/>
                      <a:pt x="2" y="17"/>
                    </a:cubicBezTo>
                    <a:cubicBezTo>
                      <a:pt x="1" y="12"/>
                      <a:pt x="0" y="6"/>
                      <a:pt x="3" y="2"/>
                    </a:cubicBezTo>
                    <a:cubicBezTo>
                      <a:pt x="4" y="1"/>
                      <a:pt x="6" y="0"/>
                      <a:pt x="8" y="0"/>
                    </a:cubicBezTo>
                    <a:cubicBezTo>
                      <a:pt x="11" y="0"/>
                      <a:pt x="14" y="1"/>
                      <a:pt x="16" y="2"/>
                    </a:cubicBezTo>
                    <a:cubicBezTo>
                      <a:pt x="18" y="2"/>
                      <a:pt x="19" y="3"/>
                      <a:pt x="20" y="3"/>
                    </a:cubicBezTo>
                    <a:cubicBezTo>
                      <a:pt x="20" y="3"/>
                      <a:pt x="21" y="3"/>
                      <a:pt x="21" y="3"/>
                    </a:cubicBezTo>
                    <a:cubicBezTo>
                      <a:pt x="23" y="3"/>
                      <a:pt x="25" y="2"/>
                      <a:pt x="27" y="2"/>
                    </a:cubicBezTo>
                    <a:cubicBezTo>
                      <a:pt x="30" y="1"/>
                      <a:pt x="33" y="0"/>
                      <a:pt x="36" y="0"/>
                    </a:cubicBezTo>
                    <a:cubicBezTo>
                      <a:pt x="43" y="1"/>
                      <a:pt x="47" y="5"/>
                      <a:pt x="51" y="10"/>
                    </a:cubicBezTo>
                    <a:cubicBezTo>
                      <a:pt x="51" y="11"/>
                      <a:pt x="51" y="11"/>
                      <a:pt x="51" y="11"/>
                    </a:cubicBezTo>
                    <a:cubicBezTo>
                      <a:pt x="52" y="12"/>
                      <a:pt x="54" y="14"/>
                      <a:pt x="56" y="15"/>
                    </a:cubicBezTo>
                    <a:cubicBezTo>
                      <a:pt x="58" y="18"/>
                      <a:pt x="61" y="21"/>
                      <a:pt x="63" y="24"/>
                    </a:cubicBezTo>
                    <a:cubicBezTo>
                      <a:pt x="65" y="27"/>
                      <a:pt x="65" y="30"/>
                      <a:pt x="64" y="31"/>
                    </a:cubicBezTo>
                    <a:cubicBezTo>
                      <a:pt x="62" y="34"/>
                      <a:pt x="59" y="35"/>
                      <a:pt x="54" y="35"/>
                    </a:cubicBezTo>
                    <a:cubicBezTo>
                      <a:pt x="52" y="35"/>
                      <a:pt x="51" y="35"/>
                      <a:pt x="49" y="35"/>
                    </a:cubicBezTo>
                    <a:cubicBezTo>
                      <a:pt x="48" y="35"/>
                      <a:pt x="46" y="35"/>
                      <a:pt x="45" y="35"/>
                    </a:cubicBezTo>
                    <a:cubicBezTo>
                      <a:pt x="42" y="35"/>
                      <a:pt x="40" y="35"/>
                      <a:pt x="39" y="36"/>
                    </a:cubicBezTo>
                    <a:cubicBezTo>
                      <a:pt x="38" y="37"/>
                      <a:pt x="37" y="37"/>
                      <a:pt x="36" y="38"/>
                    </a:cubicBezTo>
                    <a:cubicBezTo>
                      <a:pt x="33" y="41"/>
                      <a:pt x="29" y="43"/>
                      <a:pt x="25" y="43"/>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8" name="Freeform 15"/>
              <p:cNvSpPr/>
              <p:nvPr/>
            </p:nvSpPr>
            <p:spPr bwMode="auto">
              <a:xfrm>
                <a:off x="2807" y="632"/>
                <a:ext cx="56" cy="61"/>
              </a:xfrm>
              <a:custGeom>
                <a:avLst/>
                <a:gdLst>
                  <a:gd name="T0" fmla="*/ 16 w 21"/>
                  <a:gd name="T1" fmla="*/ 2 h 23"/>
                  <a:gd name="T2" fmla="*/ 10 w 21"/>
                  <a:gd name="T3" fmla="*/ 0 h 23"/>
                  <a:gd name="T4" fmla="*/ 2 w 21"/>
                  <a:gd name="T5" fmla="*/ 4 h 23"/>
                  <a:gd name="T6" fmla="*/ 1 w 21"/>
                  <a:gd name="T7" fmla="*/ 14 h 23"/>
                  <a:gd name="T8" fmla="*/ 12 w 21"/>
                  <a:gd name="T9" fmla="*/ 23 h 23"/>
                  <a:gd name="T10" fmla="*/ 13 w 21"/>
                  <a:gd name="T11" fmla="*/ 23 h 23"/>
                  <a:gd name="T12" fmla="*/ 20 w 21"/>
                  <a:gd name="T13" fmla="*/ 18 h 23"/>
                  <a:gd name="T14" fmla="*/ 16 w 21"/>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3">
                    <a:moveTo>
                      <a:pt x="16" y="2"/>
                    </a:moveTo>
                    <a:cubicBezTo>
                      <a:pt x="14" y="1"/>
                      <a:pt x="12" y="0"/>
                      <a:pt x="10" y="0"/>
                    </a:cubicBezTo>
                    <a:cubicBezTo>
                      <a:pt x="7" y="0"/>
                      <a:pt x="4" y="1"/>
                      <a:pt x="2" y="4"/>
                    </a:cubicBezTo>
                    <a:cubicBezTo>
                      <a:pt x="0" y="7"/>
                      <a:pt x="0" y="10"/>
                      <a:pt x="1" y="14"/>
                    </a:cubicBezTo>
                    <a:cubicBezTo>
                      <a:pt x="3" y="17"/>
                      <a:pt x="7" y="23"/>
                      <a:pt x="12" y="23"/>
                    </a:cubicBezTo>
                    <a:cubicBezTo>
                      <a:pt x="13" y="23"/>
                      <a:pt x="13" y="23"/>
                      <a:pt x="13" y="23"/>
                    </a:cubicBezTo>
                    <a:cubicBezTo>
                      <a:pt x="16" y="23"/>
                      <a:pt x="18" y="21"/>
                      <a:pt x="20" y="18"/>
                    </a:cubicBezTo>
                    <a:cubicBezTo>
                      <a:pt x="21" y="12"/>
                      <a:pt x="19" y="5"/>
                      <a:pt x="16"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9" name="Freeform 16"/>
              <p:cNvSpPr/>
              <p:nvPr/>
            </p:nvSpPr>
            <p:spPr bwMode="auto">
              <a:xfrm>
                <a:off x="2672" y="683"/>
                <a:ext cx="475" cy="295"/>
              </a:xfrm>
              <a:custGeom>
                <a:avLst/>
                <a:gdLst>
                  <a:gd name="T0" fmla="*/ 173 w 179"/>
                  <a:gd name="T1" fmla="*/ 74 h 111"/>
                  <a:gd name="T2" fmla="*/ 171 w 179"/>
                  <a:gd name="T3" fmla="*/ 67 h 111"/>
                  <a:gd name="T4" fmla="*/ 163 w 179"/>
                  <a:gd name="T5" fmla="*/ 54 h 111"/>
                  <a:gd name="T6" fmla="*/ 150 w 179"/>
                  <a:gd name="T7" fmla="*/ 50 h 111"/>
                  <a:gd name="T8" fmla="*/ 134 w 179"/>
                  <a:gd name="T9" fmla="*/ 50 h 111"/>
                  <a:gd name="T10" fmla="*/ 130 w 179"/>
                  <a:gd name="T11" fmla="*/ 51 h 111"/>
                  <a:gd name="T12" fmla="*/ 124 w 179"/>
                  <a:gd name="T13" fmla="*/ 50 h 111"/>
                  <a:gd name="T14" fmla="*/ 104 w 179"/>
                  <a:gd name="T15" fmla="*/ 64 h 111"/>
                  <a:gd name="T16" fmla="*/ 99 w 179"/>
                  <a:gd name="T17" fmla="*/ 67 h 111"/>
                  <a:gd name="T18" fmla="*/ 94 w 179"/>
                  <a:gd name="T19" fmla="*/ 63 h 111"/>
                  <a:gd name="T20" fmla="*/ 87 w 179"/>
                  <a:gd name="T21" fmla="*/ 65 h 111"/>
                  <a:gd name="T22" fmla="*/ 83 w 179"/>
                  <a:gd name="T23" fmla="*/ 64 h 111"/>
                  <a:gd name="T24" fmla="*/ 77 w 179"/>
                  <a:gd name="T25" fmla="*/ 62 h 111"/>
                  <a:gd name="T26" fmla="*/ 75 w 179"/>
                  <a:gd name="T27" fmla="*/ 56 h 111"/>
                  <a:gd name="T28" fmla="*/ 65 w 179"/>
                  <a:gd name="T29" fmla="*/ 31 h 111"/>
                  <a:gd name="T30" fmla="*/ 62 w 179"/>
                  <a:gd name="T31" fmla="*/ 31 h 111"/>
                  <a:gd name="T32" fmla="*/ 60 w 179"/>
                  <a:gd name="T33" fmla="*/ 27 h 111"/>
                  <a:gd name="T34" fmla="*/ 51 w 179"/>
                  <a:gd name="T35" fmla="*/ 17 h 111"/>
                  <a:gd name="T36" fmla="*/ 44 w 179"/>
                  <a:gd name="T37" fmla="*/ 20 h 111"/>
                  <a:gd name="T38" fmla="*/ 41 w 179"/>
                  <a:gd name="T39" fmla="*/ 22 h 111"/>
                  <a:gd name="T40" fmla="*/ 38 w 179"/>
                  <a:gd name="T41" fmla="*/ 21 h 111"/>
                  <a:gd name="T42" fmla="*/ 38 w 179"/>
                  <a:gd name="T43" fmla="*/ 17 h 111"/>
                  <a:gd name="T44" fmla="*/ 27 w 179"/>
                  <a:gd name="T45" fmla="*/ 9 h 111"/>
                  <a:gd name="T46" fmla="*/ 22 w 179"/>
                  <a:gd name="T47" fmla="*/ 5 h 111"/>
                  <a:gd name="T48" fmla="*/ 13 w 179"/>
                  <a:gd name="T49" fmla="*/ 0 h 111"/>
                  <a:gd name="T50" fmla="*/ 3 w 179"/>
                  <a:gd name="T51" fmla="*/ 16 h 111"/>
                  <a:gd name="T52" fmla="*/ 7 w 179"/>
                  <a:gd name="T53" fmla="*/ 24 h 111"/>
                  <a:gd name="T54" fmla="*/ 11 w 179"/>
                  <a:gd name="T55" fmla="*/ 33 h 111"/>
                  <a:gd name="T56" fmla="*/ 22 w 179"/>
                  <a:gd name="T57" fmla="*/ 39 h 111"/>
                  <a:gd name="T58" fmla="*/ 32 w 179"/>
                  <a:gd name="T59" fmla="*/ 37 h 111"/>
                  <a:gd name="T60" fmla="*/ 36 w 179"/>
                  <a:gd name="T61" fmla="*/ 43 h 111"/>
                  <a:gd name="T62" fmla="*/ 39 w 179"/>
                  <a:gd name="T63" fmla="*/ 50 h 111"/>
                  <a:gd name="T64" fmla="*/ 41 w 179"/>
                  <a:gd name="T65" fmla="*/ 65 h 111"/>
                  <a:gd name="T66" fmla="*/ 40 w 179"/>
                  <a:gd name="T67" fmla="*/ 76 h 111"/>
                  <a:gd name="T68" fmla="*/ 41 w 179"/>
                  <a:gd name="T69" fmla="*/ 87 h 111"/>
                  <a:gd name="T70" fmla="*/ 49 w 179"/>
                  <a:gd name="T71" fmla="*/ 104 h 111"/>
                  <a:gd name="T72" fmla="*/ 53 w 179"/>
                  <a:gd name="T73" fmla="*/ 103 h 111"/>
                  <a:gd name="T74" fmla="*/ 55 w 179"/>
                  <a:gd name="T75" fmla="*/ 102 h 111"/>
                  <a:gd name="T76" fmla="*/ 57 w 179"/>
                  <a:gd name="T77" fmla="*/ 103 h 111"/>
                  <a:gd name="T78" fmla="*/ 61 w 179"/>
                  <a:gd name="T79" fmla="*/ 105 h 111"/>
                  <a:gd name="T80" fmla="*/ 67 w 179"/>
                  <a:gd name="T81" fmla="*/ 109 h 111"/>
                  <a:gd name="T82" fmla="*/ 76 w 179"/>
                  <a:gd name="T83" fmla="*/ 103 h 111"/>
                  <a:gd name="T84" fmla="*/ 84 w 179"/>
                  <a:gd name="T85" fmla="*/ 111 h 111"/>
                  <a:gd name="T86" fmla="*/ 87 w 179"/>
                  <a:gd name="T87" fmla="*/ 110 h 111"/>
                  <a:gd name="T88" fmla="*/ 103 w 179"/>
                  <a:gd name="T89" fmla="*/ 107 h 111"/>
                  <a:gd name="T90" fmla="*/ 107 w 179"/>
                  <a:gd name="T91" fmla="*/ 107 h 111"/>
                  <a:gd name="T92" fmla="*/ 114 w 179"/>
                  <a:gd name="T93" fmla="*/ 105 h 111"/>
                  <a:gd name="T94" fmla="*/ 119 w 179"/>
                  <a:gd name="T95" fmla="*/ 106 h 111"/>
                  <a:gd name="T96" fmla="*/ 129 w 179"/>
                  <a:gd name="T97" fmla="*/ 106 h 111"/>
                  <a:gd name="T98" fmla="*/ 135 w 179"/>
                  <a:gd name="T99" fmla="*/ 99 h 111"/>
                  <a:gd name="T100" fmla="*/ 139 w 179"/>
                  <a:gd name="T101" fmla="*/ 102 h 111"/>
                  <a:gd name="T102" fmla="*/ 155 w 179"/>
                  <a:gd name="T103" fmla="*/ 104 h 111"/>
                  <a:gd name="T104" fmla="*/ 161 w 179"/>
                  <a:gd name="T105" fmla="*/ 102 h 111"/>
                  <a:gd name="T106" fmla="*/ 168 w 179"/>
                  <a:gd name="T107" fmla="*/ 98 h 111"/>
                  <a:gd name="T108" fmla="*/ 170 w 179"/>
                  <a:gd name="T109" fmla="*/ 90 h 111"/>
                  <a:gd name="T110" fmla="*/ 176 w 179"/>
                  <a:gd name="T111" fmla="*/ 8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11">
                    <a:moveTo>
                      <a:pt x="178" y="80"/>
                    </a:moveTo>
                    <a:cubicBezTo>
                      <a:pt x="178" y="78"/>
                      <a:pt x="176" y="75"/>
                      <a:pt x="173" y="74"/>
                    </a:cubicBezTo>
                    <a:cubicBezTo>
                      <a:pt x="172" y="73"/>
                      <a:pt x="171" y="72"/>
                      <a:pt x="171" y="70"/>
                    </a:cubicBezTo>
                    <a:cubicBezTo>
                      <a:pt x="171" y="69"/>
                      <a:pt x="171" y="68"/>
                      <a:pt x="171" y="67"/>
                    </a:cubicBezTo>
                    <a:cubicBezTo>
                      <a:pt x="171" y="66"/>
                      <a:pt x="171" y="65"/>
                      <a:pt x="170" y="64"/>
                    </a:cubicBezTo>
                    <a:cubicBezTo>
                      <a:pt x="170" y="61"/>
                      <a:pt x="169" y="56"/>
                      <a:pt x="163" y="54"/>
                    </a:cubicBezTo>
                    <a:cubicBezTo>
                      <a:pt x="162" y="54"/>
                      <a:pt x="161" y="54"/>
                      <a:pt x="160" y="53"/>
                    </a:cubicBezTo>
                    <a:cubicBezTo>
                      <a:pt x="156" y="52"/>
                      <a:pt x="153" y="52"/>
                      <a:pt x="150" y="50"/>
                    </a:cubicBezTo>
                    <a:cubicBezTo>
                      <a:pt x="147" y="49"/>
                      <a:pt x="145" y="48"/>
                      <a:pt x="143" y="48"/>
                    </a:cubicBezTo>
                    <a:cubicBezTo>
                      <a:pt x="140" y="48"/>
                      <a:pt x="137" y="49"/>
                      <a:pt x="134" y="50"/>
                    </a:cubicBezTo>
                    <a:cubicBezTo>
                      <a:pt x="134" y="51"/>
                      <a:pt x="133" y="51"/>
                      <a:pt x="133" y="51"/>
                    </a:cubicBezTo>
                    <a:cubicBezTo>
                      <a:pt x="132" y="51"/>
                      <a:pt x="131" y="51"/>
                      <a:pt x="130" y="51"/>
                    </a:cubicBezTo>
                    <a:cubicBezTo>
                      <a:pt x="129" y="50"/>
                      <a:pt x="127" y="50"/>
                      <a:pt x="126" y="50"/>
                    </a:cubicBezTo>
                    <a:cubicBezTo>
                      <a:pt x="125" y="50"/>
                      <a:pt x="125" y="50"/>
                      <a:pt x="124" y="50"/>
                    </a:cubicBezTo>
                    <a:cubicBezTo>
                      <a:pt x="118" y="51"/>
                      <a:pt x="112" y="56"/>
                      <a:pt x="107" y="60"/>
                    </a:cubicBezTo>
                    <a:cubicBezTo>
                      <a:pt x="106" y="62"/>
                      <a:pt x="105" y="63"/>
                      <a:pt x="104" y="64"/>
                    </a:cubicBezTo>
                    <a:cubicBezTo>
                      <a:pt x="103" y="64"/>
                      <a:pt x="103" y="64"/>
                      <a:pt x="103" y="64"/>
                    </a:cubicBezTo>
                    <a:cubicBezTo>
                      <a:pt x="102" y="65"/>
                      <a:pt x="100" y="67"/>
                      <a:pt x="99" y="67"/>
                    </a:cubicBezTo>
                    <a:cubicBezTo>
                      <a:pt x="98" y="67"/>
                      <a:pt x="98" y="67"/>
                      <a:pt x="98" y="66"/>
                    </a:cubicBezTo>
                    <a:cubicBezTo>
                      <a:pt x="97" y="65"/>
                      <a:pt x="96" y="63"/>
                      <a:pt x="94" y="63"/>
                    </a:cubicBezTo>
                    <a:cubicBezTo>
                      <a:pt x="93" y="63"/>
                      <a:pt x="93" y="63"/>
                      <a:pt x="92" y="63"/>
                    </a:cubicBezTo>
                    <a:cubicBezTo>
                      <a:pt x="90" y="63"/>
                      <a:pt x="89" y="64"/>
                      <a:pt x="87" y="65"/>
                    </a:cubicBezTo>
                    <a:cubicBezTo>
                      <a:pt x="87" y="65"/>
                      <a:pt x="86" y="65"/>
                      <a:pt x="85" y="65"/>
                    </a:cubicBezTo>
                    <a:cubicBezTo>
                      <a:pt x="85" y="65"/>
                      <a:pt x="84" y="65"/>
                      <a:pt x="83" y="64"/>
                    </a:cubicBezTo>
                    <a:cubicBezTo>
                      <a:pt x="82" y="63"/>
                      <a:pt x="81" y="62"/>
                      <a:pt x="78" y="62"/>
                    </a:cubicBezTo>
                    <a:cubicBezTo>
                      <a:pt x="78" y="62"/>
                      <a:pt x="78" y="62"/>
                      <a:pt x="77" y="62"/>
                    </a:cubicBezTo>
                    <a:cubicBezTo>
                      <a:pt x="76" y="62"/>
                      <a:pt x="75" y="62"/>
                      <a:pt x="74" y="62"/>
                    </a:cubicBezTo>
                    <a:cubicBezTo>
                      <a:pt x="74" y="60"/>
                      <a:pt x="75" y="58"/>
                      <a:pt x="75" y="56"/>
                    </a:cubicBezTo>
                    <a:cubicBezTo>
                      <a:pt x="77" y="49"/>
                      <a:pt x="79" y="42"/>
                      <a:pt x="72" y="34"/>
                    </a:cubicBezTo>
                    <a:cubicBezTo>
                      <a:pt x="70" y="31"/>
                      <a:pt x="67" y="31"/>
                      <a:pt x="65" y="31"/>
                    </a:cubicBezTo>
                    <a:cubicBezTo>
                      <a:pt x="64" y="31"/>
                      <a:pt x="64" y="31"/>
                      <a:pt x="63" y="31"/>
                    </a:cubicBezTo>
                    <a:cubicBezTo>
                      <a:pt x="63" y="31"/>
                      <a:pt x="62" y="31"/>
                      <a:pt x="62" y="31"/>
                    </a:cubicBezTo>
                    <a:cubicBezTo>
                      <a:pt x="61" y="31"/>
                      <a:pt x="61" y="31"/>
                      <a:pt x="60" y="31"/>
                    </a:cubicBezTo>
                    <a:cubicBezTo>
                      <a:pt x="60" y="30"/>
                      <a:pt x="60" y="30"/>
                      <a:pt x="60" y="27"/>
                    </a:cubicBezTo>
                    <a:cubicBezTo>
                      <a:pt x="60" y="26"/>
                      <a:pt x="60" y="24"/>
                      <a:pt x="59" y="23"/>
                    </a:cubicBezTo>
                    <a:cubicBezTo>
                      <a:pt x="58" y="19"/>
                      <a:pt x="55" y="17"/>
                      <a:pt x="51" y="17"/>
                    </a:cubicBezTo>
                    <a:cubicBezTo>
                      <a:pt x="51" y="17"/>
                      <a:pt x="50" y="17"/>
                      <a:pt x="50" y="17"/>
                    </a:cubicBezTo>
                    <a:cubicBezTo>
                      <a:pt x="47" y="18"/>
                      <a:pt x="46" y="19"/>
                      <a:pt x="44" y="20"/>
                    </a:cubicBezTo>
                    <a:cubicBezTo>
                      <a:pt x="44" y="21"/>
                      <a:pt x="43" y="21"/>
                      <a:pt x="43" y="22"/>
                    </a:cubicBezTo>
                    <a:cubicBezTo>
                      <a:pt x="42" y="22"/>
                      <a:pt x="42" y="22"/>
                      <a:pt x="41" y="22"/>
                    </a:cubicBezTo>
                    <a:cubicBezTo>
                      <a:pt x="40" y="22"/>
                      <a:pt x="39" y="22"/>
                      <a:pt x="39" y="22"/>
                    </a:cubicBezTo>
                    <a:cubicBezTo>
                      <a:pt x="38" y="21"/>
                      <a:pt x="38" y="21"/>
                      <a:pt x="38" y="21"/>
                    </a:cubicBezTo>
                    <a:cubicBezTo>
                      <a:pt x="38" y="21"/>
                      <a:pt x="38" y="21"/>
                      <a:pt x="38" y="20"/>
                    </a:cubicBezTo>
                    <a:cubicBezTo>
                      <a:pt x="38" y="19"/>
                      <a:pt x="38" y="18"/>
                      <a:pt x="38" y="17"/>
                    </a:cubicBezTo>
                    <a:cubicBezTo>
                      <a:pt x="37" y="14"/>
                      <a:pt x="35" y="12"/>
                      <a:pt x="31" y="10"/>
                    </a:cubicBezTo>
                    <a:cubicBezTo>
                      <a:pt x="30" y="9"/>
                      <a:pt x="29" y="9"/>
                      <a:pt x="27" y="9"/>
                    </a:cubicBezTo>
                    <a:cubicBezTo>
                      <a:pt x="26" y="8"/>
                      <a:pt x="25" y="8"/>
                      <a:pt x="25" y="8"/>
                    </a:cubicBezTo>
                    <a:cubicBezTo>
                      <a:pt x="23" y="7"/>
                      <a:pt x="23" y="6"/>
                      <a:pt x="22" y="5"/>
                    </a:cubicBezTo>
                    <a:cubicBezTo>
                      <a:pt x="22" y="5"/>
                      <a:pt x="21" y="4"/>
                      <a:pt x="21" y="3"/>
                    </a:cubicBezTo>
                    <a:cubicBezTo>
                      <a:pt x="19" y="1"/>
                      <a:pt x="16" y="0"/>
                      <a:pt x="13" y="0"/>
                    </a:cubicBezTo>
                    <a:cubicBezTo>
                      <a:pt x="9" y="0"/>
                      <a:pt x="4" y="3"/>
                      <a:pt x="2" y="7"/>
                    </a:cubicBezTo>
                    <a:cubicBezTo>
                      <a:pt x="0" y="10"/>
                      <a:pt x="1" y="13"/>
                      <a:pt x="3" y="16"/>
                    </a:cubicBezTo>
                    <a:cubicBezTo>
                      <a:pt x="4" y="18"/>
                      <a:pt x="5" y="20"/>
                      <a:pt x="6" y="22"/>
                    </a:cubicBezTo>
                    <a:cubicBezTo>
                      <a:pt x="7" y="24"/>
                      <a:pt x="7" y="24"/>
                      <a:pt x="7" y="24"/>
                    </a:cubicBezTo>
                    <a:cubicBezTo>
                      <a:pt x="8" y="25"/>
                      <a:pt x="8" y="26"/>
                      <a:pt x="8" y="27"/>
                    </a:cubicBezTo>
                    <a:cubicBezTo>
                      <a:pt x="8" y="29"/>
                      <a:pt x="9" y="31"/>
                      <a:pt x="11" y="33"/>
                    </a:cubicBezTo>
                    <a:cubicBezTo>
                      <a:pt x="13" y="35"/>
                      <a:pt x="16" y="39"/>
                      <a:pt x="21" y="39"/>
                    </a:cubicBezTo>
                    <a:cubicBezTo>
                      <a:pt x="22" y="39"/>
                      <a:pt x="22" y="39"/>
                      <a:pt x="22" y="39"/>
                    </a:cubicBezTo>
                    <a:cubicBezTo>
                      <a:pt x="23" y="39"/>
                      <a:pt x="25" y="38"/>
                      <a:pt x="27" y="38"/>
                    </a:cubicBezTo>
                    <a:cubicBezTo>
                      <a:pt x="28" y="37"/>
                      <a:pt x="31" y="37"/>
                      <a:pt x="32" y="37"/>
                    </a:cubicBezTo>
                    <a:cubicBezTo>
                      <a:pt x="33" y="37"/>
                      <a:pt x="34" y="37"/>
                      <a:pt x="35" y="38"/>
                    </a:cubicBezTo>
                    <a:cubicBezTo>
                      <a:pt x="35" y="38"/>
                      <a:pt x="36" y="41"/>
                      <a:pt x="36" y="43"/>
                    </a:cubicBezTo>
                    <a:cubicBezTo>
                      <a:pt x="37" y="44"/>
                      <a:pt x="37" y="46"/>
                      <a:pt x="37" y="47"/>
                    </a:cubicBezTo>
                    <a:cubicBezTo>
                      <a:pt x="38" y="48"/>
                      <a:pt x="38" y="49"/>
                      <a:pt x="39" y="50"/>
                    </a:cubicBezTo>
                    <a:cubicBezTo>
                      <a:pt x="41" y="54"/>
                      <a:pt x="43" y="58"/>
                      <a:pt x="42" y="62"/>
                    </a:cubicBezTo>
                    <a:cubicBezTo>
                      <a:pt x="42" y="63"/>
                      <a:pt x="42" y="64"/>
                      <a:pt x="41" y="65"/>
                    </a:cubicBezTo>
                    <a:cubicBezTo>
                      <a:pt x="41" y="67"/>
                      <a:pt x="40" y="68"/>
                      <a:pt x="40" y="69"/>
                    </a:cubicBezTo>
                    <a:cubicBezTo>
                      <a:pt x="40" y="72"/>
                      <a:pt x="40" y="74"/>
                      <a:pt x="40" y="76"/>
                    </a:cubicBezTo>
                    <a:cubicBezTo>
                      <a:pt x="40" y="77"/>
                      <a:pt x="40" y="78"/>
                      <a:pt x="40" y="78"/>
                    </a:cubicBezTo>
                    <a:cubicBezTo>
                      <a:pt x="40" y="81"/>
                      <a:pt x="41" y="84"/>
                      <a:pt x="41" y="87"/>
                    </a:cubicBezTo>
                    <a:cubicBezTo>
                      <a:pt x="42" y="89"/>
                      <a:pt x="42" y="92"/>
                      <a:pt x="42" y="94"/>
                    </a:cubicBezTo>
                    <a:cubicBezTo>
                      <a:pt x="42" y="97"/>
                      <a:pt x="42" y="103"/>
                      <a:pt x="49" y="104"/>
                    </a:cubicBezTo>
                    <a:cubicBezTo>
                      <a:pt x="49" y="104"/>
                      <a:pt x="49" y="104"/>
                      <a:pt x="49" y="104"/>
                    </a:cubicBezTo>
                    <a:cubicBezTo>
                      <a:pt x="51" y="104"/>
                      <a:pt x="53" y="103"/>
                      <a:pt x="53" y="103"/>
                    </a:cubicBezTo>
                    <a:cubicBezTo>
                      <a:pt x="54" y="103"/>
                      <a:pt x="54" y="102"/>
                      <a:pt x="54" y="102"/>
                    </a:cubicBezTo>
                    <a:cubicBezTo>
                      <a:pt x="54" y="102"/>
                      <a:pt x="54" y="102"/>
                      <a:pt x="55" y="102"/>
                    </a:cubicBezTo>
                    <a:cubicBezTo>
                      <a:pt x="55" y="102"/>
                      <a:pt x="55" y="102"/>
                      <a:pt x="56" y="103"/>
                    </a:cubicBezTo>
                    <a:cubicBezTo>
                      <a:pt x="57" y="103"/>
                      <a:pt x="57" y="103"/>
                      <a:pt x="57" y="103"/>
                    </a:cubicBezTo>
                    <a:cubicBezTo>
                      <a:pt x="58" y="103"/>
                      <a:pt x="59" y="104"/>
                      <a:pt x="60" y="104"/>
                    </a:cubicBezTo>
                    <a:cubicBezTo>
                      <a:pt x="60" y="104"/>
                      <a:pt x="60" y="105"/>
                      <a:pt x="61" y="105"/>
                    </a:cubicBezTo>
                    <a:cubicBezTo>
                      <a:pt x="61" y="106"/>
                      <a:pt x="62" y="107"/>
                      <a:pt x="63" y="107"/>
                    </a:cubicBezTo>
                    <a:cubicBezTo>
                      <a:pt x="64" y="108"/>
                      <a:pt x="66" y="109"/>
                      <a:pt x="67" y="109"/>
                    </a:cubicBezTo>
                    <a:cubicBezTo>
                      <a:pt x="70" y="109"/>
                      <a:pt x="73" y="107"/>
                      <a:pt x="75" y="105"/>
                    </a:cubicBezTo>
                    <a:cubicBezTo>
                      <a:pt x="76" y="104"/>
                      <a:pt x="76" y="104"/>
                      <a:pt x="76" y="103"/>
                    </a:cubicBezTo>
                    <a:cubicBezTo>
                      <a:pt x="76" y="104"/>
                      <a:pt x="76" y="105"/>
                      <a:pt x="77" y="106"/>
                    </a:cubicBezTo>
                    <a:cubicBezTo>
                      <a:pt x="77" y="108"/>
                      <a:pt x="79" y="111"/>
                      <a:pt x="84" y="111"/>
                    </a:cubicBezTo>
                    <a:cubicBezTo>
                      <a:pt x="85" y="111"/>
                      <a:pt x="86" y="110"/>
                      <a:pt x="87" y="110"/>
                    </a:cubicBezTo>
                    <a:cubicBezTo>
                      <a:pt x="87" y="110"/>
                      <a:pt x="87" y="110"/>
                      <a:pt x="87" y="110"/>
                    </a:cubicBezTo>
                    <a:cubicBezTo>
                      <a:pt x="90" y="110"/>
                      <a:pt x="92" y="109"/>
                      <a:pt x="95" y="108"/>
                    </a:cubicBezTo>
                    <a:cubicBezTo>
                      <a:pt x="98" y="108"/>
                      <a:pt x="100" y="107"/>
                      <a:pt x="103" y="107"/>
                    </a:cubicBezTo>
                    <a:cubicBezTo>
                      <a:pt x="103" y="107"/>
                      <a:pt x="103" y="107"/>
                      <a:pt x="104" y="107"/>
                    </a:cubicBezTo>
                    <a:cubicBezTo>
                      <a:pt x="105" y="107"/>
                      <a:pt x="106" y="107"/>
                      <a:pt x="107" y="107"/>
                    </a:cubicBezTo>
                    <a:cubicBezTo>
                      <a:pt x="109" y="107"/>
                      <a:pt x="111" y="107"/>
                      <a:pt x="113" y="106"/>
                    </a:cubicBezTo>
                    <a:cubicBezTo>
                      <a:pt x="114" y="105"/>
                      <a:pt x="114" y="105"/>
                      <a:pt x="114" y="105"/>
                    </a:cubicBezTo>
                    <a:cubicBezTo>
                      <a:pt x="115" y="105"/>
                      <a:pt x="115" y="105"/>
                      <a:pt x="115" y="106"/>
                    </a:cubicBezTo>
                    <a:cubicBezTo>
                      <a:pt x="116" y="106"/>
                      <a:pt x="117" y="106"/>
                      <a:pt x="119" y="106"/>
                    </a:cubicBezTo>
                    <a:cubicBezTo>
                      <a:pt x="119" y="107"/>
                      <a:pt x="120" y="107"/>
                      <a:pt x="121" y="107"/>
                    </a:cubicBezTo>
                    <a:cubicBezTo>
                      <a:pt x="124" y="107"/>
                      <a:pt x="127" y="106"/>
                      <a:pt x="129" y="106"/>
                    </a:cubicBezTo>
                    <a:cubicBezTo>
                      <a:pt x="132" y="105"/>
                      <a:pt x="133" y="103"/>
                      <a:pt x="134" y="101"/>
                    </a:cubicBezTo>
                    <a:cubicBezTo>
                      <a:pt x="134" y="100"/>
                      <a:pt x="135" y="100"/>
                      <a:pt x="135" y="99"/>
                    </a:cubicBezTo>
                    <a:cubicBezTo>
                      <a:pt x="135" y="100"/>
                      <a:pt x="136" y="100"/>
                      <a:pt x="136" y="100"/>
                    </a:cubicBezTo>
                    <a:cubicBezTo>
                      <a:pt x="137" y="101"/>
                      <a:pt x="138" y="102"/>
                      <a:pt x="139" y="102"/>
                    </a:cubicBezTo>
                    <a:cubicBezTo>
                      <a:pt x="143" y="104"/>
                      <a:pt x="147" y="105"/>
                      <a:pt x="151" y="105"/>
                    </a:cubicBezTo>
                    <a:cubicBezTo>
                      <a:pt x="152" y="105"/>
                      <a:pt x="154" y="104"/>
                      <a:pt x="155" y="104"/>
                    </a:cubicBezTo>
                    <a:cubicBezTo>
                      <a:pt x="157" y="104"/>
                      <a:pt x="159" y="103"/>
                      <a:pt x="160" y="102"/>
                    </a:cubicBezTo>
                    <a:cubicBezTo>
                      <a:pt x="160" y="102"/>
                      <a:pt x="161" y="102"/>
                      <a:pt x="161" y="102"/>
                    </a:cubicBezTo>
                    <a:cubicBezTo>
                      <a:pt x="161" y="101"/>
                      <a:pt x="162" y="101"/>
                      <a:pt x="163" y="101"/>
                    </a:cubicBezTo>
                    <a:cubicBezTo>
                      <a:pt x="164" y="101"/>
                      <a:pt x="166" y="100"/>
                      <a:pt x="168" y="98"/>
                    </a:cubicBezTo>
                    <a:cubicBezTo>
                      <a:pt x="169" y="96"/>
                      <a:pt x="170" y="94"/>
                      <a:pt x="170" y="93"/>
                    </a:cubicBezTo>
                    <a:cubicBezTo>
                      <a:pt x="170" y="92"/>
                      <a:pt x="170" y="91"/>
                      <a:pt x="170" y="90"/>
                    </a:cubicBezTo>
                    <a:cubicBezTo>
                      <a:pt x="170" y="90"/>
                      <a:pt x="171" y="89"/>
                      <a:pt x="172" y="89"/>
                    </a:cubicBezTo>
                    <a:cubicBezTo>
                      <a:pt x="174" y="88"/>
                      <a:pt x="175" y="87"/>
                      <a:pt x="176" y="86"/>
                    </a:cubicBezTo>
                    <a:cubicBezTo>
                      <a:pt x="178" y="84"/>
                      <a:pt x="179" y="82"/>
                      <a:pt x="178" y="8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0" name="Freeform 17"/>
              <p:cNvSpPr/>
              <p:nvPr/>
            </p:nvSpPr>
            <p:spPr bwMode="auto">
              <a:xfrm>
                <a:off x="2658" y="840"/>
                <a:ext cx="104" cy="116"/>
              </a:xfrm>
              <a:custGeom>
                <a:avLst/>
                <a:gdLst>
                  <a:gd name="T0" fmla="*/ 38 w 39"/>
                  <a:gd name="T1" fmla="*/ 22 h 44"/>
                  <a:gd name="T2" fmla="*/ 37 w 39"/>
                  <a:gd name="T3" fmla="*/ 19 h 44"/>
                  <a:gd name="T4" fmla="*/ 37 w 39"/>
                  <a:gd name="T5" fmla="*/ 18 h 44"/>
                  <a:gd name="T6" fmla="*/ 34 w 39"/>
                  <a:gd name="T7" fmla="*/ 8 h 44"/>
                  <a:gd name="T8" fmla="*/ 27 w 39"/>
                  <a:gd name="T9" fmla="*/ 1 h 44"/>
                  <a:gd name="T10" fmla="*/ 22 w 39"/>
                  <a:gd name="T11" fmla="*/ 0 h 44"/>
                  <a:gd name="T12" fmla="*/ 12 w 39"/>
                  <a:gd name="T13" fmla="*/ 3 h 44"/>
                  <a:gd name="T14" fmla="*/ 8 w 39"/>
                  <a:gd name="T15" fmla="*/ 10 h 44"/>
                  <a:gd name="T16" fmla="*/ 6 w 39"/>
                  <a:gd name="T17" fmla="*/ 14 h 44"/>
                  <a:gd name="T18" fmla="*/ 5 w 39"/>
                  <a:gd name="T19" fmla="*/ 15 h 44"/>
                  <a:gd name="T20" fmla="*/ 2 w 39"/>
                  <a:gd name="T21" fmla="*/ 26 h 44"/>
                  <a:gd name="T22" fmla="*/ 6 w 39"/>
                  <a:gd name="T23" fmla="*/ 31 h 44"/>
                  <a:gd name="T24" fmla="*/ 8 w 39"/>
                  <a:gd name="T25" fmla="*/ 33 h 44"/>
                  <a:gd name="T26" fmla="*/ 14 w 39"/>
                  <a:gd name="T27" fmla="*/ 38 h 44"/>
                  <a:gd name="T28" fmla="*/ 19 w 39"/>
                  <a:gd name="T29" fmla="*/ 41 h 44"/>
                  <a:gd name="T30" fmla="*/ 22 w 39"/>
                  <a:gd name="T31" fmla="*/ 43 h 44"/>
                  <a:gd name="T32" fmla="*/ 27 w 39"/>
                  <a:gd name="T33" fmla="*/ 44 h 44"/>
                  <a:gd name="T34" fmla="*/ 33 w 39"/>
                  <a:gd name="T35" fmla="*/ 43 h 44"/>
                  <a:gd name="T36" fmla="*/ 38 w 39"/>
                  <a:gd name="T37" fmla="*/ 36 h 44"/>
                  <a:gd name="T38" fmla="*/ 38 w 39"/>
                  <a:gd name="T3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4">
                    <a:moveTo>
                      <a:pt x="38" y="22"/>
                    </a:moveTo>
                    <a:cubicBezTo>
                      <a:pt x="38" y="21"/>
                      <a:pt x="37" y="20"/>
                      <a:pt x="37" y="19"/>
                    </a:cubicBezTo>
                    <a:cubicBezTo>
                      <a:pt x="37" y="18"/>
                      <a:pt x="37" y="18"/>
                      <a:pt x="37" y="18"/>
                    </a:cubicBezTo>
                    <a:cubicBezTo>
                      <a:pt x="36" y="15"/>
                      <a:pt x="36" y="11"/>
                      <a:pt x="34" y="8"/>
                    </a:cubicBezTo>
                    <a:cubicBezTo>
                      <a:pt x="33" y="5"/>
                      <a:pt x="30" y="2"/>
                      <a:pt x="27" y="1"/>
                    </a:cubicBezTo>
                    <a:cubicBezTo>
                      <a:pt x="26" y="0"/>
                      <a:pt x="24" y="0"/>
                      <a:pt x="22" y="0"/>
                    </a:cubicBezTo>
                    <a:cubicBezTo>
                      <a:pt x="19" y="0"/>
                      <a:pt x="14" y="1"/>
                      <a:pt x="12" y="3"/>
                    </a:cubicBezTo>
                    <a:cubicBezTo>
                      <a:pt x="10" y="5"/>
                      <a:pt x="9" y="8"/>
                      <a:pt x="8" y="10"/>
                    </a:cubicBezTo>
                    <a:cubicBezTo>
                      <a:pt x="8" y="11"/>
                      <a:pt x="7" y="13"/>
                      <a:pt x="6" y="14"/>
                    </a:cubicBezTo>
                    <a:cubicBezTo>
                      <a:pt x="5" y="15"/>
                      <a:pt x="5" y="15"/>
                      <a:pt x="5" y="15"/>
                    </a:cubicBezTo>
                    <a:cubicBezTo>
                      <a:pt x="3" y="17"/>
                      <a:pt x="0" y="21"/>
                      <a:pt x="2" y="26"/>
                    </a:cubicBezTo>
                    <a:cubicBezTo>
                      <a:pt x="3" y="29"/>
                      <a:pt x="5" y="30"/>
                      <a:pt x="6" y="31"/>
                    </a:cubicBezTo>
                    <a:cubicBezTo>
                      <a:pt x="7" y="32"/>
                      <a:pt x="8" y="32"/>
                      <a:pt x="8" y="33"/>
                    </a:cubicBezTo>
                    <a:cubicBezTo>
                      <a:pt x="10" y="35"/>
                      <a:pt x="12" y="37"/>
                      <a:pt x="14" y="38"/>
                    </a:cubicBezTo>
                    <a:cubicBezTo>
                      <a:pt x="16" y="40"/>
                      <a:pt x="18" y="41"/>
                      <a:pt x="19" y="41"/>
                    </a:cubicBezTo>
                    <a:cubicBezTo>
                      <a:pt x="20" y="42"/>
                      <a:pt x="21" y="42"/>
                      <a:pt x="22" y="43"/>
                    </a:cubicBezTo>
                    <a:cubicBezTo>
                      <a:pt x="24" y="44"/>
                      <a:pt x="26" y="44"/>
                      <a:pt x="27" y="44"/>
                    </a:cubicBezTo>
                    <a:cubicBezTo>
                      <a:pt x="29" y="44"/>
                      <a:pt x="31" y="44"/>
                      <a:pt x="33" y="43"/>
                    </a:cubicBezTo>
                    <a:cubicBezTo>
                      <a:pt x="35" y="41"/>
                      <a:pt x="37" y="39"/>
                      <a:pt x="38" y="36"/>
                    </a:cubicBezTo>
                    <a:cubicBezTo>
                      <a:pt x="39" y="31"/>
                      <a:pt x="38" y="26"/>
                      <a:pt x="38" y="2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1" name="Freeform 18"/>
              <p:cNvSpPr/>
              <p:nvPr/>
            </p:nvSpPr>
            <p:spPr bwMode="auto">
              <a:xfrm>
                <a:off x="2618" y="1456"/>
                <a:ext cx="40" cy="42"/>
              </a:xfrm>
              <a:custGeom>
                <a:avLst/>
                <a:gdLst>
                  <a:gd name="T0" fmla="*/ 10 w 15"/>
                  <a:gd name="T1" fmla="*/ 1 h 16"/>
                  <a:gd name="T2" fmla="*/ 6 w 15"/>
                  <a:gd name="T3" fmla="*/ 0 h 16"/>
                  <a:gd name="T4" fmla="*/ 1 w 15"/>
                  <a:gd name="T5" fmla="*/ 2 h 16"/>
                  <a:gd name="T6" fmla="*/ 0 w 15"/>
                  <a:gd name="T7" fmla="*/ 7 h 16"/>
                  <a:gd name="T8" fmla="*/ 10 w 15"/>
                  <a:gd name="T9" fmla="*/ 16 h 16"/>
                  <a:gd name="T10" fmla="*/ 10 w 15"/>
                  <a:gd name="T11" fmla="*/ 16 h 16"/>
                  <a:gd name="T12" fmla="*/ 12 w 15"/>
                  <a:gd name="T13" fmla="*/ 16 h 16"/>
                  <a:gd name="T14" fmla="*/ 15 w 15"/>
                  <a:gd name="T15" fmla="*/ 10 h 16"/>
                  <a:gd name="T16" fmla="*/ 10 w 1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
                    </a:moveTo>
                    <a:cubicBezTo>
                      <a:pt x="9" y="1"/>
                      <a:pt x="7" y="0"/>
                      <a:pt x="6" y="0"/>
                    </a:cubicBezTo>
                    <a:cubicBezTo>
                      <a:pt x="4" y="0"/>
                      <a:pt x="3" y="1"/>
                      <a:pt x="1" y="2"/>
                    </a:cubicBezTo>
                    <a:cubicBezTo>
                      <a:pt x="0" y="4"/>
                      <a:pt x="0" y="5"/>
                      <a:pt x="0" y="7"/>
                    </a:cubicBezTo>
                    <a:cubicBezTo>
                      <a:pt x="1" y="11"/>
                      <a:pt x="6" y="16"/>
                      <a:pt x="10" y="16"/>
                    </a:cubicBezTo>
                    <a:cubicBezTo>
                      <a:pt x="10" y="16"/>
                      <a:pt x="10" y="16"/>
                      <a:pt x="10" y="16"/>
                    </a:cubicBezTo>
                    <a:cubicBezTo>
                      <a:pt x="11" y="16"/>
                      <a:pt x="11" y="16"/>
                      <a:pt x="12" y="16"/>
                    </a:cubicBezTo>
                    <a:cubicBezTo>
                      <a:pt x="14" y="15"/>
                      <a:pt x="15" y="13"/>
                      <a:pt x="15" y="10"/>
                    </a:cubicBezTo>
                    <a:cubicBezTo>
                      <a:pt x="15" y="7"/>
                      <a:pt x="12" y="3"/>
                      <a:pt x="10" y="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2" name="Freeform 19"/>
              <p:cNvSpPr/>
              <p:nvPr/>
            </p:nvSpPr>
            <p:spPr bwMode="auto">
              <a:xfrm>
                <a:off x="2770" y="1435"/>
                <a:ext cx="32" cy="29"/>
              </a:xfrm>
              <a:custGeom>
                <a:avLst/>
                <a:gdLst>
                  <a:gd name="T0" fmla="*/ 11 w 12"/>
                  <a:gd name="T1" fmla="*/ 4 h 11"/>
                  <a:gd name="T2" fmla="*/ 7 w 12"/>
                  <a:gd name="T3" fmla="*/ 0 h 11"/>
                  <a:gd name="T4" fmla="*/ 1 w 12"/>
                  <a:gd name="T5" fmla="*/ 6 h 11"/>
                  <a:gd name="T6" fmla="*/ 3 w 12"/>
                  <a:gd name="T7" fmla="*/ 10 h 11"/>
                  <a:gd name="T8" fmla="*/ 5 w 12"/>
                  <a:gd name="T9" fmla="*/ 11 h 11"/>
                  <a:gd name="T10" fmla="*/ 5 w 12"/>
                  <a:gd name="T11" fmla="*/ 11 h 11"/>
                  <a:gd name="T12" fmla="*/ 10 w 12"/>
                  <a:gd name="T13" fmla="*/ 8 h 11"/>
                  <a:gd name="T14" fmla="*/ 11 w 12"/>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1" y="4"/>
                    </a:moveTo>
                    <a:cubicBezTo>
                      <a:pt x="11" y="0"/>
                      <a:pt x="8" y="0"/>
                      <a:pt x="7" y="0"/>
                    </a:cubicBezTo>
                    <a:cubicBezTo>
                      <a:pt x="3" y="0"/>
                      <a:pt x="1" y="4"/>
                      <a:pt x="1" y="6"/>
                    </a:cubicBezTo>
                    <a:cubicBezTo>
                      <a:pt x="0" y="8"/>
                      <a:pt x="2" y="10"/>
                      <a:pt x="3" y="10"/>
                    </a:cubicBezTo>
                    <a:cubicBezTo>
                      <a:pt x="4" y="10"/>
                      <a:pt x="4" y="11"/>
                      <a:pt x="5" y="11"/>
                    </a:cubicBezTo>
                    <a:cubicBezTo>
                      <a:pt x="5" y="11"/>
                      <a:pt x="5" y="11"/>
                      <a:pt x="5" y="11"/>
                    </a:cubicBezTo>
                    <a:cubicBezTo>
                      <a:pt x="7" y="11"/>
                      <a:pt x="9" y="10"/>
                      <a:pt x="10" y="8"/>
                    </a:cubicBezTo>
                    <a:cubicBezTo>
                      <a:pt x="11" y="7"/>
                      <a:pt x="12" y="6"/>
                      <a:pt x="11" y="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3" name="Freeform 20"/>
              <p:cNvSpPr/>
              <p:nvPr/>
            </p:nvSpPr>
            <p:spPr bwMode="auto">
              <a:xfrm>
                <a:off x="1899" y="1007"/>
                <a:ext cx="571" cy="507"/>
              </a:xfrm>
              <a:custGeom>
                <a:avLst/>
                <a:gdLst>
                  <a:gd name="T0" fmla="*/ 209 w 215"/>
                  <a:gd name="T1" fmla="*/ 139 h 191"/>
                  <a:gd name="T2" fmla="*/ 205 w 215"/>
                  <a:gd name="T3" fmla="*/ 135 h 191"/>
                  <a:gd name="T4" fmla="*/ 197 w 215"/>
                  <a:gd name="T5" fmla="*/ 125 h 191"/>
                  <a:gd name="T6" fmla="*/ 189 w 215"/>
                  <a:gd name="T7" fmla="*/ 119 h 191"/>
                  <a:gd name="T8" fmla="*/ 181 w 215"/>
                  <a:gd name="T9" fmla="*/ 110 h 191"/>
                  <a:gd name="T10" fmla="*/ 178 w 215"/>
                  <a:gd name="T11" fmla="*/ 104 h 191"/>
                  <a:gd name="T12" fmla="*/ 179 w 215"/>
                  <a:gd name="T13" fmla="*/ 90 h 191"/>
                  <a:gd name="T14" fmla="*/ 181 w 215"/>
                  <a:gd name="T15" fmla="*/ 69 h 191"/>
                  <a:gd name="T16" fmla="*/ 180 w 215"/>
                  <a:gd name="T17" fmla="*/ 57 h 191"/>
                  <a:gd name="T18" fmla="*/ 182 w 215"/>
                  <a:gd name="T19" fmla="*/ 50 h 191"/>
                  <a:gd name="T20" fmla="*/ 184 w 215"/>
                  <a:gd name="T21" fmla="*/ 44 h 191"/>
                  <a:gd name="T22" fmla="*/ 185 w 215"/>
                  <a:gd name="T23" fmla="*/ 35 h 191"/>
                  <a:gd name="T24" fmla="*/ 181 w 215"/>
                  <a:gd name="T25" fmla="*/ 21 h 191"/>
                  <a:gd name="T26" fmla="*/ 177 w 215"/>
                  <a:gd name="T27" fmla="*/ 16 h 191"/>
                  <a:gd name="T28" fmla="*/ 165 w 215"/>
                  <a:gd name="T29" fmla="*/ 3 h 191"/>
                  <a:gd name="T30" fmla="*/ 149 w 215"/>
                  <a:gd name="T31" fmla="*/ 9 h 191"/>
                  <a:gd name="T32" fmla="*/ 148 w 215"/>
                  <a:gd name="T33" fmla="*/ 15 h 191"/>
                  <a:gd name="T34" fmla="*/ 146 w 215"/>
                  <a:gd name="T35" fmla="*/ 30 h 191"/>
                  <a:gd name="T36" fmla="*/ 145 w 215"/>
                  <a:gd name="T37" fmla="*/ 38 h 191"/>
                  <a:gd name="T38" fmla="*/ 146 w 215"/>
                  <a:gd name="T39" fmla="*/ 50 h 191"/>
                  <a:gd name="T40" fmla="*/ 143 w 215"/>
                  <a:gd name="T41" fmla="*/ 62 h 191"/>
                  <a:gd name="T42" fmla="*/ 141 w 215"/>
                  <a:gd name="T43" fmla="*/ 44 h 191"/>
                  <a:gd name="T44" fmla="*/ 138 w 215"/>
                  <a:gd name="T45" fmla="*/ 16 h 191"/>
                  <a:gd name="T46" fmla="*/ 131 w 215"/>
                  <a:gd name="T47" fmla="*/ 10 h 191"/>
                  <a:gd name="T48" fmla="*/ 5 w 215"/>
                  <a:gd name="T49" fmla="*/ 82 h 191"/>
                  <a:gd name="T50" fmla="*/ 2 w 215"/>
                  <a:gd name="T51" fmla="*/ 98 h 191"/>
                  <a:gd name="T52" fmla="*/ 3 w 215"/>
                  <a:gd name="T53" fmla="*/ 104 h 191"/>
                  <a:gd name="T54" fmla="*/ 15 w 215"/>
                  <a:gd name="T55" fmla="*/ 121 h 191"/>
                  <a:gd name="T56" fmla="*/ 30 w 215"/>
                  <a:gd name="T57" fmla="*/ 128 h 191"/>
                  <a:gd name="T58" fmla="*/ 32 w 215"/>
                  <a:gd name="T59" fmla="*/ 127 h 191"/>
                  <a:gd name="T60" fmla="*/ 35 w 215"/>
                  <a:gd name="T61" fmla="*/ 128 h 191"/>
                  <a:gd name="T62" fmla="*/ 34 w 215"/>
                  <a:gd name="T63" fmla="*/ 140 h 191"/>
                  <a:gd name="T64" fmla="*/ 36 w 215"/>
                  <a:gd name="T65" fmla="*/ 163 h 191"/>
                  <a:gd name="T66" fmla="*/ 49 w 215"/>
                  <a:gd name="T67" fmla="*/ 165 h 191"/>
                  <a:gd name="T68" fmla="*/ 59 w 215"/>
                  <a:gd name="T69" fmla="*/ 167 h 191"/>
                  <a:gd name="T70" fmla="*/ 74 w 215"/>
                  <a:gd name="T71" fmla="*/ 170 h 191"/>
                  <a:gd name="T72" fmla="*/ 82 w 215"/>
                  <a:gd name="T73" fmla="*/ 172 h 191"/>
                  <a:gd name="T74" fmla="*/ 101 w 215"/>
                  <a:gd name="T75" fmla="*/ 167 h 191"/>
                  <a:gd name="T76" fmla="*/ 108 w 215"/>
                  <a:gd name="T77" fmla="*/ 168 h 191"/>
                  <a:gd name="T78" fmla="*/ 120 w 215"/>
                  <a:gd name="T79" fmla="*/ 169 h 191"/>
                  <a:gd name="T80" fmla="*/ 131 w 215"/>
                  <a:gd name="T81" fmla="*/ 158 h 191"/>
                  <a:gd name="T82" fmla="*/ 134 w 215"/>
                  <a:gd name="T83" fmla="*/ 153 h 191"/>
                  <a:gd name="T84" fmla="*/ 134 w 215"/>
                  <a:gd name="T85" fmla="*/ 158 h 191"/>
                  <a:gd name="T86" fmla="*/ 133 w 215"/>
                  <a:gd name="T87" fmla="*/ 167 h 191"/>
                  <a:gd name="T88" fmla="*/ 144 w 215"/>
                  <a:gd name="T89" fmla="*/ 169 h 191"/>
                  <a:gd name="T90" fmla="*/ 145 w 215"/>
                  <a:gd name="T91" fmla="*/ 174 h 191"/>
                  <a:gd name="T92" fmla="*/ 157 w 215"/>
                  <a:gd name="T93" fmla="*/ 184 h 191"/>
                  <a:gd name="T94" fmla="*/ 167 w 215"/>
                  <a:gd name="T95" fmla="*/ 188 h 191"/>
                  <a:gd name="T96" fmla="*/ 184 w 215"/>
                  <a:gd name="T97" fmla="*/ 189 h 191"/>
                  <a:gd name="T98" fmla="*/ 195 w 215"/>
                  <a:gd name="T99" fmla="*/ 179 h 191"/>
                  <a:gd name="T100" fmla="*/ 195 w 215"/>
                  <a:gd name="T101" fmla="*/ 173 h 191"/>
                  <a:gd name="T102" fmla="*/ 195 w 215"/>
                  <a:gd name="T103" fmla="*/ 165 h 191"/>
                  <a:gd name="T104" fmla="*/ 191 w 215"/>
                  <a:gd name="T105" fmla="*/ 156 h 191"/>
                  <a:gd name="T106" fmla="*/ 192 w 215"/>
                  <a:gd name="T107" fmla="*/ 155 h 191"/>
                  <a:gd name="T108" fmla="*/ 198 w 215"/>
                  <a:gd name="T109" fmla="*/ 158 h 191"/>
                  <a:gd name="T110" fmla="*/ 202 w 215"/>
                  <a:gd name="T111" fmla="*/ 157 h 191"/>
                  <a:gd name="T112" fmla="*/ 207 w 215"/>
                  <a:gd name="T113" fmla="*/ 161 h 191"/>
                  <a:gd name="T114" fmla="*/ 214 w 215"/>
                  <a:gd name="T115" fmla="*/ 1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191">
                    <a:moveTo>
                      <a:pt x="212" y="142"/>
                    </a:moveTo>
                    <a:cubicBezTo>
                      <a:pt x="211" y="141"/>
                      <a:pt x="210" y="140"/>
                      <a:pt x="209" y="139"/>
                    </a:cubicBezTo>
                    <a:cubicBezTo>
                      <a:pt x="209" y="139"/>
                      <a:pt x="208" y="138"/>
                      <a:pt x="207" y="138"/>
                    </a:cubicBezTo>
                    <a:cubicBezTo>
                      <a:pt x="207" y="137"/>
                      <a:pt x="206" y="136"/>
                      <a:pt x="205" y="135"/>
                    </a:cubicBezTo>
                    <a:cubicBezTo>
                      <a:pt x="205" y="134"/>
                      <a:pt x="205" y="134"/>
                      <a:pt x="204" y="133"/>
                    </a:cubicBezTo>
                    <a:cubicBezTo>
                      <a:pt x="202" y="130"/>
                      <a:pt x="199" y="127"/>
                      <a:pt x="197" y="125"/>
                    </a:cubicBezTo>
                    <a:cubicBezTo>
                      <a:pt x="196" y="124"/>
                      <a:pt x="195" y="124"/>
                      <a:pt x="194" y="123"/>
                    </a:cubicBezTo>
                    <a:cubicBezTo>
                      <a:pt x="193" y="121"/>
                      <a:pt x="191" y="120"/>
                      <a:pt x="189" y="119"/>
                    </a:cubicBezTo>
                    <a:cubicBezTo>
                      <a:pt x="187" y="118"/>
                      <a:pt x="185" y="117"/>
                      <a:pt x="184" y="115"/>
                    </a:cubicBezTo>
                    <a:cubicBezTo>
                      <a:pt x="183" y="114"/>
                      <a:pt x="182" y="112"/>
                      <a:pt x="181" y="110"/>
                    </a:cubicBezTo>
                    <a:cubicBezTo>
                      <a:pt x="181" y="109"/>
                      <a:pt x="181" y="109"/>
                      <a:pt x="181" y="108"/>
                    </a:cubicBezTo>
                    <a:cubicBezTo>
                      <a:pt x="180" y="107"/>
                      <a:pt x="179" y="105"/>
                      <a:pt x="178" y="104"/>
                    </a:cubicBezTo>
                    <a:cubicBezTo>
                      <a:pt x="178" y="103"/>
                      <a:pt x="177" y="102"/>
                      <a:pt x="177" y="101"/>
                    </a:cubicBezTo>
                    <a:cubicBezTo>
                      <a:pt x="175" y="98"/>
                      <a:pt x="177" y="95"/>
                      <a:pt x="179" y="90"/>
                    </a:cubicBezTo>
                    <a:cubicBezTo>
                      <a:pt x="182" y="86"/>
                      <a:pt x="184" y="80"/>
                      <a:pt x="183" y="75"/>
                    </a:cubicBezTo>
                    <a:cubicBezTo>
                      <a:pt x="183" y="73"/>
                      <a:pt x="182" y="71"/>
                      <a:pt x="181" y="69"/>
                    </a:cubicBezTo>
                    <a:cubicBezTo>
                      <a:pt x="180" y="66"/>
                      <a:pt x="179" y="64"/>
                      <a:pt x="179" y="61"/>
                    </a:cubicBezTo>
                    <a:cubicBezTo>
                      <a:pt x="179" y="60"/>
                      <a:pt x="179" y="59"/>
                      <a:pt x="180" y="57"/>
                    </a:cubicBezTo>
                    <a:cubicBezTo>
                      <a:pt x="181" y="56"/>
                      <a:pt x="181" y="56"/>
                      <a:pt x="181" y="56"/>
                    </a:cubicBezTo>
                    <a:cubicBezTo>
                      <a:pt x="181" y="54"/>
                      <a:pt x="182" y="52"/>
                      <a:pt x="182" y="50"/>
                    </a:cubicBezTo>
                    <a:cubicBezTo>
                      <a:pt x="182" y="49"/>
                      <a:pt x="182" y="49"/>
                      <a:pt x="182" y="49"/>
                    </a:cubicBezTo>
                    <a:cubicBezTo>
                      <a:pt x="183" y="47"/>
                      <a:pt x="183" y="46"/>
                      <a:pt x="184" y="44"/>
                    </a:cubicBezTo>
                    <a:cubicBezTo>
                      <a:pt x="185" y="42"/>
                      <a:pt x="185" y="39"/>
                      <a:pt x="185" y="35"/>
                    </a:cubicBezTo>
                    <a:cubicBezTo>
                      <a:pt x="185" y="35"/>
                      <a:pt x="185" y="35"/>
                      <a:pt x="185" y="35"/>
                    </a:cubicBezTo>
                    <a:cubicBezTo>
                      <a:pt x="185" y="32"/>
                      <a:pt x="185" y="29"/>
                      <a:pt x="184" y="25"/>
                    </a:cubicBezTo>
                    <a:cubicBezTo>
                      <a:pt x="183" y="23"/>
                      <a:pt x="182" y="22"/>
                      <a:pt x="181" y="21"/>
                    </a:cubicBezTo>
                    <a:cubicBezTo>
                      <a:pt x="180" y="20"/>
                      <a:pt x="180" y="19"/>
                      <a:pt x="179" y="19"/>
                    </a:cubicBezTo>
                    <a:cubicBezTo>
                      <a:pt x="179" y="18"/>
                      <a:pt x="178" y="17"/>
                      <a:pt x="177" y="16"/>
                    </a:cubicBezTo>
                    <a:cubicBezTo>
                      <a:pt x="175" y="12"/>
                      <a:pt x="173" y="7"/>
                      <a:pt x="168" y="5"/>
                    </a:cubicBezTo>
                    <a:cubicBezTo>
                      <a:pt x="167" y="4"/>
                      <a:pt x="166" y="4"/>
                      <a:pt x="165" y="3"/>
                    </a:cubicBezTo>
                    <a:cubicBezTo>
                      <a:pt x="163" y="2"/>
                      <a:pt x="160" y="0"/>
                      <a:pt x="157" y="0"/>
                    </a:cubicBezTo>
                    <a:cubicBezTo>
                      <a:pt x="151" y="0"/>
                      <a:pt x="149" y="6"/>
                      <a:pt x="149" y="9"/>
                    </a:cubicBezTo>
                    <a:cubicBezTo>
                      <a:pt x="149" y="10"/>
                      <a:pt x="149" y="10"/>
                      <a:pt x="149" y="10"/>
                    </a:cubicBezTo>
                    <a:cubicBezTo>
                      <a:pt x="148" y="12"/>
                      <a:pt x="148" y="14"/>
                      <a:pt x="148" y="15"/>
                    </a:cubicBezTo>
                    <a:cubicBezTo>
                      <a:pt x="147" y="17"/>
                      <a:pt x="147" y="20"/>
                      <a:pt x="146" y="22"/>
                    </a:cubicBezTo>
                    <a:cubicBezTo>
                      <a:pt x="146" y="24"/>
                      <a:pt x="146" y="27"/>
                      <a:pt x="146" y="30"/>
                    </a:cubicBezTo>
                    <a:cubicBezTo>
                      <a:pt x="146" y="31"/>
                      <a:pt x="146" y="33"/>
                      <a:pt x="146" y="34"/>
                    </a:cubicBezTo>
                    <a:cubicBezTo>
                      <a:pt x="146" y="36"/>
                      <a:pt x="145" y="37"/>
                      <a:pt x="145" y="38"/>
                    </a:cubicBezTo>
                    <a:cubicBezTo>
                      <a:pt x="145" y="40"/>
                      <a:pt x="145" y="43"/>
                      <a:pt x="145" y="46"/>
                    </a:cubicBezTo>
                    <a:cubicBezTo>
                      <a:pt x="145" y="47"/>
                      <a:pt x="146" y="49"/>
                      <a:pt x="146" y="50"/>
                    </a:cubicBezTo>
                    <a:cubicBezTo>
                      <a:pt x="146" y="52"/>
                      <a:pt x="147" y="54"/>
                      <a:pt x="147" y="55"/>
                    </a:cubicBezTo>
                    <a:cubicBezTo>
                      <a:pt x="146" y="58"/>
                      <a:pt x="144" y="62"/>
                      <a:pt x="143" y="62"/>
                    </a:cubicBezTo>
                    <a:cubicBezTo>
                      <a:pt x="143" y="62"/>
                      <a:pt x="142" y="62"/>
                      <a:pt x="141" y="59"/>
                    </a:cubicBezTo>
                    <a:cubicBezTo>
                      <a:pt x="140" y="54"/>
                      <a:pt x="140" y="49"/>
                      <a:pt x="141" y="44"/>
                    </a:cubicBezTo>
                    <a:cubicBezTo>
                      <a:pt x="142" y="41"/>
                      <a:pt x="142" y="39"/>
                      <a:pt x="142" y="37"/>
                    </a:cubicBezTo>
                    <a:cubicBezTo>
                      <a:pt x="143" y="29"/>
                      <a:pt x="140" y="22"/>
                      <a:pt x="138" y="16"/>
                    </a:cubicBezTo>
                    <a:cubicBezTo>
                      <a:pt x="136" y="14"/>
                      <a:pt x="135" y="13"/>
                      <a:pt x="134" y="12"/>
                    </a:cubicBezTo>
                    <a:cubicBezTo>
                      <a:pt x="131" y="10"/>
                      <a:pt x="131" y="10"/>
                      <a:pt x="131" y="10"/>
                    </a:cubicBezTo>
                    <a:cubicBezTo>
                      <a:pt x="94" y="118"/>
                      <a:pt x="94" y="118"/>
                      <a:pt x="94" y="118"/>
                    </a:cubicBezTo>
                    <a:cubicBezTo>
                      <a:pt x="5" y="82"/>
                      <a:pt x="5" y="82"/>
                      <a:pt x="5" y="82"/>
                    </a:cubicBezTo>
                    <a:cubicBezTo>
                      <a:pt x="4" y="84"/>
                      <a:pt x="4" y="84"/>
                      <a:pt x="4" y="84"/>
                    </a:cubicBezTo>
                    <a:cubicBezTo>
                      <a:pt x="0" y="88"/>
                      <a:pt x="1" y="93"/>
                      <a:pt x="2" y="98"/>
                    </a:cubicBezTo>
                    <a:cubicBezTo>
                      <a:pt x="2" y="98"/>
                      <a:pt x="2" y="99"/>
                      <a:pt x="2" y="100"/>
                    </a:cubicBezTo>
                    <a:cubicBezTo>
                      <a:pt x="3" y="101"/>
                      <a:pt x="3" y="102"/>
                      <a:pt x="3" y="104"/>
                    </a:cubicBezTo>
                    <a:cubicBezTo>
                      <a:pt x="3" y="105"/>
                      <a:pt x="3" y="107"/>
                      <a:pt x="4" y="109"/>
                    </a:cubicBezTo>
                    <a:cubicBezTo>
                      <a:pt x="5" y="116"/>
                      <a:pt x="11" y="118"/>
                      <a:pt x="15" y="121"/>
                    </a:cubicBezTo>
                    <a:cubicBezTo>
                      <a:pt x="18" y="122"/>
                      <a:pt x="20" y="123"/>
                      <a:pt x="21" y="124"/>
                    </a:cubicBezTo>
                    <a:cubicBezTo>
                      <a:pt x="24" y="126"/>
                      <a:pt x="26" y="127"/>
                      <a:pt x="30" y="128"/>
                    </a:cubicBezTo>
                    <a:cubicBezTo>
                      <a:pt x="30" y="128"/>
                      <a:pt x="30" y="128"/>
                      <a:pt x="30" y="128"/>
                    </a:cubicBezTo>
                    <a:cubicBezTo>
                      <a:pt x="31" y="128"/>
                      <a:pt x="32" y="127"/>
                      <a:pt x="32" y="127"/>
                    </a:cubicBezTo>
                    <a:cubicBezTo>
                      <a:pt x="33" y="127"/>
                      <a:pt x="33" y="127"/>
                      <a:pt x="34" y="127"/>
                    </a:cubicBezTo>
                    <a:cubicBezTo>
                      <a:pt x="35" y="127"/>
                      <a:pt x="35" y="128"/>
                      <a:pt x="35" y="128"/>
                    </a:cubicBezTo>
                    <a:cubicBezTo>
                      <a:pt x="36" y="130"/>
                      <a:pt x="37" y="134"/>
                      <a:pt x="35" y="137"/>
                    </a:cubicBezTo>
                    <a:cubicBezTo>
                      <a:pt x="35" y="138"/>
                      <a:pt x="34" y="139"/>
                      <a:pt x="34" y="140"/>
                    </a:cubicBezTo>
                    <a:cubicBezTo>
                      <a:pt x="33" y="141"/>
                      <a:pt x="31" y="143"/>
                      <a:pt x="31" y="146"/>
                    </a:cubicBezTo>
                    <a:cubicBezTo>
                      <a:pt x="29" y="152"/>
                      <a:pt x="32" y="159"/>
                      <a:pt x="36" y="163"/>
                    </a:cubicBezTo>
                    <a:cubicBezTo>
                      <a:pt x="39" y="165"/>
                      <a:pt x="43" y="165"/>
                      <a:pt x="46" y="165"/>
                    </a:cubicBezTo>
                    <a:cubicBezTo>
                      <a:pt x="46" y="165"/>
                      <a:pt x="49" y="165"/>
                      <a:pt x="49" y="165"/>
                    </a:cubicBezTo>
                    <a:cubicBezTo>
                      <a:pt x="51" y="165"/>
                      <a:pt x="52" y="166"/>
                      <a:pt x="54" y="166"/>
                    </a:cubicBezTo>
                    <a:cubicBezTo>
                      <a:pt x="55" y="166"/>
                      <a:pt x="57" y="167"/>
                      <a:pt x="59" y="167"/>
                    </a:cubicBezTo>
                    <a:cubicBezTo>
                      <a:pt x="63" y="167"/>
                      <a:pt x="68" y="168"/>
                      <a:pt x="72" y="169"/>
                    </a:cubicBezTo>
                    <a:cubicBezTo>
                      <a:pt x="73" y="169"/>
                      <a:pt x="74" y="170"/>
                      <a:pt x="74" y="170"/>
                    </a:cubicBezTo>
                    <a:cubicBezTo>
                      <a:pt x="76" y="171"/>
                      <a:pt x="78" y="172"/>
                      <a:pt x="81" y="172"/>
                    </a:cubicBezTo>
                    <a:cubicBezTo>
                      <a:pt x="81" y="172"/>
                      <a:pt x="82" y="172"/>
                      <a:pt x="82" y="172"/>
                    </a:cubicBezTo>
                    <a:cubicBezTo>
                      <a:pt x="86" y="172"/>
                      <a:pt x="90" y="171"/>
                      <a:pt x="93" y="170"/>
                    </a:cubicBezTo>
                    <a:cubicBezTo>
                      <a:pt x="96" y="169"/>
                      <a:pt x="98" y="168"/>
                      <a:pt x="101" y="167"/>
                    </a:cubicBezTo>
                    <a:cubicBezTo>
                      <a:pt x="101" y="167"/>
                      <a:pt x="102" y="167"/>
                      <a:pt x="102" y="167"/>
                    </a:cubicBezTo>
                    <a:cubicBezTo>
                      <a:pt x="104" y="167"/>
                      <a:pt x="106" y="168"/>
                      <a:pt x="108" y="168"/>
                    </a:cubicBezTo>
                    <a:cubicBezTo>
                      <a:pt x="110" y="169"/>
                      <a:pt x="113" y="169"/>
                      <a:pt x="115" y="169"/>
                    </a:cubicBezTo>
                    <a:cubicBezTo>
                      <a:pt x="117" y="169"/>
                      <a:pt x="118" y="169"/>
                      <a:pt x="120" y="169"/>
                    </a:cubicBezTo>
                    <a:cubicBezTo>
                      <a:pt x="123" y="168"/>
                      <a:pt x="126" y="165"/>
                      <a:pt x="129" y="161"/>
                    </a:cubicBezTo>
                    <a:cubicBezTo>
                      <a:pt x="130" y="160"/>
                      <a:pt x="131" y="159"/>
                      <a:pt x="131" y="158"/>
                    </a:cubicBezTo>
                    <a:cubicBezTo>
                      <a:pt x="132" y="156"/>
                      <a:pt x="133" y="154"/>
                      <a:pt x="134" y="154"/>
                    </a:cubicBezTo>
                    <a:cubicBezTo>
                      <a:pt x="134" y="153"/>
                      <a:pt x="134" y="153"/>
                      <a:pt x="134" y="153"/>
                    </a:cubicBezTo>
                    <a:cubicBezTo>
                      <a:pt x="134" y="153"/>
                      <a:pt x="135" y="154"/>
                      <a:pt x="135" y="154"/>
                    </a:cubicBezTo>
                    <a:cubicBezTo>
                      <a:pt x="135" y="155"/>
                      <a:pt x="135" y="156"/>
                      <a:pt x="134" y="158"/>
                    </a:cubicBezTo>
                    <a:cubicBezTo>
                      <a:pt x="133" y="159"/>
                      <a:pt x="133" y="160"/>
                      <a:pt x="132" y="162"/>
                    </a:cubicBezTo>
                    <a:cubicBezTo>
                      <a:pt x="132" y="164"/>
                      <a:pt x="132" y="165"/>
                      <a:pt x="133" y="167"/>
                    </a:cubicBezTo>
                    <a:cubicBezTo>
                      <a:pt x="135" y="169"/>
                      <a:pt x="138" y="169"/>
                      <a:pt x="140" y="169"/>
                    </a:cubicBezTo>
                    <a:cubicBezTo>
                      <a:pt x="141" y="169"/>
                      <a:pt x="143" y="169"/>
                      <a:pt x="144" y="169"/>
                    </a:cubicBezTo>
                    <a:cubicBezTo>
                      <a:pt x="144" y="170"/>
                      <a:pt x="145" y="171"/>
                      <a:pt x="145" y="173"/>
                    </a:cubicBezTo>
                    <a:cubicBezTo>
                      <a:pt x="145" y="173"/>
                      <a:pt x="145" y="174"/>
                      <a:pt x="145" y="174"/>
                    </a:cubicBezTo>
                    <a:cubicBezTo>
                      <a:pt x="146" y="177"/>
                      <a:pt x="146" y="180"/>
                      <a:pt x="148" y="182"/>
                    </a:cubicBezTo>
                    <a:cubicBezTo>
                      <a:pt x="151" y="184"/>
                      <a:pt x="154" y="184"/>
                      <a:pt x="157" y="184"/>
                    </a:cubicBezTo>
                    <a:cubicBezTo>
                      <a:pt x="157" y="184"/>
                      <a:pt x="158" y="184"/>
                      <a:pt x="159" y="184"/>
                    </a:cubicBezTo>
                    <a:cubicBezTo>
                      <a:pt x="162" y="185"/>
                      <a:pt x="164" y="186"/>
                      <a:pt x="167" y="188"/>
                    </a:cubicBezTo>
                    <a:cubicBezTo>
                      <a:pt x="171" y="190"/>
                      <a:pt x="174" y="191"/>
                      <a:pt x="177" y="191"/>
                    </a:cubicBezTo>
                    <a:cubicBezTo>
                      <a:pt x="179" y="191"/>
                      <a:pt x="182" y="191"/>
                      <a:pt x="184" y="189"/>
                    </a:cubicBezTo>
                    <a:cubicBezTo>
                      <a:pt x="185" y="189"/>
                      <a:pt x="185" y="189"/>
                      <a:pt x="185" y="189"/>
                    </a:cubicBezTo>
                    <a:cubicBezTo>
                      <a:pt x="189" y="187"/>
                      <a:pt x="194" y="185"/>
                      <a:pt x="195" y="179"/>
                    </a:cubicBezTo>
                    <a:cubicBezTo>
                      <a:pt x="195" y="178"/>
                      <a:pt x="195" y="177"/>
                      <a:pt x="195" y="176"/>
                    </a:cubicBezTo>
                    <a:cubicBezTo>
                      <a:pt x="195" y="175"/>
                      <a:pt x="195" y="174"/>
                      <a:pt x="195" y="173"/>
                    </a:cubicBezTo>
                    <a:cubicBezTo>
                      <a:pt x="195" y="173"/>
                      <a:pt x="195" y="172"/>
                      <a:pt x="195" y="172"/>
                    </a:cubicBezTo>
                    <a:cubicBezTo>
                      <a:pt x="196" y="170"/>
                      <a:pt x="196" y="167"/>
                      <a:pt x="195" y="165"/>
                    </a:cubicBezTo>
                    <a:cubicBezTo>
                      <a:pt x="194" y="163"/>
                      <a:pt x="192" y="162"/>
                      <a:pt x="189" y="161"/>
                    </a:cubicBezTo>
                    <a:cubicBezTo>
                      <a:pt x="190" y="160"/>
                      <a:pt x="191" y="158"/>
                      <a:pt x="191" y="156"/>
                    </a:cubicBezTo>
                    <a:cubicBezTo>
                      <a:pt x="191" y="156"/>
                      <a:pt x="191" y="155"/>
                      <a:pt x="191" y="154"/>
                    </a:cubicBezTo>
                    <a:cubicBezTo>
                      <a:pt x="192" y="154"/>
                      <a:pt x="192" y="155"/>
                      <a:pt x="192" y="155"/>
                    </a:cubicBezTo>
                    <a:cubicBezTo>
                      <a:pt x="193" y="156"/>
                      <a:pt x="194" y="157"/>
                      <a:pt x="196" y="158"/>
                    </a:cubicBezTo>
                    <a:cubicBezTo>
                      <a:pt x="197" y="158"/>
                      <a:pt x="197" y="158"/>
                      <a:pt x="198" y="158"/>
                    </a:cubicBezTo>
                    <a:cubicBezTo>
                      <a:pt x="200" y="158"/>
                      <a:pt x="201" y="158"/>
                      <a:pt x="201" y="157"/>
                    </a:cubicBezTo>
                    <a:cubicBezTo>
                      <a:pt x="201" y="157"/>
                      <a:pt x="202" y="157"/>
                      <a:pt x="202" y="157"/>
                    </a:cubicBezTo>
                    <a:cubicBezTo>
                      <a:pt x="202" y="157"/>
                      <a:pt x="202" y="158"/>
                      <a:pt x="202" y="158"/>
                    </a:cubicBezTo>
                    <a:cubicBezTo>
                      <a:pt x="203" y="159"/>
                      <a:pt x="204" y="161"/>
                      <a:pt x="207" y="161"/>
                    </a:cubicBezTo>
                    <a:cubicBezTo>
                      <a:pt x="207" y="161"/>
                      <a:pt x="208" y="161"/>
                      <a:pt x="208" y="161"/>
                    </a:cubicBezTo>
                    <a:cubicBezTo>
                      <a:pt x="211" y="160"/>
                      <a:pt x="213" y="158"/>
                      <a:pt x="214" y="154"/>
                    </a:cubicBezTo>
                    <a:cubicBezTo>
                      <a:pt x="215" y="150"/>
                      <a:pt x="215" y="145"/>
                      <a:pt x="212" y="14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4" name="Freeform 21"/>
              <p:cNvSpPr/>
              <p:nvPr/>
            </p:nvSpPr>
            <p:spPr bwMode="auto">
              <a:xfrm>
                <a:off x="2342" y="975"/>
                <a:ext cx="88" cy="101"/>
              </a:xfrm>
              <a:custGeom>
                <a:avLst/>
                <a:gdLst>
                  <a:gd name="T0" fmla="*/ 18 w 33"/>
                  <a:gd name="T1" fmla="*/ 1 h 38"/>
                  <a:gd name="T2" fmla="*/ 11 w 33"/>
                  <a:gd name="T3" fmla="*/ 0 h 38"/>
                  <a:gd name="T4" fmla="*/ 5 w 33"/>
                  <a:gd name="T5" fmla="*/ 1 h 38"/>
                  <a:gd name="T6" fmla="*/ 1 w 33"/>
                  <a:gd name="T7" fmla="*/ 12 h 38"/>
                  <a:gd name="T8" fmla="*/ 3 w 33"/>
                  <a:gd name="T9" fmla="*/ 16 h 38"/>
                  <a:gd name="T10" fmla="*/ 4 w 33"/>
                  <a:gd name="T11" fmla="*/ 17 h 38"/>
                  <a:gd name="T12" fmla="*/ 5 w 33"/>
                  <a:gd name="T13" fmla="*/ 18 h 38"/>
                  <a:gd name="T14" fmla="*/ 9 w 33"/>
                  <a:gd name="T15" fmla="*/ 26 h 38"/>
                  <a:gd name="T16" fmla="*/ 18 w 33"/>
                  <a:gd name="T17" fmla="*/ 38 h 38"/>
                  <a:gd name="T18" fmla="*/ 24 w 33"/>
                  <a:gd name="T19" fmla="*/ 35 h 38"/>
                  <a:gd name="T20" fmla="*/ 32 w 33"/>
                  <a:gd name="T21" fmla="*/ 15 h 38"/>
                  <a:gd name="T22" fmla="*/ 18 w 33"/>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8">
                    <a:moveTo>
                      <a:pt x="18" y="1"/>
                    </a:moveTo>
                    <a:cubicBezTo>
                      <a:pt x="15" y="1"/>
                      <a:pt x="13" y="0"/>
                      <a:pt x="11" y="0"/>
                    </a:cubicBezTo>
                    <a:cubicBezTo>
                      <a:pt x="9" y="0"/>
                      <a:pt x="7" y="1"/>
                      <a:pt x="5" y="1"/>
                    </a:cubicBezTo>
                    <a:cubicBezTo>
                      <a:pt x="2" y="3"/>
                      <a:pt x="0" y="7"/>
                      <a:pt x="1" y="12"/>
                    </a:cubicBezTo>
                    <a:cubicBezTo>
                      <a:pt x="2" y="13"/>
                      <a:pt x="3" y="15"/>
                      <a:pt x="3" y="16"/>
                    </a:cubicBezTo>
                    <a:cubicBezTo>
                      <a:pt x="3" y="16"/>
                      <a:pt x="4" y="16"/>
                      <a:pt x="4" y="17"/>
                    </a:cubicBezTo>
                    <a:cubicBezTo>
                      <a:pt x="5" y="18"/>
                      <a:pt x="5" y="18"/>
                      <a:pt x="5" y="18"/>
                    </a:cubicBezTo>
                    <a:cubicBezTo>
                      <a:pt x="6" y="21"/>
                      <a:pt x="8" y="23"/>
                      <a:pt x="9" y="26"/>
                    </a:cubicBezTo>
                    <a:cubicBezTo>
                      <a:pt x="10" y="30"/>
                      <a:pt x="12" y="38"/>
                      <a:pt x="18" y="38"/>
                    </a:cubicBezTo>
                    <a:cubicBezTo>
                      <a:pt x="20" y="38"/>
                      <a:pt x="22" y="37"/>
                      <a:pt x="24" y="35"/>
                    </a:cubicBezTo>
                    <a:cubicBezTo>
                      <a:pt x="27" y="31"/>
                      <a:pt x="33" y="22"/>
                      <a:pt x="32" y="15"/>
                    </a:cubicBezTo>
                    <a:cubicBezTo>
                      <a:pt x="31" y="8"/>
                      <a:pt x="24" y="3"/>
                      <a:pt x="18" y="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5" name="Freeform 22"/>
              <p:cNvSpPr/>
              <p:nvPr/>
            </p:nvSpPr>
            <p:spPr bwMode="auto">
              <a:xfrm>
                <a:off x="2313" y="970"/>
                <a:ext cx="21" cy="32"/>
              </a:xfrm>
              <a:custGeom>
                <a:avLst/>
                <a:gdLst>
                  <a:gd name="T0" fmla="*/ 5 w 8"/>
                  <a:gd name="T1" fmla="*/ 3 h 12"/>
                  <a:gd name="T2" fmla="*/ 5 w 8"/>
                  <a:gd name="T3" fmla="*/ 3 h 12"/>
                  <a:gd name="T4" fmla="*/ 5 w 8"/>
                  <a:gd name="T5" fmla="*/ 0 h 12"/>
                  <a:gd name="T6" fmla="*/ 0 w 8"/>
                  <a:gd name="T7" fmla="*/ 6 h 12"/>
                  <a:gd name="T8" fmla="*/ 3 w 8"/>
                  <a:gd name="T9" fmla="*/ 6 h 12"/>
                  <a:gd name="T10" fmla="*/ 3 w 8"/>
                  <a:gd name="T11" fmla="*/ 6 h 12"/>
                  <a:gd name="T12" fmla="*/ 0 w 8"/>
                  <a:gd name="T13" fmla="*/ 6 h 12"/>
                  <a:gd name="T14" fmla="*/ 1 w 8"/>
                  <a:gd name="T15" fmla="*/ 10 h 12"/>
                  <a:gd name="T16" fmla="*/ 5 w 8"/>
                  <a:gd name="T17" fmla="*/ 12 h 12"/>
                  <a:gd name="T18" fmla="*/ 5 w 8"/>
                  <a:gd name="T19" fmla="*/ 9 h 12"/>
                  <a:gd name="T20" fmla="*/ 7 w 8"/>
                  <a:gd name="T21" fmla="*/ 8 h 12"/>
                  <a:gd name="T22" fmla="*/ 5 w 8"/>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5" y="3"/>
                    </a:moveTo>
                    <a:cubicBezTo>
                      <a:pt x="5" y="3"/>
                      <a:pt x="5" y="3"/>
                      <a:pt x="5" y="3"/>
                    </a:cubicBezTo>
                    <a:cubicBezTo>
                      <a:pt x="5" y="0"/>
                      <a:pt x="5" y="0"/>
                      <a:pt x="5" y="0"/>
                    </a:cubicBezTo>
                    <a:cubicBezTo>
                      <a:pt x="2" y="0"/>
                      <a:pt x="0" y="3"/>
                      <a:pt x="0" y="6"/>
                    </a:cubicBezTo>
                    <a:cubicBezTo>
                      <a:pt x="3" y="6"/>
                      <a:pt x="3" y="6"/>
                      <a:pt x="3" y="6"/>
                    </a:cubicBezTo>
                    <a:cubicBezTo>
                      <a:pt x="3" y="6"/>
                      <a:pt x="3" y="6"/>
                      <a:pt x="3" y="6"/>
                    </a:cubicBezTo>
                    <a:cubicBezTo>
                      <a:pt x="0" y="6"/>
                      <a:pt x="0" y="6"/>
                      <a:pt x="0" y="6"/>
                    </a:cubicBezTo>
                    <a:cubicBezTo>
                      <a:pt x="0" y="7"/>
                      <a:pt x="0" y="8"/>
                      <a:pt x="1" y="10"/>
                    </a:cubicBezTo>
                    <a:cubicBezTo>
                      <a:pt x="2" y="11"/>
                      <a:pt x="3" y="12"/>
                      <a:pt x="5" y="12"/>
                    </a:cubicBezTo>
                    <a:cubicBezTo>
                      <a:pt x="5" y="9"/>
                      <a:pt x="5" y="9"/>
                      <a:pt x="5" y="9"/>
                    </a:cubicBezTo>
                    <a:cubicBezTo>
                      <a:pt x="6" y="9"/>
                      <a:pt x="6" y="9"/>
                      <a:pt x="7" y="8"/>
                    </a:cubicBezTo>
                    <a:cubicBezTo>
                      <a:pt x="8" y="6"/>
                      <a:pt x="8" y="4"/>
                      <a:pt x="5" y="3"/>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6" name="Freeform 23"/>
              <p:cNvSpPr/>
              <p:nvPr/>
            </p:nvSpPr>
            <p:spPr bwMode="auto">
              <a:xfrm>
                <a:off x="2440" y="1491"/>
                <a:ext cx="40" cy="47"/>
              </a:xfrm>
              <a:custGeom>
                <a:avLst/>
                <a:gdLst>
                  <a:gd name="T0" fmla="*/ 9 w 15"/>
                  <a:gd name="T1" fmla="*/ 0 h 18"/>
                  <a:gd name="T2" fmla="*/ 5 w 15"/>
                  <a:gd name="T3" fmla="*/ 1 h 18"/>
                  <a:gd name="T4" fmla="*/ 0 w 15"/>
                  <a:gd name="T5" fmla="*/ 11 h 18"/>
                  <a:gd name="T6" fmla="*/ 3 w 15"/>
                  <a:gd name="T7" fmla="*/ 17 h 18"/>
                  <a:gd name="T8" fmla="*/ 6 w 15"/>
                  <a:gd name="T9" fmla="*/ 18 h 18"/>
                  <a:gd name="T10" fmla="*/ 12 w 15"/>
                  <a:gd name="T11" fmla="*/ 13 h 18"/>
                  <a:gd name="T12" fmla="*/ 12 w 15"/>
                  <a:gd name="T13" fmla="*/ 12 h 18"/>
                  <a:gd name="T14" fmla="*/ 13 w 15"/>
                  <a:gd name="T15" fmla="*/ 3 h 18"/>
                  <a:gd name="T16" fmla="*/ 9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9" y="0"/>
                    </a:moveTo>
                    <a:cubicBezTo>
                      <a:pt x="8" y="0"/>
                      <a:pt x="7" y="1"/>
                      <a:pt x="5" y="1"/>
                    </a:cubicBezTo>
                    <a:cubicBezTo>
                      <a:pt x="2" y="3"/>
                      <a:pt x="0" y="8"/>
                      <a:pt x="0" y="11"/>
                    </a:cubicBezTo>
                    <a:cubicBezTo>
                      <a:pt x="0" y="15"/>
                      <a:pt x="2" y="16"/>
                      <a:pt x="3" y="17"/>
                    </a:cubicBezTo>
                    <a:cubicBezTo>
                      <a:pt x="4" y="17"/>
                      <a:pt x="5" y="18"/>
                      <a:pt x="6" y="18"/>
                    </a:cubicBezTo>
                    <a:cubicBezTo>
                      <a:pt x="9" y="18"/>
                      <a:pt x="11" y="14"/>
                      <a:pt x="12" y="13"/>
                    </a:cubicBezTo>
                    <a:cubicBezTo>
                      <a:pt x="12" y="12"/>
                      <a:pt x="12" y="12"/>
                      <a:pt x="12" y="12"/>
                    </a:cubicBezTo>
                    <a:cubicBezTo>
                      <a:pt x="14" y="9"/>
                      <a:pt x="15" y="6"/>
                      <a:pt x="13" y="3"/>
                    </a:cubicBezTo>
                    <a:cubicBezTo>
                      <a:pt x="12" y="1"/>
                      <a:pt x="11" y="0"/>
                      <a:pt x="9"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7" name="Freeform 24"/>
              <p:cNvSpPr/>
              <p:nvPr/>
            </p:nvSpPr>
            <p:spPr bwMode="auto">
              <a:xfrm>
                <a:off x="2462" y="1318"/>
                <a:ext cx="48" cy="45"/>
              </a:xfrm>
              <a:custGeom>
                <a:avLst/>
                <a:gdLst>
                  <a:gd name="T0" fmla="*/ 10 w 18"/>
                  <a:gd name="T1" fmla="*/ 1 h 17"/>
                  <a:gd name="T2" fmla="*/ 7 w 18"/>
                  <a:gd name="T3" fmla="*/ 0 h 17"/>
                  <a:gd name="T4" fmla="*/ 3 w 18"/>
                  <a:gd name="T5" fmla="*/ 2 h 17"/>
                  <a:gd name="T6" fmla="*/ 5 w 18"/>
                  <a:gd name="T7" fmla="*/ 12 h 17"/>
                  <a:gd name="T8" fmla="*/ 5 w 18"/>
                  <a:gd name="T9" fmla="*/ 13 h 17"/>
                  <a:gd name="T10" fmla="*/ 11 w 18"/>
                  <a:gd name="T11" fmla="*/ 17 h 17"/>
                  <a:gd name="T12" fmla="*/ 11 w 18"/>
                  <a:gd name="T13" fmla="*/ 17 h 17"/>
                  <a:gd name="T14" fmla="*/ 16 w 18"/>
                  <a:gd name="T15" fmla="*/ 13 h 17"/>
                  <a:gd name="T16" fmla="*/ 10 w 18"/>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0" y="1"/>
                    </a:moveTo>
                    <a:cubicBezTo>
                      <a:pt x="9" y="0"/>
                      <a:pt x="8" y="0"/>
                      <a:pt x="7" y="0"/>
                    </a:cubicBezTo>
                    <a:cubicBezTo>
                      <a:pt x="5" y="0"/>
                      <a:pt x="4" y="1"/>
                      <a:pt x="3" y="2"/>
                    </a:cubicBezTo>
                    <a:cubicBezTo>
                      <a:pt x="0" y="6"/>
                      <a:pt x="3" y="10"/>
                      <a:pt x="5" y="12"/>
                    </a:cubicBezTo>
                    <a:cubicBezTo>
                      <a:pt x="5" y="13"/>
                      <a:pt x="5" y="13"/>
                      <a:pt x="5" y="13"/>
                    </a:cubicBezTo>
                    <a:cubicBezTo>
                      <a:pt x="6" y="14"/>
                      <a:pt x="8" y="17"/>
                      <a:pt x="11" y="17"/>
                    </a:cubicBezTo>
                    <a:cubicBezTo>
                      <a:pt x="11" y="17"/>
                      <a:pt x="11" y="17"/>
                      <a:pt x="11" y="17"/>
                    </a:cubicBezTo>
                    <a:cubicBezTo>
                      <a:pt x="12" y="17"/>
                      <a:pt x="15" y="16"/>
                      <a:pt x="16" y="13"/>
                    </a:cubicBezTo>
                    <a:cubicBezTo>
                      <a:pt x="18" y="8"/>
                      <a:pt x="15" y="2"/>
                      <a:pt x="10" y="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8" name="Freeform 25"/>
              <p:cNvSpPr/>
              <p:nvPr/>
            </p:nvSpPr>
            <p:spPr bwMode="auto">
              <a:xfrm>
                <a:off x="2276" y="1501"/>
                <a:ext cx="37" cy="40"/>
              </a:xfrm>
              <a:custGeom>
                <a:avLst/>
                <a:gdLst>
                  <a:gd name="T0" fmla="*/ 6 w 14"/>
                  <a:gd name="T1" fmla="*/ 0 h 15"/>
                  <a:gd name="T2" fmla="*/ 0 w 14"/>
                  <a:gd name="T3" fmla="*/ 5 h 15"/>
                  <a:gd name="T4" fmla="*/ 3 w 14"/>
                  <a:gd name="T5" fmla="*/ 11 h 15"/>
                  <a:gd name="T6" fmla="*/ 3 w 14"/>
                  <a:gd name="T7" fmla="*/ 11 h 15"/>
                  <a:gd name="T8" fmla="*/ 8 w 14"/>
                  <a:gd name="T9" fmla="*/ 15 h 15"/>
                  <a:gd name="T10" fmla="*/ 8 w 14"/>
                  <a:gd name="T11" fmla="*/ 15 h 15"/>
                  <a:gd name="T12" fmla="*/ 13 w 14"/>
                  <a:gd name="T13" fmla="*/ 13 h 15"/>
                  <a:gd name="T14" fmla="*/ 13 w 14"/>
                  <a:gd name="T15" fmla="*/ 5 h 15"/>
                  <a:gd name="T16" fmla="*/ 6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6" y="0"/>
                    </a:moveTo>
                    <a:cubicBezTo>
                      <a:pt x="3" y="0"/>
                      <a:pt x="1" y="2"/>
                      <a:pt x="0" y="5"/>
                    </a:cubicBezTo>
                    <a:cubicBezTo>
                      <a:pt x="0" y="7"/>
                      <a:pt x="0" y="9"/>
                      <a:pt x="3" y="11"/>
                    </a:cubicBezTo>
                    <a:cubicBezTo>
                      <a:pt x="3" y="11"/>
                      <a:pt x="3" y="11"/>
                      <a:pt x="3" y="11"/>
                    </a:cubicBezTo>
                    <a:cubicBezTo>
                      <a:pt x="4" y="15"/>
                      <a:pt x="7" y="15"/>
                      <a:pt x="8" y="15"/>
                    </a:cubicBezTo>
                    <a:cubicBezTo>
                      <a:pt x="8" y="15"/>
                      <a:pt x="8" y="15"/>
                      <a:pt x="8" y="15"/>
                    </a:cubicBezTo>
                    <a:cubicBezTo>
                      <a:pt x="10" y="15"/>
                      <a:pt x="11" y="14"/>
                      <a:pt x="13" y="13"/>
                    </a:cubicBezTo>
                    <a:cubicBezTo>
                      <a:pt x="14" y="10"/>
                      <a:pt x="14" y="7"/>
                      <a:pt x="13" y="5"/>
                    </a:cubicBezTo>
                    <a:cubicBezTo>
                      <a:pt x="12" y="2"/>
                      <a:pt x="9" y="0"/>
                      <a:pt x="6"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9" name="Freeform 26"/>
              <p:cNvSpPr/>
              <p:nvPr/>
            </p:nvSpPr>
            <p:spPr bwMode="auto">
              <a:xfrm>
                <a:off x="2379" y="1509"/>
                <a:ext cx="38" cy="35"/>
              </a:xfrm>
              <a:custGeom>
                <a:avLst/>
                <a:gdLst>
                  <a:gd name="T0" fmla="*/ 8 w 14"/>
                  <a:gd name="T1" fmla="*/ 0 h 13"/>
                  <a:gd name="T2" fmla="*/ 1 w 14"/>
                  <a:gd name="T3" fmla="*/ 4 h 13"/>
                  <a:gd name="T4" fmla="*/ 0 w 14"/>
                  <a:gd name="T5" fmla="*/ 9 h 13"/>
                  <a:gd name="T6" fmla="*/ 3 w 14"/>
                  <a:gd name="T7" fmla="*/ 13 h 13"/>
                  <a:gd name="T8" fmla="*/ 6 w 14"/>
                  <a:gd name="T9" fmla="*/ 13 h 13"/>
                  <a:gd name="T10" fmla="*/ 13 w 14"/>
                  <a:gd name="T11" fmla="*/ 10 h 13"/>
                  <a:gd name="T12" fmla="*/ 13 w 14"/>
                  <a:gd name="T13" fmla="*/ 3 h 13"/>
                  <a:gd name="T14" fmla="*/ 8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0"/>
                    </a:moveTo>
                    <a:cubicBezTo>
                      <a:pt x="5" y="0"/>
                      <a:pt x="2" y="1"/>
                      <a:pt x="1" y="4"/>
                    </a:cubicBezTo>
                    <a:cubicBezTo>
                      <a:pt x="0" y="6"/>
                      <a:pt x="0" y="8"/>
                      <a:pt x="0" y="9"/>
                    </a:cubicBezTo>
                    <a:cubicBezTo>
                      <a:pt x="1" y="10"/>
                      <a:pt x="1" y="12"/>
                      <a:pt x="3" y="13"/>
                    </a:cubicBezTo>
                    <a:cubicBezTo>
                      <a:pt x="4" y="13"/>
                      <a:pt x="5" y="13"/>
                      <a:pt x="6" y="13"/>
                    </a:cubicBezTo>
                    <a:cubicBezTo>
                      <a:pt x="8" y="13"/>
                      <a:pt x="11" y="12"/>
                      <a:pt x="13" y="10"/>
                    </a:cubicBezTo>
                    <a:cubicBezTo>
                      <a:pt x="14" y="8"/>
                      <a:pt x="14" y="5"/>
                      <a:pt x="13" y="3"/>
                    </a:cubicBezTo>
                    <a:cubicBezTo>
                      <a:pt x="13" y="1"/>
                      <a:pt x="10" y="0"/>
                      <a:pt x="8"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0" name="Freeform 27"/>
              <p:cNvSpPr>
                <a:spLocks noEditPoints="1"/>
              </p:cNvSpPr>
              <p:nvPr/>
            </p:nvSpPr>
            <p:spPr bwMode="auto">
              <a:xfrm>
                <a:off x="1699" y="988"/>
                <a:ext cx="2293" cy="1454"/>
              </a:xfrm>
              <a:custGeom>
                <a:avLst/>
                <a:gdLst>
                  <a:gd name="T0" fmla="*/ 834 w 863"/>
                  <a:gd name="T1" fmla="*/ 311 h 547"/>
                  <a:gd name="T2" fmla="*/ 792 w 863"/>
                  <a:gd name="T3" fmla="*/ 284 h 547"/>
                  <a:gd name="T4" fmla="*/ 774 w 863"/>
                  <a:gd name="T5" fmla="*/ 241 h 547"/>
                  <a:gd name="T6" fmla="*/ 848 w 863"/>
                  <a:gd name="T7" fmla="*/ 263 h 547"/>
                  <a:gd name="T8" fmla="*/ 847 w 863"/>
                  <a:gd name="T9" fmla="*/ 195 h 547"/>
                  <a:gd name="T10" fmla="*/ 790 w 863"/>
                  <a:gd name="T11" fmla="*/ 178 h 547"/>
                  <a:gd name="T12" fmla="*/ 735 w 863"/>
                  <a:gd name="T13" fmla="*/ 169 h 547"/>
                  <a:gd name="T14" fmla="*/ 725 w 863"/>
                  <a:gd name="T15" fmla="*/ 129 h 547"/>
                  <a:gd name="T16" fmla="*/ 689 w 863"/>
                  <a:gd name="T17" fmla="*/ 93 h 547"/>
                  <a:gd name="T18" fmla="*/ 665 w 863"/>
                  <a:gd name="T19" fmla="*/ 87 h 547"/>
                  <a:gd name="T20" fmla="*/ 614 w 863"/>
                  <a:gd name="T21" fmla="*/ 63 h 547"/>
                  <a:gd name="T22" fmla="*/ 550 w 863"/>
                  <a:gd name="T23" fmla="*/ 63 h 547"/>
                  <a:gd name="T24" fmla="*/ 523 w 863"/>
                  <a:gd name="T25" fmla="*/ 14 h 547"/>
                  <a:gd name="T26" fmla="*/ 480 w 863"/>
                  <a:gd name="T27" fmla="*/ 95 h 547"/>
                  <a:gd name="T28" fmla="*/ 467 w 863"/>
                  <a:gd name="T29" fmla="*/ 13 h 547"/>
                  <a:gd name="T30" fmla="*/ 446 w 863"/>
                  <a:gd name="T31" fmla="*/ 151 h 547"/>
                  <a:gd name="T32" fmla="*/ 494 w 863"/>
                  <a:gd name="T33" fmla="*/ 169 h 547"/>
                  <a:gd name="T34" fmla="*/ 483 w 863"/>
                  <a:gd name="T35" fmla="*/ 244 h 547"/>
                  <a:gd name="T36" fmla="*/ 462 w 863"/>
                  <a:gd name="T37" fmla="*/ 226 h 547"/>
                  <a:gd name="T38" fmla="*/ 428 w 863"/>
                  <a:gd name="T39" fmla="*/ 227 h 547"/>
                  <a:gd name="T40" fmla="*/ 397 w 863"/>
                  <a:gd name="T41" fmla="*/ 176 h 547"/>
                  <a:gd name="T42" fmla="*/ 394 w 863"/>
                  <a:gd name="T43" fmla="*/ 112 h 547"/>
                  <a:gd name="T44" fmla="*/ 424 w 863"/>
                  <a:gd name="T45" fmla="*/ 35 h 547"/>
                  <a:gd name="T46" fmla="*/ 364 w 863"/>
                  <a:gd name="T47" fmla="*/ 58 h 547"/>
                  <a:gd name="T48" fmla="*/ 346 w 863"/>
                  <a:gd name="T49" fmla="*/ 121 h 547"/>
                  <a:gd name="T50" fmla="*/ 368 w 863"/>
                  <a:gd name="T51" fmla="*/ 186 h 547"/>
                  <a:gd name="T52" fmla="*/ 376 w 863"/>
                  <a:gd name="T53" fmla="*/ 219 h 547"/>
                  <a:gd name="T54" fmla="*/ 348 w 863"/>
                  <a:gd name="T55" fmla="*/ 269 h 547"/>
                  <a:gd name="T56" fmla="*/ 338 w 863"/>
                  <a:gd name="T57" fmla="*/ 226 h 547"/>
                  <a:gd name="T58" fmla="*/ 315 w 863"/>
                  <a:gd name="T59" fmla="*/ 242 h 547"/>
                  <a:gd name="T60" fmla="*/ 293 w 863"/>
                  <a:gd name="T61" fmla="*/ 239 h 547"/>
                  <a:gd name="T62" fmla="*/ 246 w 863"/>
                  <a:gd name="T63" fmla="*/ 229 h 547"/>
                  <a:gd name="T64" fmla="*/ 205 w 863"/>
                  <a:gd name="T65" fmla="*/ 179 h 547"/>
                  <a:gd name="T66" fmla="*/ 188 w 863"/>
                  <a:gd name="T67" fmla="*/ 204 h 547"/>
                  <a:gd name="T68" fmla="*/ 162 w 863"/>
                  <a:gd name="T69" fmla="*/ 247 h 547"/>
                  <a:gd name="T70" fmla="*/ 132 w 863"/>
                  <a:gd name="T71" fmla="*/ 198 h 547"/>
                  <a:gd name="T72" fmla="*/ 81 w 863"/>
                  <a:gd name="T73" fmla="*/ 180 h 547"/>
                  <a:gd name="T74" fmla="*/ 71 w 863"/>
                  <a:gd name="T75" fmla="*/ 129 h 547"/>
                  <a:gd name="T76" fmla="*/ 339 w 863"/>
                  <a:gd name="T77" fmla="*/ 547 h 547"/>
                  <a:gd name="T78" fmla="*/ 370 w 863"/>
                  <a:gd name="T79" fmla="*/ 480 h 547"/>
                  <a:gd name="T80" fmla="*/ 403 w 863"/>
                  <a:gd name="T81" fmla="*/ 448 h 547"/>
                  <a:gd name="T82" fmla="*/ 466 w 863"/>
                  <a:gd name="T83" fmla="*/ 385 h 547"/>
                  <a:gd name="T84" fmla="*/ 489 w 863"/>
                  <a:gd name="T85" fmla="*/ 308 h 547"/>
                  <a:gd name="T86" fmla="*/ 526 w 863"/>
                  <a:gd name="T87" fmla="*/ 303 h 547"/>
                  <a:gd name="T88" fmla="*/ 552 w 863"/>
                  <a:gd name="T89" fmla="*/ 244 h 547"/>
                  <a:gd name="T90" fmla="*/ 538 w 863"/>
                  <a:gd name="T91" fmla="*/ 185 h 547"/>
                  <a:gd name="T92" fmla="*/ 531 w 863"/>
                  <a:gd name="T93" fmla="*/ 170 h 547"/>
                  <a:gd name="T94" fmla="*/ 595 w 863"/>
                  <a:gd name="T95" fmla="*/ 161 h 547"/>
                  <a:gd name="T96" fmla="*/ 613 w 863"/>
                  <a:gd name="T97" fmla="*/ 200 h 547"/>
                  <a:gd name="T98" fmla="*/ 671 w 863"/>
                  <a:gd name="T99" fmla="*/ 215 h 547"/>
                  <a:gd name="T100" fmla="*/ 675 w 863"/>
                  <a:gd name="T101" fmla="*/ 310 h 547"/>
                  <a:gd name="T102" fmla="*/ 621 w 863"/>
                  <a:gd name="T103" fmla="*/ 342 h 547"/>
                  <a:gd name="T104" fmla="*/ 685 w 863"/>
                  <a:gd name="T105" fmla="*/ 353 h 547"/>
                  <a:gd name="T106" fmla="*/ 728 w 863"/>
                  <a:gd name="T107" fmla="*/ 369 h 547"/>
                  <a:gd name="T108" fmla="*/ 776 w 863"/>
                  <a:gd name="T109" fmla="*/ 396 h 547"/>
                  <a:gd name="T110" fmla="*/ 837 w 863"/>
                  <a:gd name="T111" fmla="*/ 378 h 547"/>
                  <a:gd name="T112" fmla="*/ 825 w 863"/>
                  <a:gd name="T113" fmla="*/ 361 h 547"/>
                  <a:gd name="T114" fmla="*/ 493 w 863"/>
                  <a:gd name="T115" fmla="*/ 121 h 547"/>
                  <a:gd name="T116" fmla="*/ 457 w 863"/>
                  <a:gd name="T117" fmla="*/ 345 h 547"/>
                  <a:gd name="T118" fmla="*/ 573 w 863"/>
                  <a:gd name="T119" fmla="*/ 14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3" h="547">
                    <a:moveTo>
                      <a:pt x="862" y="359"/>
                    </a:moveTo>
                    <a:cubicBezTo>
                      <a:pt x="863" y="356"/>
                      <a:pt x="863" y="352"/>
                      <a:pt x="862" y="349"/>
                    </a:cubicBezTo>
                    <a:cubicBezTo>
                      <a:pt x="860" y="347"/>
                      <a:pt x="859" y="344"/>
                      <a:pt x="856" y="342"/>
                    </a:cubicBezTo>
                    <a:cubicBezTo>
                      <a:pt x="856" y="342"/>
                      <a:pt x="855" y="342"/>
                      <a:pt x="855" y="341"/>
                    </a:cubicBezTo>
                    <a:cubicBezTo>
                      <a:pt x="855" y="341"/>
                      <a:pt x="854" y="341"/>
                      <a:pt x="854" y="340"/>
                    </a:cubicBezTo>
                    <a:cubicBezTo>
                      <a:pt x="854" y="340"/>
                      <a:pt x="855" y="339"/>
                      <a:pt x="856" y="339"/>
                    </a:cubicBezTo>
                    <a:cubicBezTo>
                      <a:pt x="858" y="335"/>
                      <a:pt x="858" y="330"/>
                      <a:pt x="854" y="326"/>
                    </a:cubicBezTo>
                    <a:cubicBezTo>
                      <a:pt x="853" y="324"/>
                      <a:pt x="851" y="324"/>
                      <a:pt x="849" y="323"/>
                    </a:cubicBezTo>
                    <a:cubicBezTo>
                      <a:pt x="848" y="323"/>
                      <a:pt x="847" y="323"/>
                      <a:pt x="847" y="323"/>
                    </a:cubicBezTo>
                    <a:cubicBezTo>
                      <a:pt x="847" y="322"/>
                      <a:pt x="847" y="322"/>
                      <a:pt x="847" y="321"/>
                    </a:cubicBezTo>
                    <a:cubicBezTo>
                      <a:pt x="847" y="320"/>
                      <a:pt x="847" y="318"/>
                      <a:pt x="846" y="316"/>
                    </a:cubicBezTo>
                    <a:cubicBezTo>
                      <a:pt x="845" y="315"/>
                      <a:pt x="842" y="315"/>
                      <a:pt x="841" y="315"/>
                    </a:cubicBezTo>
                    <a:cubicBezTo>
                      <a:pt x="841" y="315"/>
                      <a:pt x="841" y="315"/>
                      <a:pt x="841" y="315"/>
                    </a:cubicBezTo>
                    <a:cubicBezTo>
                      <a:pt x="840" y="315"/>
                      <a:pt x="839" y="315"/>
                      <a:pt x="839" y="315"/>
                    </a:cubicBezTo>
                    <a:cubicBezTo>
                      <a:pt x="838" y="315"/>
                      <a:pt x="838" y="315"/>
                      <a:pt x="838" y="315"/>
                    </a:cubicBezTo>
                    <a:cubicBezTo>
                      <a:pt x="838" y="315"/>
                      <a:pt x="838" y="315"/>
                      <a:pt x="838" y="315"/>
                    </a:cubicBezTo>
                    <a:cubicBezTo>
                      <a:pt x="837" y="315"/>
                      <a:pt x="837" y="314"/>
                      <a:pt x="837" y="313"/>
                    </a:cubicBezTo>
                    <a:cubicBezTo>
                      <a:pt x="836" y="313"/>
                      <a:pt x="835" y="312"/>
                      <a:pt x="834" y="311"/>
                    </a:cubicBezTo>
                    <a:cubicBezTo>
                      <a:pt x="834" y="310"/>
                      <a:pt x="833" y="310"/>
                      <a:pt x="833" y="310"/>
                    </a:cubicBezTo>
                    <a:cubicBezTo>
                      <a:pt x="833" y="310"/>
                      <a:pt x="833" y="310"/>
                      <a:pt x="833" y="310"/>
                    </a:cubicBezTo>
                    <a:cubicBezTo>
                      <a:pt x="833" y="309"/>
                      <a:pt x="834" y="307"/>
                      <a:pt x="834" y="306"/>
                    </a:cubicBezTo>
                    <a:cubicBezTo>
                      <a:pt x="836" y="303"/>
                      <a:pt x="836" y="303"/>
                      <a:pt x="836" y="303"/>
                    </a:cubicBezTo>
                    <a:cubicBezTo>
                      <a:pt x="833" y="302"/>
                      <a:pt x="833" y="302"/>
                      <a:pt x="833" y="302"/>
                    </a:cubicBezTo>
                    <a:cubicBezTo>
                      <a:pt x="831" y="301"/>
                      <a:pt x="830" y="301"/>
                      <a:pt x="829" y="301"/>
                    </a:cubicBezTo>
                    <a:cubicBezTo>
                      <a:pt x="828" y="301"/>
                      <a:pt x="826" y="301"/>
                      <a:pt x="826" y="301"/>
                    </a:cubicBezTo>
                    <a:cubicBezTo>
                      <a:pt x="825" y="301"/>
                      <a:pt x="824" y="301"/>
                      <a:pt x="824" y="301"/>
                    </a:cubicBezTo>
                    <a:cubicBezTo>
                      <a:pt x="824" y="300"/>
                      <a:pt x="824" y="299"/>
                      <a:pt x="824" y="299"/>
                    </a:cubicBezTo>
                    <a:cubicBezTo>
                      <a:pt x="824" y="297"/>
                      <a:pt x="823" y="292"/>
                      <a:pt x="817" y="292"/>
                    </a:cubicBezTo>
                    <a:cubicBezTo>
                      <a:pt x="815" y="292"/>
                      <a:pt x="813" y="293"/>
                      <a:pt x="812" y="294"/>
                    </a:cubicBezTo>
                    <a:cubicBezTo>
                      <a:pt x="811" y="294"/>
                      <a:pt x="810" y="295"/>
                      <a:pt x="810" y="295"/>
                    </a:cubicBezTo>
                    <a:cubicBezTo>
                      <a:pt x="810" y="295"/>
                      <a:pt x="809" y="294"/>
                      <a:pt x="808" y="293"/>
                    </a:cubicBezTo>
                    <a:cubicBezTo>
                      <a:pt x="807" y="292"/>
                      <a:pt x="807" y="291"/>
                      <a:pt x="806" y="290"/>
                    </a:cubicBezTo>
                    <a:cubicBezTo>
                      <a:pt x="804" y="289"/>
                      <a:pt x="801" y="289"/>
                      <a:pt x="800" y="289"/>
                    </a:cubicBezTo>
                    <a:cubicBezTo>
                      <a:pt x="798" y="289"/>
                      <a:pt x="798" y="289"/>
                      <a:pt x="798" y="289"/>
                    </a:cubicBezTo>
                    <a:cubicBezTo>
                      <a:pt x="797" y="289"/>
                      <a:pt x="796" y="289"/>
                      <a:pt x="796" y="289"/>
                    </a:cubicBezTo>
                    <a:cubicBezTo>
                      <a:pt x="794" y="288"/>
                      <a:pt x="793" y="287"/>
                      <a:pt x="792" y="284"/>
                    </a:cubicBezTo>
                    <a:cubicBezTo>
                      <a:pt x="791" y="281"/>
                      <a:pt x="790" y="278"/>
                      <a:pt x="787" y="276"/>
                    </a:cubicBezTo>
                    <a:cubicBezTo>
                      <a:pt x="786" y="276"/>
                      <a:pt x="786" y="276"/>
                      <a:pt x="785" y="276"/>
                    </a:cubicBezTo>
                    <a:cubicBezTo>
                      <a:pt x="785" y="275"/>
                      <a:pt x="785" y="274"/>
                      <a:pt x="785" y="274"/>
                    </a:cubicBezTo>
                    <a:cubicBezTo>
                      <a:pt x="784" y="273"/>
                      <a:pt x="783" y="270"/>
                      <a:pt x="779" y="270"/>
                    </a:cubicBezTo>
                    <a:cubicBezTo>
                      <a:pt x="779" y="270"/>
                      <a:pt x="778" y="270"/>
                      <a:pt x="777" y="270"/>
                    </a:cubicBezTo>
                    <a:cubicBezTo>
                      <a:pt x="776" y="271"/>
                      <a:pt x="775" y="271"/>
                      <a:pt x="775" y="272"/>
                    </a:cubicBezTo>
                    <a:cubicBezTo>
                      <a:pt x="775" y="272"/>
                      <a:pt x="775" y="272"/>
                      <a:pt x="775" y="271"/>
                    </a:cubicBezTo>
                    <a:cubicBezTo>
                      <a:pt x="774" y="270"/>
                      <a:pt x="772" y="270"/>
                      <a:pt x="771" y="268"/>
                    </a:cubicBezTo>
                    <a:cubicBezTo>
                      <a:pt x="771" y="268"/>
                      <a:pt x="771" y="268"/>
                      <a:pt x="770" y="268"/>
                    </a:cubicBezTo>
                    <a:cubicBezTo>
                      <a:pt x="771" y="268"/>
                      <a:pt x="772" y="268"/>
                      <a:pt x="772" y="268"/>
                    </a:cubicBezTo>
                    <a:cubicBezTo>
                      <a:pt x="773" y="268"/>
                      <a:pt x="774" y="268"/>
                      <a:pt x="775" y="268"/>
                    </a:cubicBezTo>
                    <a:cubicBezTo>
                      <a:pt x="777" y="267"/>
                      <a:pt x="779" y="266"/>
                      <a:pt x="780" y="263"/>
                    </a:cubicBezTo>
                    <a:cubicBezTo>
                      <a:pt x="781" y="261"/>
                      <a:pt x="780" y="258"/>
                      <a:pt x="779" y="256"/>
                    </a:cubicBezTo>
                    <a:cubicBezTo>
                      <a:pt x="777" y="253"/>
                      <a:pt x="774" y="252"/>
                      <a:pt x="771" y="251"/>
                    </a:cubicBezTo>
                    <a:cubicBezTo>
                      <a:pt x="768" y="250"/>
                      <a:pt x="766" y="249"/>
                      <a:pt x="765" y="247"/>
                    </a:cubicBezTo>
                    <a:cubicBezTo>
                      <a:pt x="765" y="246"/>
                      <a:pt x="765" y="246"/>
                      <a:pt x="765" y="246"/>
                    </a:cubicBezTo>
                    <a:cubicBezTo>
                      <a:pt x="765" y="244"/>
                      <a:pt x="768" y="243"/>
                      <a:pt x="770" y="243"/>
                    </a:cubicBezTo>
                    <a:cubicBezTo>
                      <a:pt x="772" y="242"/>
                      <a:pt x="773" y="242"/>
                      <a:pt x="774" y="241"/>
                    </a:cubicBezTo>
                    <a:cubicBezTo>
                      <a:pt x="776" y="240"/>
                      <a:pt x="776" y="240"/>
                      <a:pt x="776" y="240"/>
                    </a:cubicBezTo>
                    <a:cubicBezTo>
                      <a:pt x="776" y="240"/>
                      <a:pt x="777" y="240"/>
                      <a:pt x="777" y="239"/>
                    </a:cubicBezTo>
                    <a:cubicBezTo>
                      <a:pt x="777" y="239"/>
                      <a:pt x="777" y="240"/>
                      <a:pt x="779" y="240"/>
                    </a:cubicBezTo>
                    <a:cubicBezTo>
                      <a:pt x="779" y="241"/>
                      <a:pt x="779" y="241"/>
                      <a:pt x="779" y="241"/>
                    </a:cubicBezTo>
                    <a:cubicBezTo>
                      <a:pt x="782" y="243"/>
                      <a:pt x="784" y="245"/>
                      <a:pt x="788" y="247"/>
                    </a:cubicBezTo>
                    <a:cubicBezTo>
                      <a:pt x="789" y="248"/>
                      <a:pt x="789" y="248"/>
                      <a:pt x="790" y="248"/>
                    </a:cubicBezTo>
                    <a:cubicBezTo>
                      <a:pt x="792" y="249"/>
                      <a:pt x="793" y="249"/>
                      <a:pt x="794" y="251"/>
                    </a:cubicBezTo>
                    <a:cubicBezTo>
                      <a:pt x="795" y="251"/>
                      <a:pt x="795" y="251"/>
                      <a:pt x="795" y="251"/>
                    </a:cubicBezTo>
                    <a:cubicBezTo>
                      <a:pt x="797" y="253"/>
                      <a:pt x="799" y="256"/>
                      <a:pt x="802" y="256"/>
                    </a:cubicBezTo>
                    <a:cubicBezTo>
                      <a:pt x="803" y="256"/>
                      <a:pt x="804" y="256"/>
                      <a:pt x="805" y="255"/>
                    </a:cubicBezTo>
                    <a:cubicBezTo>
                      <a:pt x="805" y="258"/>
                      <a:pt x="805" y="261"/>
                      <a:pt x="807" y="262"/>
                    </a:cubicBezTo>
                    <a:cubicBezTo>
                      <a:pt x="809" y="264"/>
                      <a:pt x="812" y="265"/>
                      <a:pt x="814" y="266"/>
                    </a:cubicBezTo>
                    <a:cubicBezTo>
                      <a:pt x="815" y="266"/>
                      <a:pt x="816" y="266"/>
                      <a:pt x="816" y="266"/>
                    </a:cubicBezTo>
                    <a:cubicBezTo>
                      <a:pt x="818" y="267"/>
                      <a:pt x="820" y="268"/>
                      <a:pt x="822" y="270"/>
                    </a:cubicBezTo>
                    <a:cubicBezTo>
                      <a:pt x="826" y="275"/>
                      <a:pt x="830" y="278"/>
                      <a:pt x="838" y="278"/>
                    </a:cubicBezTo>
                    <a:cubicBezTo>
                      <a:pt x="843" y="278"/>
                      <a:pt x="847" y="277"/>
                      <a:pt x="849" y="274"/>
                    </a:cubicBezTo>
                    <a:cubicBezTo>
                      <a:pt x="850" y="272"/>
                      <a:pt x="851" y="270"/>
                      <a:pt x="849" y="266"/>
                    </a:cubicBezTo>
                    <a:cubicBezTo>
                      <a:pt x="848" y="263"/>
                      <a:pt x="848" y="263"/>
                      <a:pt x="848" y="263"/>
                    </a:cubicBezTo>
                    <a:cubicBezTo>
                      <a:pt x="847" y="260"/>
                      <a:pt x="845" y="255"/>
                      <a:pt x="843" y="252"/>
                    </a:cubicBezTo>
                    <a:cubicBezTo>
                      <a:pt x="844" y="252"/>
                      <a:pt x="844" y="252"/>
                      <a:pt x="845" y="252"/>
                    </a:cubicBezTo>
                    <a:cubicBezTo>
                      <a:pt x="846" y="252"/>
                      <a:pt x="846" y="252"/>
                      <a:pt x="847" y="251"/>
                    </a:cubicBezTo>
                    <a:cubicBezTo>
                      <a:pt x="850" y="250"/>
                      <a:pt x="851" y="247"/>
                      <a:pt x="852" y="245"/>
                    </a:cubicBezTo>
                    <a:cubicBezTo>
                      <a:pt x="852" y="244"/>
                      <a:pt x="852" y="243"/>
                      <a:pt x="853" y="242"/>
                    </a:cubicBezTo>
                    <a:cubicBezTo>
                      <a:pt x="855" y="239"/>
                      <a:pt x="855" y="237"/>
                      <a:pt x="853" y="234"/>
                    </a:cubicBezTo>
                    <a:cubicBezTo>
                      <a:pt x="853" y="234"/>
                      <a:pt x="852" y="234"/>
                      <a:pt x="852" y="233"/>
                    </a:cubicBezTo>
                    <a:cubicBezTo>
                      <a:pt x="852" y="233"/>
                      <a:pt x="853" y="232"/>
                      <a:pt x="853" y="231"/>
                    </a:cubicBezTo>
                    <a:cubicBezTo>
                      <a:pt x="854" y="230"/>
                      <a:pt x="855" y="229"/>
                      <a:pt x="854" y="227"/>
                    </a:cubicBezTo>
                    <a:cubicBezTo>
                      <a:pt x="853" y="225"/>
                      <a:pt x="851" y="224"/>
                      <a:pt x="850" y="223"/>
                    </a:cubicBezTo>
                    <a:cubicBezTo>
                      <a:pt x="849" y="223"/>
                      <a:pt x="849" y="223"/>
                      <a:pt x="849" y="223"/>
                    </a:cubicBezTo>
                    <a:cubicBezTo>
                      <a:pt x="848" y="222"/>
                      <a:pt x="848" y="222"/>
                      <a:pt x="847" y="221"/>
                    </a:cubicBezTo>
                    <a:cubicBezTo>
                      <a:pt x="851" y="221"/>
                      <a:pt x="853" y="219"/>
                      <a:pt x="854" y="218"/>
                    </a:cubicBezTo>
                    <a:cubicBezTo>
                      <a:pt x="855" y="215"/>
                      <a:pt x="855" y="213"/>
                      <a:pt x="854" y="211"/>
                    </a:cubicBezTo>
                    <a:cubicBezTo>
                      <a:pt x="854" y="210"/>
                      <a:pt x="854" y="209"/>
                      <a:pt x="854" y="209"/>
                    </a:cubicBezTo>
                    <a:cubicBezTo>
                      <a:pt x="854" y="208"/>
                      <a:pt x="855" y="208"/>
                      <a:pt x="855" y="207"/>
                    </a:cubicBezTo>
                    <a:cubicBezTo>
                      <a:pt x="856" y="205"/>
                      <a:pt x="858" y="200"/>
                      <a:pt x="852" y="197"/>
                    </a:cubicBezTo>
                    <a:cubicBezTo>
                      <a:pt x="850" y="196"/>
                      <a:pt x="848" y="196"/>
                      <a:pt x="847" y="195"/>
                    </a:cubicBezTo>
                    <a:cubicBezTo>
                      <a:pt x="845" y="195"/>
                      <a:pt x="844" y="195"/>
                      <a:pt x="843" y="194"/>
                    </a:cubicBezTo>
                    <a:cubicBezTo>
                      <a:pt x="842" y="194"/>
                      <a:pt x="842" y="194"/>
                      <a:pt x="842" y="194"/>
                    </a:cubicBezTo>
                    <a:cubicBezTo>
                      <a:pt x="840" y="193"/>
                      <a:pt x="839" y="192"/>
                      <a:pt x="837" y="192"/>
                    </a:cubicBezTo>
                    <a:cubicBezTo>
                      <a:pt x="835" y="192"/>
                      <a:pt x="833" y="193"/>
                      <a:pt x="831" y="195"/>
                    </a:cubicBezTo>
                    <a:cubicBezTo>
                      <a:pt x="830" y="196"/>
                      <a:pt x="829" y="197"/>
                      <a:pt x="829" y="198"/>
                    </a:cubicBezTo>
                    <a:cubicBezTo>
                      <a:pt x="827" y="199"/>
                      <a:pt x="826" y="201"/>
                      <a:pt x="825" y="201"/>
                    </a:cubicBezTo>
                    <a:cubicBezTo>
                      <a:pt x="825" y="200"/>
                      <a:pt x="825" y="200"/>
                      <a:pt x="825" y="199"/>
                    </a:cubicBezTo>
                    <a:cubicBezTo>
                      <a:pt x="825" y="196"/>
                      <a:pt x="825" y="193"/>
                      <a:pt x="823" y="191"/>
                    </a:cubicBezTo>
                    <a:cubicBezTo>
                      <a:pt x="822" y="190"/>
                      <a:pt x="821" y="189"/>
                      <a:pt x="819" y="189"/>
                    </a:cubicBezTo>
                    <a:cubicBezTo>
                      <a:pt x="819" y="189"/>
                      <a:pt x="818" y="189"/>
                      <a:pt x="818" y="190"/>
                    </a:cubicBezTo>
                    <a:cubicBezTo>
                      <a:pt x="816" y="190"/>
                      <a:pt x="814" y="191"/>
                      <a:pt x="812" y="193"/>
                    </a:cubicBezTo>
                    <a:cubicBezTo>
                      <a:pt x="811" y="193"/>
                      <a:pt x="810" y="194"/>
                      <a:pt x="810" y="194"/>
                    </a:cubicBezTo>
                    <a:cubicBezTo>
                      <a:pt x="810" y="194"/>
                      <a:pt x="810" y="194"/>
                      <a:pt x="810" y="194"/>
                    </a:cubicBezTo>
                    <a:cubicBezTo>
                      <a:pt x="809" y="194"/>
                      <a:pt x="808" y="193"/>
                      <a:pt x="807" y="191"/>
                    </a:cubicBezTo>
                    <a:cubicBezTo>
                      <a:pt x="806" y="191"/>
                      <a:pt x="806" y="190"/>
                      <a:pt x="805" y="189"/>
                    </a:cubicBezTo>
                    <a:cubicBezTo>
                      <a:pt x="802" y="186"/>
                      <a:pt x="799" y="183"/>
                      <a:pt x="796" y="181"/>
                    </a:cubicBezTo>
                    <a:cubicBezTo>
                      <a:pt x="796" y="181"/>
                      <a:pt x="796" y="181"/>
                      <a:pt x="796" y="181"/>
                    </a:cubicBezTo>
                    <a:cubicBezTo>
                      <a:pt x="795" y="180"/>
                      <a:pt x="793" y="178"/>
                      <a:pt x="790" y="178"/>
                    </a:cubicBezTo>
                    <a:cubicBezTo>
                      <a:pt x="790" y="178"/>
                      <a:pt x="789" y="178"/>
                      <a:pt x="789" y="178"/>
                    </a:cubicBezTo>
                    <a:cubicBezTo>
                      <a:pt x="788" y="179"/>
                      <a:pt x="787" y="179"/>
                      <a:pt x="786" y="180"/>
                    </a:cubicBezTo>
                    <a:cubicBezTo>
                      <a:pt x="785" y="177"/>
                      <a:pt x="785" y="175"/>
                      <a:pt x="783" y="174"/>
                    </a:cubicBezTo>
                    <a:cubicBezTo>
                      <a:pt x="782" y="174"/>
                      <a:pt x="782" y="174"/>
                      <a:pt x="782" y="174"/>
                    </a:cubicBezTo>
                    <a:cubicBezTo>
                      <a:pt x="782" y="174"/>
                      <a:pt x="782" y="174"/>
                      <a:pt x="782" y="174"/>
                    </a:cubicBezTo>
                    <a:cubicBezTo>
                      <a:pt x="780" y="174"/>
                      <a:pt x="778" y="176"/>
                      <a:pt x="776" y="177"/>
                    </a:cubicBezTo>
                    <a:cubicBezTo>
                      <a:pt x="776" y="178"/>
                      <a:pt x="775" y="179"/>
                      <a:pt x="774" y="179"/>
                    </a:cubicBezTo>
                    <a:cubicBezTo>
                      <a:pt x="774" y="179"/>
                      <a:pt x="774" y="179"/>
                      <a:pt x="774" y="179"/>
                    </a:cubicBezTo>
                    <a:cubicBezTo>
                      <a:pt x="773" y="179"/>
                      <a:pt x="773" y="179"/>
                      <a:pt x="772" y="179"/>
                    </a:cubicBezTo>
                    <a:cubicBezTo>
                      <a:pt x="772" y="179"/>
                      <a:pt x="771" y="179"/>
                      <a:pt x="771" y="179"/>
                    </a:cubicBezTo>
                    <a:cubicBezTo>
                      <a:pt x="770" y="179"/>
                      <a:pt x="769" y="180"/>
                      <a:pt x="768" y="180"/>
                    </a:cubicBezTo>
                    <a:cubicBezTo>
                      <a:pt x="767" y="180"/>
                      <a:pt x="767" y="180"/>
                      <a:pt x="766" y="181"/>
                    </a:cubicBezTo>
                    <a:cubicBezTo>
                      <a:pt x="766" y="181"/>
                      <a:pt x="765" y="181"/>
                      <a:pt x="765" y="181"/>
                    </a:cubicBezTo>
                    <a:cubicBezTo>
                      <a:pt x="764" y="181"/>
                      <a:pt x="763" y="181"/>
                      <a:pt x="762" y="180"/>
                    </a:cubicBezTo>
                    <a:cubicBezTo>
                      <a:pt x="762" y="180"/>
                      <a:pt x="761" y="180"/>
                      <a:pt x="760" y="179"/>
                    </a:cubicBezTo>
                    <a:cubicBezTo>
                      <a:pt x="755" y="178"/>
                      <a:pt x="751" y="176"/>
                      <a:pt x="747" y="173"/>
                    </a:cubicBezTo>
                    <a:cubicBezTo>
                      <a:pt x="746" y="173"/>
                      <a:pt x="746" y="173"/>
                      <a:pt x="746" y="173"/>
                    </a:cubicBezTo>
                    <a:cubicBezTo>
                      <a:pt x="742" y="171"/>
                      <a:pt x="738" y="170"/>
                      <a:pt x="735" y="169"/>
                    </a:cubicBezTo>
                    <a:cubicBezTo>
                      <a:pt x="733" y="169"/>
                      <a:pt x="731" y="168"/>
                      <a:pt x="729" y="168"/>
                    </a:cubicBezTo>
                    <a:cubicBezTo>
                      <a:pt x="727" y="167"/>
                      <a:pt x="726" y="165"/>
                      <a:pt x="727" y="163"/>
                    </a:cubicBezTo>
                    <a:cubicBezTo>
                      <a:pt x="727" y="163"/>
                      <a:pt x="728" y="161"/>
                      <a:pt x="728" y="161"/>
                    </a:cubicBezTo>
                    <a:cubicBezTo>
                      <a:pt x="730" y="159"/>
                      <a:pt x="733" y="156"/>
                      <a:pt x="731" y="152"/>
                    </a:cubicBezTo>
                    <a:cubicBezTo>
                      <a:pt x="731" y="151"/>
                      <a:pt x="730" y="151"/>
                      <a:pt x="730" y="150"/>
                    </a:cubicBezTo>
                    <a:cubicBezTo>
                      <a:pt x="731" y="150"/>
                      <a:pt x="733" y="149"/>
                      <a:pt x="734" y="149"/>
                    </a:cubicBezTo>
                    <a:cubicBezTo>
                      <a:pt x="736" y="149"/>
                      <a:pt x="737" y="149"/>
                      <a:pt x="738" y="148"/>
                    </a:cubicBezTo>
                    <a:cubicBezTo>
                      <a:pt x="742" y="147"/>
                      <a:pt x="745" y="143"/>
                      <a:pt x="745" y="140"/>
                    </a:cubicBezTo>
                    <a:cubicBezTo>
                      <a:pt x="745" y="137"/>
                      <a:pt x="743" y="134"/>
                      <a:pt x="740" y="132"/>
                    </a:cubicBezTo>
                    <a:cubicBezTo>
                      <a:pt x="738" y="131"/>
                      <a:pt x="737" y="131"/>
                      <a:pt x="735" y="131"/>
                    </a:cubicBezTo>
                    <a:cubicBezTo>
                      <a:pt x="732" y="131"/>
                      <a:pt x="730" y="132"/>
                      <a:pt x="727" y="133"/>
                    </a:cubicBezTo>
                    <a:cubicBezTo>
                      <a:pt x="725" y="134"/>
                      <a:pt x="724" y="135"/>
                      <a:pt x="722" y="135"/>
                    </a:cubicBezTo>
                    <a:cubicBezTo>
                      <a:pt x="721" y="135"/>
                      <a:pt x="720" y="135"/>
                      <a:pt x="719" y="135"/>
                    </a:cubicBezTo>
                    <a:cubicBezTo>
                      <a:pt x="718" y="135"/>
                      <a:pt x="718" y="135"/>
                      <a:pt x="717" y="135"/>
                    </a:cubicBezTo>
                    <a:cubicBezTo>
                      <a:pt x="717" y="135"/>
                      <a:pt x="717" y="135"/>
                      <a:pt x="717" y="135"/>
                    </a:cubicBezTo>
                    <a:cubicBezTo>
                      <a:pt x="717" y="135"/>
                      <a:pt x="717" y="135"/>
                      <a:pt x="718" y="134"/>
                    </a:cubicBezTo>
                    <a:cubicBezTo>
                      <a:pt x="718" y="132"/>
                      <a:pt x="721" y="129"/>
                      <a:pt x="724" y="129"/>
                    </a:cubicBezTo>
                    <a:cubicBezTo>
                      <a:pt x="724" y="129"/>
                      <a:pt x="725" y="129"/>
                      <a:pt x="725" y="129"/>
                    </a:cubicBezTo>
                    <a:cubicBezTo>
                      <a:pt x="727" y="129"/>
                      <a:pt x="732" y="129"/>
                      <a:pt x="733" y="125"/>
                    </a:cubicBezTo>
                    <a:cubicBezTo>
                      <a:pt x="734" y="121"/>
                      <a:pt x="732" y="117"/>
                      <a:pt x="727" y="112"/>
                    </a:cubicBezTo>
                    <a:cubicBezTo>
                      <a:pt x="725" y="111"/>
                      <a:pt x="717" y="106"/>
                      <a:pt x="712" y="106"/>
                    </a:cubicBezTo>
                    <a:cubicBezTo>
                      <a:pt x="708" y="106"/>
                      <a:pt x="706" y="108"/>
                      <a:pt x="706" y="113"/>
                    </a:cubicBezTo>
                    <a:cubicBezTo>
                      <a:pt x="706" y="113"/>
                      <a:pt x="706" y="114"/>
                      <a:pt x="706" y="115"/>
                    </a:cubicBezTo>
                    <a:cubicBezTo>
                      <a:pt x="706" y="115"/>
                      <a:pt x="705" y="114"/>
                      <a:pt x="705" y="114"/>
                    </a:cubicBezTo>
                    <a:cubicBezTo>
                      <a:pt x="704" y="113"/>
                      <a:pt x="704" y="112"/>
                      <a:pt x="703" y="112"/>
                    </a:cubicBezTo>
                    <a:cubicBezTo>
                      <a:pt x="703" y="111"/>
                      <a:pt x="704" y="109"/>
                      <a:pt x="705" y="109"/>
                    </a:cubicBezTo>
                    <a:cubicBezTo>
                      <a:pt x="705" y="108"/>
                      <a:pt x="706" y="108"/>
                      <a:pt x="706" y="107"/>
                    </a:cubicBezTo>
                    <a:cubicBezTo>
                      <a:pt x="706" y="107"/>
                      <a:pt x="706" y="107"/>
                      <a:pt x="706" y="107"/>
                    </a:cubicBezTo>
                    <a:cubicBezTo>
                      <a:pt x="707" y="105"/>
                      <a:pt x="710" y="101"/>
                      <a:pt x="707" y="97"/>
                    </a:cubicBezTo>
                    <a:cubicBezTo>
                      <a:pt x="705" y="95"/>
                      <a:pt x="702" y="95"/>
                      <a:pt x="701" y="95"/>
                    </a:cubicBezTo>
                    <a:cubicBezTo>
                      <a:pt x="701" y="95"/>
                      <a:pt x="700" y="95"/>
                      <a:pt x="699" y="95"/>
                    </a:cubicBezTo>
                    <a:cubicBezTo>
                      <a:pt x="699" y="95"/>
                      <a:pt x="698" y="95"/>
                      <a:pt x="698" y="95"/>
                    </a:cubicBezTo>
                    <a:cubicBezTo>
                      <a:pt x="697" y="95"/>
                      <a:pt x="697" y="95"/>
                      <a:pt x="697" y="95"/>
                    </a:cubicBezTo>
                    <a:cubicBezTo>
                      <a:pt x="697" y="95"/>
                      <a:pt x="696" y="94"/>
                      <a:pt x="695" y="94"/>
                    </a:cubicBezTo>
                    <a:cubicBezTo>
                      <a:pt x="694" y="93"/>
                      <a:pt x="693" y="92"/>
                      <a:pt x="691" y="92"/>
                    </a:cubicBezTo>
                    <a:cubicBezTo>
                      <a:pt x="690" y="92"/>
                      <a:pt x="690" y="92"/>
                      <a:pt x="689" y="93"/>
                    </a:cubicBezTo>
                    <a:cubicBezTo>
                      <a:pt x="689" y="93"/>
                      <a:pt x="688" y="93"/>
                      <a:pt x="687" y="94"/>
                    </a:cubicBezTo>
                    <a:cubicBezTo>
                      <a:pt x="687" y="93"/>
                      <a:pt x="687" y="93"/>
                      <a:pt x="687" y="93"/>
                    </a:cubicBezTo>
                    <a:cubicBezTo>
                      <a:pt x="685" y="93"/>
                      <a:pt x="685" y="93"/>
                      <a:pt x="685" y="93"/>
                    </a:cubicBezTo>
                    <a:cubicBezTo>
                      <a:pt x="683" y="93"/>
                      <a:pt x="681" y="94"/>
                      <a:pt x="679" y="95"/>
                    </a:cubicBezTo>
                    <a:cubicBezTo>
                      <a:pt x="679" y="95"/>
                      <a:pt x="679" y="95"/>
                      <a:pt x="679" y="95"/>
                    </a:cubicBezTo>
                    <a:cubicBezTo>
                      <a:pt x="678" y="96"/>
                      <a:pt x="677" y="97"/>
                      <a:pt x="676" y="97"/>
                    </a:cubicBezTo>
                    <a:cubicBezTo>
                      <a:pt x="676" y="98"/>
                      <a:pt x="675" y="98"/>
                      <a:pt x="675" y="99"/>
                    </a:cubicBezTo>
                    <a:cubicBezTo>
                      <a:pt x="675" y="99"/>
                      <a:pt x="675" y="98"/>
                      <a:pt x="675" y="98"/>
                    </a:cubicBezTo>
                    <a:cubicBezTo>
                      <a:pt x="675" y="96"/>
                      <a:pt x="675" y="90"/>
                      <a:pt x="670" y="88"/>
                    </a:cubicBezTo>
                    <a:cubicBezTo>
                      <a:pt x="670" y="88"/>
                      <a:pt x="669" y="88"/>
                      <a:pt x="668" y="88"/>
                    </a:cubicBezTo>
                    <a:cubicBezTo>
                      <a:pt x="664" y="88"/>
                      <a:pt x="663" y="92"/>
                      <a:pt x="661" y="95"/>
                    </a:cubicBezTo>
                    <a:cubicBezTo>
                      <a:pt x="661" y="96"/>
                      <a:pt x="661" y="97"/>
                      <a:pt x="661" y="97"/>
                    </a:cubicBezTo>
                    <a:cubicBezTo>
                      <a:pt x="660" y="98"/>
                      <a:pt x="660" y="99"/>
                      <a:pt x="659" y="99"/>
                    </a:cubicBezTo>
                    <a:cubicBezTo>
                      <a:pt x="658" y="101"/>
                      <a:pt x="656" y="104"/>
                      <a:pt x="655" y="104"/>
                    </a:cubicBezTo>
                    <a:cubicBezTo>
                      <a:pt x="654" y="104"/>
                      <a:pt x="654" y="104"/>
                      <a:pt x="654" y="104"/>
                    </a:cubicBezTo>
                    <a:cubicBezTo>
                      <a:pt x="654" y="104"/>
                      <a:pt x="653" y="103"/>
                      <a:pt x="654" y="101"/>
                    </a:cubicBezTo>
                    <a:cubicBezTo>
                      <a:pt x="655" y="98"/>
                      <a:pt x="656" y="97"/>
                      <a:pt x="656" y="96"/>
                    </a:cubicBezTo>
                    <a:cubicBezTo>
                      <a:pt x="659" y="95"/>
                      <a:pt x="663" y="92"/>
                      <a:pt x="665" y="87"/>
                    </a:cubicBezTo>
                    <a:cubicBezTo>
                      <a:pt x="666" y="85"/>
                      <a:pt x="665" y="83"/>
                      <a:pt x="664" y="82"/>
                    </a:cubicBezTo>
                    <a:cubicBezTo>
                      <a:pt x="663" y="80"/>
                      <a:pt x="661" y="79"/>
                      <a:pt x="659" y="78"/>
                    </a:cubicBezTo>
                    <a:cubicBezTo>
                      <a:pt x="659" y="78"/>
                      <a:pt x="658" y="78"/>
                      <a:pt x="658" y="78"/>
                    </a:cubicBezTo>
                    <a:cubicBezTo>
                      <a:pt x="657" y="78"/>
                      <a:pt x="657" y="77"/>
                      <a:pt x="656" y="77"/>
                    </a:cubicBezTo>
                    <a:cubicBezTo>
                      <a:pt x="654" y="76"/>
                      <a:pt x="651" y="74"/>
                      <a:pt x="648" y="74"/>
                    </a:cubicBezTo>
                    <a:cubicBezTo>
                      <a:pt x="647" y="73"/>
                      <a:pt x="646" y="73"/>
                      <a:pt x="645" y="73"/>
                    </a:cubicBezTo>
                    <a:cubicBezTo>
                      <a:pt x="642" y="73"/>
                      <a:pt x="640" y="74"/>
                      <a:pt x="638" y="76"/>
                    </a:cubicBezTo>
                    <a:cubicBezTo>
                      <a:pt x="637" y="78"/>
                      <a:pt x="637" y="80"/>
                      <a:pt x="637" y="82"/>
                    </a:cubicBezTo>
                    <a:cubicBezTo>
                      <a:pt x="637" y="83"/>
                      <a:pt x="637" y="84"/>
                      <a:pt x="637" y="85"/>
                    </a:cubicBezTo>
                    <a:cubicBezTo>
                      <a:pt x="637" y="86"/>
                      <a:pt x="636" y="87"/>
                      <a:pt x="636" y="87"/>
                    </a:cubicBezTo>
                    <a:cubicBezTo>
                      <a:pt x="636" y="87"/>
                      <a:pt x="636" y="86"/>
                      <a:pt x="635" y="86"/>
                    </a:cubicBezTo>
                    <a:cubicBezTo>
                      <a:pt x="634" y="82"/>
                      <a:pt x="632" y="77"/>
                      <a:pt x="627" y="76"/>
                    </a:cubicBezTo>
                    <a:cubicBezTo>
                      <a:pt x="626" y="76"/>
                      <a:pt x="626" y="76"/>
                      <a:pt x="625" y="76"/>
                    </a:cubicBezTo>
                    <a:cubicBezTo>
                      <a:pt x="623" y="76"/>
                      <a:pt x="621" y="77"/>
                      <a:pt x="619" y="78"/>
                    </a:cubicBezTo>
                    <a:cubicBezTo>
                      <a:pt x="619" y="78"/>
                      <a:pt x="618" y="79"/>
                      <a:pt x="617" y="79"/>
                    </a:cubicBezTo>
                    <a:cubicBezTo>
                      <a:pt x="618" y="79"/>
                      <a:pt x="618" y="78"/>
                      <a:pt x="618" y="77"/>
                    </a:cubicBezTo>
                    <a:cubicBezTo>
                      <a:pt x="620" y="75"/>
                      <a:pt x="622" y="72"/>
                      <a:pt x="621" y="70"/>
                    </a:cubicBezTo>
                    <a:cubicBezTo>
                      <a:pt x="621" y="64"/>
                      <a:pt x="616" y="63"/>
                      <a:pt x="614" y="63"/>
                    </a:cubicBezTo>
                    <a:cubicBezTo>
                      <a:pt x="611" y="63"/>
                      <a:pt x="610" y="62"/>
                      <a:pt x="609" y="61"/>
                    </a:cubicBezTo>
                    <a:cubicBezTo>
                      <a:pt x="609" y="60"/>
                      <a:pt x="608" y="59"/>
                      <a:pt x="608" y="58"/>
                    </a:cubicBezTo>
                    <a:cubicBezTo>
                      <a:pt x="608" y="56"/>
                      <a:pt x="607" y="55"/>
                      <a:pt x="607" y="54"/>
                    </a:cubicBezTo>
                    <a:cubicBezTo>
                      <a:pt x="605" y="50"/>
                      <a:pt x="600" y="47"/>
                      <a:pt x="596" y="46"/>
                    </a:cubicBezTo>
                    <a:cubicBezTo>
                      <a:pt x="596" y="46"/>
                      <a:pt x="595" y="46"/>
                      <a:pt x="595" y="46"/>
                    </a:cubicBezTo>
                    <a:cubicBezTo>
                      <a:pt x="594" y="46"/>
                      <a:pt x="593" y="46"/>
                      <a:pt x="593" y="47"/>
                    </a:cubicBezTo>
                    <a:cubicBezTo>
                      <a:pt x="592" y="47"/>
                      <a:pt x="591" y="47"/>
                      <a:pt x="591" y="47"/>
                    </a:cubicBezTo>
                    <a:cubicBezTo>
                      <a:pt x="590" y="47"/>
                      <a:pt x="590" y="47"/>
                      <a:pt x="589" y="47"/>
                    </a:cubicBezTo>
                    <a:cubicBezTo>
                      <a:pt x="588" y="46"/>
                      <a:pt x="587" y="46"/>
                      <a:pt x="586" y="45"/>
                    </a:cubicBezTo>
                    <a:cubicBezTo>
                      <a:pt x="584" y="44"/>
                      <a:pt x="581" y="43"/>
                      <a:pt x="578" y="43"/>
                    </a:cubicBezTo>
                    <a:cubicBezTo>
                      <a:pt x="578" y="43"/>
                      <a:pt x="577" y="43"/>
                      <a:pt x="576" y="44"/>
                    </a:cubicBezTo>
                    <a:cubicBezTo>
                      <a:pt x="572" y="44"/>
                      <a:pt x="568" y="47"/>
                      <a:pt x="564" y="52"/>
                    </a:cubicBezTo>
                    <a:cubicBezTo>
                      <a:pt x="561" y="57"/>
                      <a:pt x="560" y="60"/>
                      <a:pt x="564" y="65"/>
                    </a:cubicBezTo>
                    <a:cubicBezTo>
                      <a:pt x="564" y="65"/>
                      <a:pt x="564" y="65"/>
                      <a:pt x="564" y="65"/>
                    </a:cubicBezTo>
                    <a:cubicBezTo>
                      <a:pt x="563" y="66"/>
                      <a:pt x="562" y="66"/>
                      <a:pt x="561" y="67"/>
                    </a:cubicBezTo>
                    <a:cubicBezTo>
                      <a:pt x="560" y="65"/>
                      <a:pt x="557" y="64"/>
                      <a:pt x="555" y="64"/>
                    </a:cubicBezTo>
                    <a:cubicBezTo>
                      <a:pt x="555" y="64"/>
                      <a:pt x="554" y="64"/>
                      <a:pt x="554" y="63"/>
                    </a:cubicBezTo>
                    <a:cubicBezTo>
                      <a:pt x="553" y="63"/>
                      <a:pt x="551" y="63"/>
                      <a:pt x="550" y="63"/>
                    </a:cubicBezTo>
                    <a:cubicBezTo>
                      <a:pt x="549" y="63"/>
                      <a:pt x="549" y="63"/>
                      <a:pt x="549" y="63"/>
                    </a:cubicBezTo>
                    <a:cubicBezTo>
                      <a:pt x="549" y="63"/>
                      <a:pt x="549" y="63"/>
                      <a:pt x="549" y="63"/>
                    </a:cubicBezTo>
                    <a:cubicBezTo>
                      <a:pt x="545" y="63"/>
                      <a:pt x="544" y="67"/>
                      <a:pt x="544" y="70"/>
                    </a:cubicBezTo>
                    <a:cubicBezTo>
                      <a:pt x="543" y="70"/>
                      <a:pt x="543" y="71"/>
                      <a:pt x="543" y="71"/>
                    </a:cubicBezTo>
                    <a:cubicBezTo>
                      <a:pt x="542" y="74"/>
                      <a:pt x="541" y="76"/>
                      <a:pt x="541" y="77"/>
                    </a:cubicBezTo>
                    <a:cubicBezTo>
                      <a:pt x="540" y="76"/>
                      <a:pt x="540" y="74"/>
                      <a:pt x="540" y="72"/>
                    </a:cubicBezTo>
                    <a:cubicBezTo>
                      <a:pt x="540" y="72"/>
                      <a:pt x="540" y="71"/>
                      <a:pt x="540" y="71"/>
                    </a:cubicBezTo>
                    <a:cubicBezTo>
                      <a:pt x="540" y="70"/>
                      <a:pt x="540" y="69"/>
                      <a:pt x="540" y="69"/>
                    </a:cubicBezTo>
                    <a:cubicBezTo>
                      <a:pt x="540" y="66"/>
                      <a:pt x="539" y="64"/>
                      <a:pt x="540" y="62"/>
                    </a:cubicBezTo>
                    <a:cubicBezTo>
                      <a:pt x="540" y="62"/>
                      <a:pt x="540" y="62"/>
                      <a:pt x="541" y="61"/>
                    </a:cubicBezTo>
                    <a:cubicBezTo>
                      <a:pt x="542" y="60"/>
                      <a:pt x="543" y="60"/>
                      <a:pt x="543" y="58"/>
                    </a:cubicBezTo>
                    <a:cubicBezTo>
                      <a:pt x="547" y="52"/>
                      <a:pt x="543" y="47"/>
                      <a:pt x="541" y="43"/>
                    </a:cubicBezTo>
                    <a:cubicBezTo>
                      <a:pt x="540" y="42"/>
                      <a:pt x="539" y="41"/>
                      <a:pt x="539" y="40"/>
                    </a:cubicBezTo>
                    <a:cubicBezTo>
                      <a:pt x="538" y="38"/>
                      <a:pt x="537" y="37"/>
                      <a:pt x="536" y="36"/>
                    </a:cubicBezTo>
                    <a:cubicBezTo>
                      <a:pt x="535" y="34"/>
                      <a:pt x="534" y="33"/>
                      <a:pt x="533" y="32"/>
                    </a:cubicBezTo>
                    <a:cubicBezTo>
                      <a:pt x="533" y="31"/>
                      <a:pt x="533" y="30"/>
                      <a:pt x="533" y="29"/>
                    </a:cubicBezTo>
                    <a:cubicBezTo>
                      <a:pt x="532" y="28"/>
                      <a:pt x="532" y="27"/>
                      <a:pt x="532" y="26"/>
                    </a:cubicBezTo>
                    <a:cubicBezTo>
                      <a:pt x="531" y="21"/>
                      <a:pt x="527" y="16"/>
                      <a:pt x="523" y="14"/>
                    </a:cubicBezTo>
                    <a:cubicBezTo>
                      <a:pt x="522" y="13"/>
                      <a:pt x="521" y="13"/>
                      <a:pt x="519" y="13"/>
                    </a:cubicBezTo>
                    <a:cubicBezTo>
                      <a:pt x="517" y="13"/>
                      <a:pt x="515" y="14"/>
                      <a:pt x="513" y="15"/>
                    </a:cubicBezTo>
                    <a:cubicBezTo>
                      <a:pt x="512" y="16"/>
                      <a:pt x="511" y="16"/>
                      <a:pt x="510" y="17"/>
                    </a:cubicBezTo>
                    <a:cubicBezTo>
                      <a:pt x="509" y="17"/>
                      <a:pt x="509" y="17"/>
                      <a:pt x="508" y="17"/>
                    </a:cubicBezTo>
                    <a:cubicBezTo>
                      <a:pt x="506" y="18"/>
                      <a:pt x="504" y="18"/>
                      <a:pt x="501" y="20"/>
                    </a:cubicBezTo>
                    <a:cubicBezTo>
                      <a:pt x="496" y="23"/>
                      <a:pt x="491" y="28"/>
                      <a:pt x="487" y="33"/>
                    </a:cubicBezTo>
                    <a:cubicBezTo>
                      <a:pt x="479" y="43"/>
                      <a:pt x="473" y="57"/>
                      <a:pt x="479" y="67"/>
                    </a:cubicBezTo>
                    <a:cubicBezTo>
                      <a:pt x="480" y="68"/>
                      <a:pt x="482" y="70"/>
                      <a:pt x="484" y="71"/>
                    </a:cubicBezTo>
                    <a:cubicBezTo>
                      <a:pt x="485" y="72"/>
                      <a:pt x="488" y="74"/>
                      <a:pt x="489" y="75"/>
                    </a:cubicBezTo>
                    <a:cubicBezTo>
                      <a:pt x="488" y="76"/>
                      <a:pt x="488" y="76"/>
                      <a:pt x="487" y="76"/>
                    </a:cubicBezTo>
                    <a:cubicBezTo>
                      <a:pt x="487" y="76"/>
                      <a:pt x="486" y="77"/>
                      <a:pt x="486" y="77"/>
                    </a:cubicBezTo>
                    <a:cubicBezTo>
                      <a:pt x="484" y="79"/>
                      <a:pt x="481" y="81"/>
                      <a:pt x="479" y="85"/>
                    </a:cubicBezTo>
                    <a:cubicBezTo>
                      <a:pt x="476" y="94"/>
                      <a:pt x="485" y="100"/>
                      <a:pt x="489" y="102"/>
                    </a:cubicBezTo>
                    <a:cubicBezTo>
                      <a:pt x="493" y="105"/>
                      <a:pt x="495" y="106"/>
                      <a:pt x="494" y="110"/>
                    </a:cubicBezTo>
                    <a:cubicBezTo>
                      <a:pt x="494" y="111"/>
                      <a:pt x="494" y="111"/>
                      <a:pt x="494" y="112"/>
                    </a:cubicBezTo>
                    <a:cubicBezTo>
                      <a:pt x="494" y="108"/>
                      <a:pt x="490" y="106"/>
                      <a:pt x="487" y="104"/>
                    </a:cubicBezTo>
                    <a:cubicBezTo>
                      <a:pt x="486" y="103"/>
                      <a:pt x="484" y="102"/>
                      <a:pt x="483" y="101"/>
                    </a:cubicBezTo>
                    <a:cubicBezTo>
                      <a:pt x="482" y="100"/>
                      <a:pt x="481" y="97"/>
                      <a:pt x="480" y="95"/>
                    </a:cubicBezTo>
                    <a:cubicBezTo>
                      <a:pt x="480" y="94"/>
                      <a:pt x="479" y="93"/>
                      <a:pt x="478" y="91"/>
                    </a:cubicBezTo>
                    <a:cubicBezTo>
                      <a:pt x="478" y="90"/>
                      <a:pt x="478" y="90"/>
                      <a:pt x="478" y="90"/>
                    </a:cubicBezTo>
                    <a:cubicBezTo>
                      <a:pt x="476" y="87"/>
                      <a:pt x="475" y="86"/>
                      <a:pt x="475" y="83"/>
                    </a:cubicBezTo>
                    <a:cubicBezTo>
                      <a:pt x="475" y="81"/>
                      <a:pt x="475" y="80"/>
                      <a:pt x="476" y="78"/>
                    </a:cubicBezTo>
                    <a:cubicBezTo>
                      <a:pt x="476" y="73"/>
                      <a:pt x="477" y="68"/>
                      <a:pt x="473" y="62"/>
                    </a:cubicBezTo>
                    <a:cubicBezTo>
                      <a:pt x="473" y="62"/>
                      <a:pt x="472" y="61"/>
                      <a:pt x="472" y="61"/>
                    </a:cubicBezTo>
                    <a:cubicBezTo>
                      <a:pt x="471" y="60"/>
                      <a:pt x="471" y="59"/>
                      <a:pt x="471" y="58"/>
                    </a:cubicBezTo>
                    <a:cubicBezTo>
                      <a:pt x="471" y="55"/>
                      <a:pt x="472" y="51"/>
                      <a:pt x="473" y="49"/>
                    </a:cubicBezTo>
                    <a:cubicBezTo>
                      <a:pt x="474" y="46"/>
                      <a:pt x="475" y="43"/>
                      <a:pt x="477" y="41"/>
                    </a:cubicBezTo>
                    <a:cubicBezTo>
                      <a:pt x="477" y="40"/>
                      <a:pt x="478" y="39"/>
                      <a:pt x="478" y="38"/>
                    </a:cubicBezTo>
                    <a:cubicBezTo>
                      <a:pt x="479" y="36"/>
                      <a:pt x="481" y="33"/>
                      <a:pt x="483" y="31"/>
                    </a:cubicBezTo>
                    <a:cubicBezTo>
                      <a:pt x="483" y="30"/>
                      <a:pt x="484" y="30"/>
                      <a:pt x="485" y="29"/>
                    </a:cubicBezTo>
                    <a:cubicBezTo>
                      <a:pt x="487" y="25"/>
                      <a:pt x="489" y="22"/>
                      <a:pt x="489" y="17"/>
                    </a:cubicBezTo>
                    <a:cubicBezTo>
                      <a:pt x="488" y="14"/>
                      <a:pt x="488" y="14"/>
                      <a:pt x="488" y="14"/>
                    </a:cubicBezTo>
                    <a:cubicBezTo>
                      <a:pt x="486" y="14"/>
                      <a:pt x="486" y="14"/>
                      <a:pt x="486" y="14"/>
                    </a:cubicBezTo>
                    <a:cubicBezTo>
                      <a:pt x="481" y="14"/>
                      <a:pt x="477" y="14"/>
                      <a:pt x="473" y="13"/>
                    </a:cubicBezTo>
                    <a:cubicBezTo>
                      <a:pt x="470" y="13"/>
                      <a:pt x="470" y="13"/>
                      <a:pt x="470" y="13"/>
                    </a:cubicBezTo>
                    <a:cubicBezTo>
                      <a:pt x="469" y="13"/>
                      <a:pt x="468" y="13"/>
                      <a:pt x="467" y="13"/>
                    </a:cubicBezTo>
                    <a:cubicBezTo>
                      <a:pt x="464" y="13"/>
                      <a:pt x="462" y="13"/>
                      <a:pt x="460" y="15"/>
                    </a:cubicBezTo>
                    <a:cubicBezTo>
                      <a:pt x="459" y="16"/>
                      <a:pt x="459" y="16"/>
                      <a:pt x="458" y="17"/>
                    </a:cubicBezTo>
                    <a:cubicBezTo>
                      <a:pt x="455" y="19"/>
                      <a:pt x="451" y="22"/>
                      <a:pt x="449" y="25"/>
                    </a:cubicBezTo>
                    <a:cubicBezTo>
                      <a:pt x="448" y="27"/>
                      <a:pt x="448" y="27"/>
                      <a:pt x="448" y="27"/>
                    </a:cubicBezTo>
                    <a:cubicBezTo>
                      <a:pt x="443" y="36"/>
                      <a:pt x="437" y="44"/>
                      <a:pt x="434" y="54"/>
                    </a:cubicBezTo>
                    <a:cubicBezTo>
                      <a:pt x="430" y="68"/>
                      <a:pt x="426" y="89"/>
                      <a:pt x="428" y="108"/>
                    </a:cubicBezTo>
                    <a:cubicBezTo>
                      <a:pt x="430" y="115"/>
                      <a:pt x="434" y="119"/>
                      <a:pt x="441" y="121"/>
                    </a:cubicBezTo>
                    <a:cubicBezTo>
                      <a:pt x="444" y="122"/>
                      <a:pt x="446" y="122"/>
                      <a:pt x="449" y="122"/>
                    </a:cubicBezTo>
                    <a:cubicBezTo>
                      <a:pt x="450" y="122"/>
                      <a:pt x="450" y="122"/>
                      <a:pt x="450" y="122"/>
                    </a:cubicBezTo>
                    <a:cubicBezTo>
                      <a:pt x="454" y="122"/>
                      <a:pt x="461" y="126"/>
                      <a:pt x="461" y="129"/>
                    </a:cubicBezTo>
                    <a:cubicBezTo>
                      <a:pt x="461" y="129"/>
                      <a:pt x="461" y="129"/>
                      <a:pt x="460" y="129"/>
                    </a:cubicBezTo>
                    <a:cubicBezTo>
                      <a:pt x="458" y="129"/>
                      <a:pt x="453" y="127"/>
                      <a:pt x="452" y="126"/>
                    </a:cubicBezTo>
                    <a:cubicBezTo>
                      <a:pt x="452" y="126"/>
                      <a:pt x="450" y="126"/>
                      <a:pt x="449" y="125"/>
                    </a:cubicBezTo>
                    <a:cubicBezTo>
                      <a:pt x="447" y="124"/>
                      <a:pt x="443" y="123"/>
                      <a:pt x="440" y="123"/>
                    </a:cubicBezTo>
                    <a:cubicBezTo>
                      <a:pt x="438" y="123"/>
                      <a:pt x="437" y="124"/>
                      <a:pt x="436" y="125"/>
                    </a:cubicBezTo>
                    <a:cubicBezTo>
                      <a:pt x="431" y="129"/>
                      <a:pt x="434" y="134"/>
                      <a:pt x="436" y="137"/>
                    </a:cubicBezTo>
                    <a:cubicBezTo>
                      <a:pt x="437" y="138"/>
                      <a:pt x="437" y="139"/>
                      <a:pt x="437" y="139"/>
                    </a:cubicBezTo>
                    <a:cubicBezTo>
                      <a:pt x="439" y="145"/>
                      <a:pt x="442" y="147"/>
                      <a:pt x="446" y="151"/>
                    </a:cubicBezTo>
                    <a:cubicBezTo>
                      <a:pt x="452" y="156"/>
                      <a:pt x="460" y="157"/>
                      <a:pt x="463" y="157"/>
                    </a:cubicBezTo>
                    <a:cubicBezTo>
                      <a:pt x="463" y="157"/>
                      <a:pt x="464" y="157"/>
                      <a:pt x="464" y="157"/>
                    </a:cubicBezTo>
                    <a:cubicBezTo>
                      <a:pt x="466" y="157"/>
                      <a:pt x="468" y="157"/>
                      <a:pt x="469" y="156"/>
                    </a:cubicBezTo>
                    <a:cubicBezTo>
                      <a:pt x="470" y="156"/>
                      <a:pt x="471" y="156"/>
                      <a:pt x="472" y="156"/>
                    </a:cubicBezTo>
                    <a:cubicBezTo>
                      <a:pt x="472" y="156"/>
                      <a:pt x="473" y="156"/>
                      <a:pt x="474" y="158"/>
                    </a:cubicBezTo>
                    <a:cubicBezTo>
                      <a:pt x="475" y="159"/>
                      <a:pt x="475" y="159"/>
                      <a:pt x="475" y="159"/>
                    </a:cubicBezTo>
                    <a:cubicBezTo>
                      <a:pt x="477" y="162"/>
                      <a:pt x="480" y="166"/>
                      <a:pt x="484" y="167"/>
                    </a:cubicBezTo>
                    <a:cubicBezTo>
                      <a:pt x="485" y="167"/>
                      <a:pt x="485" y="167"/>
                      <a:pt x="486" y="167"/>
                    </a:cubicBezTo>
                    <a:cubicBezTo>
                      <a:pt x="488" y="167"/>
                      <a:pt x="489" y="166"/>
                      <a:pt x="491" y="166"/>
                    </a:cubicBezTo>
                    <a:cubicBezTo>
                      <a:pt x="492" y="165"/>
                      <a:pt x="493" y="165"/>
                      <a:pt x="494" y="165"/>
                    </a:cubicBezTo>
                    <a:cubicBezTo>
                      <a:pt x="494" y="165"/>
                      <a:pt x="495" y="165"/>
                      <a:pt x="495" y="165"/>
                    </a:cubicBezTo>
                    <a:cubicBezTo>
                      <a:pt x="498" y="166"/>
                      <a:pt x="498" y="166"/>
                      <a:pt x="498" y="166"/>
                    </a:cubicBezTo>
                    <a:cubicBezTo>
                      <a:pt x="500" y="166"/>
                      <a:pt x="502" y="167"/>
                      <a:pt x="505" y="167"/>
                    </a:cubicBezTo>
                    <a:cubicBezTo>
                      <a:pt x="503" y="167"/>
                      <a:pt x="501" y="168"/>
                      <a:pt x="500" y="168"/>
                    </a:cubicBezTo>
                    <a:cubicBezTo>
                      <a:pt x="499" y="169"/>
                      <a:pt x="499" y="169"/>
                      <a:pt x="498" y="169"/>
                    </a:cubicBezTo>
                    <a:cubicBezTo>
                      <a:pt x="497" y="169"/>
                      <a:pt x="496" y="169"/>
                      <a:pt x="495" y="169"/>
                    </a:cubicBezTo>
                    <a:cubicBezTo>
                      <a:pt x="495" y="169"/>
                      <a:pt x="495" y="169"/>
                      <a:pt x="495" y="169"/>
                    </a:cubicBezTo>
                    <a:cubicBezTo>
                      <a:pt x="495" y="169"/>
                      <a:pt x="494" y="169"/>
                      <a:pt x="494" y="169"/>
                    </a:cubicBezTo>
                    <a:cubicBezTo>
                      <a:pt x="494" y="169"/>
                      <a:pt x="493" y="169"/>
                      <a:pt x="492" y="169"/>
                    </a:cubicBezTo>
                    <a:cubicBezTo>
                      <a:pt x="492" y="169"/>
                      <a:pt x="491" y="169"/>
                      <a:pt x="491" y="169"/>
                    </a:cubicBezTo>
                    <a:cubicBezTo>
                      <a:pt x="487" y="171"/>
                      <a:pt x="487" y="176"/>
                      <a:pt x="488" y="181"/>
                    </a:cubicBezTo>
                    <a:cubicBezTo>
                      <a:pt x="488" y="181"/>
                      <a:pt x="488" y="182"/>
                      <a:pt x="488" y="182"/>
                    </a:cubicBezTo>
                    <a:cubicBezTo>
                      <a:pt x="488" y="186"/>
                      <a:pt x="488" y="190"/>
                      <a:pt x="489" y="193"/>
                    </a:cubicBezTo>
                    <a:cubicBezTo>
                      <a:pt x="490" y="198"/>
                      <a:pt x="494" y="199"/>
                      <a:pt x="497" y="199"/>
                    </a:cubicBezTo>
                    <a:cubicBezTo>
                      <a:pt x="497" y="200"/>
                      <a:pt x="497" y="200"/>
                      <a:pt x="497" y="201"/>
                    </a:cubicBezTo>
                    <a:cubicBezTo>
                      <a:pt x="497" y="201"/>
                      <a:pt x="497" y="202"/>
                      <a:pt x="497" y="203"/>
                    </a:cubicBezTo>
                    <a:cubicBezTo>
                      <a:pt x="497" y="203"/>
                      <a:pt x="497" y="204"/>
                      <a:pt x="497" y="204"/>
                    </a:cubicBezTo>
                    <a:cubicBezTo>
                      <a:pt x="497" y="206"/>
                      <a:pt x="497" y="209"/>
                      <a:pt x="496" y="210"/>
                    </a:cubicBezTo>
                    <a:cubicBezTo>
                      <a:pt x="495" y="210"/>
                      <a:pt x="494" y="211"/>
                      <a:pt x="494" y="211"/>
                    </a:cubicBezTo>
                    <a:cubicBezTo>
                      <a:pt x="492" y="212"/>
                      <a:pt x="489" y="213"/>
                      <a:pt x="488" y="215"/>
                    </a:cubicBezTo>
                    <a:cubicBezTo>
                      <a:pt x="487" y="217"/>
                      <a:pt x="487" y="220"/>
                      <a:pt x="487" y="223"/>
                    </a:cubicBezTo>
                    <a:cubicBezTo>
                      <a:pt x="487" y="224"/>
                      <a:pt x="487" y="225"/>
                      <a:pt x="486" y="226"/>
                    </a:cubicBezTo>
                    <a:cubicBezTo>
                      <a:pt x="486" y="229"/>
                      <a:pt x="486" y="231"/>
                      <a:pt x="486" y="234"/>
                    </a:cubicBezTo>
                    <a:cubicBezTo>
                      <a:pt x="486" y="237"/>
                      <a:pt x="486" y="240"/>
                      <a:pt x="485" y="243"/>
                    </a:cubicBezTo>
                    <a:cubicBezTo>
                      <a:pt x="485" y="243"/>
                      <a:pt x="485" y="243"/>
                      <a:pt x="484" y="243"/>
                    </a:cubicBezTo>
                    <a:cubicBezTo>
                      <a:pt x="484" y="244"/>
                      <a:pt x="484" y="244"/>
                      <a:pt x="483" y="244"/>
                    </a:cubicBezTo>
                    <a:cubicBezTo>
                      <a:pt x="481" y="246"/>
                      <a:pt x="479" y="250"/>
                      <a:pt x="478" y="254"/>
                    </a:cubicBezTo>
                    <a:cubicBezTo>
                      <a:pt x="478" y="255"/>
                      <a:pt x="478" y="257"/>
                      <a:pt x="478" y="258"/>
                    </a:cubicBezTo>
                    <a:cubicBezTo>
                      <a:pt x="478" y="260"/>
                      <a:pt x="478" y="262"/>
                      <a:pt x="478" y="263"/>
                    </a:cubicBezTo>
                    <a:cubicBezTo>
                      <a:pt x="477" y="263"/>
                      <a:pt x="477" y="264"/>
                      <a:pt x="476" y="264"/>
                    </a:cubicBezTo>
                    <a:cubicBezTo>
                      <a:pt x="475" y="264"/>
                      <a:pt x="474" y="265"/>
                      <a:pt x="473" y="266"/>
                    </a:cubicBezTo>
                    <a:cubicBezTo>
                      <a:pt x="472" y="267"/>
                      <a:pt x="471" y="268"/>
                      <a:pt x="471" y="269"/>
                    </a:cubicBezTo>
                    <a:cubicBezTo>
                      <a:pt x="470" y="268"/>
                      <a:pt x="469" y="266"/>
                      <a:pt x="468" y="264"/>
                    </a:cubicBezTo>
                    <a:cubicBezTo>
                      <a:pt x="467" y="262"/>
                      <a:pt x="465" y="260"/>
                      <a:pt x="463" y="258"/>
                    </a:cubicBezTo>
                    <a:cubicBezTo>
                      <a:pt x="463" y="258"/>
                      <a:pt x="463" y="258"/>
                      <a:pt x="463" y="258"/>
                    </a:cubicBezTo>
                    <a:cubicBezTo>
                      <a:pt x="461" y="257"/>
                      <a:pt x="460" y="255"/>
                      <a:pt x="459" y="253"/>
                    </a:cubicBezTo>
                    <a:cubicBezTo>
                      <a:pt x="458" y="251"/>
                      <a:pt x="457" y="251"/>
                      <a:pt x="457" y="250"/>
                    </a:cubicBezTo>
                    <a:cubicBezTo>
                      <a:pt x="457" y="248"/>
                      <a:pt x="457" y="248"/>
                      <a:pt x="457" y="248"/>
                    </a:cubicBezTo>
                    <a:cubicBezTo>
                      <a:pt x="458" y="246"/>
                      <a:pt x="458" y="243"/>
                      <a:pt x="457" y="241"/>
                    </a:cubicBezTo>
                    <a:cubicBezTo>
                      <a:pt x="457" y="240"/>
                      <a:pt x="457" y="240"/>
                      <a:pt x="457" y="240"/>
                    </a:cubicBezTo>
                    <a:cubicBezTo>
                      <a:pt x="457" y="239"/>
                      <a:pt x="456" y="237"/>
                      <a:pt x="456" y="237"/>
                    </a:cubicBezTo>
                    <a:cubicBezTo>
                      <a:pt x="457" y="236"/>
                      <a:pt x="458" y="235"/>
                      <a:pt x="458" y="234"/>
                    </a:cubicBezTo>
                    <a:cubicBezTo>
                      <a:pt x="459" y="233"/>
                      <a:pt x="459" y="233"/>
                      <a:pt x="459" y="233"/>
                    </a:cubicBezTo>
                    <a:cubicBezTo>
                      <a:pt x="461" y="231"/>
                      <a:pt x="462" y="228"/>
                      <a:pt x="462" y="226"/>
                    </a:cubicBezTo>
                    <a:cubicBezTo>
                      <a:pt x="462" y="225"/>
                      <a:pt x="462" y="224"/>
                      <a:pt x="462" y="223"/>
                    </a:cubicBezTo>
                    <a:cubicBezTo>
                      <a:pt x="462" y="220"/>
                      <a:pt x="463" y="216"/>
                      <a:pt x="461" y="212"/>
                    </a:cubicBezTo>
                    <a:cubicBezTo>
                      <a:pt x="460" y="211"/>
                      <a:pt x="459" y="210"/>
                      <a:pt x="459" y="209"/>
                    </a:cubicBezTo>
                    <a:cubicBezTo>
                      <a:pt x="458" y="208"/>
                      <a:pt x="458" y="208"/>
                      <a:pt x="457" y="207"/>
                    </a:cubicBezTo>
                    <a:cubicBezTo>
                      <a:pt x="456" y="205"/>
                      <a:pt x="454" y="204"/>
                      <a:pt x="452" y="202"/>
                    </a:cubicBezTo>
                    <a:cubicBezTo>
                      <a:pt x="452" y="201"/>
                      <a:pt x="451" y="201"/>
                      <a:pt x="450" y="200"/>
                    </a:cubicBezTo>
                    <a:cubicBezTo>
                      <a:pt x="449" y="200"/>
                      <a:pt x="448" y="199"/>
                      <a:pt x="448" y="199"/>
                    </a:cubicBezTo>
                    <a:cubicBezTo>
                      <a:pt x="448" y="198"/>
                      <a:pt x="448" y="198"/>
                      <a:pt x="447" y="197"/>
                    </a:cubicBezTo>
                    <a:cubicBezTo>
                      <a:pt x="446" y="196"/>
                      <a:pt x="444" y="192"/>
                      <a:pt x="441" y="192"/>
                    </a:cubicBezTo>
                    <a:cubicBezTo>
                      <a:pt x="440" y="192"/>
                      <a:pt x="440" y="192"/>
                      <a:pt x="440" y="192"/>
                    </a:cubicBezTo>
                    <a:cubicBezTo>
                      <a:pt x="435" y="193"/>
                      <a:pt x="435" y="197"/>
                      <a:pt x="435" y="199"/>
                    </a:cubicBezTo>
                    <a:cubicBezTo>
                      <a:pt x="435" y="199"/>
                      <a:pt x="434" y="200"/>
                      <a:pt x="434" y="201"/>
                    </a:cubicBezTo>
                    <a:cubicBezTo>
                      <a:pt x="433" y="202"/>
                      <a:pt x="433" y="203"/>
                      <a:pt x="432" y="205"/>
                    </a:cubicBezTo>
                    <a:cubicBezTo>
                      <a:pt x="432" y="206"/>
                      <a:pt x="432" y="206"/>
                      <a:pt x="432" y="206"/>
                    </a:cubicBezTo>
                    <a:cubicBezTo>
                      <a:pt x="432" y="208"/>
                      <a:pt x="432" y="210"/>
                      <a:pt x="432" y="212"/>
                    </a:cubicBezTo>
                    <a:cubicBezTo>
                      <a:pt x="432" y="215"/>
                      <a:pt x="431" y="217"/>
                      <a:pt x="429" y="220"/>
                    </a:cubicBezTo>
                    <a:cubicBezTo>
                      <a:pt x="429" y="221"/>
                      <a:pt x="429" y="222"/>
                      <a:pt x="428" y="223"/>
                    </a:cubicBezTo>
                    <a:cubicBezTo>
                      <a:pt x="428" y="224"/>
                      <a:pt x="428" y="226"/>
                      <a:pt x="428" y="227"/>
                    </a:cubicBezTo>
                    <a:cubicBezTo>
                      <a:pt x="428" y="230"/>
                      <a:pt x="427" y="230"/>
                      <a:pt x="427" y="231"/>
                    </a:cubicBezTo>
                    <a:cubicBezTo>
                      <a:pt x="427" y="231"/>
                      <a:pt x="426" y="230"/>
                      <a:pt x="425" y="222"/>
                    </a:cubicBezTo>
                    <a:cubicBezTo>
                      <a:pt x="425" y="221"/>
                      <a:pt x="425" y="219"/>
                      <a:pt x="426" y="217"/>
                    </a:cubicBezTo>
                    <a:cubicBezTo>
                      <a:pt x="426" y="213"/>
                      <a:pt x="426" y="208"/>
                      <a:pt x="424" y="203"/>
                    </a:cubicBezTo>
                    <a:cubicBezTo>
                      <a:pt x="423" y="202"/>
                      <a:pt x="422" y="201"/>
                      <a:pt x="422" y="200"/>
                    </a:cubicBezTo>
                    <a:cubicBezTo>
                      <a:pt x="421" y="199"/>
                      <a:pt x="420" y="198"/>
                      <a:pt x="419" y="197"/>
                    </a:cubicBezTo>
                    <a:cubicBezTo>
                      <a:pt x="419" y="196"/>
                      <a:pt x="420" y="196"/>
                      <a:pt x="421" y="194"/>
                    </a:cubicBezTo>
                    <a:cubicBezTo>
                      <a:pt x="423" y="193"/>
                      <a:pt x="425" y="191"/>
                      <a:pt x="425" y="188"/>
                    </a:cubicBezTo>
                    <a:cubicBezTo>
                      <a:pt x="425" y="184"/>
                      <a:pt x="421" y="183"/>
                      <a:pt x="418" y="182"/>
                    </a:cubicBezTo>
                    <a:cubicBezTo>
                      <a:pt x="418" y="182"/>
                      <a:pt x="417" y="182"/>
                      <a:pt x="417" y="182"/>
                    </a:cubicBezTo>
                    <a:cubicBezTo>
                      <a:pt x="416" y="181"/>
                      <a:pt x="415" y="181"/>
                      <a:pt x="415" y="181"/>
                    </a:cubicBezTo>
                    <a:cubicBezTo>
                      <a:pt x="414" y="180"/>
                      <a:pt x="412" y="179"/>
                      <a:pt x="411" y="179"/>
                    </a:cubicBezTo>
                    <a:cubicBezTo>
                      <a:pt x="409" y="179"/>
                      <a:pt x="407" y="181"/>
                      <a:pt x="405" y="182"/>
                    </a:cubicBezTo>
                    <a:cubicBezTo>
                      <a:pt x="405" y="183"/>
                      <a:pt x="404" y="183"/>
                      <a:pt x="404" y="183"/>
                    </a:cubicBezTo>
                    <a:cubicBezTo>
                      <a:pt x="404" y="183"/>
                      <a:pt x="403" y="182"/>
                      <a:pt x="403" y="181"/>
                    </a:cubicBezTo>
                    <a:cubicBezTo>
                      <a:pt x="402" y="180"/>
                      <a:pt x="402" y="180"/>
                      <a:pt x="402" y="180"/>
                    </a:cubicBezTo>
                    <a:cubicBezTo>
                      <a:pt x="401" y="179"/>
                      <a:pt x="399" y="178"/>
                      <a:pt x="398" y="177"/>
                    </a:cubicBezTo>
                    <a:cubicBezTo>
                      <a:pt x="398" y="177"/>
                      <a:pt x="397" y="176"/>
                      <a:pt x="397" y="176"/>
                    </a:cubicBezTo>
                    <a:cubicBezTo>
                      <a:pt x="397" y="176"/>
                      <a:pt x="397" y="176"/>
                      <a:pt x="397" y="176"/>
                    </a:cubicBezTo>
                    <a:cubicBezTo>
                      <a:pt x="397" y="176"/>
                      <a:pt x="397" y="176"/>
                      <a:pt x="400" y="175"/>
                    </a:cubicBezTo>
                    <a:cubicBezTo>
                      <a:pt x="401" y="174"/>
                      <a:pt x="403" y="173"/>
                      <a:pt x="405" y="172"/>
                    </a:cubicBezTo>
                    <a:cubicBezTo>
                      <a:pt x="406" y="170"/>
                      <a:pt x="406" y="168"/>
                      <a:pt x="406" y="167"/>
                    </a:cubicBezTo>
                    <a:cubicBezTo>
                      <a:pt x="406" y="166"/>
                      <a:pt x="406" y="165"/>
                      <a:pt x="406" y="165"/>
                    </a:cubicBezTo>
                    <a:cubicBezTo>
                      <a:pt x="406" y="165"/>
                      <a:pt x="407" y="165"/>
                      <a:pt x="408" y="165"/>
                    </a:cubicBezTo>
                    <a:cubicBezTo>
                      <a:pt x="409" y="165"/>
                      <a:pt x="411" y="165"/>
                      <a:pt x="412" y="161"/>
                    </a:cubicBezTo>
                    <a:cubicBezTo>
                      <a:pt x="414" y="157"/>
                      <a:pt x="410" y="154"/>
                      <a:pt x="409" y="153"/>
                    </a:cubicBezTo>
                    <a:cubicBezTo>
                      <a:pt x="407" y="152"/>
                      <a:pt x="407" y="152"/>
                      <a:pt x="406" y="151"/>
                    </a:cubicBezTo>
                    <a:cubicBezTo>
                      <a:pt x="406" y="150"/>
                      <a:pt x="405" y="149"/>
                      <a:pt x="405" y="148"/>
                    </a:cubicBezTo>
                    <a:cubicBezTo>
                      <a:pt x="404" y="147"/>
                      <a:pt x="404" y="146"/>
                      <a:pt x="403" y="145"/>
                    </a:cubicBezTo>
                    <a:cubicBezTo>
                      <a:pt x="403" y="144"/>
                      <a:pt x="403" y="143"/>
                      <a:pt x="403" y="143"/>
                    </a:cubicBezTo>
                    <a:cubicBezTo>
                      <a:pt x="402" y="141"/>
                      <a:pt x="402" y="140"/>
                      <a:pt x="401" y="138"/>
                    </a:cubicBezTo>
                    <a:cubicBezTo>
                      <a:pt x="400" y="137"/>
                      <a:pt x="399" y="137"/>
                      <a:pt x="399" y="136"/>
                    </a:cubicBezTo>
                    <a:cubicBezTo>
                      <a:pt x="398" y="135"/>
                      <a:pt x="397" y="135"/>
                      <a:pt x="397" y="134"/>
                    </a:cubicBezTo>
                    <a:cubicBezTo>
                      <a:pt x="396" y="132"/>
                      <a:pt x="396" y="130"/>
                      <a:pt x="397" y="127"/>
                    </a:cubicBezTo>
                    <a:cubicBezTo>
                      <a:pt x="397" y="125"/>
                      <a:pt x="397" y="124"/>
                      <a:pt x="397" y="123"/>
                    </a:cubicBezTo>
                    <a:cubicBezTo>
                      <a:pt x="397" y="119"/>
                      <a:pt x="396" y="115"/>
                      <a:pt x="394" y="112"/>
                    </a:cubicBezTo>
                    <a:cubicBezTo>
                      <a:pt x="394" y="110"/>
                      <a:pt x="392" y="108"/>
                      <a:pt x="391" y="107"/>
                    </a:cubicBezTo>
                    <a:cubicBezTo>
                      <a:pt x="391" y="106"/>
                      <a:pt x="390" y="105"/>
                      <a:pt x="389" y="104"/>
                    </a:cubicBezTo>
                    <a:cubicBezTo>
                      <a:pt x="389" y="104"/>
                      <a:pt x="389" y="103"/>
                      <a:pt x="388" y="102"/>
                    </a:cubicBezTo>
                    <a:cubicBezTo>
                      <a:pt x="388" y="100"/>
                      <a:pt x="387" y="97"/>
                      <a:pt x="385" y="96"/>
                    </a:cubicBezTo>
                    <a:cubicBezTo>
                      <a:pt x="383" y="94"/>
                      <a:pt x="381" y="94"/>
                      <a:pt x="379" y="93"/>
                    </a:cubicBezTo>
                    <a:cubicBezTo>
                      <a:pt x="379" y="93"/>
                      <a:pt x="379" y="93"/>
                      <a:pt x="378" y="93"/>
                    </a:cubicBezTo>
                    <a:cubicBezTo>
                      <a:pt x="380" y="92"/>
                      <a:pt x="381" y="91"/>
                      <a:pt x="382" y="90"/>
                    </a:cubicBezTo>
                    <a:cubicBezTo>
                      <a:pt x="383" y="89"/>
                      <a:pt x="384" y="88"/>
                      <a:pt x="385" y="87"/>
                    </a:cubicBezTo>
                    <a:cubicBezTo>
                      <a:pt x="386" y="86"/>
                      <a:pt x="387" y="86"/>
                      <a:pt x="388" y="85"/>
                    </a:cubicBezTo>
                    <a:cubicBezTo>
                      <a:pt x="393" y="80"/>
                      <a:pt x="392" y="71"/>
                      <a:pt x="391" y="65"/>
                    </a:cubicBezTo>
                    <a:cubicBezTo>
                      <a:pt x="391" y="64"/>
                      <a:pt x="391" y="64"/>
                      <a:pt x="391" y="64"/>
                    </a:cubicBezTo>
                    <a:cubicBezTo>
                      <a:pt x="391" y="63"/>
                      <a:pt x="391" y="62"/>
                      <a:pt x="391" y="62"/>
                    </a:cubicBezTo>
                    <a:cubicBezTo>
                      <a:pt x="391" y="62"/>
                      <a:pt x="392" y="62"/>
                      <a:pt x="393" y="63"/>
                    </a:cubicBezTo>
                    <a:cubicBezTo>
                      <a:pt x="396" y="63"/>
                      <a:pt x="398" y="64"/>
                      <a:pt x="400" y="64"/>
                    </a:cubicBezTo>
                    <a:cubicBezTo>
                      <a:pt x="405" y="64"/>
                      <a:pt x="409" y="62"/>
                      <a:pt x="412" y="58"/>
                    </a:cubicBezTo>
                    <a:cubicBezTo>
                      <a:pt x="414" y="55"/>
                      <a:pt x="416" y="51"/>
                      <a:pt x="417" y="48"/>
                    </a:cubicBezTo>
                    <a:cubicBezTo>
                      <a:pt x="418" y="45"/>
                      <a:pt x="418" y="43"/>
                      <a:pt x="420" y="41"/>
                    </a:cubicBezTo>
                    <a:cubicBezTo>
                      <a:pt x="421" y="39"/>
                      <a:pt x="422" y="37"/>
                      <a:pt x="424" y="35"/>
                    </a:cubicBezTo>
                    <a:cubicBezTo>
                      <a:pt x="426" y="32"/>
                      <a:pt x="429" y="28"/>
                      <a:pt x="430" y="24"/>
                    </a:cubicBezTo>
                    <a:cubicBezTo>
                      <a:pt x="431" y="20"/>
                      <a:pt x="431" y="17"/>
                      <a:pt x="429" y="15"/>
                    </a:cubicBezTo>
                    <a:cubicBezTo>
                      <a:pt x="426" y="10"/>
                      <a:pt x="418" y="8"/>
                      <a:pt x="411" y="6"/>
                    </a:cubicBezTo>
                    <a:cubicBezTo>
                      <a:pt x="408" y="6"/>
                      <a:pt x="405" y="5"/>
                      <a:pt x="403" y="4"/>
                    </a:cubicBezTo>
                    <a:cubicBezTo>
                      <a:pt x="398" y="1"/>
                      <a:pt x="393" y="0"/>
                      <a:pt x="389" y="0"/>
                    </a:cubicBezTo>
                    <a:cubicBezTo>
                      <a:pt x="386" y="0"/>
                      <a:pt x="384" y="1"/>
                      <a:pt x="382" y="1"/>
                    </a:cubicBezTo>
                    <a:cubicBezTo>
                      <a:pt x="379" y="2"/>
                      <a:pt x="372" y="4"/>
                      <a:pt x="370" y="9"/>
                    </a:cubicBezTo>
                    <a:cubicBezTo>
                      <a:pt x="369" y="10"/>
                      <a:pt x="369" y="13"/>
                      <a:pt x="370" y="16"/>
                    </a:cubicBezTo>
                    <a:cubicBezTo>
                      <a:pt x="369" y="16"/>
                      <a:pt x="368" y="17"/>
                      <a:pt x="368" y="17"/>
                    </a:cubicBezTo>
                    <a:cubicBezTo>
                      <a:pt x="365" y="19"/>
                      <a:pt x="365" y="22"/>
                      <a:pt x="365" y="24"/>
                    </a:cubicBezTo>
                    <a:cubicBezTo>
                      <a:pt x="365" y="25"/>
                      <a:pt x="365" y="25"/>
                      <a:pt x="365" y="25"/>
                    </a:cubicBezTo>
                    <a:cubicBezTo>
                      <a:pt x="365" y="26"/>
                      <a:pt x="365" y="27"/>
                      <a:pt x="365" y="28"/>
                    </a:cubicBezTo>
                    <a:cubicBezTo>
                      <a:pt x="364" y="30"/>
                      <a:pt x="364" y="32"/>
                      <a:pt x="364" y="34"/>
                    </a:cubicBezTo>
                    <a:cubicBezTo>
                      <a:pt x="364" y="36"/>
                      <a:pt x="364" y="37"/>
                      <a:pt x="364" y="39"/>
                    </a:cubicBezTo>
                    <a:cubicBezTo>
                      <a:pt x="364" y="42"/>
                      <a:pt x="365" y="45"/>
                      <a:pt x="364" y="47"/>
                    </a:cubicBezTo>
                    <a:cubicBezTo>
                      <a:pt x="364" y="47"/>
                      <a:pt x="364" y="48"/>
                      <a:pt x="363" y="48"/>
                    </a:cubicBezTo>
                    <a:cubicBezTo>
                      <a:pt x="363" y="50"/>
                      <a:pt x="362" y="52"/>
                      <a:pt x="363" y="55"/>
                    </a:cubicBezTo>
                    <a:cubicBezTo>
                      <a:pt x="363" y="56"/>
                      <a:pt x="363" y="57"/>
                      <a:pt x="364" y="58"/>
                    </a:cubicBezTo>
                    <a:cubicBezTo>
                      <a:pt x="364" y="59"/>
                      <a:pt x="365" y="59"/>
                      <a:pt x="365" y="60"/>
                    </a:cubicBezTo>
                    <a:cubicBezTo>
                      <a:pt x="366" y="64"/>
                      <a:pt x="366" y="68"/>
                      <a:pt x="366" y="73"/>
                    </a:cubicBezTo>
                    <a:cubicBezTo>
                      <a:pt x="366" y="74"/>
                      <a:pt x="366" y="76"/>
                      <a:pt x="366" y="77"/>
                    </a:cubicBezTo>
                    <a:cubicBezTo>
                      <a:pt x="366" y="79"/>
                      <a:pt x="366" y="81"/>
                      <a:pt x="366" y="82"/>
                    </a:cubicBezTo>
                    <a:cubicBezTo>
                      <a:pt x="366" y="83"/>
                      <a:pt x="365" y="83"/>
                      <a:pt x="365" y="84"/>
                    </a:cubicBezTo>
                    <a:cubicBezTo>
                      <a:pt x="364" y="86"/>
                      <a:pt x="363" y="88"/>
                      <a:pt x="365" y="91"/>
                    </a:cubicBezTo>
                    <a:cubicBezTo>
                      <a:pt x="365" y="91"/>
                      <a:pt x="365" y="91"/>
                      <a:pt x="365" y="91"/>
                    </a:cubicBezTo>
                    <a:cubicBezTo>
                      <a:pt x="363" y="92"/>
                      <a:pt x="363" y="94"/>
                      <a:pt x="362" y="95"/>
                    </a:cubicBezTo>
                    <a:cubicBezTo>
                      <a:pt x="362" y="96"/>
                      <a:pt x="362" y="96"/>
                      <a:pt x="362" y="96"/>
                    </a:cubicBezTo>
                    <a:cubicBezTo>
                      <a:pt x="362" y="96"/>
                      <a:pt x="362" y="96"/>
                      <a:pt x="361" y="97"/>
                    </a:cubicBezTo>
                    <a:cubicBezTo>
                      <a:pt x="359" y="97"/>
                      <a:pt x="357" y="98"/>
                      <a:pt x="356" y="100"/>
                    </a:cubicBezTo>
                    <a:cubicBezTo>
                      <a:pt x="355" y="102"/>
                      <a:pt x="355" y="105"/>
                      <a:pt x="356" y="106"/>
                    </a:cubicBezTo>
                    <a:cubicBezTo>
                      <a:pt x="357" y="107"/>
                      <a:pt x="358" y="108"/>
                      <a:pt x="360" y="108"/>
                    </a:cubicBezTo>
                    <a:cubicBezTo>
                      <a:pt x="360" y="108"/>
                      <a:pt x="360" y="108"/>
                      <a:pt x="359" y="108"/>
                    </a:cubicBezTo>
                    <a:cubicBezTo>
                      <a:pt x="359" y="108"/>
                      <a:pt x="359" y="108"/>
                      <a:pt x="358" y="108"/>
                    </a:cubicBezTo>
                    <a:cubicBezTo>
                      <a:pt x="358" y="108"/>
                      <a:pt x="357" y="108"/>
                      <a:pt x="356" y="108"/>
                    </a:cubicBezTo>
                    <a:cubicBezTo>
                      <a:pt x="355" y="108"/>
                      <a:pt x="352" y="108"/>
                      <a:pt x="350" y="110"/>
                    </a:cubicBezTo>
                    <a:cubicBezTo>
                      <a:pt x="348" y="113"/>
                      <a:pt x="347" y="118"/>
                      <a:pt x="346" y="121"/>
                    </a:cubicBezTo>
                    <a:cubicBezTo>
                      <a:pt x="345" y="122"/>
                      <a:pt x="345" y="123"/>
                      <a:pt x="345" y="124"/>
                    </a:cubicBezTo>
                    <a:cubicBezTo>
                      <a:pt x="345" y="124"/>
                      <a:pt x="345" y="125"/>
                      <a:pt x="345" y="125"/>
                    </a:cubicBezTo>
                    <a:cubicBezTo>
                      <a:pt x="343" y="128"/>
                      <a:pt x="341" y="136"/>
                      <a:pt x="347" y="139"/>
                    </a:cubicBezTo>
                    <a:cubicBezTo>
                      <a:pt x="348" y="139"/>
                      <a:pt x="348" y="139"/>
                      <a:pt x="349" y="139"/>
                    </a:cubicBezTo>
                    <a:cubicBezTo>
                      <a:pt x="349" y="139"/>
                      <a:pt x="348" y="140"/>
                      <a:pt x="348" y="140"/>
                    </a:cubicBezTo>
                    <a:cubicBezTo>
                      <a:pt x="346" y="141"/>
                      <a:pt x="345" y="143"/>
                      <a:pt x="344" y="144"/>
                    </a:cubicBezTo>
                    <a:cubicBezTo>
                      <a:pt x="344" y="144"/>
                      <a:pt x="344" y="145"/>
                      <a:pt x="343" y="145"/>
                    </a:cubicBezTo>
                    <a:cubicBezTo>
                      <a:pt x="343" y="146"/>
                      <a:pt x="342" y="146"/>
                      <a:pt x="341" y="148"/>
                    </a:cubicBezTo>
                    <a:cubicBezTo>
                      <a:pt x="340" y="151"/>
                      <a:pt x="340" y="156"/>
                      <a:pt x="340" y="158"/>
                    </a:cubicBezTo>
                    <a:cubicBezTo>
                      <a:pt x="341" y="161"/>
                      <a:pt x="342" y="162"/>
                      <a:pt x="344" y="163"/>
                    </a:cubicBezTo>
                    <a:cubicBezTo>
                      <a:pt x="344" y="164"/>
                      <a:pt x="345" y="164"/>
                      <a:pt x="345" y="165"/>
                    </a:cubicBezTo>
                    <a:cubicBezTo>
                      <a:pt x="345" y="165"/>
                      <a:pt x="345" y="166"/>
                      <a:pt x="345" y="166"/>
                    </a:cubicBezTo>
                    <a:cubicBezTo>
                      <a:pt x="345" y="167"/>
                      <a:pt x="345" y="168"/>
                      <a:pt x="345" y="170"/>
                    </a:cubicBezTo>
                    <a:cubicBezTo>
                      <a:pt x="346" y="172"/>
                      <a:pt x="347" y="173"/>
                      <a:pt x="349" y="174"/>
                    </a:cubicBezTo>
                    <a:cubicBezTo>
                      <a:pt x="351" y="175"/>
                      <a:pt x="353" y="176"/>
                      <a:pt x="355" y="177"/>
                    </a:cubicBezTo>
                    <a:cubicBezTo>
                      <a:pt x="356" y="177"/>
                      <a:pt x="356" y="177"/>
                      <a:pt x="357" y="178"/>
                    </a:cubicBezTo>
                    <a:cubicBezTo>
                      <a:pt x="360" y="179"/>
                      <a:pt x="362" y="181"/>
                      <a:pt x="364" y="182"/>
                    </a:cubicBezTo>
                    <a:cubicBezTo>
                      <a:pt x="365" y="184"/>
                      <a:pt x="367" y="185"/>
                      <a:pt x="368" y="186"/>
                    </a:cubicBezTo>
                    <a:cubicBezTo>
                      <a:pt x="370" y="187"/>
                      <a:pt x="372" y="188"/>
                      <a:pt x="374" y="188"/>
                    </a:cubicBezTo>
                    <a:cubicBezTo>
                      <a:pt x="374" y="188"/>
                      <a:pt x="375" y="188"/>
                      <a:pt x="375" y="188"/>
                    </a:cubicBezTo>
                    <a:cubicBezTo>
                      <a:pt x="376" y="188"/>
                      <a:pt x="377" y="188"/>
                      <a:pt x="378" y="188"/>
                    </a:cubicBezTo>
                    <a:cubicBezTo>
                      <a:pt x="378" y="188"/>
                      <a:pt x="379" y="188"/>
                      <a:pt x="379" y="188"/>
                    </a:cubicBezTo>
                    <a:cubicBezTo>
                      <a:pt x="380" y="188"/>
                      <a:pt x="380" y="188"/>
                      <a:pt x="381" y="188"/>
                    </a:cubicBezTo>
                    <a:cubicBezTo>
                      <a:pt x="381" y="189"/>
                      <a:pt x="380" y="189"/>
                      <a:pt x="379" y="190"/>
                    </a:cubicBezTo>
                    <a:cubicBezTo>
                      <a:pt x="379" y="190"/>
                      <a:pt x="379" y="190"/>
                      <a:pt x="379" y="190"/>
                    </a:cubicBezTo>
                    <a:cubicBezTo>
                      <a:pt x="378" y="190"/>
                      <a:pt x="377" y="189"/>
                      <a:pt x="377" y="189"/>
                    </a:cubicBezTo>
                    <a:cubicBezTo>
                      <a:pt x="376" y="189"/>
                      <a:pt x="375" y="189"/>
                      <a:pt x="374" y="189"/>
                    </a:cubicBezTo>
                    <a:cubicBezTo>
                      <a:pt x="368" y="189"/>
                      <a:pt x="367" y="193"/>
                      <a:pt x="367" y="195"/>
                    </a:cubicBezTo>
                    <a:cubicBezTo>
                      <a:pt x="367" y="196"/>
                      <a:pt x="368" y="197"/>
                      <a:pt x="368" y="198"/>
                    </a:cubicBezTo>
                    <a:cubicBezTo>
                      <a:pt x="368" y="199"/>
                      <a:pt x="368" y="201"/>
                      <a:pt x="368" y="201"/>
                    </a:cubicBezTo>
                    <a:cubicBezTo>
                      <a:pt x="367" y="202"/>
                      <a:pt x="363" y="203"/>
                      <a:pt x="362" y="208"/>
                    </a:cubicBezTo>
                    <a:cubicBezTo>
                      <a:pt x="362" y="211"/>
                      <a:pt x="363" y="214"/>
                      <a:pt x="365" y="216"/>
                    </a:cubicBezTo>
                    <a:cubicBezTo>
                      <a:pt x="367" y="217"/>
                      <a:pt x="368" y="218"/>
                      <a:pt x="369" y="218"/>
                    </a:cubicBezTo>
                    <a:cubicBezTo>
                      <a:pt x="373" y="218"/>
                      <a:pt x="374" y="215"/>
                      <a:pt x="376" y="212"/>
                    </a:cubicBezTo>
                    <a:cubicBezTo>
                      <a:pt x="376" y="213"/>
                      <a:pt x="376" y="214"/>
                      <a:pt x="376" y="214"/>
                    </a:cubicBezTo>
                    <a:cubicBezTo>
                      <a:pt x="376" y="216"/>
                      <a:pt x="376" y="217"/>
                      <a:pt x="376" y="219"/>
                    </a:cubicBezTo>
                    <a:cubicBezTo>
                      <a:pt x="376" y="219"/>
                      <a:pt x="375" y="219"/>
                      <a:pt x="374" y="220"/>
                    </a:cubicBezTo>
                    <a:cubicBezTo>
                      <a:pt x="373" y="221"/>
                      <a:pt x="371" y="223"/>
                      <a:pt x="369" y="225"/>
                    </a:cubicBezTo>
                    <a:cubicBezTo>
                      <a:pt x="367" y="226"/>
                      <a:pt x="366" y="228"/>
                      <a:pt x="365" y="230"/>
                    </a:cubicBezTo>
                    <a:cubicBezTo>
                      <a:pt x="364" y="232"/>
                      <a:pt x="364" y="232"/>
                      <a:pt x="364" y="232"/>
                    </a:cubicBezTo>
                    <a:cubicBezTo>
                      <a:pt x="364" y="232"/>
                      <a:pt x="364" y="232"/>
                      <a:pt x="364" y="233"/>
                    </a:cubicBezTo>
                    <a:cubicBezTo>
                      <a:pt x="363" y="233"/>
                      <a:pt x="363" y="234"/>
                      <a:pt x="363" y="234"/>
                    </a:cubicBezTo>
                    <a:cubicBezTo>
                      <a:pt x="363" y="234"/>
                      <a:pt x="362" y="234"/>
                      <a:pt x="362" y="234"/>
                    </a:cubicBezTo>
                    <a:cubicBezTo>
                      <a:pt x="362" y="234"/>
                      <a:pt x="361" y="234"/>
                      <a:pt x="361" y="234"/>
                    </a:cubicBezTo>
                    <a:cubicBezTo>
                      <a:pt x="360" y="234"/>
                      <a:pt x="360" y="234"/>
                      <a:pt x="359" y="234"/>
                    </a:cubicBezTo>
                    <a:cubicBezTo>
                      <a:pt x="357" y="234"/>
                      <a:pt x="356" y="234"/>
                      <a:pt x="354" y="235"/>
                    </a:cubicBezTo>
                    <a:cubicBezTo>
                      <a:pt x="351" y="237"/>
                      <a:pt x="349" y="239"/>
                      <a:pt x="347" y="242"/>
                    </a:cubicBezTo>
                    <a:cubicBezTo>
                      <a:pt x="347" y="242"/>
                      <a:pt x="347" y="242"/>
                      <a:pt x="347" y="242"/>
                    </a:cubicBezTo>
                    <a:cubicBezTo>
                      <a:pt x="344" y="247"/>
                      <a:pt x="345" y="251"/>
                      <a:pt x="346" y="254"/>
                    </a:cubicBezTo>
                    <a:cubicBezTo>
                      <a:pt x="346" y="255"/>
                      <a:pt x="346" y="255"/>
                      <a:pt x="346" y="255"/>
                    </a:cubicBezTo>
                    <a:cubicBezTo>
                      <a:pt x="347" y="256"/>
                      <a:pt x="347" y="257"/>
                      <a:pt x="347" y="259"/>
                    </a:cubicBezTo>
                    <a:cubicBezTo>
                      <a:pt x="347" y="259"/>
                      <a:pt x="348" y="260"/>
                      <a:pt x="348" y="260"/>
                    </a:cubicBezTo>
                    <a:cubicBezTo>
                      <a:pt x="348" y="262"/>
                      <a:pt x="348" y="263"/>
                      <a:pt x="349" y="265"/>
                    </a:cubicBezTo>
                    <a:cubicBezTo>
                      <a:pt x="349" y="267"/>
                      <a:pt x="349" y="268"/>
                      <a:pt x="348" y="269"/>
                    </a:cubicBezTo>
                    <a:cubicBezTo>
                      <a:pt x="348" y="270"/>
                      <a:pt x="348" y="270"/>
                      <a:pt x="348" y="270"/>
                    </a:cubicBezTo>
                    <a:cubicBezTo>
                      <a:pt x="348" y="270"/>
                      <a:pt x="348" y="270"/>
                      <a:pt x="347" y="270"/>
                    </a:cubicBezTo>
                    <a:cubicBezTo>
                      <a:pt x="347" y="270"/>
                      <a:pt x="346" y="269"/>
                      <a:pt x="345" y="269"/>
                    </a:cubicBezTo>
                    <a:cubicBezTo>
                      <a:pt x="345" y="268"/>
                      <a:pt x="344" y="268"/>
                      <a:pt x="344" y="268"/>
                    </a:cubicBezTo>
                    <a:cubicBezTo>
                      <a:pt x="343" y="268"/>
                      <a:pt x="342" y="268"/>
                      <a:pt x="342" y="267"/>
                    </a:cubicBezTo>
                    <a:cubicBezTo>
                      <a:pt x="342" y="267"/>
                      <a:pt x="342" y="266"/>
                      <a:pt x="342" y="265"/>
                    </a:cubicBezTo>
                    <a:cubicBezTo>
                      <a:pt x="342" y="264"/>
                      <a:pt x="342" y="264"/>
                      <a:pt x="342" y="263"/>
                    </a:cubicBezTo>
                    <a:cubicBezTo>
                      <a:pt x="342" y="262"/>
                      <a:pt x="341" y="260"/>
                      <a:pt x="340" y="259"/>
                    </a:cubicBezTo>
                    <a:cubicBezTo>
                      <a:pt x="340" y="258"/>
                      <a:pt x="340" y="257"/>
                      <a:pt x="340" y="257"/>
                    </a:cubicBezTo>
                    <a:cubicBezTo>
                      <a:pt x="340" y="255"/>
                      <a:pt x="340" y="254"/>
                      <a:pt x="341" y="252"/>
                    </a:cubicBezTo>
                    <a:cubicBezTo>
                      <a:pt x="341" y="251"/>
                      <a:pt x="341" y="250"/>
                      <a:pt x="341" y="249"/>
                    </a:cubicBezTo>
                    <a:cubicBezTo>
                      <a:pt x="341" y="249"/>
                      <a:pt x="341" y="248"/>
                      <a:pt x="342" y="247"/>
                    </a:cubicBezTo>
                    <a:cubicBezTo>
                      <a:pt x="342" y="246"/>
                      <a:pt x="343" y="245"/>
                      <a:pt x="344" y="244"/>
                    </a:cubicBezTo>
                    <a:cubicBezTo>
                      <a:pt x="346" y="242"/>
                      <a:pt x="348" y="240"/>
                      <a:pt x="348" y="236"/>
                    </a:cubicBezTo>
                    <a:cubicBezTo>
                      <a:pt x="348" y="234"/>
                      <a:pt x="347" y="233"/>
                      <a:pt x="346" y="231"/>
                    </a:cubicBezTo>
                    <a:cubicBezTo>
                      <a:pt x="345" y="230"/>
                      <a:pt x="343" y="229"/>
                      <a:pt x="341" y="229"/>
                    </a:cubicBezTo>
                    <a:cubicBezTo>
                      <a:pt x="340" y="229"/>
                      <a:pt x="340" y="229"/>
                      <a:pt x="340" y="229"/>
                    </a:cubicBezTo>
                    <a:cubicBezTo>
                      <a:pt x="339" y="228"/>
                      <a:pt x="339" y="227"/>
                      <a:pt x="338" y="226"/>
                    </a:cubicBezTo>
                    <a:cubicBezTo>
                      <a:pt x="337" y="226"/>
                      <a:pt x="336" y="226"/>
                      <a:pt x="335" y="226"/>
                    </a:cubicBezTo>
                    <a:cubicBezTo>
                      <a:pt x="335" y="226"/>
                      <a:pt x="334" y="226"/>
                      <a:pt x="334" y="226"/>
                    </a:cubicBezTo>
                    <a:cubicBezTo>
                      <a:pt x="334" y="225"/>
                      <a:pt x="334" y="224"/>
                      <a:pt x="334" y="224"/>
                    </a:cubicBezTo>
                    <a:cubicBezTo>
                      <a:pt x="332" y="222"/>
                      <a:pt x="331" y="221"/>
                      <a:pt x="330" y="220"/>
                    </a:cubicBezTo>
                    <a:cubicBezTo>
                      <a:pt x="329" y="220"/>
                      <a:pt x="329" y="220"/>
                      <a:pt x="329" y="220"/>
                    </a:cubicBezTo>
                    <a:cubicBezTo>
                      <a:pt x="329" y="220"/>
                      <a:pt x="328" y="219"/>
                      <a:pt x="328" y="219"/>
                    </a:cubicBezTo>
                    <a:cubicBezTo>
                      <a:pt x="327" y="219"/>
                      <a:pt x="327" y="218"/>
                      <a:pt x="326" y="217"/>
                    </a:cubicBezTo>
                    <a:cubicBezTo>
                      <a:pt x="325" y="217"/>
                      <a:pt x="323" y="217"/>
                      <a:pt x="322" y="217"/>
                    </a:cubicBezTo>
                    <a:cubicBezTo>
                      <a:pt x="320" y="217"/>
                      <a:pt x="318" y="218"/>
                      <a:pt x="316" y="219"/>
                    </a:cubicBezTo>
                    <a:cubicBezTo>
                      <a:pt x="316" y="219"/>
                      <a:pt x="315" y="219"/>
                      <a:pt x="315" y="220"/>
                    </a:cubicBezTo>
                    <a:cubicBezTo>
                      <a:pt x="315" y="220"/>
                      <a:pt x="315" y="220"/>
                      <a:pt x="314" y="220"/>
                    </a:cubicBezTo>
                    <a:cubicBezTo>
                      <a:pt x="314" y="220"/>
                      <a:pt x="314" y="220"/>
                      <a:pt x="313" y="220"/>
                    </a:cubicBezTo>
                    <a:cubicBezTo>
                      <a:pt x="313" y="220"/>
                      <a:pt x="312" y="220"/>
                      <a:pt x="312" y="220"/>
                    </a:cubicBezTo>
                    <a:cubicBezTo>
                      <a:pt x="310" y="220"/>
                      <a:pt x="308" y="220"/>
                      <a:pt x="307" y="221"/>
                    </a:cubicBezTo>
                    <a:cubicBezTo>
                      <a:pt x="304" y="224"/>
                      <a:pt x="305" y="228"/>
                      <a:pt x="305" y="230"/>
                    </a:cubicBezTo>
                    <a:cubicBezTo>
                      <a:pt x="305" y="231"/>
                      <a:pt x="305" y="231"/>
                      <a:pt x="305" y="231"/>
                    </a:cubicBezTo>
                    <a:cubicBezTo>
                      <a:pt x="306" y="233"/>
                      <a:pt x="306" y="238"/>
                      <a:pt x="310" y="240"/>
                    </a:cubicBezTo>
                    <a:cubicBezTo>
                      <a:pt x="312" y="241"/>
                      <a:pt x="313" y="242"/>
                      <a:pt x="315" y="242"/>
                    </a:cubicBezTo>
                    <a:cubicBezTo>
                      <a:pt x="317" y="242"/>
                      <a:pt x="319" y="241"/>
                      <a:pt x="320" y="241"/>
                    </a:cubicBezTo>
                    <a:cubicBezTo>
                      <a:pt x="321" y="241"/>
                      <a:pt x="321" y="241"/>
                      <a:pt x="321" y="241"/>
                    </a:cubicBezTo>
                    <a:cubicBezTo>
                      <a:pt x="322" y="241"/>
                      <a:pt x="322" y="241"/>
                      <a:pt x="322" y="241"/>
                    </a:cubicBezTo>
                    <a:cubicBezTo>
                      <a:pt x="322" y="241"/>
                      <a:pt x="322" y="241"/>
                      <a:pt x="322" y="241"/>
                    </a:cubicBezTo>
                    <a:cubicBezTo>
                      <a:pt x="322" y="241"/>
                      <a:pt x="322" y="242"/>
                      <a:pt x="322" y="242"/>
                    </a:cubicBezTo>
                    <a:cubicBezTo>
                      <a:pt x="323" y="243"/>
                      <a:pt x="323" y="244"/>
                      <a:pt x="324" y="246"/>
                    </a:cubicBezTo>
                    <a:cubicBezTo>
                      <a:pt x="324" y="247"/>
                      <a:pt x="324" y="247"/>
                      <a:pt x="324" y="248"/>
                    </a:cubicBezTo>
                    <a:cubicBezTo>
                      <a:pt x="324" y="249"/>
                      <a:pt x="322" y="250"/>
                      <a:pt x="321" y="250"/>
                    </a:cubicBezTo>
                    <a:cubicBezTo>
                      <a:pt x="320" y="250"/>
                      <a:pt x="320" y="250"/>
                      <a:pt x="320" y="250"/>
                    </a:cubicBezTo>
                    <a:cubicBezTo>
                      <a:pt x="319" y="249"/>
                      <a:pt x="318" y="248"/>
                      <a:pt x="317" y="247"/>
                    </a:cubicBezTo>
                    <a:cubicBezTo>
                      <a:pt x="317" y="246"/>
                      <a:pt x="316" y="244"/>
                      <a:pt x="314" y="243"/>
                    </a:cubicBezTo>
                    <a:cubicBezTo>
                      <a:pt x="313" y="242"/>
                      <a:pt x="310" y="241"/>
                      <a:pt x="308" y="241"/>
                    </a:cubicBezTo>
                    <a:cubicBezTo>
                      <a:pt x="305" y="241"/>
                      <a:pt x="303" y="242"/>
                      <a:pt x="301" y="243"/>
                    </a:cubicBezTo>
                    <a:cubicBezTo>
                      <a:pt x="300" y="243"/>
                      <a:pt x="300" y="243"/>
                      <a:pt x="300" y="243"/>
                    </a:cubicBezTo>
                    <a:cubicBezTo>
                      <a:pt x="299" y="243"/>
                      <a:pt x="299" y="244"/>
                      <a:pt x="298" y="244"/>
                    </a:cubicBezTo>
                    <a:cubicBezTo>
                      <a:pt x="298" y="244"/>
                      <a:pt x="298" y="244"/>
                      <a:pt x="298" y="244"/>
                    </a:cubicBezTo>
                    <a:cubicBezTo>
                      <a:pt x="297" y="243"/>
                      <a:pt x="297" y="242"/>
                      <a:pt x="296" y="242"/>
                    </a:cubicBezTo>
                    <a:cubicBezTo>
                      <a:pt x="295" y="241"/>
                      <a:pt x="294" y="240"/>
                      <a:pt x="293" y="239"/>
                    </a:cubicBezTo>
                    <a:cubicBezTo>
                      <a:pt x="291" y="238"/>
                      <a:pt x="290" y="238"/>
                      <a:pt x="289" y="238"/>
                    </a:cubicBezTo>
                    <a:cubicBezTo>
                      <a:pt x="288" y="238"/>
                      <a:pt x="288" y="238"/>
                      <a:pt x="288" y="238"/>
                    </a:cubicBezTo>
                    <a:cubicBezTo>
                      <a:pt x="287" y="238"/>
                      <a:pt x="287" y="238"/>
                      <a:pt x="287" y="238"/>
                    </a:cubicBezTo>
                    <a:cubicBezTo>
                      <a:pt x="286" y="238"/>
                      <a:pt x="285" y="237"/>
                      <a:pt x="284" y="237"/>
                    </a:cubicBezTo>
                    <a:cubicBezTo>
                      <a:pt x="282" y="236"/>
                      <a:pt x="281" y="236"/>
                      <a:pt x="279" y="236"/>
                    </a:cubicBezTo>
                    <a:cubicBezTo>
                      <a:pt x="278" y="236"/>
                      <a:pt x="278" y="236"/>
                      <a:pt x="277" y="236"/>
                    </a:cubicBezTo>
                    <a:cubicBezTo>
                      <a:pt x="274" y="236"/>
                      <a:pt x="271" y="236"/>
                      <a:pt x="269" y="237"/>
                    </a:cubicBezTo>
                    <a:cubicBezTo>
                      <a:pt x="268" y="237"/>
                      <a:pt x="267" y="237"/>
                      <a:pt x="267" y="237"/>
                    </a:cubicBezTo>
                    <a:cubicBezTo>
                      <a:pt x="265" y="238"/>
                      <a:pt x="264" y="238"/>
                      <a:pt x="262" y="238"/>
                    </a:cubicBezTo>
                    <a:cubicBezTo>
                      <a:pt x="262" y="238"/>
                      <a:pt x="261" y="238"/>
                      <a:pt x="261" y="237"/>
                    </a:cubicBezTo>
                    <a:cubicBezTo>
                      <a:pt x="260" y="236"/>
                      <a:pt x="260" y="236"/>
                      <a:pt x="258" y="235"/>
                    </a:cubicBezTo>
                    <a:cubicBezTo>
                      <a:pt x="257" y="234"/>
                      <a:pt x="256" y="234"/>
                      <a:pt x="255" y="234"/>
                    </a:cubicBezTo>
                    <a:cubicBezTo>
                      <a:pt x="254" y="234"/>
                      <a:pt x="254" y="234"/>
                      <a:pt x="254" y="234"/>
                    </a:cubicBezTo>
                    <a:cubicBezTo>
                      <a:pt x="254" y="237"/>
                      <a:pt x="254" y="237"/>
                      <a:pt x="254" y="237"/>
                    </a:cubicBezTo>
                    <a:cubicBezTo>
                      <a:pt x="254" y="234"/>
                      <a:pt x="254" y="234"/>
                      <a:pt x="254" y="234"/>
                    </a:cubicBezTo>
                    <a:cubicBezTo>
                      <a:pt x="252" y="234"/>
                      <a:pt x="251" y="234"/>
                      <a:pt x="250" y="232"/>
                    </a:cubicBezTo>
                    <a:cubicBezTo>
                      <a:pt x="249" y="231"/>
                      <a:pt x="249" y="231"/>
                      <a:pt x="248" y="230"/>
                    </a:cubicBezTo>
                    <a:cubicBezTo>
                      <a:pt x="247" y="230"/>
                      <a:pt x="247" y="229"/>
                      <a:pt x="246" y="229"/>
                    </a:cubicBezTo>
                    <a:cubicBezTo>
                      <a:pt x="246" y="229"/>
                      <a:pt x="246" y="229"/>
                      <a:pt x="246" y="229"/>
                    </a:cubicBezTo>
                    <a:cubicBezTo>
                      <a:pt x="246" y="228"/>
                      <a:pt x="245" y="227"/>
                      <a:pt x="245" y="227"/>
                    </a:cubicBezTo>
                    <a:cubicBezTo>
                      <a:pt x="244" y="226"/>
                      <a:pt x="244" y="226"/>
                      <a:pt x="244" y="226"/>
                    </a:cubicBezTo>
                    <a:cubicBezTo>
                      <a:pt x="243" y="222"/>
                      <a:pt x="241" y="218"/>
                      <a:pt x="236" y="218"/>
                    </a:cubicBezTo>
                    <a:cubicBezTo>
                      <a:pt x="235" y="218"/>
                      <a:pt x="235" y="218"/>
                      <a:pt x="234" y="218"/>
                    </a:cubicBezTo>
                    <a:cubicBezTo>
                      <a:pt x="233" y="218"/>
                      <a:pt x="231" y="219"/>
                      <a:pt x="229" y="219"/>
                    </a:cubicBezTo>
                    <a:cubicBezTo>
                      <a:pt x="228" y="219"/>
                      <a:pt x="227" y="218"/>
                      <a:pt x="227" y="218"/>
                    </a:cubicBezTo>
                    <a:cubicBezTo>
                      <a:pt x="226" y="218"/>
                      <a:pt x="225" y="215"/>
                      <a:pt x="225" y="214"/>
                    </a:cubicBezTo>
                    <a:cubicBezTo>
                      <a:pt x="225" y="213"/>
                      <a:pt x="225" y="213"/>
                      <a:pt x="225" y="213"/>
                    </a:cubicBezTo>
                    <a:cubicBezTo>
                      <a:pt x="224" y="211"/>
                      <a:pt x="223" y="209"/>
                      <a:pt x="222" y="207"/>
                    </a:cubicBezTo>
                    <a:cubicBezTo>
                      <a:pt x="220" y="205"/>
                      <a:pt x="218" y="205"/>
                      <a:pt x="217" y="205"/>
                    </a:cubicBezTo>
                    <a:cubicBezTo>
                      <a:pt x="217" y="205"/>
                      <a:pt x="217" y="204"/>
                      <a:pt x="217" y="204"/>
                    </a:cubicBezTo>
                    <a:cubicBezTo>
                      <a:pt x="217" y="204"/>
                      <a:pt x="217" y="202"/>
                      <a:pt x="217" y="201"/>
                    </a:cubicBezTo>
                    <a:cubicBezTo>
                      <a:pt x="217" y="201"/>
                      <a:pt x="217" y="201"/>
                      <a:pt x="217" y="201"/>
                    </a:cubicBezTo>
                    <a:cubicBezTo>
                      <a:pt x="217" y="199"/>
                      <a:pt x="217" y="198"/>
                      <a:pt x="218" y="197"/>
                    </a:cubicBezTo>
                    <a:cubicBezTo>
                      <a:pt x="218" y="194"/>
                      <a:pt x="219" y="190"/>
                      <a:pt x="217" y="185"/>
                    </a:cubicBezTo>
                    <a:cubicBezTo>
                      <a:pt x="216" y="184"/>
                      <a:pt x="214" y="179"/>
                      <a:pt x="208" y="179"/>
                    </a:cubicBezTo>
                    <a:cubicBezTo>
                      <a:pt x="207" y="179"/>
                      <a:pt x="206" y="179"/>
                      <a:pt x="205" y="179"/>
                    </a:cubicBezTo>
                    <a:cubicBezTo>
                      <a:pt x="203" y="179"/>
                      <a:pt x="200" y="179"/>
                      <a:pt x="197" y="179"/>
                    </a:cubicBezTo>
                    <a:cubicBezTo>
                      <a:pt x="194" y="180"/>
                      <a:pt x="193" y="180"/>
                      <a:pt x="191" y="182"/>
                    </a:cubicBezTo>
                    <a:cubicBezTo>
                      <a:pt x="190" y="182"/>
                      <a:pt x="189" y="182"/>
                      <a:pt x="188" y="182"/>
                    </a:cubicBezTo>
                    <a:cubicBezTo>
                      <a:pt x="187" y="182"/>
                      <a:pt x="185" y="182"/>
                      <a:pt x="184" y="182"/>
                    </a:cubicBezTo>
                    <a:cubicBezTo>
                      <a:pt x="182" y="181"/>
                      <a:pt x="180" y="181"/>
                      <a:pt x="179" y="181"/>
                    </a:cubicBezTo>
                    <a:cubicBezTo>
                      <a:pt x="178" y="181"/>
                      <a:pt x="177" y="181"/>
                      <a:pt x="176" y="181"/>
                    </a:cubicBezTo>
                    <a:cubicBezTo>
                      <a:pt x="176" y="181"/>
                      <a:pt x="174" y="182"/>
                      <a:pt x="173" y="183"/>
                    </a:cubicBezTo>
                    <a:cubicBezTo>
                      <a:pt x="172" y="184"/>
                      <a:pt x="172" y="184"/>
                      <a:pt x="171" y="185"/>
                    </a:cubicBezTo>
                    <a:cubicBezTo>
                      <a:pt x="171" y="185"/>
                      <a:pt x="171" y="185"/>
                      <a:pt x="170" y="185"/>
                    </a:cubicBezTo>
                    <a:cubicBezTo>
                      <a:pt x="168" y="186"/>
                      <a:pt x="166" y="187"/>
                      <a:pt x="165" y="190"/>
                    </a:cubicBezTo>
                    <a:cubicBezTo>
                      <a:pt x="163" y="194"/>
                      <a:pt x="166" y="199"/>
                      <a:pt x="167" y="200"/>
                    </a:cubicBezTo>
                    <a:cubicBezTo>
                      <a:pt x="167" y="201"/>
                      <a:pt x="167" y="201"/>
                      <a:pt x="167" y="201"/>
                    </a:cubicBezTo>
                    <a:cubicBezTo>
                      <a:pt x="168" y="202"/>
                      <a:pt x="170" y="204"/>
                      <a:pt x="171" y="205"/>
                    </a:cubicBezTo>
                    <a:cubicBezTo>
                      <a:pt x="172" y="205"/>
                      <a:pt x="174" y="205"/>
                      <a:pt x="175" y="205"/>
                    </a:cubicBezTo>
                    <a:cubicBezTo>
                      <a:pt x="178" y="205"/>
                      <a:pt x="180" y="204"/>
                      <a:pt x="181" y="201"/>
                    </a:cubicBezTo>
                    <a:cubicBezTo>
                      <a:pt x="181" y="201"/>
                      <a:pt x="182" y="199"/>
                      <a:pt x="183" y="199"/>
                    </a:cubicBezTo>
                    <a:cubicBezTo>
                      <a:pt x="183" y="199"/>
                      <a:pt x="183" y="199"/>
                      <a:pt x="183" y="199"/>
                    </a:cubicBezTo>
                    <a:cubicBezTo>
                      <a:pt x="183" y="200"/>
                      <a:pt x="184" y="203"/>
                      <a:pt x="188" y="204"/>
                    </a:cubicBezTo>
                    <a:cubicBezTo>
                      <a:pt x="191" y="204"/>
                      <a:pt x="194" y="202"/>
                      <a:pt x="196" y="200"/>
                    </a:cubicBezTo>
                    <a:cubicBezTo>
                      <a:pt x="197" y="200"/>
                      <a:pt x="198" y="199"/>
                      <a:pt x="199" y="199"/>
                    </a:cubicBezTo>
                    <a:cubicBezTo>
                      <a:pt x="201" y="198"/>
                      <a:pt x="203" y="197"/>
                      <a:pt x="205" y="197"/>
                    </a:cubicBezTo>
                    <a:cubicBezTo>
                      <a:pt x="205" y="196"/>
                      <a:pt x="206" y="196"/>
                      <a:pt x="207" y="196"/>
                    </a:cubicBezTo>
                    <a:cubicBezTo>
                      <a:pt x="207" y="196"/>
                      <a:pt x="207" y="196"/>
                      <a:pt x="207" y="196"/>
                    </a:cubicBezTo>
                    <a:cubicBezTo>
                      <a:pt x="207" y="198"/>
                      <a:pt x="201" y="200"/>
                      <a:pt x="198" y="202"/>
                    </a:cubicBezTo>
                    <a:cubicBezTo>
                      <a:pt x="197" y="202"/>
                      <a:pt x="196" y="203"/>
                      <a:pt x="196" y="203"/>
                    </a:cubicBezTo>
                    <a:cubicBezTo>
                      <a:pt x="193" y="204"/>
                      <a:pt x="190" y="205"/>
                      <a:pt x="187" y="205"/>
                    </a:cubicBezTo>
                    <a:cubicBezTo>
                      <a:pt x="183" y="205"/>
                      <a:pt x="179" y="206"/>
                      <a:pt x="176" y="208"/>
                    </a:cubicBezTo>
                    <a:cubicBezTo>
                      <a:pt x="166" y="213"/>
                      <a:pt x="168" y="219"/>
                      <a:pt x="169" y="224"/>
                    </a:cubicBezTo>
                    <a:cubicBezTo>
                      <a:pt x="170" y="226"/>
                      <a:pt x="170" y="228"/>
                      <a:pt x="170" y="230"/>
                    </a:cubicBezTo>
                    <a:cubicBezTo>
                      <a:pt x="171" y="231"/>
                      <a:pt x="171" y="233"/>
                      <a:pt x="170" y="235"/>
                    </a:cubicBezTo>
                    <a:cubicBezTo>
                      <a:pt x="170" y="236"/>
                      <a:pt x="170" y="238"/>
                      <a:pt x="170" y="241"/>
                    </a:cubicBezTo>
                    <a:cubicBezTo>
                      <a:pt x="170" y="242"/>
                      <a:pt x="170" y="243"/>
                      <a:pt x="171" y="244"/>
                    </a:cubicBezTo>
                    <a:cubicBezTo>
                      <a:pt x="171" y="246"/>
                      <a:pt x="172" y="248"/>
                      <a:pt x="171" y="249"/>
                    </a:cubicBezTo>
                    <a:cubicBezTo>
                      <a:pt x="171" y="250"/>
                      <a:pt x="168" y="250"/>
                      <a:pt x="166" y="250"/>
                    </a:cubicBezTo>
                    <a:cubicBezTo>
                      <a:pt x="164" y="250"/>
                      <a:pt x="163" y="250"/>
                      <a:pt x="163" y="250"/>
                    </a:cubicBezTo>
                    <a:cubicBezTo>
                      <a:pt x="163" y="250"/>
                      <a:pt x="162" y="249"/>
                      <a:pt x="162" y="247"/>
                    </a:cubicBezTo>
                    <a:cubicBezTo>
                      <a:pt x="162" y="246"/>
                      <a:pt x="162" y="245"/>
                      <a:pt x="162" y="244"/>
                    </a:cubicBezTo>
                    <a:cubicBezTo>
                      <a:pt x="163" y="244"/>
                      <a:pt x="163" y="244"/>
                      <a:pt x="164" y="243"/>
                    </a:cubicBezTo>
                    <a:cubicBezTo>
                      <a:pt x="167" y="242"/>
                      <a:pt x="169" y="237"/>
                      <a:pt x="168" y="233"/>
                    </a:cubicBezTo>
                    <a:cubicBezTo>
                      <a:pt x="168" y="230"/>
                      <a:pt x="166" y="227"/>
                      <a:pt x="164" y="226"/>
                    </a:cubicBezTo>
                    <a:cubicBezTo>
                      <a:pt x="162" y="225"/>
                      <a:pt x="160" y="225"/>
                      <a:pt x="159" y="225"/>
                    </a:cubicBezTo>
                    <a:cubicBezTo>
                      <a:pt x="158" y="224"/>
                      <a:pt x="158" y="224"/>
                      <a:pt x="158" y="224"/>
                    </a:cubicBezTo>
                    <a:cubicBezTo>
                      <a:pt x="157" y="224"/>
                      <a:pt x="158" y="221"/>
                      <a:pt x="158" y="220"/>
                    </a:cubicBezTo>
                    <a:cubicBezTo>
                      <a:pt x="158" y="218"/>
                      <a:pt x="159" y="216"/>
                      <a:pt x="158" y="214"/>
                    </a:cubicBezTo>
                    <a:cubicBezTo>
                      <a:pt x="157" y="210"/>
                      <a:pt x="154" y="209"/>
                      <a:pt x="152" y="209"/>
                    </a:cubicBezTo>
                    <a:cubicBezTo>
                      <a:pt x="151" y="209"/>
                      <a:pt x="150" y="207"/>
                      <a:pt x="149" y="207"/>
                    </a:cubicBezTo>
                    <a:cubicBezTo>
                      <a:pt x="149" y="206"/>
                      <a:pt x="149" y="205"/>
                      <a:pt x="149" y="204"/>
                    </a:cubicBezTo>
                    <a:cubicBezTo>
                      <a:pt x="149" y="202"/>
                      <a:pt x="149" y="198"/>
                      <a:pt x="146" y="196"/>
                    </a:cubicBezTo>
                    <a:cubicBezTo>
                      <a:pt x="145" y="196"/>
                      <a:pt x="144" y="196"/>
                      <a:pt x="143" y="196"/>
                    </a:cubicBezTo>
                    <a:cubicBezTo>
                      <a:pt x="143" y="196"/>
                      <a:pt x="143" y="196"/>
                      <a:pt x="142" y="196"/>
                    </a:cubicBezTo>
                    <a:cubicBezTo>
                      <a:pt x="141" y="196"/>
                      <a:pt x="141" y="196"/>
                      <a:pt x="140" y="196"/>
                    </a:cubicBezTo>
                    <a:cubicBezTo>
                      <a:pt x="138" y="196"/>
                      <a:pt x="137" y="196"/>
                      <a:pt x="136" y="196"/>
                    </a:cubicBezTo>
                    <a:cubicBezTo>
                      <a:pt x="135" y="197"/>
                      <a:pt x="135" y="197"/>
                      <a:pt x="135" y="197"/>
                    </a:cubicBezTo>
                    <a:cubicBezTo>
                      <a:pt x="134" y="198"/>
                      <a:pt x="133" y="198"/>
                      <a:pt x="132" y="198"/>
                    </a:cubicBezTo>
                    <a:cubicBezTo>
                      <a:pt x="131" y="198"/>
                      <a:pt x="131" y="198"/>
                      <a:pt x="130" y="198"/>
                    </a:cubicBezTo>
                    <a:cubicBezTo>
                      <a:pt x="127" y="198"/>
                      <a:pt x="124" y="197"/>
                      <a:pt x="121" y="197"/>
                    </a:cubicBezTo>
                    <a:cubicBezTo>
                      <a:pt x="120" y="197"/>
                      <a:pt x="120" y="196"/>
                      <a:pt x="119" y="196"/>
                    </a:cubicBezTo>
                    <a:cubicBezTo>
                      <a:pt x="118" y="196"/>
                      <a:pt x="116" y="196"/>
                      <a:pt x="115" y="195"/>
                    </a:cubicBezTo>
                    <a:cubicBezTo>
                      <a:pt x="113" y="195"/>
                      <a:pt x="113" y="195"/>
                      <a:pt x="113" y="195"/>
                    </a:cubicBezTo>
                    <a:cubicBezTo>
                      <a:pt x="112" y="195"/>
                      <a:pt x="110" y="195"/>
                      <a:pt x="109" y="194"/>
                    </a:cubicBezTo>
                    <a:cubicBezTo>
                      <a:pt x="108" y="194"/>
                      <a:pt x="106" y="194"/>
                      <a:pt x="105" y="193"/>
                    </a:cubicBezTo>
                    <a:cubicBezTo>
                      <a:pt x="103" y="193"/>
                      <a:pt x="101" y="192"/>
                      <a:pt x="99" y="191"/>
                    </a:cubicBezTo>
                    <a:cubicBezTo>
                      <a:pt x="98" y="191"/>
                      <a:pt x="98" y="191"/>
                      <a:pt x="98" y="191"/>
                    </a:cubicBezTo>
                    <a:cubicBezTo>
                      <a:pt x="97" y="191"/>
                      <a:pt x="97" y="191"/>
                      <a:pt x="96" y="191"/>
                    </a:cubicBezTo>
                    <a:cubicBezTo>
                      <a:pt x="96" y="190"/>
                      <a:pt x="96" y="190"/>
                      <a:pt x="96" y="190"/>
                    </a:cubicBezTo>
                    <a:cubicBezTo>
                      <a:pt x="95" y="189"/>
                      <a:pt x="95" y="188"/>
                      <a:pt x="93" y="187"/>
                    </a:cubicBezTo>
                    <a:cubicBezTo>
                      <a:pt x="92" y="186"/>
                      <a:pt x="92" y="186"/>
                      <a:pt x="91" y="186"/>
                    </a:cubicBezTo>
                    <a:cubicBezTo>
                      <a:pt x="91" y="186"/>
                      <a:pt x="90" y="186"/>
                      <a:pt x="90" y="185"/>
                    </a:cubicBezTo>
                    <a:cubicBezTo>
                      <a:pt x="89" y="185"/>
                      <a:pt x="89" y="185"/>
                      <a:pt x="88" y="184"/>
                    </a:cubicBezTo>
                    <a:cubicBezTo>
                      <a:pt x="88" y="184"/>
                      <a:pt x="87" y="183"/>
                      <a:pt x="86" y="182"/>
                    </a:cubicBezTo>
                    <a:cubicBezTo>
                      <a:pt x="84" y="182"/>
                      <a:pt x="83" y="181"/>
                      <a:pt x="81" y="181"/>
                    </a:cubicBezTo>
                    <a:cubicBezTo>
                      <a:pt x="81" y="180"/>
                      <a:pt x="81" y="180"/>
                      <a:pt x="81" y="180"/>
                    </a:cubicBezTo>
                    <a:cubicBezTo>
                      <a:pt x="78" y="179"/>
                      <a:pt x="76" y="178"/>
                      <a:pt x="75" y="177"/>
                    </a:cubicBezTo>
                    <a:cubicBezTo>
                      <a:pt x="78" y="176"/>
                      <a:pt x="79" y="173"/>
                      <a:pt x="79" y="172"/>
                    </a:cubicBezTo>
                    <a:cubicBezTo>
                      <a:pt x="80" y="171"/>
                      <a:pt x="80" y="171"/>
                      <a:pt x="82" y="170"/>
                    </a:cubicBezTo>
                    <a:cubicBezTo>
                      <a:pt x="84" y="170"/>
                      <a:pt x="85" y="170"/>
                      <a:pt x="87" y="170"/>
                    </a:cubicBezTo>
                    <a:cubicBezTo>
                      <a:pt x="89" y="170"/>
                      <a:pt x="91" y="170"/>
                      <a:pt x="92" y="171"/>
                    </a:cubicBezTo>
                    <a:cubicBezTo>
                      <a:pt x="93" y="171"/>
                      <a:pt x="93" y="171"/>
                      <a:pt x="94" y="171"/>
                    </a:cubicBezTo>
                    <a:cubicBezTo>
                      <a:pt x="97" y="171"/>
                      <a:pt x="100" y="169"/>
                      <a:pt x="101" y="166"/>
                    </a:cubicBezTo>
                    <a:cubicBezTo>
                      <a:pt x="103" y="164"/>
                      <a:pt x="102" y="161"/>
                      <a:pt x="101" y="159"/>
                    </a:cubicBezTo>
                    <a:cubicBezTo>
                      <a:pt x="100" y="159"/>
                      <a:pt x="100" y="158"/>
                      <a:pt x="100" y="158"/>
                    </a:cubicBezTo>
                    <a:cubicBezTo>
                      <a:pt x="100" y="154"/>
                      <a:pt x="98" y="150"/>
                      <a:pt x="96" y="148"/>
                    </a:cubicBezTo>
                    <a:cubicBezTo>
                      <a:pt x="95" y="147"/>
                      <a:pt x="95" y="145"/>
                      <a:pt x="94" y="144"/>
                    </a:cubicBezTo>
                    <a:cubicBezTo>
                      <a:pt x="94" y="143"/>
                      <a:pt x="94" y="143"/>
                      <a:pt x="94" y="143"/>
                    </a:cubicBezTo>
                    <a:cubicBezTo>
                      <a:pt x="93" y="141"/>
                      <a:pt x="90" y="134"/>
                      <a:pt x="85" y="132"/>
                    </a:cubicBezTo>
                    <a:cubicBezTo>
                      <a:pt x="84" y="131"/>
                      <a:pt x="82" y="131"/>
                      <a:pt x="81" y="131"/>
                    </a:cubicBezTo>
                    <a:cubicBezTo>
                      <a:pt x="79" y="131"/>
                      <a:pt x="77" y="131"/>
                      <a:pt x="76" y="131"/>
                    </a:cubicBezTo>
                    <a:cubicBezTo>
                      <a:pt x="75" y="132"/>
                      <a:pt x="75" y="132"/>
                      <a:pt x="75" y="132"/>
                    </a:cubicBezTo>
                    <a:cubicBezTo>
                      <a:pt x="74" y="132"/>
                      <a:pt x="73" y="131"/>
                      <a:pt x="72" y="130"/>
                    </a:cubicBezTo>
                    <a:cubicBezTo>
                      <a:pt x="71" y="129"/>
                      <a:pt x="71" y="129"/>
                      <a:pt x="71" y="129"/>
                    </a:cubicBezTo>
                    <a:cubicBezTo>
                      <a:pt x="70" y="128"/>
                      <a:pt x="68" y="127"/>
                      <a:pt x="67" y="126"/>
                    </a:cubicBezTo>
                    <a:cubicBezTo>
                      <a:pt x="65" y="124"/>
                      <a:pt x="63" y="123"/>
                      <a:pt x="61" y="121"/>
                    </a:cubicBezTo>
                    <a:cubicBezTo>
                      <a:pt x="59" y="118"/>
                      <a:pt x="57" y="116"/>
                      <a:pt x="56" y="113"/>
                    </a:cubicBezTo>
                    <a:cubicBezTo>
                      <a:pt x="55" y="110"/>
                      <a:pt x="53" y="106"/>
                      <a:pt x="49" y="102"/>
                    </a:cubicBezTo>
                    <a:cubicBezTo>
                      <a:pt x="46" y="100"/>
                      <a:pt x="44" y="99"/>
                      <a:pt x="42" y="98"/>
                    </a:cubicBezTo>
                    <a:cubicBezTo>
                      <a:pt x="41" y="97"/>
                      <a:pt x="41" y="97"/>
                      <a:pt x="41" y="97"/>
                    </a:cubicBezTo>
                    <a:cubicBezTo>
                      <a:pt x="40" y="97"/>
                      <a:pt x="40" y="96"/>
                      <a:pt x="39" y="95"/>
                    </a:cubicBezTo>
                    <a:cubicBezTo>
                      <a:pt x="39" y="94"/>
                      <a:pt x="39" y="94"/>
                      <a:pt x="39" y="94"/>
                    </a:cubicBezTo>
                    <a:cubicBezTo>
                      <a:pt x="37" y="91"/>
                      <a:pt x="35" y="89"/>
                      <a:pt x="34" y="86"/>
                    </a:cubicBezTo>
                    <a:cubicBezTo>
                      <a:pt x="32" y="80"/>
                      <a:pt x="32" y="80"/>
                      <a:pt x="32" y="80"/>
                    </a:cubicBezTo>
                    <a:cubicBezTo>
                      <a:pt x="0" y="142"/>
                      <a:pt x="0" y="142"/>
                      <a:pt x="0" y="142"/>
                    </a:cubicBezTo>
                    <a:cubicBezTo>
                      <a:pt x="63" y="257"/>
                      <a:pt x="63" y="257"/>
                      <a:pt x="63" y="257"/>
                    </a:cubicBezTo>
                    <a:cubicBezTo>
                      <a:pt x="74" y="287"/>
                      <a:pt x="101" y="288"/>
                      <a:pt x="103" y="288"/>
                    </a:cubicBezTo>
                    <a:cubicBezTo>
                      <a:pt x="115" y="319"/>
                      <a:pt x="115" y="319"/>
                      <a:pt x="115" y="319"/>
                    </a:cubicBezTo>
                    <a:cubicBezTo>
                      <a:pt x="228" y="374"/>
                      <a:pt x="228" y="374"/>
                      <a:pt x="228" y="374"/>
                    </a:cubicBezTo>
                    <a:cubicBezTo>
                      <a:pt x="224" y="384"/>
                      <a:pt x="215" y="434"/>
                      <a:pt x="200" y="526"/>
                    </a:cubicBezTo>
                    <a:cubicBezTo>
                      <a:pt x="199" y="529"/>
                      <a:pt x="199" y="529"/>
                      <a:pt x="199" y="529"/>
                    </a:cubicBezTo>
                    <a:cubicBezTo>
                      <a:pt x="339" y="547"/>
                      <a:pt x="339" y="547"/>
                      <a:pt x="339" y="547"/>
                    </a:cubicBezTo>
                    <a:cubicBezTo>
                      <a:pt x="339" y="545"/>
                      <a:pt x="339" y="545"/>
                      <a:pt x="339" y="545"/>
                    </a:cubicBezTo>
                    <a:cubicBezTo>
                      <a:pt x="340" y="543"/>
                      <a:pt x="340" y="541"/>
                      <a:pt x="341" y="540"/>
                    </a:cubicBezTo>
                    <a:cubicBezTo>
                      <a:pt x="341" y="538"/>
                      <a:pt x="342" y="537"/>
                      <a:pt x="342" y="535"/>
                    </a:cubicBezTo>
                    <a:cubicBezTo>
                      <a:pt x="342" y="535"/>
                      <a:pt x="343" y="534"/>
                      <a:pt x="343" y="534"/>
                    </a:cubicBezTo>
                    <a:cubicBezTo>
                      <a:pt x="343" y="533"/>
                      <a:pt x="343" y="533"/>
                      <a:pt x="343" y="532"/>
                    </a:cubicBezTo>
                    <a:cubicBezTo>
                      <a:pt x="343" y="531"/>
                      <a:pt x="344" y="531"/>
                      <a:pt x="344" y="530"/>
                    </a:cubicBezTo>
                    <a:cubicBezTo>
                      <a:pt x="345" y="529"/>
                      <a:pt x="346" y="528"/>
                      <a:pt x="346" y="526"/>
                    </a:cubicBezTo>
                    <a:cubicBezTo>
                      <a:pt x="347" y="525"/>
                      <a:pt x="348" y="524"/>
                      <a:pt x="348" y="522"/>
                    </a:cubicBezTo>
                    <a:cubicBezTo>
                      <a:pt x="349" y="519"/>
                      <a:pt x="351" y="516"/>
                      <a:pt x="353" y="514"/>
                    </a:cubicBezTo>
                    <a:cubicBezTo>
                      <a:pt x="353" y="514"/>
                      <a:pt x="353" y="513"/>
                      <a:pt x="354" y="513"/>
                    </a:cubicBezTo>
                    <a:cubicBezTo>
                      <a:pt x="354" y="512"/>
                      <a:pt x="355" y="512"/>
                      <a:pt x="356" y="510"/>
                    </a:cubicBezTo>
                    <a:cubicBezTo>
                      <a:pt x="357" y="509"/>
                      <a:pt x="357" y="507"/>
                      <a:pt x="357" y="506"/>
                    </a:cubicBezTo>
                    <a:cubicBezTo>
                      <a:pt x="357" y="506"/>
                      <a:pt x="357" y="505"/>
                      <a:pt x="357" y="505"/>
                    </a:cubicBezTo>
                    <a:cubicBezTo>
                      <a:pt x="357" y="504"/>
                      <a:pt x="357" y="503"/>
                      <a:pt x="357" y="502"/>
                    </a:cubicBezTo>
                    <a:cubicBezTo>
                      <a:pt x="357" y="500"/>
                      <a:pt x="357" y="497"/>
                      <a:pt x="358" y="496"/>
                    </a:cubicBezTo>
                    <a:cubicBezTo>
                      <a:pt x="360" y="494"/>
                      <a:pt x="362" y="492"/>
                      <a:pt x="364" y="490"/>
                    </a:cubicBezTo>
                    <a:cubicBezTo>
                      <a:pt x="366" y="487"/>
                      <a:pt x="366" y="487"/>
                      <a:pt x="366" y="487"/>
                    </a:cubicBezTo>
                    <a:cubicBezTo>
                      <a:pt x="368" y="485"/>
                      <a:pt x="370" y="484"/>
                      <a:pt x="370" y="480"/>
                    </a:cubicBezTo>
                    <a:cubicBezTo>
                      <a:pt x="370" y="479"/>
                      <a:pt x="370" y="478"/>
                      <a:pt x="370" y="477"/>
                    </a:cubicBezTo>
                    <a:cubicBezTo>
                      <a:pt x="370" y="477"/>
                      <a:pt x="370" y="477"/>
                      <a:pt x="370" y="476"/>
                    </a:cubicBezTo>
                    <a:cubicBezTo>
                      <a:pt x="370" y="476"/>
                      <a:pt x="370" y="476"/>
                      <a:pt x="371" y="476"/>
                    </a:cubicBezTo>
                    <a:cubicBezTo>
                      <a:pt x="372" y="476"/>
                      <a:pt x="374" y="475"/>
                      <a:pt x="375" y="473"/>
                    </a:cubicBezTo>
                    <a:cubicBezTo>
                      <a:pt x="376" y="472"/>
                      <a:pt x="376" y="471"/>
                      <a:pt x="376" y="469"/>
                    </a:cubicBezTo>
                    <a:cubicBezTo>
                      <a:pt x="376" y="469"/>
                      <a:pt x="377" y="468"/>
                      <a:pt x="377" y="468"/>
                    </a:cubicBezTo>
                    <a:cubicBezTo>
                      <a:pt x="377" y="468"/>
                      <a:pt x="378" y="467"/>
                      <a:pt x="378" y="467"/>
                    </a:cubicBezTo>
                    <a:cubicBezTo>
                      <a:pt x="379" y="466"/>
                      <a:pt x="380" y="465"/>
                      <a:pt x="381" y="463"/>
                    </a:cubicBezTo>
                    <a:cubicBezTo>
                      <a:pt x="382" y="462"/>
                      <a:pt x="382" y="462"/>
                      <a:pt x="382" y="461"/>
                    </a:cubicBezTo>
                    <a:cubicBezTo>
                      <a:pt x="383" y="460"/>
                      <a:pt x="383" y="459"/>
                      <a:pt x="385" y="457"/>
                    </a:cubicBezTo>
                    <a:cubicBezTo>
                      <a:pt x="385" y="457"/>
                      <a:pt x="385" y="457"/>
                      <a:pt x="386" y="456"/>
                    </a:cubicBezTo>
                    <a:cubicBezTo>
                      <a:pt x="387" y="456"/>
                      <a:pt x="388" y="455"/>
                      <a:pt x="388" y="453"/>
                    </a:cubicBezTo>
                    <a:cubicBezTo>
                      <a:pt x="389" y="454"/>
                      <a:pt x="391" y="454"/>
                      <a:pt x="392" y="454"/>
                    </a:cubicBezTo>
                    <a:cubicBezTo>
                      <a:pt x="394" y="454"/>
                      <a:pt x="396" y="453"/>
                      <a:pt x="396" y="449"/>
                    </a:cubicBezTo>
                    <a:cubicBezTo>
                      <a:pt x="396" y="448"/>
                      <a:pt x="396" y="448"/>
                      <a:pt x="396" y="447"/>
                    </a:cubicBezTo>
                    <a:cubicBezTo>
                      <a:pt x="397" y="447"/>
                      <a:pt x="397" y="447"/>
                      <a:pt x="398" y="447"/>
                    </a:cubicBezTo>
                    <a:cubicBezTo>
                      <a:pt x="398" y="447"/>
                      <a:pt x="399" y="447"/>
                      <a:pt x="399" y="447"/>
                    </a:cubicBezTo>
                    <a:cubicBezTo>
                      <a:pt x="401" y="448"/>
                      <a:pt x="402" y="448"/>
                      <a:pt x="403" y="448"/>
                    </a:cubicBezTo>
                    <a:cubicBezTo>
                      <a:pt x="405" y="448"/>
                      <a:pt x="407" y="447"/>
                      <a:pt x="408" y="446"/>
                    </a:cubicBezTo>
                    <a:cubicBezTo>
                      <a:pt x="409" y="445"/>
                      <a:pt x="409" y="444"/>
                      <a:pt x="410" y="443"/>
                    </a:cubicBezTo>
                    <a:cubicBezTo>
                      <a:pt x="410" y="443"/>
                      <a:pt x="410" y="443"/>
                      <a:pt x="410" y="443"/>
                    </a:cubicBezTo>
                    <a:cubicBezTo>
                      <a:pt x="411" y="442"/>
                      <a:pt x="411" y="442"/>
                      <a:pt x="412" y="442"/>
                    </a:cubicBezTo>
                    <a:cubicBezTo>
                      <a:pt x="413" y="441"/>
                      <a:pt x="413" y="441"/>
                      <a:pt x="413" y="441"/>
                    </a:cubicBezTo>
                    <a:cubicBezTo>
                      <a:pt x="415" y="440"/>
                      <a:pt x="418" y="438"/>
                      <a:pt x="418" y="434"/>
                    </a:cubicBezTo>
                    <a:cubicBezTo>
                      <a:pt x="419" y="431"/>
                      <a:pt x="419" y="428"/>
                      <a:pt x="418" y="426"/>
                    </a:cubicBezTo>
                    <a:cubicBezTo>
                      <a:pt x="417" y="423"/>
                      <a:pt x="416" y="420"/>
                      <a:pt x="414" y="418"/>
                    </a:cubicBezTo>
                    <a:cubicBezTo>
                      <a:pt x="414" y="418"/>
                      <a:pt x="414" y="418"/>
                      <a:pt x="415" y="418"/>
                    </a:cubicBezTo>
                    <a:cubicBezTo>
                      <a:pt x="415" y="418"/>
                      <a:pt x="415" y="418"/>
                      <a:pt x="415" y="418"/>
                    </a:cubicBezTo>
                    <a:cubicBezTo>
                      <a:pt x="419" y="418"/>
                      <a:pt x="424" y="416"/>
                      <a:pt x="427" y="413"/>
                    </a:cubicBezTo>
                    <a:cubicBezTo>
                      <a:pt x="428" y="411"/>
                      <a:pt x="429" y="408"/>
                      <a:pt x="430" y="405"/>
                    </a:cubicBezTo>
                    <a:cubicBezTo>
                      <a:pt x="431" y="399"/>
                      <a:pt x="432" y="397"/>
                      <a:pt x="434" y="397"/>
                    </a:cubicBezTo>
                    <a:cubicBezTo>
                      <a:pt x="435" y="397"/>
                      <a:pt x="435" y="397"/>
                      <a:pt x="435" y="397"/>
                    </a:cubicBezTo>
                    <a:cubicBezTo>
                      <a:pt x="437" y="397"/>
                      <a:pt x="438" y="398"/>
                      <a:pt x="441" y="399"/>
                    </a:cubicBezTo>
                    <a:cubicBezTo>
                      <a:pt x="443" y="400"/>
                      <a:pt x="446" y="401"/>
                      <a:pt x="449" y="401"/>
                    </a:cubicBezTo>
                    <a:cubicBezTo>
                      <a:pt x="451" y="401"/>
                      <a:pt x="452" y="401"/>
                      <a:pt x="453" y="400"/>
                    </a:cubicBezTo>
                    <a:cubicBezTo>
                      <a:pt x="461" y="398"/>
                      <a:pt x="464" y="391"/>
                      <a:pt x="466" y="385"/>
                    </a:cubicBezTo>
                    <a:cubicBezTo>
                      <a:pt x="468" y="380"/>
                      <a:pt x="471" y="375"/>
                      <a:pt x="474" y="370"/>
                    </a:cubicBezTo>
                    <a:cubicBezTo>
                      <a:pt x="474" y="369"/>
                      <a:pt x="474" y="369"/>
                      <a:pt x="474" y="369"/>
                    </a:cubicBezTo>
                    <a:cubicBezTo>
                      <a:pt x="476" y="367"/>
                      <a:pt x="478" y="364"/>
                      <a:pt x="479" y="360"/>
                    </a:cubicBezTo>
                    <a:cubicBezTo>
                      <a:pt x="479" y="359"/>
                      <a:pt x="480" y="358"/>
                      <a:pt x="480" y="357"/>
                    </a:cubicBezTo>
                    <a:cubicBezTo>
                      <a:pt x="480" y="356"/>
                      <a:pt x="480" y="356"/>
                      <a:pt x="480" y="355"/>
                    </a:cubicBezTo>
                    <a:cubicBezTo>
                      <a:pt x="480" y="355"/>
                      <a:pt x="480" y="355"/>
                      <a:pt x="480" y="355"/>
                    </a:cubicBezTo>
                    <a:cubicBezTo>
                      <a:pt x="480" y="353"/>
                      <a:pt x="481" y="351"/>
                      <a:pt x="479" y="349"/>
                    </a:cubicBezTo>
                    <a:cubicBezTo>
                      <a:pt x="478" y="348"/>
                      <a:pt x="478" y="347"/>
                      <a:pt x="477" y="347"/>
                    </a:cubicBezTo>
                    <a:cubicBezTo>
                      <a:pt x="478" y="346"/>
                      <a:pt x="478" y="345"/>
                      <a:pt x="479" y="343"/>
                    </a:cubicBezTo>
                    <a:cubicBezTo>
                      <a:pt x="479" y="343"/>
                      <a:pt x="479" y="342"/>
                      <a:pt x="479" y="342"/>
                    </a:cubicBezTo>
                    <a:cubicBezTo>
                      <a:pt x="479" y="341"/>
                      <a:pt x="479" y="341"/>
                      <a:pt x="480" y="340"/>
                    </a:cubicBezTo>
                    <a:cubicBezTo>
                      <a:pt x="482" y="339"/>
                      <a:pt x="484" y="337"/>
                      <a:pt x="486" y="335"/>
                    </a:cubicBezTo>
                    <a:cubicBezTo>
                      <a:pt x="487" y="333"/>
                      <a:pt x="488" y="331"/>
                      <a:pt x="488" y="328"/>
                    </a:cubicBezTo>
                    <a:cubicBezTo>
                      <a:pt x="488" y="327"/>
                      <a:pt x="488" y="326"/>
                      <a:pt x="489" y="325"/>
                    </a:cubicBezTo>
                    <a:cubicBezTo>
                      <a:pt x="489" y="324"/>
                      <a:pt x="490" y="324"/>
                      <a:pt x="491" y="323"/>
                    </a:cubicBezTo>
                    <a:cubicBezTo>
                      <a:pt x="493" y="322"/>
                      <a:pt x="495" y="320"/>
                      <a:pt x="496" y="316"/>
                    </a:cubicBezTo>
                    <a:cubicBezTo>
                      <a:pt x="496" y="313"/>
                      <a:pt x="495" y="310"/>
                      <a:pt x="492" y="309"/>
                    </a:cubicBezTo>
                    <a:cubicBezTo>
                      <a:pt x="491" y="308"/>
                      <a:pt x="490" y="308"/>
                      <a:pt x="489" y="308"/>
                    </a:cubicBezTo>
                    <a:cubicBezTo>
                      <a:pt x="488" y="308"/>
                      <a:pt x="488" y="308"/>
                      <a:pt x="487" y="307"/>
                    </a:cubicBezTo>
                    <a:cubicBezTo>
                      <a:pt x="486" y="307"/>
                      <a:pt x="485" y="306"/>
                      <a:pt x="484" y="305"/>
                    </a:cubicBezTo>
                    <a:cubicBezTo>
                      <a:pt x="482" y="303"/>
                      <a:pt x="482" y="302"/>
                      <a:pt x="482" y="302"/>
                    </a:cubicBezTo>
                    <a:cubicBezTo>
                      <a:pt x="483" y="302"/>
                      <a:pt x="485" y="302"/>
                      <a:pt x="486" y="302"/>
                    </a:cubicBezTo>
                    <a:cubicBezTo>
                      <a:pt x="487" y="302"/>
                      <a:pt x="487" y="302"/>
                      <a:pt x="487" y="302"/>
                    </a:cubicBezTo>
                    <a:cubicBezTo>
                      <a:pt x="488" y="302"/>
                      <a:pt x="489" y="302"/>
                      <a:pt x="490" y="302"/>
                    </a:cubicBezTo>
                    <a:cubicBezTo>
                      <a:pt x="491" y="302"/>
                      <a:pt x="492" y="301"/>
                      <a:pt x="493" y="301"/>
                    </a:cubicBezTo>
                    <a:cubicBezTo>
                      <a:pt x="495" y="301"/>
                      <a:pt x="496" y="300"/>
                      <a:pt x="498" y="300"/>
                    </a:cubicBezTo>
                    <a:cubicBezTo>
                      <a:pt x="499" y="305"/>
                      <a:pt x="502" y="312"/>
                      <a:pt x="509" y="313"/>
                    </a:cubicBezTo>
                    <a:cubicBezTo>
                      <a:pt x="510" y="313"/>
                      <a:pt x="510" y="313"/>
                      <a:pt x="510" y="313"/>
                    </a:cubicBezTo>
                    <a:cubicBezTo>
                      <a:pt x="510" y="313"/>
                      <a:pt x="511" y="313"/>
                      <a:pt x="511" y="313"/>
                    </a:cubicBezTo>
                    <a:cubicBezTo>
                      <a:pt x="513" y="313"/>
                      <a:pt x="514" y="313"/>
                      <a:pt x="516" y="311"/>
                    </a:cubicBezTo>
                    <a:cubicBezTo>
                      <a:pt x="517" y="310"/>
                      <a:pt x="517" y="309"/>
                      <a:pt x="517" y="308"/>
                    </a:cubicBezTo>
                    <a:cubicBezTo>
                      <a:pt x="517" y="308"/>
                      <a:pt x="517" y="308"/>
                      <a:pt x="517" y="308"/>
                    </a:cubicBezTo>
                    <a:cubicBezTo>
                      <a:pt x="518" y="308"/>
                      <a:pt x="519" y="309"/>
                      <a:pt x="520" y="309"/>
                    </a:cubicBezTo>
                    <a:cubicBezTo>
                      <a:pt x="521" y="309"/>
                      <a:pt x="521" y="309"/>
                      <a:pt x="522" y="309"/>
                    </a:cubicBezTo>
                    <a:cubicBezTo>
                      <a:pt x="523" y="308"/>
                      <a:pt x="525" y="307"/>
                      <a:pt x="526" y="305"/>
                    </a:cubicBezTo>
                    <a:cubicBezTo>
                      <a:pt x="526" y="304"/>
                      <a:pt x="526" y="304"/>
                      <a:pt x="526" y="303"/>
                    </a:cubicBezTo>
                    <a:cubicBezTo>
                      <a:pt x="527" y="304"/>
                      <a:pt x="528" y="304"/>
                      <a:pt x="528" y="304"/>
                    </a:cubicBezTo>
                    <a:cubicBezTo>
                      <a:pt x="529" y="305"/>
                      <a:pt x="530" y="305"/>
                      <a:pt x="531" y="305"/>
                    </a:cubicBezTo>
                    <a:cubicBezTo>
                      <a:pt x="535" y="305"/>
                      <a:pt x="537" y="301"/>
                      <a:pt x="538" y="299"/>
                    </a:cubicBezTo>
                    <a:cubicBezTo>
                      <a:pt x="539" y="298"/>
                      <a:pt x="539" y="297"/>
                      <a:pt x="540" y="297"/>
                    </a:cubicBezTo>
                    <a:cubicBezTo>
                      <a:pt x="541" y="296"/>
                      <a:pt x="541" y="295"/>
                      <a:pt x="542" y="294"/>
                    </a:cubicBezTo>
                    <a:cubicBezTo>
                      <a:pt x="542" y="293"/>
                      <a:pt x="543" y="293"/>
                      <a:pt x="543" y="292"/>
                    </a:cubicBezTo>
                    <a:cubicBezTo>
                      <a:pt x="544" y="292"/>
                      <a:pt x="545" y="291"/>
                      <a:pt x="545" y="291"/>
                    </a:cubicBezTo>
                    <a:cubicBezTo>
                      <a:pt x="547" y="290"/>
                      <a:pt x="549" y="289"/>
                      <a:pt x="550" y="286"/>
                    </a:cubicBezTo>
                    <a:cubicBezTo>
                      <a:pt x="551" y="285"/>
                      <a:pt x="551" y="284"/>
                      <a:pt x="552" y="283"/>
                    </a:cubicBezTo>
                    <a:cubicBezTo>
                      <a:pt x="552" y="281"/>
                      <a:pt x="552" y="280"/>
                      <a:pt x="553" y="280"/>
                    </a:cubicBezTo>
                    <a:cubicBezTo>
                      <a:pt x="553" y="279"/>
                      <a:pt x="554" y="279"/>
                      <a:pt x="555" y="278"/>
                    </a:cubicBezTo>
                    <a:cubicBezTo>
                      <a:pt x="556" y="278"/>
                      <a:pt x="558" y="277"/>
                      <a:pt x="559" y="276"/>
                    </a:cubicBezTo>
                    <a:cubicBezTo>
                      <a:pt x="562" y="272"/>
                      <a:pt x="562" y="268"/>
                      <a:pt x="561" y="264"/>
                    </a:cubicBezTo>
                    <a:cubicBezTo>
                      <a:pt x="561" y="263"/>
                      <a:pt x="561" y="262"/>
                      <a:pt x="561" y="261"/>
                    </a:cubicBezTo>
                    <a:cubicBezTo>
                      <a:pt x="561" y="261"/>
                      <a:pt x="561" y="260"/>
                      <a:pt x="561" y="260"/>
                    </a:cubicBezTo>
                    <a:cubicBezTo>
                      <a:pt x="562" y="259"/>
                      <a:pt x="562" y="257"/>
                      <a:pt x="561" y="255"/>
                    </a:cubicBezTo>
                    <a:cubicBezTo>
                      <a:pt x="560" y="253"/>
                      <a:pt x="558" y="251"/>
                      <a:pt x="556" y="248"/>
                    </a:cubicBezTo>
                    <a:cubicBezTo>
                      <a:pt x="555" y="247"/>
                      <a:pt x="554" y="246"/>
                      <a:pt x="552" y="244"/>
                    </a:cubicBezTo>
                    <a:cubicBezTo>
                      <a:pt x="551" y="242"/>
                      <a:pt x="550" y="241"/>
                      <a:pt x="549" y="239"/>
                    </a:cubicBezTo>
                    <a:cubicBezTo>
                      <a:pt x="548" y="238"/>
                      <a:pt x="547" y="237"/>
                      <a:pt x="547" y="235"/>
                    </a:cubicBezTo>
                    <a:cubicBezTo>
                      <a:pt x="547" y="234"/>
                      <a:pt x="546" y="232"/>
                      <a:pt x="545" y="231"/>
                    </a:cubicBezTo>
                    <a:cubicBezTo>
                      <a:pt x="545" y="230"/>
                      <a:pt x="544" y="229"/>
                      <a:pt x="543" y="228"/>
                    </a:cubicBezTo>
                    <a:cubicBezTo>
                      <a:pt x="542" y="227"/>
                      <a:pt x="540" y="224"/>
                      <a:pt x="540" y="223"/>
                    </a:cubicBezTo>
                    <a:cubicBezTo>
                      <a:pt x="540" y="223"/>
                      <a:pt x="540" y="223"/>
                      <a:pt x="540" y="223"/>
                    </a:cubicBezTo>
                    <a:cubicBezTo>
                      <a:pt x="540" y="223"/>
                      <a:pt x="541" y="223"/>
                      <a:pt x="541" y="223"/>
                    </a:cubicBezTo>
                    <a:cubicBezTo>
                      <a:pt x="542" y="223"/>
                      <a:pt x="543" y="223"/>
                      <a:pt x="544" y="223"/>
                    </a:cubicBezTo>
                    <a:cubicBezTo>
                      <a:pt x="546" y="223"/>
                      <a:pt x="547" y="222"/>
                      <a:pt x="549" y="221"/>
                    </a:cubicBezTo>
                    <a:cubicBezTo>
                      <a:pt x="550" y="220"/>
                      <a:pt x="551" y="218"/>
                      <a:pt x="553" y="217"/>
                    </a:cubicBezTo>
                    <a:cubicBezTo>
                      <a:pt x="555" y="214"/>
                      <a:pt x="556" y="212"/>
                      <a:pt x="556" y="209"/>
                    </a:cubicBezTo>
                    <a:cubicBezTo>
                      <a:pt x="556" y="203"/>
                      <a:pt x="552" y="203"/>
                      <a:pt x="550" y="203"/>
                    </a:cubicBezTo>
                    <a:cubicBezTo>
                      <a:pt x="549" y="203"/>
                      <a:pt x="549" y="203"/>
                      <a:pt x="548" y="202"/>
                    </a:cubicBezTo>
                    <a:cubicBezTo>
                      <a:pt x="548" y="202"/>
                      <a:pt x="548" y="202"/>
                      <a:pt x="548" y="202"/>
                    </a:cubicBezTo>
                    <a:cubicBezTo>
                      <a:pt x="549" y="200"/>
                      <a:pt x="552" y="197"/>
                      <a:pt x="551" y="193"/>
                    </a:cubicBezTo>
                    <a:cubicBezTo>
                      <a:pt x="551" y="192"/>
                      <a:pt x="550" y="190"/>
                      <a:pt x="548" y="189"/>
                    </a:cubicBezTo>
                    <a:cubicBezTo>
                      <a:pt x="546" y="188"/>
                      <a:pt x="544" y="187"/>
                      <a:pt x="542" y="187"/>
                    </a:cubicBezTo>
                    <a:cubicBezTo>
                      <a:pt x="540" y="187"/>
                      <a:pt x="539" y="186"/>
                      <a:pt x="538" y="185"/>
                    </a:cubicBezTo>
                    <a:cubicBezTo>
                      <a:pt x="537" y="185"/>
                      <a:pt x="536" y="184"/>
                      <a:pt x="536" y="184"/>
                    </a:cubicBezTo>
                    <a:cubicBezTo>
                      <a:pt x="535" y="183"/>
                      <a:pt x="534" y="181"/>
                      <a:pt x="533" y="180"/>
                    </a:cubicBezTo>
                    <a:cubicBezTo>
                      <a:pt x="532" y="180"/>
                      <a:pt x="532" y="180"/>
                      <a:pt x="532" y="180"/>
                    </a:cubicBezTo>
                    <a:cubicBezTo>
                      <a:pt x="532" y="180"/>
                      <a:pt x="532" y="179"/>
                      <a:pt x="532" y="179"/>
                    </a:cubicBezTo>
                    <a:cubicBezTo>
                      <a:pt x="533" y="176"/>
                      <a:pt x="533" y="174"/>
                      <a:pt x="532" y="173"/>
                    </a:cubicBezTo>
                    <a:cubicBezTo>
                      <a:pt x="531" y="172"/>
                      <a:pt x="530" y="170"/>
                      <a:pt x="526" y="170"/>
                    </a:cubicBezTo>
                    <a:cubicBezTo>
                      <a:pt x="523" y="170"/>
                      <a:pt x="520" y="171"/>
                      <a:pt x="519" y="172"/>
                    </a:cubicBezTo>
                    <a:cubicBezTo>
                      <a:pt x="518" y="173"/>
                      <a:pt x="517" y="173"/>
                      <a:pt x="516" y="173"/>
                    </a:cubicBezTo>
                    <a:cubicBezTo>
                      <a:pt x="515" y="173"/>
                      <a:pt x="515" y="173"/>
                      <a:pt x="514" y="173"/>
                    </a:cubicBezTo>
                    <a:cubicBezTo>
                      <a:pt x="513" y="172"/>
                      <a:pt x="513" y="172"/>
                      <a:pt x="512" y="171"/>
                    </a:cubicBezTo>
                    <a:cubicBezTo>
                      <a:pt x="511" y="170"/>
                      <a:pt x="510" y="169"/>
                      <a:pt x="508" y="168"/>
                    </a:cubicBezTo>
                    <a:cubicBezTo>
                      <a:pt x="508" y="168"/>
                      <a:pt x="508" y="168"/>
                      <a:pt x="507" y="168"/>
                    </a:cubicBezTo>
                    <a:cubicBezTo>
                      <a:pt x="509" y="168"/>
                      <a:pt x="510" y="168"/>
                      <a:pt x="511" y="168"/>
                    </a:cubicBezTo>
                    <a:cubicBezTo>
                      <a:pt x="513" y="168"/>
                      <a:pt x="516" y="168"/>
                      <a:pt x="518" y="167"/>
                    </a:cubicBezTo>
                    <a:cubicBezTo>
                      <a:pt x="519" y="167"/>
                      <a:pt x="520" y="167"/>
                      <a:pt x="520" y="167"/>
                    </a:cubicBezTo>
                    <a:cubicBezTo>
                      <a:pt x="521" y="167"/>
                      <a:pt x="522" y="167"/>
                      <a:pt x="524" y="168"/>
                    </a:cubicBezTo>
                    <a:cubicBezTo>
                      <a:pt x="525" y="168"/>
                      <a:pt x="526" y="169"/>
                      <a:pt x="526" y="169"/>
                    </a:cubicBezTo>
                    <a:cubicBezTo>
                      <a:pt x="528" y="170"/>
                      <a:pt x="530" y="170"/>
                      <a:pt x="531" y="170"/>
                    </a:cubicBezTo>
                    <a:cubicBezTo>
                      <a:pt x="535" y="170"/>
                      <a:pt x="538" y="168"/>
                      <a:pt x="540" y="165"/>
                    </a:cubicBezTo>
                    <a:cubicBezTo>
                      <a:pt x="543" y="162"/>
                      <a:pt x="547" y="160"/>
                      <a:pt x="551" y="160"/>
                    </a:cubicBezTo>
                    <a:cubicBezTo>
                      <a:pt x="552" y="160"/>
                      <a:pt x="554" y="161"/>
                      <a:pt x="555" y="161"/>
                    </a:cubicBezTo>
                    <a:cubicBezTo>
                      <a:pt x="557" y="161"/>
                      <a:pt x="558" y="162"/>
                      <a:pt x="560" y="162"/>
                    </a:cubicBezTo>
                    <a:cubicBezTo>
                      <a:pt x="563" y="163"/>
                      <a:pt x="567" y="165"/>
                      <a:pt x="571" y="165"/>
                    </a:cubicBezTo>
                    <a:cubicBezTo>
                      <a:pt x="573" y="165"/>
                      <a:pt x="575" y="164"/>
                      <a:pt x="577" y="164"/>
                    </a:cubicBezTo>
                    <a:cubicBezTo>
                      <a:pt x="581" y="162"/>
                      <a:pt x="582" y="159"/>
                      <a:pt x="582" y="157"/>
                    </a:cubicBezTo>
                    <a:cubicBezTo>
                      <a:pt x="583" y="152"/>
                      <a:pt x="579" y="147"/>
                      <a:pt x="578" y="146"/>
                    </a:cubicBezTo>
                    <a:cubicBezTo>
                      <a:pt x="579" y="146"/>
                      <a:pt x="579" y="147"/>
                      <a:pt x="580" y="147"/>
                    </a:cubicBezTo>
                    <a:cubicBezTo>
                      <a:pt x="582" y="147"/>
                      <a:pt x="583" y="148"/>
                      <a:pt x="585" y="148"/>
                    </a:cubicBezTo>
                    <a:cubicBezTo>
                      <a:pt x="585" y="148"/>
                      <a:pt x="586" y="148"/>
                      <a:pt x="586" y="148"/>
                    </a:cubicBezTo>
                    <a:cubicBezTo>
                      <a:pt x="587" y="147"/>
                      <a:pt x="587" y="147"/>
                      <a:pt x="588" y="147"/>
                    </a:cubicBezTo>
                    <a:cubicBezTo>
                      <a:pt x="588" y="147"/>
                      <a:pt x="589" y="148"/>
                      <a:pt x="589" y="148"/>
                    </a:cubicBezTo>
                    <a:cubicBezTo>
                      <a:pt x="589" y="148"/>
                      <a:pt x="589" y="148"/>
                      <a:pt x="589" y="148"/>
                    </a:cubicBezTo>
                    <a:cubicBezTo>
                      <a:pt x="589" y="148"/>
                      <a:pt x="589" y="148"/>
                      <a:pt x="589" y="150"/>
                    </a:cubicBezTo>
                    <a:cubicBezTo>
                      <a:pt x="589" y="150"/>
                      <a:pt x="589" y="151"/>
                      <a:pt x="589" y="151"/>
                    </a:cubicBezTo>
                    <a:cubicBezTo>
                      <a:pt x="589" y="153"/>
                      <a:pt x="588" y="157"/>
                      <a:pt x="591" y="160"/>
                    </a:cubicBezTo>
                    <a:cubicBezTo>
                      <a:pt x="592" y="160"/>
                      <a:pt x="594" y="161"/>
                      <a:pt x="595" y="161"/>
                    </a:cubicBezTo>
                    <a:cubicBezTo>
                      <a:pt x="596" y="161"/>
                      <a:pt x="597" y="161"/>
                      <a:pt x="598" y="160"/>
                    </a:cubicBezTo>
                    <a:cubicBezTo>
                      <a:pt x="599" y="160"/>
                      <a:pt x="599" y="160"/>
                      <a:pt x="600" y="160"/>
                    </a:cubicBezTo>
                    <a:cubicBezTo>
                      <a:pt x="600" y="160"/>
                      <a:pt x="600" y="160"/>
                      <a:pt x="600" y="160"/>
                    </a:cubicBezTo>
                    <a:cubicBezTo>
                      <a:pt x="600" y="160"/>
                      <a:pt x="600" y="160"/>
                      <a:pt x="600" y="160"/>
                    </a:cubicBezTo>
                    <a:cubicBezTo>
                      <a:pt x="600" y="160"/>
                      <a:pt x="600" y="160"/>
                      <a:pt x="600" y="160"/>
                    </a:cubicBezTo>
                    <a:cubicBezTo>
                      <a:pt x="600" y="160"/>
                      <a:pt x="601" y="161"/>
                      <a:pt x="601" y="162"/>
                    </a:cubicBezTo>
                    <a:cubicBezTo>
                      <a:pt x="601" y="163"/>
                      <a:pt x="601" y="163"/>
                      <a:pt x="601" y="163"/>
                    </a:cubicBezTo>
                    <a:cubicBezTo>
                      <a:pt x="601" y="167"/>
                      <a:pt x="603" y="168"/>
                      <a:pt x="606" y="168"/>
                    </a:cubicBezTo>
                    <a:cubicBezTo>
                      <a:pt x="606" y="168"/>
                      <a:pt x="607" y="169"/>
                      <a:pt x="607" y="169"/>
                    </a:cubicBezTo>
                    <a:cubicBezTo>
                      <a:pt x="608" y="169"/>
                      <a:pt x="608" y="170"/>
                      <a:pt x="609" y="170"/>
                    </a:cubicBezTo>
                    <a:cubicBezTo>
                      <a:pt x="610" y="171"/>
                      <a:pt x="611" y="173"/>
                      <a:pt x="613" y="174"/>
                    </a:cubicBezTo>
                    <a:cubicBezTo>
                      <a:pt x="615" y="174"/>
                      <a:pt x="617" y="174"/>
                      <a:pt x="618" y="174"/>
                    </a:cubicBezTo>
                    <a:cubicBezTo>
                      <a:pt x="620" y="174"/>
                      <a:pt x="621" y="174"/>
                      <a:pt x="622" y="175"/>
                    </a:cubicBezTo>
                    <a:cubicBezTo>
                      <a:pt x="623" y="177"/>
                      <a:pt x="623" y="178"/>
                      <a:pt x="623" y="179"/>
                    </a:cubicBezTo>
                    <a:cubicBezTo>
                      <a:pt x="623" y="179"/>
                      <a:pt x="622" y="180"/>
                      <a:pt x="622" y="181"/>
                    </a:cubicBezTo>
                    <a:cubicBezTo>
                      <a:pt x="621" y="181"/>
                      <a:pt x="620" y="181"/>
                      <a:pt x="619" y="182"/>
                    </a:cubicBezTo>
                    <a:cubicBezTo>
                      <a:pt x="617" y="182"/>
                      <a:pt x="614" y="183"/>
                      <a:pt x="612" y="187"/>
                    </a:cubicBezTo>
                    <a:cubicBezTo>
                      <a:pt x="611" y="190"/>
                      <a:pt x="611" y="197"/>
                      <a:pt x="613" y="200"/>
                    </a:cubicBezTo>
                    <a:cubicBezTo>
                      <a:pt x="614" y="202"/>
                      <a:pt x="616" y="203"/>
                      <a:pt x="618" y="203"/>
                    </a:cubicBezTo>
                    <a:cubicBezTo>
                      <a:pt x="619" y="203"/>
                      <a:pt x="621" y="203"/>
                      <a:pt x="622" y="202"/>
                    </a:cubicBezTo>
                    <a:cubicBezTo>
                      <a:pt x="626" y="199"/>
                      <a:pt x="628" y="195"/>
                      <a:pt x="630" y="192"/>
                    </a:cubicBezTo>
                    <a:cubicBezTo>
                      <a:pt x="631" y="189"/>
                      <a:pt x="633" y="187"/>
                      <a:pt x="635" y="185"/>
                    </a:cubicBezTo>
                    <a:cubicBezTo>
                      <a:pt x="636" y="185"/>
                      <a:pt x="638" y="184"/>
                      <a:pt x="638" y="184"/>
                    </a:cubicBezTo>
                    <a:cubicBezTo>
                      <a:pt x="638" y="184"/>
                      <a:pt x="638" y="185"/>
                      <a:pt x="638" y="185"/>
                    </a:cubicBezTo>
                    <a:cubicBezTo>
                      <a:pt x="638" y="187"/>
                      <a:pt x="638" y="188"/>
                      <a:pt x="638" y="189"/>
                    </a:cubicBezTo>
                    <a:cubicBezTo>
                      <a:pt x="638" y="192"/>
                      <a:pt x="639" y="194"/>
                      <a:pt x="641" y="197"/>
                    </a:cubicBezTo>
                    <a:cubicBezTo>
                      <a:pt x="643" y="198"/>
                      <a:pt x="646" y="201"/>
                      <a:pt x="649" y="201"/>
                    </a:cubicBezTo>
                    <a:cubicBezTo>
                      <a:pt x="650" y="201"/>
                      <a:pt x="650" y="201"/>
                      <a:pt x="650" y="201"/>
                    </a:cubicBezTo>
                    <a:cubicBezTo>
                      <a:pt x="650" y="201"/>
                      <a:pt x="650" y="201"/>
                      <a:pt x="650" y="201"/>
                    </a:cubicBezTo>
                    <a:cubicBezTo>
                      <a:pt x="652" y="201"/>
                      <a:pt x="652" y="200"/>
                      <a:pt x="653" y="200"/>
                    </a:cubicBezTo>
                    <a:cubicBezTo>
                      <a:pt x="653" y="205"/>
                      <a:pt x="656" y="207"/>
                      <a:pt x="657" y="207"/>
                    </a:cubicBezTo>
                    <a:cubicBezTo>
                      <a:pt x="658" y="208"/>
                      <a:pt x="659" y="208"/>
                      <a:pt x="660" y="208"/>
                    </a:cubicBezTo>
                    <a:cubicBezTo>
                      <a:pt x="661" y="208"/>
                      <a:pt x="662" y="208"/>
                      <a:pt x="663" y="207"/>
                    </a:cubicBezTo>
                    <a:cubicBezTo>
                      <a:pt x="664" y="207"/>
                      <a:pt x="664" y="207"/>
                      <a:pt x="665" y="207"/>
                    </a:cubicBezTo>
                    <a:cubicBezTo>
                      <a:pt x="665" y="207"/>
                      <a:pt x="665" y="207"/>
                      <a:pt x="665" y="207"/>
                    </a:cubicBezTo>
                    <a:cubicBezTo>
                      <a:pt x="667" y="208"/>
                      <a:pt x="669" y="212"/>
                      <a:pt x="671" y="215"/>
                    </a:cubicBezTo>
                    <a:cubicBezTo>
                      <a:pt x="672" y="217"/>
                      <a:pt x="673" y="219"/>
                      <a:pt x="675" y="221"/>
                    </a:cubicBezTo>
                    <a:cubicBezTo>
                      <a:pt x="677" y="223"/>
                      <a:pt x="677" y="223"/>
                      <a:pt x="677" y="223"/>
                    </a:cubicBezTo>
                    <a:cubicBezTo>
                      <a:pt x="679" y="226"/>
                      <a:pt x="682" y="229"/>
                      <a:pt x="684" y="233"/>
                    </a:cubicBezTo>
                    <a:cubicBezTo>
                      <a:pt x="685" y="236"/>
                      <a:pt x="687" y="241"/>
                      <a:pt x="686" y="244"/>
                    </a:cubicBezTo>
                    <a:cubicBezTo>
                      <a:pt x="686" y="245"/>
                      <a:pt x="685" y="246"/>
                      <a:pt x="684" y="248"/>
                    </a:cubicBezTo>
                    <a:cubicBezTo>
                      <a:pt x="682" y="250"/>
                      <a:pt x="680" y="252"/>
                      <a:pt x="680" y="256"/>
                    </a:cubicBezTo>
                    <a:cubicBezTo>
                      <a:pt x="680" y="258"/>
                      <a:pt x="680" y="260"/>
                      <a:pt x="682" y="262"/>
                    </a:cubicBezTo>
                    <a:cubicBezTo>
                      <a:pt x="680" y="262"/>
                      <a:pt x="678" y="263"/>
                      <a:pt x="677" y="265"/>
                    </a:cubicBezTo>
                    <a:cubicBezTo>
                      <a:pt x="676" y="266"/>
                      <a:pt x="675" y="268"/>
                      <a:pt x="675" y="269"/>
                    </a:cubicBezTo>
                    <a:cubicBezTo>
                      <a:pt x="675" y="270"/>
                      <a:pt x="674" y="271"/>
                      <a:pt x="674" y="271"/>
                    </a:cubicBezTo>
                    <a:cubicBezTo>
                      <a:pt x="673" y="273"/>
                      <a:pt x="672" y="275"/>
                      <a:pt x="671" y="277"/>
                    </a:cubicBezTo>
                    <a:cubicBezTo>
                      <a:pt x="669" y="281"/>
                      <a:pt x="666" y="285"/>
                      <a:pt x="667" y="290"/>
                    </a:cubicBezTo>
                    <a:cubicBezTo>
                      <a:pt x="669" y="296"/>
                      <a:pt x="674" y="298"/>
                      <a:pt x="678" y="300"/>
                    </a:cubicBezTo>
                    <a:cubicBezTo>
                      <a:pt x="681" y="302"/>
                      <a:pt x="684" y="303"/>
                      <a:pt x="686" y="305"/>
                    </a:cubicBezTo>
                    <a:cubicBezTo>
                      <a:pt x="686" y="306"/>
                      <a:pt x="686" y="306"/>
                      <a:pt x="686" y="307"/>
                    </a:cubicBezTo>
                    <a:cubicBezTo>
                      <a:pt x="686" y="307"/>
                      <a:pt x="684" y="308"/>
                      <a:pt x="681" y="309"/>
                    </a:cubicBezTo>
                    <a:cubicBezTo>
                      <a:pt x="680" y="309"/>
                      <a:pt x="680" y="309"/>
                      <a:pt x="679" y="309"/>
                    </a:cubicBezTo>
                    <a:cubicBezTo>
                      <a:pt x="678" y="310"/>
                      <a:pt x="676" y="310"/>
                      <a:pt x="675" y="310"/>
                    </a:cubicBezTo>
                    <a:cubicBezTo>
                      <a:pt x="672" y="312"/>
                      <a:pt x="671" y="314"/>
                      <a:pt x="669" y="315"/>
                    </a:cubicBezTo>
                    <a:cubicBezTo>
                      <a:pt x="669" y="316"/>
                      <a:pt x="668" y="317"/>
                      <a:pt x="668" y="317"/>
                    </a:cubicBezTo>
                    <a:cubicBezTo>
                      <a:pt x="667" y="318"/>
                      <a:pt x="666" y="319"/>
                      <a:pt x="665" y="320"/>
                    </a:cubicBezTo>
                    <a:cubicBezTo>
                      <a:pt x="664" y="321"/>
                      <a:pt x="664" y="321"/>
                      <a:pt x="664" y="321"/>
                    </a:cubicBezTo>
                    <a:cubicBezTo>
                      <a:pt x="662" y="322"/>
                      <a:pt x="659" y="323"/>
                      <a:pt x="655" y="323"/>
                    </a:cubicBezTo>
                    <a:cubicBezTo>
                      <a:pt x="655" y="323"/>
                      <a:pt x="655" y="323"/>
                      <a:pt x="655" y="323"/>
                    </a:cubicBezTo>
                    <a:cubicBezTo>
                      <a:pt x="652" y="323"/>
                      <a:pt x="649" y="322"/>
                      <a:pt x="645" y="322"/>
                    </a:cubicBezTo>
                    <a:cubicBezTo>
                      <a:pt x="642" y="321"/>
                      <a:pt x="638" y="321"/>
                      <a:pt x="634" y="321"/>
                    </a:cubicBezTo>
                    <a:cubicBezTo>
                      <a:pt x="632" y="321"/>
                      <a:pt x="630" y="321"/>
                      <a:pt x="628" y="321"/>
                    </a:cubicBezTo>
                    <a:cubicBezTo>
                      <a:pt x="626" y="322"/>
                      <a:pt x="626" y="322"/>
                      <a:pt x="626" y="322"/>
                    </a:cubicBezTo>
                    <a:cubicBezTo>
                      <a:pt x="626" y="324"/>
                      <a:pt x="626" y="324"/>
                      <a:pt x="626" y="324"/>
                    </a:cubicBezTo>
                    <a:cubicBezTo>
                      <a:pt x="625" y="325"/>
                      <a:pt x="625" y="325"/>
                      <a:pt x="625" y="325"/>
                    </a:cubicBezTo>
                    <a:cubicBezTo>
                      <a:pt x="625" y="326"/>
                      <a:pt x="625" y="328"/>
                      <a:pt x="626" y="329"/>
                    </a:cubicBezTo>
                    <a:cubicBezTo>
                      <a:pt x="626" y="331"/>
                      <a:pt x="627" y="332"/>
                      <a:pt x="628" y="332"/>
                    </a:cubicBezTo>
                    <a:cubicBezTo>
                      <a:pt x="628" y="332"/>
                      <a:pt x="628" y="332"/>
                      <a:pt x="628" y="332"/>
                    </a:cubicBezTo>
                    <a:cubicBezTo>
                      <a:pt x="629" y="334"/>
                      <a:pt x="629" y="334"/>
                      <a:pt x="628" y="335"/>
                    </a:cubicBezTo>
                    <a:cubicBezTo>
                      <a:pt x="627" y="335"/>
                      <a:pt x="627" y="336"/>
                      <a:pt x="626" y="336"/>
                    </a:cubicBezTo>
                    <a:cubicBezTo>
                      <a:pt x="625" y="337"/>
                      <a:pt x="623" y="338"/>
                      <a:pt x="621" y="342"/>
                    </a:cubicBezTo>
                    <a:cubicBezTo>
                      <a:pt x="621" y="343"/>
                      <a:pt x="621" y="343"/>
                      <a:pt x="621" y="344"/>
                    </a:cubicBezTo>
                    <a:cubicBezTo>
                      <a:pt x="621" y="345"/>
                      <a:pt x="621" y="345"/>
                      <a:pt x="620" y="346"/>
                    </a:cubicBezTo>
                    <a:cubicBezTo>
                      <a:pt x="620" y="347"/>
                      <a:pt x="620" y="347"/>
                      <a:pt x="620" y="347"/>
                    </a:cubicBezTo>
                    <a:cubicBezTo>
                      <a:pt x="619" y="349"/>
                      <a:pt x="619" y="350"/>
                      <a:pt x="619" y="352"/>
                    </a:cubicBezTo>
                    <a:cubicBezTo>
                      <a:pt x="619" y="353"/>
                      <a:pt x="620" y="354"/>
                      <a:pt x="620" y="355"/>
                    </a:cubicBezTo>
                    <a:cubicBezTo>
                      <a:pt x="620" y="358"/>
                      <a:pt x="620" y="361"/>
                      <a:pt x="624" y="365"/>
                    </a:cubicBezTo>
                    <a:cubicBezTo>
                      <a:pt x="627" y="369"/>
                      <a:pt x="632" y="371"/>
                      <a:pt x="637" y="372"/>
                    </a:cubicBezTo>
                    <a:cubicBezTo>
                      <a:pt x="638" y="373"/>
                      <a:pt x="639" y="373"/>
                      <a:pt x="640" y="373"/>
                    </a:cubicBezTo>
                    <a:cubicBezTo>
                      <a:pt x="644" y="373"/>
                      <a:pt x="647" y="371"/>
                      <a:pt x="649" y="370"/>
                    </a:cubicBezTo>
                    <a:cubicBezTo>
                      <a:pt x="650" y="369"/>
                      <a:pt x="651" y="369"/>
                      <a:pt x="652" y="368"/>
                    </a:cubicBezTo>
                    <a:cubicBezTo>
                      <a:pt x="655" y="367"/>
                      <a:pt x="658" y="365"/>
                      <a:pt x="662" y="362"/>
                    </a:cubicBezTo>
                    <a:cubicBezTo>
                      <a:pt x="664" y="360"/>
                      <a:pt x="665" y="358"/>
                      <a:pt x="665" y="357"/>
                    </a:cubicBezTo>
                    <a:cubicBezTo>
                      <a:pt x="666" y="356"/>
                      <a:pt x="666" y="355"/>
                      <a:pt x="666" y="355"/>
                    </a:cubicBezTo>
                    <a:cubicBezTo>
                      <a:pt x="667" y="355"/>
                      <a:pt x="667" y="355"/>
                      <a:pt x="667" y="355"/>
                    </a:cubicBezTo>
                    <a:cubicBezTo>
                      <a:pt x="668" y="355"/>
                      <a:pt x="669" y="355"/>
                      <a:pt x="670" y="356"/>
                    </a:cubicBezTo>
                    <a:cubicBezTo>
                      <a:pt x="671" y="356"/>
                      <a:pt x="671" y="356"/>
                      <a:pt x="671" y="356"/>
                    </a:cubicBezTo>
                    <a:cubicBezTo>
                      <a:pt x="673" y="356"/>
                      <a:pt x="675" y="357"/>
                      <a:pt x="676" y="357"/>
                    </a:cubicBezTo>
                    <a:cubicBezTo>
                      <a:pt x="680" y="357"/>
                      <a:pt x="684" y="355"/>
                      <a:pt x="685" y="353"/>
                    </a:cubicBezTo>
                    <a:cubicBezTo>
                      <a:pt x="686" y="351"/>
                      <a:pt x="686" y="350"/>
                      <a:pt x="685" y="348"/>
                    </a:cubicBezTo>
                    <a:cubicBezTo>
                      <a:pt x="686" y="347"/>
                      <a:pt x="686" y="347"/>
                      <a:pt x="686" y="347"/>
                    </a:cubicBezTo>
                    <a:cubicBezTo>
                      <a:pt x="687" y="348"/>
                      <a:pt x="688" y="350"/>
                      <a:pt x="691" y="351"/>
                    </a:cubicBezTo>
                    <a:cubicBezTo>
                      <a:pt x="691" y="351"/>
                      <a:pt x="691" y="351"/>
                      <a:pt x="691" y="351"/>
                    </a:cubicBezTo>
                    <a:cubicBezTo>
                      <a:pt x="692" y="351"/>
                      <a:pt x="692" y="351"/>
                      <a:pt x="692" y="351"/>
                    </a:cubicBezTo>
                    <a:cubicBezTo>
                      <a:pt x="695" y="351"/>
                      <a:pt x="696" y="348"/>
                      <a:pt x="697" y="347"/>
                    </a:cubicBezTo>
                    <a:cubicBezTo>
                      <a:pt x="697" y="346"/>
                      <a:pt x="697" y="346"/>
                      <a:pt x="697" y="346"/>
                    </a:cubicBezTo>
                    <a:cubicBezTo>
                      <a:pt x="698" y="346"/>
                      <a:pt x="698" y="347"/>
                      <a:pt x="698" y="348"/>
                    </a:cubicBezTo>
                    <a:cubicBezTo>
                      <a:pt x="699" y="348"/>
                      <a:pt x="699" y="348"/>
                      <a:pt x="699" y="348"/>
                    </a:cubicBezTo>
                    <a:cubicBezTo>
                      <a:pt x="700" y="350"/>
                      <a:pt x="702" y="352"/>
                      <a:pt x="703" y="353"/>
                    </a:cubicBezTo>
                    <a:cubicBezTo>
                      <a:pt x="704" y="354"/>
                      <a:pt x="704" y="354"/>
                      <a:pt x="705" y="355"/>
                    </a:cubicBezTo>
                    <a:cubicBezTo>
                      <a:pt x="707" y="357"/>
                      <a:pt x="709" y="358"/>
                      <a:pt x="711" y="359"/>
                    </a:cubicBezTo>
                    <a:cubicBezTo>
                      <a:pt x="713" y="360"/>
                      <a:pt x="713" y="360"/>
                      <a:pt x="713" y="360"/>
                    </a:cubicBezTo>
                    <a:cubicBezTo>
                      <a:pt x="715" y="361"/>
                      <a:pt x="716" y="362"/>
                      <a:pt x="717" y="364"/>
                    </a:cubicBezTo>
                    <a:cubicBezTo>
                      <a:pt x="717" y="364"/>
                      <a:pt x="717" y="364"/>
                      <a:pt x="717" y="364"/>
                    </a:cubicBezTo>
                    <a:cubicBezTo>
                      <a:pt x="719" y="367"/>
                      <a:pt x="721" y="368"/>
                      <a:pt x="724" y="368"/>
                    </a:cubicBezTo>
                    <a:cubicBezTo>
                      <a:pt x="724" y="368"/>
                      <a:pt x="725" y="368"/>
                      <a:pt x="726" y="368"/>
                    </a:cubicBezTo>
                    <a:cubicBezTo>
                      <a:pt x="727" y="368"/>
                      <a:pt x="727" y="368"/>
                      <a:pt x="728" y="369"/>
                    </a:cubicBezTo>
                    <a:cubicBezTo>
                      <a:pt x="729" y="369"/>
                      <a:pt x="731" y="370"/>
                      <a:pt x="733" y="370"/>
                    </a:cubicBezTo>
                    <a:cubicBezTo>
                      <a:pt x="733" y="370"/>
                      <a:pt x="733" y="370"/>
                      <a:pt x="733" y="370"/>
                    </a:cubicBezTo>
                    <a:cubicBezTo>
                      <a:pt x="734" y="370"/>
                      <a:pt x="735" y="370"/>
                      <a:pt x="737" y="370"/>
                    </a:cubicBezTo>
                    <a:cubicBezTo>
                      <a:pt x="739" y="370"/>
                      <a:pt x="740" y="370"/>
                      <a:pt x="742" y="370"/>
                    </a:cubicBezTo>
                    <a:cubicBezTo>
                      <a:pt x="741" y="371"/>
                      <a:pt x="741" y="371"/>
                      <a:pt x="740" y="372"/>
                    </a:cubicBezTo>
                    <a:cubicBezTo>
                      <a:pt x="738" y="374"/>
                      <a:pt x="736" y="377"/>
                      <a:pt x="736" y="380"/>
                    </a:cubicBezTo>
                    <a:cubicBezTo>
                      <a:pt x="736" y="381"/>
                      <a:pt x="737" y="383"/>
                      <a:pt x="739" y="384"/>
                    </a:cubicBezTo>
                    <a:cubicBezTo>
                      <a:pt x="741" y="386"/>
                      <a:pt x="742" y="388"/>
                      <a:pt x="744" y="390"/>
                    </a:cubicBezTo>
                    <a:cubicBezTo>
                      <a:pt x="746" y="392"/>
                      <a:pt x="748" y="392"/>
                      <a:pt x="751" y="392"/>
                    </a:cubicBezTo>
                    <a:cubicBezTo>
                      <a:pt x="752" y="392"/>
                      <a:pt x="753" y="392"/>
                      <a:pt x="754" y="392"/>
                    </a:cubicBezTo>
                    <a:cubicBezTo>
                      <a:pt x="755" y="392"/>
                      <a:pt x="756" y="392"/>
                      <a:pt x="757" y="392"/>
                    </a:cubicBezTo>
                    <a:cubicBezTo>
                      <a:pt x="757" y="392"/>
                      <a:pt x="758" y="392"/>
                      <a:pt x="758" y="392"/>
                    </a:cubicBezTo>
                    <a:cubicBezTo>
                      <a:pt x="759" y="393"/>
                      <a:pt x="759" y="394"/>
                      <a:pt x="758" y="395"/>
                    </a:cubicBezTo>
                    <a:cubicBezTo>
                      <a:pt x="758" y="396"/>
                      <a:pt x="758" y="397"/>
                      <a:pt x="759" y="398"/>
                    </a:cubicBezTo>
                    <a:cubicBezTo>
                      <a:pt x="759" y="402"/>
                      <a:pt x="763" y="407"/>
                      <a:pt x="769" y="407"/>
                    </a:cubicBezTo>
                    <a:cubicBezTo>
                      <a:pt x="770" y="407"/>
                      <a:pt x="770" y="407"/>
                      <a:pt x="771" y="407"/>
                    </a:cubicBezTo>
                    <a:cubicBezTo>
                      <a:pt x="776" y="405"/>
                      <a:pt x="776" y="401"/>
                      <a:pt x="776" y="399"/>
                    </a:cubicBezTo>
                    <a:cubicBezTo>
                      <a:pt x="775" y="397"/>
                      <a:pt x="776" y="396"/>
                      <a:pt x="776" y="396"/>
                    </a:cubicBezTo>
                    <a:cubicBezTo>
                      <a:pt x="777" y="396"/>
                      <a:pt x="779" y="395"/>
                      <a:pt x="781" y="395"/>
                    </a:cubicBezTo>
                    <a:cubicBezTo>
                      <a:pt x="783" y="395"/>
                      <a:pt x="784" y="395"/>
                      <a:pt x="785" y="395"/>
                    </a:cubicBezTo>
                    <a:cubicBezTo>
                      <a:pt x="786" y="396"/>
                      <a:pt x="788" y="398"/>
                      <a:pt x="789" y="399"/>
                    </a:cubicBezTo>
                    <a:cubicBezTo>
                      <a:pt x="792" y="401"/>
                      <a:pt x="795" y="403"/>
                      <a:pt x="798" y="404"/>
                    </a:cubicBezTo>
                    <a:cubicBezTo>
                      <a:pt x="801" y="405"/>
                      <a:pt x="803" y="405"/>
                      <a:pt x="806" y="405"/>
                    </a:cubicBezTo>
                    <a:cubicBezTo>
                      <a:pt x="808" y="405"/>
                      <a:pt x="809" y="405"/>
                      <a:pt x="811" y="405"/>
                    </a:cubicBezTo>
                    <a:cubicBezTo>
                      <a:pt x="812" y="405"/>
                      <a:pt x="813" y="405"/>
                      <a:pt x="814" y="405"/>
                    </a:cubicBezTo>
                    <a:cubicBezTo>
                      <a:pt x="814" y="405"/>
                      <a:pt x="814" y="405"/>
                      <a:pt x="815" y="405"/>
                    </a:cubicBezTo>
                    <a:cubicBezTo>
                      <a:pt x="817" y="405"/>
                      <a:pt x="819" y="405"/>
                      <a:pt x="822" y="405"/>
                    </a:cubicBezTo>
                    <a:cubicBezTo>
                      <a:pt x="823" y="405"/>
                      <a:pt x="823" y="405"/>
                      <a:pt x="823" y="405"/>
                    </a:cubicBezTo>
                    <a:cubicBezTo>
                      <a:pt x="823" y="405"/>
                      <a:pt x="824" y="405"/>
                      <a:pt x="824" y="405"/>
                    </a:cubicBezTo>
                    <a:cubicBezTo>
                      <a:pt x="826" y="405"/>
                      <a:pt x="827" y="405"/>
                      <a:pt x="828" y="405"/>
                    </a:cubicBezTo>
                    <a:cubicBezTo>
                      <a:pt x="829" y="405"/>
                      <a:pt x="830" y="404"/>
                      <a:pt x="831" y="404"/>
                    </a:cubicBezTo>
                    <a:cubicBezTo>
                      <a:pt x="832" y="404"/>
                      <a:pt x="835" y="405"/>
                      <a:pt x="836" y="405"/>
                    </a:cubicBezTo>
                    <a:cubicBezTo>
                      <a:pt x="839" y="406"/>
                      <a:pt x="842" y="407"/>
                      <a:pt x="845" y="407"/>
                    </a:cubicBezTo>
                    <a:cubicBezTo>
                      <a:pt x="848" y="407"/>
                      <a:pt x="850" y="406"/>
                      <a:pt x="851" y="404"/>
                    </a:cubicBezTo>
                    <a:cubicBezTo>
                      <a:pt x="853" y="403"/>
                      <a:pt x="853" y="400"/>
                      <a:pt x="853" y="398"/>
                    </a:cubicBezTo>
                    <a:cubicBezTo>
                      <a:pt x="853" y="389"/>
                      <a:pt x="844" y="382"/>
                      <a:pt x="837" y="378"/>
                    </a:cubicBezTo>
                    <a:cubicBezTo>
                      <a:pt x="834" y="377"/>
                      <a:pt x="832" y="376"/>
                      <a:pt x="829" y="375"/>
                    </a:cubicBezTo>
                    <a:cubicBezTo>
                      <a:pt x="824" y="373"/>
                      <a:pt x="820" y="371"/>
                      <a:pt x="816" y="368"/>
                    </a:cubicBezTo>
                    <a:cubicBezTo>
                      <a:pt x="814" y="367"/>
                      <a:pt x="812" y="367"/>
                      <a:pt x="810" y="366"/>
                    </a:cubicBezTo>
                    <a:cubicBezTo>
                      <a:pt x="809" y="366"/>
                      <a:pt x="808" y="366"/>
                      <a:pt x="807" y="365"/>
                    </a:cubicBezTo>
                    <a:cubicBezTo>
                      <a:pt x="803" y="364"/>
                      <a:pt x="798" y="361"/>
                      <a:pt x="794" y="359"/>
                    </a:cubicBezTo>
                    <a:cubicBezTo>
                      <a:pt x="793" y="358"/>
                      <a:pt x="791" y="357"/>
                      <a:pt x="790" y="357"/>
                    </a:cubicBezTo>
                    <a:cubicBezTo>
                      <a:pt x="788" y="355"/>
                      <a:pt x="786" y="354"/>
                      <a:pt x="785" y="353"/>
                    </a:cubicBezTo>
                    <a:cubicBezTo>
                      <a:pt x="785" y="352"/>
                      <a:pt x="785" y="352"/>
                      <a:pt x="785" y="352"/>
                    </a:cubicBezTo>
                    <a:cubicBezTo>
                      <a:pt x="786" y="352"/>
                      <a:pt x="788" y="353"/>
                      <a:pt x="789" y="353"/>
                    </a:cubicBezTo>
                    <a:cubicBezTo>
                      <a:pt x="791" y="354"/>
                      <a:pt x="792" y="354"/>
                      <a:pt x="793" y="354"/>
                    </a:cubicBezTo>
                    <a:cubicBezTo>
                      <a:pt x="794" y="354"/>
                      <a:pt x="795" y="354"/>
                      <a:pt x="796" y="354"/>
                    </a:cubicBezTo>
                    <a:cubicBezTo>
                      <a:pt x="797" y="354"/>
                      <a:pt x="797" y="354"/>
                      <a:pt x="798" y="354"/>
                    </a:cubicBezTo>
                    <a:cubicBezTo>
                      <a:pt x="799" y="354"/>
                      <a:pt x="799" y="354"/>
                      <a:pt x="800" y="354"/>
                    </a:cubicBezTo>
                    <a:cubicBezTo>
                      <a:pt x="801" y="354"/>
                      <a:pt x="802" y="354"/>
                      <a:pt x="802" y="355"/>
                    </a:cubicBezTo>
                    <a:cubicBezTo>
                      <a:pt x="806" y="355"/>
                      <a:pt x="809" y="357"/>
                      <a:pt x="812" y="358"/>
                    </a:cubicBezTo>
                    <a:cubicBezTo>
                      <a:pt x="815" y="359"/>
                      <a:pt x="817" y="360"/>
                      <a:pt x="819" y="361"/>
                    </a:cubicBezTo>
                    <a:cubicBezTo>
                      <a:pt x="820" y="361"/>
                      <a:pt x="821" y="362"/>
                      <a:pt x="822" y="362"/>
                    </a:cubicBezTo>
                    <a:cubicBezTo>
                      <a:pt x="823" y="362"/>
                      <a:pt x="824" y="361"/>
                      <a:pt x="825" y="361"/>
                    </a:cubicBezTo>
                    <a:cubicBezTo>
                      <a:pt x="826" y="361"/>
                      <a:pt x="827" y="361"/>
                      <a:pt x="827" y="361"/>
                    </a:cubicBezTo>
                    <a:cubicBezTo>
                      <a:pt x="827" y="361"/>
                      <a:pt x="828" y="361"/>
                      <a:pt x="828" y="361"/>
                    </a:cubicBezTo>
                    <a:cubicBezTo>
                      <a:pt x="828" y="361"/>
                      <a:pt x="829" y="362"/>
                      <a:pt x="830" y="362"/>
                    </a:cubicBezTo>
                    <a:cubicBezTo>
                      <a:pt x="831" y="363"/>
                      <a:pt x="832" y="365"/>
                      <a:pt x="834" y="365"/>
                    </a:cubicBezTo>
                    <a:cubicBezTo>
                      <a:pt x="835" y="366"/>
                      <a:pt x="836" y="366"/>
                      <a:pt x="838" y="366"/>
                    </a:cubicBezTo>
                    <a:cubicBezTo>
                      <a:pt x="838" y="366"/>
                      <a:pt x="839" y="366"/>
                      <a:pt x="840" y="366"/>
                    </a:cubicBezTo>
                    <a:cubicBezTo>
                      <a:pt x="841" y="366"/>
                      <a:pt x="842" y="366"/>
                      <a:pt x="842" y="366"/>
                    </a:cubicBezTo>
                    <a:cubicBezTo>
                      <a:pt x="843" y="366"/>
                      <a:pt x="843" y="366"/>
                      <a:pt x="843" y="366"/>
                    </a:cubicBezTo>
                    <a:cubicBezTo>
                      <a:pt x="844" y="366"/>
                      <a:pt x="845" y="366"/>
                      <a:pt x="846" y="367"/>
                    </a:cubicBezTo>
                    <a:cubicBezTo>
                      <a:pt x="847" y="367"/>
                      <a:pt x="847" y="367"/>
                      <a:pt x="847" y="367"/>
                    </a:cubicBezTo>
                    <a:cubicBezTo>
                      <a:pt x="848" y="368"/>
                      <a:pt x="848" y="368"/>
                      <a:pt x="849" y="368"/>
                    </a:cubicBezTo>
                    <a:cubicBezTo>
                      <a:pt x="850" y="369"/>
                      <a:pt x="851" y="369"/>
                      <a:pt x="852" y="370"/>
                    </a:cubicBezTo>
                    <a:cubicBezTo>
                      <a:pt x="854" y="371"/>
                      <a:pt x="855" y="371"/>
                      <a:pt x="857" y="371"/>
                    </a:cubicBezTo>
                    <a:cubicBezTo>
                      <a:pt x="859" y="371"/>
                      <a:pt x="861" y="370"/>
                      <a:pt x="862" y="367"/>
                    </a:cubicBezTo>
                    <a:cubicBezTo>
                      <a:pt x="863" y="365"/>
                      <a:pt x="862" y="362"/>
                      <a:pt x="861" y="360"/>
                    </a:cubicBezTo>
                    <a:cubicBezTo>
                      <a:pt x="861" y="360"/>
                      <a:pt x="861" y="360"/>
                      <a:pt x="862" y="359"/>
                    </a:cubicBezTo>
                    <a:close/>
                    <a:moveTo>
                      <a:pt x="493" y="120"/>
                    </a:moveTo>
                    <a:cubicBezTo>
                      <a:pt x="493" y="120"/>
                      <a:pt x="493" y="121"/>
                      <a:pt x="493" y="121"/>
                    </a:cubicBezTo>
                    <a:cubicBezTo>
                      <a:pt x="492" y="120"/>
                      <a:pt x="490" y="120"/>
                      <a:pt x="489" y="120"/>
                    </a:cubicBezTo>
                    <a:cubicBezTo>
                      <a:pt x="489" y="120"/>
                      <a:pt x="489" y="120"/>
                      <a:pt x="489" y="120"/>
                    </a:cubicBezTo>
                    <a:cubicBezTo>
                      <a:pt x="490" y="120"/>
                      <a:pt x="490" y="120"/>
                      <a:pt x="490" y="120"/>
                    </a:cubicBezTo>
                    <a:cubicBezTo>
                      <a:pt x="492" y="118"/>
                      <a:pt x="493" y="116"/>
                      <a:pt x="494" y="115"/>
                    </a:cubicBezTo>
                    <a:cubicBezTo>
                      <a:pt x="494" y="116"/>
                      <a:pt x="493" y="120"/>
                      <a:pt x="493" y="120"/>
                    </a:cubicBezTo>
                    <a:close/>
                    <a:moveTo>
                      <a:pt x="457" y="346"/>
                    </a:moveTo>
                    <a:cubicBezTo>
                      <a:pt x="452" y="346"/>
                      <a:pt x="448" y="345"/>
                      <a:pt x="445" y="342"/>
                    </a:cubicBezTo>
                    <a:cubicBezTo>
                      <a:pt x="444" y="341"/>
                      <a:pt x="444" y="341"/>
                      <a:pt x="444" y="341"/>
                    </a:cubicBezTo>
                    <a:cubicBezTo>
                      <a:pt x="443" y="340"/>
                      <a:pt x="442" y="339"/>
                      <a:pt x="441" y="338"/>
                    </a:cubicBezTo>
                    <a:cubicBezTo>
                      <a:pt x="440" y="336"/>
                      <a:pt x="439" y="335"/>
                      <a:pt x="438" y="333"/>
                    </a:cubicBezTo>
                    <a:cubicBezTo>
                      <a:pt x="437" y="331"/>
                      <a:pt x="435" y="330"/>
                      <a:pt x="433" y="329"/>
                    </a:cubicBezTo>
                    <a:cubicBezTo>
                      <a:pt x="431" y="328"/>
                      <a:pt x="430" y="327"/>
                      <a:pt x="428" y="326"/>
                    </a:cubicBezTo>
                    <a:cubicBezTo>
                      <a:pt x="430" y="326"/>
                      <a:pt x="433" y="326"/>
                      <a:pt x="435" y="327"/>
                    </a:cubicBezTo>
                    <a:cubicBezTo>
                      <a:pt x="437" y="328"/>
                      <a:pt x="439" y="329"/>
                      <a:pt x="440" y="330"/>
                    </a:cubicBezTo>
                    <a:cubicBezTo>
                      <a:pt x="443" y="332"/>
                      <a:pt x="445" y="334"/>
                      <a:pt x="447" y="336"/>
                    </a:cubicBezTo>
                    <a:cubicBezTo>
                      <a:pt x="448" y="338"/>
                      <a:pt x="450" y="340"/>
                      <a:pt x="453" y="342"/>
                    </a:cubicBezTo>
                    <a:cubicBezTo>
                      <a:pt x="453" y="342"/>
                      <a:pt x="454" y="342"/>
                      <a:pt x="454" y="343"/>
                    </a:cubicBezTo>
                    <a:cubicBezTo>
                      <a:pt x="455" y="344"/>
                      <a:pt x="456" y="345"/>
                      <a:pt x="457" y="345"/>
                    </a:cubicBezTo>
                    <a:cubicBezTo>
                      <a:pt x="458" y="346"/>
                      <a:pt x="458" y="346"/>
                      <a:pt x="458" y="346"/>
                    </a:cubicBezTo>
                    <a:cubicBezTo>
                      <a:pt x="458" y="346"/>
                      <a:pt x="458" y="346"/>
                      <a:pt x="458" y="346"/>
                    </a:cubicBezTo>
                    <a:cubicBezTo>
                      <a:pt x="458" y="346"/>
                      <a:pt x="458" y="346"/>
                      <a:pt x="457" y="346"/>
                    </a:cubicBezTo>
                    <a:close/>
                    <a:moveTo>
                      <a:pt x="567" y="79"/>
                    </a:moveTo>
                    <a:cubicBezTo>
                      <a:pt x="566" y="78"/>
                      <a:pt x="566" y="78"/>
                      <a:pt x="566" y="78"/>
                    </a:cubicBezTo>
                    <a:cubicBezTo>
                      <a:pt x="565" y="77"/>
                      <a:pt x="564" y="76"/>
                      <a:pt x="563" y="75"/>
                    </a:cubicBezTo>
                    <a:cubicBezTo>
                      <a:pt x="563" y="75"/>
                      <a:pt x="563" y="75"/>
                      <a:pt x="563" y="74"/>
                    </a:cubicBezTo>
                    <a:cubicBezTo>
                      <a:pt x="563" y="74"/>
                      <a:pt x="564" y="74"/>
                      <a:pt x="564" y="74"/>
                    </a:cubicBezTo>
                    <a:cubicBezTo>
                      <a:pt x="567" y="75"/>
                      <a:pt x="572" y="79"/>
                      <a:pt x="573" y="81"/>
                    </a:cubicBezTo>
                    <a:cubicBezTo>
                      <a:pt x="573" y="82"/>
                      <a:pt x="573" y="82"/>
                      <a:pt x="573" y="82"/>
                    </a:cubicBezTo>
                    <a:cubicBezTo>
                      <a:pt x="573" y="82"/>
                      <a:pt x="573" y="82"/>
                      <a:pt x="572" y="82"/>
                    </a:cubicBezTo>
                    <a:cubicBezTo>
                      <a:pt x="571" y="82"/>
                      <a:pt x="569" y="81"/>
                      <a:pt x="567" y="79"/>
                    </a:cubicBezTo>
                    <a:close/>
                    <a:moveTo>
                      <a:pt x="573" y="140"/>
                    </a:moveTo>
                    <a:cubicBezTo>
                      <a:pt x="573" y="140"/>
                      <a:pt x="574" y="140"/>
                      <a:pt x="574" y="140"/>
                    </a:cubicBezTo>
                    <a:cubicBezTo>
                      <a:pt x="574" y="140"/>
                      <a:pt x="574" y="140"/>
                      <a:pt x="574" y="140"/>
                    </a:cubicBezTo>
                    <a:cubicBezTo>
                      <a:pt x="575" y="140"/>
                      <a:pt x="575" y="141"/>
                      <a:pt x="575" y="142"/>
                    </a:cubicBezTo>
                    <a:cubicBezTo>
                      <a:pt x="575" y="142"/>
                      <a:pt x="576" y="143"/>
                      <a:pt x="576" y="144"/>
                    </a:cubicBezTo>
                    <a:cubicBezTo>
                      <a:pt x="575" y="143"/>
                      <a:pt x="574" y="142"/>
                      <a:pt x="573" y="140"/>
                    </a:cubicBezTo>
                    <a:close/>
                    <a:moveTo>
                      <a:pt x="739" y="259"/>
                    </a:moveTo>
                    <a:cubicBezTo>
                      <a:pt x="739" y="260"/>
                      <a:pt x="738" y="261"/>
                      <a:pt x="736" y="261"/>
                    </a:cubicBezTo>
                    <a:cubicBezTo>
                      <a:pt x="736" y="261"/>
                      <a:pt x="735" y="261"/>
                      <a:pt x="735" y="261"/>
                    </a:cubicBezTo>
                    <a:cubicBezTo>
                      <a:pt x="734" y="261"/>
                      <a:pt x="732" y="261"/>
                      <a:pt x="732" y="261"/>
                    </a:cubicBezTo>
                    <a:cubicBezTo>
                      <a:pt x="731" y="261"/>
                      <a:pt x="731" y="261"/>
                      <a:pt x="730" y="261"/>
                    </a:cubicBezTo>
                    <a:cubicBezTo>
                      <a:pt x="726" y="263"/>
                      <a:pt x="723" y="268"/>
                      <a:pt x="720" y="273"/>
                    </a:cubicBezTo>
                    <a:cubicBezTo>
                      <a:pt x="719" y="273"/>
                      <a:pt x="719" y="273"/>
                      <a:pt x="719" y="273"/>
                    </a:cubicBezTo>
                    <a:cubicBezTo>
                      <a:pt x="720" y="271"/>
                      <a:pt x="720" y="270"/>
                      <a:pt x="719" y="267"/>
                    </a:cubicBezTo>
                    <a:cubicBezTo>
                      <a:pt x="717" y="262"/>
                      <a:pt x="714" y="259"/>
                      <a:pt x="710" y="258"/>
                    </a:cubicBezTo>
                    <a:cubicBezTo>
                      <a:pt x="712" y="254"/>
                      <a:pt x="713" y="250"/>
                      <a:pt x="713" y="246"/>
                    </a:cubicBezTo>
                    <a:cubicBezTo>
                      <a:pt x="716" y="247"/>
                      <a:pt x="719" y="249"/>
                      <a:pt x="723" y="250"/>
                    </a:cubicBezTo>
                    <a:cubicBezTo>
                      <a:pt x="725" y="250"/>
                      <a:pt x="727" y="251"/>
                      <a:pt x="729" y="251"/>
                    </a:cubicBezTo>
                    <a:cubicBezTo>
                      <a:pt x="731" y="251"/>
                      <a:pt x="734" y="251"/>
                      <a:pt x="736" y="252"/>
                    </a:cubicBezTo>
                    <a:cubicBezTo>
                      <a:pt x="738" y="253"/>
                      <a:pt x="739" y="255"/>
                      <a:pt x="740" y="257"/>
                    </a:cubicBezTo>
                    <a:cubicBezTo>
                      <a:pt x="740" y="258"/>
                      <a:pt x="740" y="259"/>
                      <a:pt x="739" y="259"/>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1" name="Freeform 28"/>
              <p:cNvSpPr/>
              <p:nvPr/>
            </p:nvSpPr>
            <p:spPr bwMode="auto">
              <a:xfrm>
                <a:off x="2650" y="834"/>
                <a:ext cx="45" cy="37"/>
              </a:xfrm>
              <a:custGeom>
                <a:avLst/>
                <a:gdLst>
                  <a:gd name="T0" fmla="*/ 16 w 17"/>
                  <a:gd name="T1" fmla="*/ 2 h 14"/>
                  <a:gd name="T2" fmla="*/ 12 w 17"/>
                  <a:gd name="T3" fmla="*/ 0 h 14"/>
                  <a:gd name="T4" fmla="*/ 10 w 17"/>
                  <a:gd name="T5" fmla="*/ 0 h 14"/>
                  <a:gd name="T6" fmla="*/ 7 w 17"/>
                  <a:gd name="T7" fmla="*/ 2 h 14"/>
                  <a:gd name="T8" fmla="*/ 6 w 17"/>
                  <a:gd name="T9" fmla="*/ 3 h 14"/>
                  <a:gd name="T10" fmla="*/ 1 w 17"/>
                  <a:gd name="T11" fmla="*/ 7 h 14"/>
                  <a:gd name="T12" fmla="*/ 1 w 17"/>
                  <a:gd name="T13" fmla="*/ 11 h 14"/>
                  <a:gd name="T14" fmla="*/ 5 w 17"/>
                  <a:gd name="T15" fmla="*/ 14 h 14"/>
                  <a:gd name="T16" fmla="*/ 10 w 17"/>
                  <a:gd name="T17" fmla="*/ 11 h 14"/>
                  <a:gd name="T18" fmla="*/ 10 w 17"/>
                  <a:gd name="T19" fmla="*/ 11 h 14"/>
                  <a:gd name="T20" fmla="*/ 12 w 17"/>
                  <a:gd name="T21" fmla="*/ 11 h 14"/>
                  <a:gd name="T22" fmla="*/ 16 w 17"/>
                  <a:gd name="T23" fmla="*/ 7 h 14"/>
                  <a:gd name="T24" fmla="*/ 16 w 17"/>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4">
                    <a:moveTo>
                      <a:pt x="16" y="2"/>
                    </a:moveTo>
                    <a:cubicBezTo>
                      <a:pt x="15" y="0"/>
                      <a:pt x="14" y="0"/>
                      <a:pt x="12" y="0"/>
                    </a:cubicBezTo>
                    <a:cubicBezTo>
                      <a:pt x="12" y="0"/>
                      <a:pt x="11" y="0"/>
                      <a:pt x="10" y="0"/>
                    </a:cubicBezTo>
                    <a:cubicBezTo>
                      <a:pt x="9" y="0"/>
                      <a:pt x="8" y="1"/>
                      <a:pt x="7" y="2"/>
                    </a:cubicBezTo>
                    <a:cubicBezTo>
                      <a:pt x="7" y="2"/>
                      <a:pt x="6" y="3"/>
                      <a:pt x="6" y="3"/>
                    </a:cubicBezTo>
                    <a:cubicBezTo>
                      <a:pt x="4" y="3"/>
                      <a:pt x="2" y="4"/>
                      <a:pt x="1" y="7"/>
                    </a:cubicBezTo>
                    <a:cubicBezTo>
                      <a:pt x="0" y="7"/>
                      <a:pt x="0" y="9"/>
                      <a:pt x="1" y="11"/>
                    </a:cubicBezTo>
                    <a:cubicBezTo>
                      <a:pt x="2" y="14"/>
                      <a:pt x="4" y="14"/>
                      <a:pt x="5" y="14"/>
                    </a:cubicBezTo>
                    <a:cubicBezTo>
                      <a:pt x="7" y="14"/>
                      <a:pt x="9" y="12"/>
                      <a:pt x="10" y="11"/>
                    </a:cubicBezTo>
                    <a:cubicBezTo>
                      <a:pt x="10" y="11"/>
                      <a:pt x="10" y="11"/>
                      <a:pt x="10" y="11"/>
                    </a:cubicBezTo>
                    <a:cubicBezTo>
                      <a:pt x="11" y="11"/>
                      <a:pt x="11" y="11"/>
                      <a:pt x="12" y="11"/>
                    </a:cubicBezTo>
                    <a:cubicBezTo>
                      <a:pt x="13" y="10"/>
                      <a:pt x="15" y="9"/>
                      <a:pt x="16" y="7"/>
                    </a:cubicBezTo>
                    <a:cubicBezTo>
                      <a:pt x="17" y="6"/>
                      <a:pt x="17" y="3"/>
                      <a:pt x="16"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2" name="Freeform 29"/>
              <p:cNvSpPr/>
              <p:nvPr/>
            </p:nvSpPr>
            <p:spPr bwMode="auto">
              <a:xfrm>
                <a:off x="3899" y="2203"/>
                <a:ext cx="53" cy="55"/>
              </a:xfrm>
              <a:custGeom>
                <a:avLst/>
                <a:gdLst>
                  <a:gd name="T0" fmla="*/ 19 w 20"/>
                  <a:gd name="T1" fmla="*/ 8 h 21"/>
                  <a:gd name="T2" fmla="*/ 14 w 20"/>
                  <a:gd name="T3" fmla="*/ 3 h 21"/>
                  <a:gd name="T4" fmla="*/ 10 w 20"/>
                  <a:gd name="T5" fmla="*/ 0 h 21"/>
                  <a:gd name="T6" fmla="*/ 7 w 20"/>
                  <a:gd name="T7" fmla="*/ 0 h 21"/>
                  <a:gd name="T8" fmla="*/ 2 w 20"/>
                  <a:gd name="T9" fmla="*/ 3 h 21"/>
                  <a:gd name="T10" fmla="*/ 3 w 20"/>
                  <a:gd name="T11" fmla="*/ 7 h 21"/>
                  <a:gd name="T12" fmla="*/ 0 w 20"/>
                  <a:gd name="T13" fmla="*/ 8 h 21"/>
                  <a:gd name="T14" fmla="*/ 0 w 20"/>
                  <a:gd name="T15" fmla="*/ 11 h 21"/>
                  <a:gd name="T16" fmla="*/ 1 w 20"/>
                  <a:gd name="T17" fmla="*/ 13 h 21"/>
                  <a:gd name="T18" fmla="*/ 3 w 20"/>
                  <a:gd name="T19" fmla="*/ 19 h 21"/>
                  <a:gd name="T20" fmla="*/ 7 w 20"/>
                  <a:gd name="T21" fmla="*/ 21 h 21"/>
                  <a:gd name="T22" fmla="*/ 12 w 20"/>
                  <a:gd name="T23" fmla="*/ 18 h 21"/>
                  <a:gd name="T24" fmla="*/ 13 w 20"/>
                  <a:gd name="T25" fmla="*/ 17 h 21"/>
                  <a:gd name="T26" fmla="*/ 14 w 20"/>
                  <a:gd name="T27" fmla="*/ 16 h 21"/>
                  <a:gd name="T28" fmla="*/ 16 w 20"/>
                  <a:gd name="T29" fmla="*/ 15 h 21"/>
                  <a:gd name="T30" fmla="*/ 19 w 20"/>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1">
                    <a:moveTo>
                      <a:pt x="19" y="8"/>
                    </a:moveTo>
                    <a:cubicBezTo>
                      <a:pt x="18" y="5"/>
                      <a:pt x="16" y="3"/>
                      <a:pt x="14" y="3"/>
                    </a:cubicBezTo>
                    <a:cubicBezTo>
                      <a:pt x="13" y="2"/>
                      <a:pt x="12" y="1"/>
                      <a:pt x="10" y="0"/>
                    </a:cubicBezTo>
                    <a:cubicBezTo>
                      <a:pt x="9" y="0"/>
                      <a:pt x="8" y="0"/>
                      <a:pt x="7" y="0"/>
                    </a:cubicBezTo>
                    <a:cubicBezTo>
                      <a:pt x="5" y="0"/>
                      <a:pt x="3" y="1"/>
                      <a:pt x="2" y="3"/>
                    </a:cubicBezTo>
                    <a:cubicBezTo>
                      <a:pt x="2" y="5"/>
                      <a:pt x="2" y="6"/>
                      <a:pt x="3" y="7"/>
                    </a:cubicBezTo>
                    <a:cubicBezTo>
                      <a:pt x="3" y="7"/>
                      <a:pt x="0" y="8"/>
                      <a:pt x="0" y="8"/>
                    </a:cubicBezTo>
                    <a:cubicBezTo>
                      <a:pt x="0" y="11"/>
                      <a:pt x="0" y="11"/>
                      <a:pt x="0" y="11"/>
                    </a:cubicBezTo>
                    <a:cubicBezTo>
                      <a:pt x="1" y="11"/>
                      <a:pt x="1" y="12"/>
                      <a:pt x="1" y="13"/>
                    </a:cubicBezTo>
                    <a:cubicBezTo>
                      <a:pt x="1" y="15"/>
                      <a:pt x="1" y="17"/>
                      <a:pt x="3" y="19"/>
                    </a:cubicBezTo>
                    <a:cubicBezTo>
                      <a:pt x="4" y="20"/>
                      <a:pt x="6" y="21"/>
                      <a:pt x="7" y="21"/>
                    </a:cubicBezTo>
                    <a:cubicBezTo>
                      <a:pt x="10" y="21"/>
                      <a:pt x="11" y="19"/>
                      <a:pt x="12" y="18"/>
                    </a:cubicBezTo>
                    <a:cubicBezTo>
                      <a:pt x="12" y="17"/>
                      <a:pt x="12" y="17"/>
                      <a:pt x="13" y="17"/>
                    </a:cubicBezTo>
                    <a:cubicBezTo>
                      <a:pt x="13" y="16"/>
                      <a:pt x="13" y="16"/>
                      <a:pt x="14" y="16"/>
                    </a:cubicBezTo>
                    <a:cubicBezTo>
                      <a:pt x="14" y="16"/>
                      <a:pt x="15" y="16"/>
                      <a:pt x="16" y="15"/>
                    </a:cubicBezTo>
                    <a:cubicBezTo>
                      <a:pt x="19" y="14"/>
                      <a:pt x="20" y="11"/>
                      <a:pt x="19" y="8"/>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3" name="Freeform 30"/>
              <p:cNvSpPr>
                <a:spLocks noEditPoints="1"/>
              </p:cNvSpPr>
              <p:nvPr/>
            </p:nvSpPr>
            <p:spPr bwMode="auto">
              <a:xfrm>
                <a:off x="4079" y="2149"/>
                <a:ext cx="850" cy="856"/>
              </a:xfrm>
              <a:custGeom>
                <a:avLst/>
                <a:gdLst>
                  <a:gd name="T0" fmla="*/ 307 w 320"/>
                  <a:gd name="T1" fmla="*/ 198 h 322"/>
                  <a:gd name="T2" fmla="*/ 303 w 320"/>
                  <a:gd name="T3" fmla="*/ 188 h 322"/>
                  <a:gd name="T4" fmla="*/ 296 w 320"/>
                  <a:gd name="T5" fmla="*/ 170 h 322"/>
                  <a:gd name="T6" fmla="*/ 274 w 320"/>
                  <a:gd name="T7" fmla="*/ 161 h 322"/>
                  <a:gd name="T8" fmla="*/ 258 w 320"/>
                  <a:gd name="T9" fmla="*/ 166 h 322"/>
                  <a:gd name="T10" fmla="*/ 247 w 320"/>
                  <a:gd name="T11" fmla="*/ 156 h 322"/>
                  <a:gd name="T12" fmla="*/ 229 w 320"/>
                  <a:gd name="T13" fmla="*/ 166 h 322"/>
                  <a:gd name="T14" fmla="*/ 221 w 320"/>
                  <a:gd name="T15" fmla="*/ 175 h 322"/>
                  <a:gd name="T16" fmla="*/ 218 w 320"/>
                  <a:gd name="T17" fmla="*/ 175 h 322"/>
                  <a:gd name="T18" fmla="*/ 227 w 320"/>
                  <a:gd name="T19" fmla="*/ 162 h 322"/>
                  <a:gd name="T20" fmla="*/ 240 w 320"/>
                  <a:gd name="T21" fmla="*/ 144 h 322"/>
                  <a:gd name="T22" fmla="*/ 225 w 320"/>
                  <a:gd name="T23" fmla="*/ 140 h 322"/>
                  <a:gd name="T24" fmla="*/ 208 w 320"/>
                  <a:gd name="T25" fmla="*/ 147 h 322"/>
                  <a:gd name="T26" fmla="*/ 195 w 320"/>
                  <a:gd name="T27" fmla="*/ 140 h 322"/>
                  <a:gd name="T28" fmla="*/ 174 w 320"/>
                  <a:gd name="T29" fmla="*/ 143 h 322"/>
                  <a:gd name="T30" fmla="*/ 165 w 320"/>
                  <a:gd name="T31" fmla="*/ 148 h 322"/>
                  <a:gd name="T32" fmla="*/ 155 w 320"/>
                  <a:gd name="T33" fmla="*/ 132 h 322"/>
                  <a:gd name="T34" fmla="*/ 142 w 320"/>
                  <a:gd name="T35" fmla="*/ 132 h 322"/>
                  <a:gd name="T36" fmla="*/ 132 w 320"/>
                  <a:gd name="T37" fmla="*/ 132 h 322"/>
                  <a:gd name="T38" fmla="*/ 112 w 320"/>
                  <a:gd name="T39" fmla="*/ 119 h 322"/>
                  <a:gd name="T40" fmla="*/ 117 w 320"/>
                  <a:gd name="T41" fmla="*/ 107 h 322"/>
                  <a:gd name="T42" fmla="*/ 110 w 320"/>
                  <a:gd name="T43" fmla="*/ 93 h 322"/>
                  <a:gd name="T44" fmla="*/ 104 w 320"/>
                  <a:gd name="T45" fmla="*/ 92 h 322"/>
                  <a:gd name="T46" fmla="*/ 95 w 320"/>
                  <a:gd name="T47" fmla="*/ 76 h 322"/>
                  <a:gd name="T48" fmla="*/ 73 w 320"/>
                  <a:gd name="T49" fmla="*/ 68 h 322"/>
                  <a:gd name="T50" fmla="*/ 62 w 320"/>
                  <a:gd name="T51" fmla="*/ 60 h 322"/>
                  <a:gd name="T52" fmla="*/ 38 w 320"/>
                  <a:gd name="T53" fmla="*/ 36 h 322"/>
                  <a:gd name="T54" fmla="*/ 13 w 320"/>
                  <a:gd name="T55" fmla="*/ 14 h 322"/>
                  <a:gd name="T56" fmla="*/ 3 w 320"/>
                  <a:gd name="T57" fmla="*/ 11 h 322"/>
                  <a:gd name="T58" fmla="*/ 11 w 320"/>
                  <a:gd name="T59" fmla="*/ 42 h 322"/>
                  <a:gd name="T60" fmla="*/ 21 w 320"/>
                  <a:gd name="T61" fmla="*/ 50 h 322"/>
                  <a:gd name="T62" fmla="*/ 38 w 320"/>
                  <a:gd name="T63" fmla="*/ 58 h 322"/>
                  <a:gd name="T64" fmla="*/ 65 w 320"/>
                  <a:gd name="T65" fmla="*/ 114 h 322"/>
                  <a:gd name="T66" fmla="*/ 83 w 320"/>
                  <a:gd name="T67" fmla="*/ 156 h 322"/>
                  <a:gd name="T68" fmla="*/ 104 w 320"/>
                  <a:gd name="T69" fmla="*/ 181 h 322"/>
                  <a:gd name="T70" fmla="*/ 94 w 320"/>
                  <a:gd name="T71" fmla="*/ 207 h 322"/>
                  <a:gd name="T72" fmla="*/ 43 w 320"/>
                  <a:gd name="T73" fmla="*/ 210 h 322"/>
                  <a:gd name="T74" fmla="*/ 34 w 320"/>
                  <a:gd name="T75" fmla="*/ 223 h 322"/>
                  <a:gd name="T76" fmla="*/ 24 w 320"/>
                  <a:gd name="T77" fmla="*/ 242 h 322"/>
                  <a:gd name="T78" fmla="*/ 38 w 320"/>
                  <a:gd name="T79" fmla="*/ 272 h 322"/>
                  <a:gd name="T80" fmla="*/ 59 w 320"/>
                  <a:gd name="T81" fmla="*/ 290 h 322"/>
                  <a:gd name="T82" fmla="*/ 72 w 320"/>
                  <a:gd name="T83" fmla="*/ 292 h 322"/>
                  <a:gd name="T84" fmla="*/ 81 w 320"/>
                  <a:gd name="T85" fmla="*/ 311 h 322"/>
                  <a:gd name="T86" fmla="*/ 107 w 320"/>
                  <a:gd name="T87" fmla="*/ 312 h 322"/>
                  <a:gd name="T88" fmla="*/ 135 w 320"/>
                  <a:gd name="T89" fmla="*/ 322 h 322"/>
                  <a:gd name="T90" fmla="*/ 129 w 320"/>
                  <a:gd name="T91" fmla="*/ 263 h 322"/>
                  <a:gd name="T92" fmla="*/ 154 w 320"/>
                  <a:gd name="T93" fmla="*/ 297 h 322"/>
                  <a:gd name="T94" fmla="*/ 302 w 320"/>
                  <a:gd name="T95" fmla="*/ 249 h 322"/>
                  <a:gd name="T96" fmla="*/ 201 w 320"/>
                  <a:gd name="T97" fmla="*/ 212 h 322"/>
                  <a:gd name="T98" fmla="*/ 214 w 320"/>
                  <a:gd name="T99" fmla="*/ 189 h 322"/>
                  <a:gd name="T100" fmla="*/ 201 w 320"/>
                  <a:gd name="T101" fmla="*/ 21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322">
                    <a:moveTo>
                      <a:pt x="320" y="207"/>
                    </a:moveTo>
                    <a:cubicBezTo>
                      <a:pt x="319" y="206"/>
                      <a:pt x="319" y="206"/>
                      <a:pt x="319" y="206"/>
                    </a:cubicBezTo>
                    <a:cubicBezTo>
                      <a:pt x="319" y="204"/>
                      <a:pt x="319" y="202"/>
                      <a:pt x="316" y="200"/>
                    </a:cubicBezTo>
                    <a:cubicBezTo>
                      <a:pt x="314" y="198"/>
                      <a:pt x="311" y="198"/>
                      <a:pt x="310" y="198"/>
                    </a:cubicBezTo>
                    <a:cubicBezTo>
                      <a:pt x="309" y="198"/>
                      <a:pt x="308" y="198"/>
                      <a:pt x="307" y="198"/>
                    </a:cubicBezTo>
                    <a:cubicBezTo>
                      <a:pt x="306" y="198"/>
                      <a:pt x="306" y="198"/>
                      <a:pt x="305" y="198"/>
                    </a:cubicBezTo>
                    <a:cubicBezTo>
                      <a:pt x="304" y="198"/>
                      <a:pt x="304" y="198"/>
                      <a:pt x="303" y="198"/>
                    </a:cubicBezTo>
                    <a:cubicBezTo>
                      <a:pt x="303" y="197"/>
                      <a:pt x="303" y="197"/>
                      <a:pt x="302" y="195"/>
                    </a:cubicBezTo>
                    <a:cubicBezTo>
                      <a:pt x="302" y="193"/>
                      <a:pt x="302" y="192"/>
                      <a:pt x="303" y="190"/>
                    </a:cubicBezTo>
                    <a:cubicBezTo>
                      <a:pt x="303" y="189"/>
                      <a:pt x="303" y="189"/>
                      <a:pt x="303" y="188"/>
                    </a:cubicBezTo>
                    <a:cubicBezTo>
                      <a:pt x="303" y="186"/>
                      <a:pt x="303" y="183"/>
                      <a:pt x="301" y="181"/>
                    </a:cubicBezTo>
                    <a:cubicBezTo>
                      <a:pt x="300" y="180"/>
                      <a:pt x="299" y="180"/>
                      <a:pt x="298" y="180"/>
                    </a:cubicBezTo>
                    <a:cubicBezTo>
                      <a:pt x="298" y="180"/>
                      <a:pt x="298" y="180"/>
                      <a:pt x="298" y="180"/>
                    </a:cubicBezTo>
                    <a:cubicBezTo>
                      <a:pt x="298" y="179"/>
                      <a:pt x="298" y="179"/>
                      <a:pt x="298" y="179"/>
                    </a:cubicBezTo>
                    <a:cubicBezTo>
                      <a:pt x="299" y="177"/>
                      <a:pt x="300" y="174"/>
                      <a:pt x="296" y="170"/>
                    </a:cubicBezTo>
                    <a:cubicBezTo>
                      <a:pt x="293" y="167"/>
                      <a:pt x="290" y="166"/>
                      <a:pt x="286" y="164"/>
                    </a:cubicBezTo>
                    <a:cubicBezTo>
                      <a:pt x="284" y="164"/>
                      <a:pt x="283" y="163"/>
                      <a:pt x="281" y="163"/>
                    </a:cubicBezTo>
                    <a:cubicBezTo>
                      <a:pt x="281" y="163"/>
                      <a:pt x="281" y="163"/>
                      <a:pt x="280" y="163"/>
                    </a:cubicBezTo>
                    <a:cubicBezTo>
                      <a:pt x="279" y="163"/>
                      <a:pt x="279" y="163"/>
                      <a:pt x="278" y="162"/>
                    </a:cubicBezTo>
                    <a:cubicBezTo>
                      <a:pt x="277" y="162"/>
                      <a:pt x="275" y="162"/>
                      <a:pt x="274" y="161"/>
                    </a:cubicBezTo>
                    <a:cubicBezTo>
                      <a:pt x="273" y="161"/>
                      <a:pt x="272" y="161"/>
                      <a:pt x="272" y="161"/>
                    </a:cubicBezTo>
                    <a:cubicBezTo>
                      <a:pt x="271" y="161"/>
                      <a:pt x="269" y="161"/>
                      <a:pt x="268" y="161"/>
                    </a:cubicBezTo>
                    <a:cubicBezTo>
                      <a:pt x="268" y="161"/>
                      <a:pt x="267" y="161"/>
                      <a:pt x="267" y="161"/>
                    </a:cubicBezTo>
                    <a:cubicBezTo>
                      <a:pt x="264" y="161"/>
                      <a:pt x="261" y="163"/>
                      <a:pt x="261" y="163"/>
                    </a:cubicBezTo>
                    <a:cubicBezTo>
                      <a:pt x="260" y="164"/>
                      <a:pt x="259" y="165"/>
                      <a:pt x="258" y="166"/>
                    </a:cubicBezTo>
                    <a:cubicBezTo>
                      <a:pt x="258" y="165"/>
                      <a:pt x="257" y="164"/>
                      <a:pt x="257" y="163"/>
                    </a:cubicBezTo>
                    <a:cubicBezTo>
                      <a:pt x="256" y="161"/>
                      <a:pt x="254" y="161"/>
                      <a:pt x="253" y="160"/>
                    </a:cubicBezTo>
                    <a:cubicBezTo>
                      <a:pt x="253" y="160"/>
                      <a:pt x="252" y="160"/>
                      <a:pt x="252" y="159"/>
                    </a:cubicBezTo>
                    <a:cubicBezTo>
                      <a:pt x="252" y="159"/>
                      <a:pt x="251" y="159"/>
                      <a:pt x="251" y="158"/>
                    </a:cubicBezTo>
                    <a:cubicBezTo>
                      <a:pt x="250" y="158"/>
                      <a:pt x="249" y="157"/>
                      <a:pt x="247" y="156"/>
                    </a:cubicBezTo>
                    <a:cubicBezTo>
                      <a:pt x="246" y="156"/>
                      <a:pt x="244" y="155"/>
                      <a:pt x="242" y="155"/>
                    </a:cubicBezTo>
                    <a:cubicBezTo>
                      <a:pt x="241" y="155"/>
                      <a:pt x="240" y="155"/>
                      <a:pt x="239" y="155"/>
                    </a:cubicBezTo>
                    <a:cubicBezTo>
                      <a:pt x="234" y="156"/>
                      <a:pt x="233" y="158"/>
                      <a:pt x="231" y="162"/>
                    </a:cubicBezTo>
                    <a:cubicBezTo>
                      <a:pt x="231" y="163"/>
                      <a:pt x="231" y="163"/>
                      <a:pt x="231" y="163"/>
                    </a:cubicBezTo>
                    <a:cubicBezTo>
                      <a:pt x="230" y="164"/>
                      <a:pt x="230" y="165"/>
                      <a:pt x="229" y="166"/>
                    </a:cubicBezTo>
                    <a:cubicBezTo>
                      <a:pt x="229" y="166"/>
                      <a:pt x="229" y="166"/>
                      <a:pt x="229" y="167"/>
                    </a:cubicBezTo>
                    <a:cubicBezTo>
                      <a:pt x="228" y="167"/>
                      <a:pt x="228" y="167"/>
                      <a:pt x="227" y="167"/>
                    </a:cubicBezTo>
                    <a:cubicBezTo>
                      <a:pt x="226" y="168"/>
                      <a:pt x="225" y="170"/>
                      <a:pt x="224" y="171"/>
                    </a:cubicBezTo>
                    <a:cubicBezTo>
                      <a:pt x="224" y="172"/>
                      <a:pt x="223" y="173"/>
                      <a:pt x="223" y="173"/>
                    </a:cubicBezTo>
                    <a:cubicBezTo>
                      <a:pt x="222" y="174"/>
                      <a:pt x="222" y="175"/>
                      <a:pt x="221" y="175"/>
                    </a:cubicBezTo>
                    <a:cubicBezTo>
                      <a:pt x="220" y="176"/>
                      <a:pt x="219" y="177"/>
                      <a:pt x="218" y="178"/>
                    </a:cubicBezTo>
                    <a:cubicBezTo>
                      <a:pt x="218" y="178"/>
                      <a:pt x="218" y="178"/>
                      <a:pt x="218" y="178"/>
                    </a:cubicBezTo>
                    <a:cubicBezTo>
                      <a:pt x="218" y="178"/>
                      <a:pt x="218" y="177"/>
                      <a:pt x="218" y="177"/>
                    </a:cubicBezTo>
                    <a:cubicBezTo>
                      <a:pt x="218" y="176"/>
                      <a:pt x="218" y="176"/>
                      <a:pt x="218" y="175"/>
                    </a:cubicBezTo>
                    <a:cubicBezTo>
                      <a:pt x="218" y="175"/>
                      <a:pt x="218" y="175"/>
                      <a:pt x="218" y="175"/>
                    </a:cubicBezTo>
                    <a:cubicBezTo>
                      <a:pt x="219" y="174"/>
                      <a:pt x="219" y="172"/>
                      <a:pt x="219" y="172"/>
                    </a:cubicBezTo>
                    <a:cubicBezTo>
                      <a:pt x="220" y="172"/>
                      <a:pt x="220" y="171"/>
                      <a:pt x="221" y="171"/>
                    </a:cubicBezTo>
                    <a:cubicBezTo>
                      <a:pt x="222" y="171"/>
                      <a:pt x="223" y="170"/>
                      <a:pt x="224" y="169"/>
                    </a:cubicBezTo>
                    <a:cubicBezTo>
                      <a:pt x="226" y="168"/>
                      <a:pt x="226" y="166"/>
                      <a:pt x="227" y="164"/>
                    </a:cubicBezTo>
                    <a:cubicBezTo>
                      <a:pt x="227" y="163"/>
                      <a:pt x="227" y="163"/>
                      <a:pt x="227" y="162"/>
                    </a:cubicBezTo>
                    <a:cubicBezTo>
                      <a:pt x="228" y="161"/>
                      <a:pt x="230" y="160"/>
                      <a:pt x="231" y="159"/>
                    </a:cubicBezTo>
                    <a:cubicBezTo>
                      <a:pt x="232" y="158"/>
                      <a:pt x="232" y="158"/>
                      <a:pt x="232" y="158"/>
                    </a:cubicBezTo>
                    <a:cubicBezTo>
                      <a:pt x="232" y="157"/>
                      <a:pt x="233" y="157"/>
                      <a:pt x="234" y="156"/>
                    </a:cubicBezTo>
                    <a:cubicBezTo>
                      <a:pt x="235" y="155"/>
                      <a:pt x="237" y="154"/>
                      <a:pt x="239" y="152"/>
                    </a:cubicBezTo>
                    <a:cubicBezTo>
                      <a:pt x="241" y="149"/>
                      <a:pt x="241" y="146"/>
                      <a:pt x="240" y="144"/>
                    </a:cubicBezTo>
                    <a:cubicBezTo>
                      <a:pt x="240" y="142"/>
                      <a:pt x="238" y="141"/>
                      <a:pt x="236" y="140"/>
                    </a:cubicBezTo>
                    <a:cubicBezTo>
                      <a:pt x="235" y="140"/>
                      <a:pt x="234" y="139"/>
                      <a:pt x="233" y="139"/>
                    </a:cubicBezTo>
                    <a:cubicBezTo>
                      <a:pt x="231" y="139"/>
                      <a:pt x="229" y="140"/>
                      <a:pt x="228" y="141"/>
                    </a:cubicBezTo>
                    <a:cubicBezTo>
                      <a:pt x="227" y="141"/>
                      <a:pt x="227" y="141"/>
                      <a:pt x="227" y="141"/>
                    </a:cubicBezTo>
                    <a:cubicBezTo>
                      <a:pt x="227" y="141"/>
                      <a:pt x="226" y="140"/>
                      <a:pt x="225" y="140"/>
                    </a:cubicBezTo>
                    <a:cubicBezTo>
                      <a:pt x="225" y="140"/>
                      <a:pt x="223" y="139"/>
                      <a:pt x="222" y="139"/>
                    </a:cubicBezTo>
                    <a:cubicBezTo>
                      <a:pt x="221" y="138"/>
                      <a:pt x="221" y="138"/>
                      <a:pt x="220" y="138"/>
                    </a:cubicBezTo>
                    <a:cubicBezTo>
                      <a:pt x="217" y="138"/>
                      <a:pt x="213" y="140"/>
                      <a:pt x="211" y="143"/>
                    </a:cubicBezTo>
                    <a:cubicBezTo>
                      <a:pt x="211" y="144"/>
                      <a:pt x="211" y="144"/>
                      <a:pt x="211" y="144"/>
                    </a:cubicBezTo>
                    <a:cubicBezTo>
                      <a:pt x="210" y="146"/>
                      <a:pt x="209" y="147"/>
                      <a:pt x="208" y="147"/>
                    </a:cubicBezTo>
                    <a:cubicBezTo>
                      <a:pt x="207" y="147"/>
                      <a:pt x="207" y="147"/>
                      <a:pt x="207" y="147"/>
                    </a:cubicBezTo>
                    <a:cubicBezTo>
                      <a:pt x="206" y="147"/>
                      <a:pt x="204" y="147"/>
                      <a:pt x="204" y="146"/>
                    </a:cubicBezTo>
                    <a:cubicBezTo>
                      <a:pt x="203" y="146"/>
                      <a:pt x="203" y="145"/>
                      <a:pt x="203" y="145"/>
                    </a:cubicBezTo>
                    <a:cubicBezTo>
                      <a:pt x="202" y="144"/>
                      <a:pt x="201" y="142"/>
                      <a:pt x="199" y="141"/>
                    </a:cubicBezTo>
                    <a:cubicBezTo>
                      <a:pt x="198" y="140"/>
                      <a:pt x="196" y="140"/>
                      <a:pt x="195" y="140"/>
                    </a:cubicBezTo>
                    <a:cubicBezTo>
                      <a:pt x="192" y="140"/>
                      <a:pt x="189" y="141"/>
                      <a:pt x="187" y="143"/>
                    </a:cubicBezTo>
                    <a:cubicBezTo>
                      <a:pt x="186" y="143"/>
                      <a:pt x="185" y="144"/>
                      <a:pt x="184" y="144"/>
                    </a:cubicBezTo>
                    <a:cubicBezTo>
                      <a:pt x="183" y="144"/>
                      <a:pt x="182" y="144"/>
                      <a:pt x="182" y="143"/>
                    </a:cubicBezTo>
                    <a:cubicBezTo>
                      <a:pt x="181" y="143"/>
                      <a:pt x="179" y="142"/>
                      <a:pt x="177" y="142"/>
                    </a:cubicBezTo>
                    <a:cubicBezTo>
                      <a:pt x="176" y="142"/>
                      <a:pt x="175" y="142"/>
                      <a:pt x="174" y="143"/>
                    </a:cubicBezTo>
                    <a:cubicBezTo>
                      <a:pt x="172" y="144"/>
                      <a:pt x="171" y="145"/>
                      <a:pt x="170" y="147"/>
                    </a:cubicBezTo>
                    <a:cubicBezTo>
                      <a:pt x="169" y="148"/>
                      <a:pt x="169" y="149"/>
                      <a:pt x="168" y="149"/>
                    </a:cubicBezTo>
                    <a:cubicBezTo>
                      <a:pt x="168" y="149"/>
                      <a:pt x="167" y="149"/>
                      <a:pt x="166" y="149"/>
                    </a:cubicBezTo>
                    <a:cubicBezTo>
                      <a:pt x="165" y="149"/>
                      <a:pt x="165" y="149"/>
                      <a:pt x="165" y="149"/>
                    </a:cubicBezTo>
                    <a:cubicBezTo>
                      <a:pt x="165" y="148"/>
                      <a:pt x="165" y="148"/>
                      <a:pt x="165" y="148"/>
                    </a:cubicBezTo>
                    <a:cubicBezTo>
                      <a:pt x="165" y="146"/>
                      <a:pt x="166" y="141"/>
                      <a:pt x="162" y="139"/>
                    </a:cubicBezTo>
                    <a:cubicBezTo>
                      <a:pt x="162" y="138"/>
                      <a:pt x="161" y="138"/>
                      <a:pt x="160" y="138"/>
                    </a:cubicBezTo>
                    <a:cubicBezTo>
                      <a:pt x="160" y="138"/>
                      <a:pt x="160" y="137"/>
                      <a:pt x="160" y="137"/>
                    </a:cubicBezTo>
                    <a:cubicBezTo>
                      <a:pt x="160" y="136"/>
                      <a:pt x="160" y="134"/>
                      <a:pt x="158" y="133"/>
                    </a:cubicBezTo>
                    <a:cubicBezTo>
                      <a:pt x="157" y="132"/>
                      <a:pt x="156" y="132"/>
                      <a:pt x="155" y="132"/>
                    </a:cubicBezTo>
                    <a:cubicBezTo>
                      <a:pt x="153" y="132"/>
                      <a:pt x="152" y="132"/>
                      <a:pt x="151" y="133"/>
                    </a:cubicBezTo>
                    <a:cubicBezTo>
                      <a:pt x="151" y="133"/>
                      <a:pt x="151" y="133"/>
                      <a:pt x="151" y="133"/>
                    </a:cubicBezTo>
                    <a:cubicBezTo>
                      <a:pt x="151" y="133"/>
                      <a:pt x="150" y="133"/>
                      <a:pt x="150" y="133"/>
                    </a:cubicBezTo>
                    <a:cubicBezTo>
                      <a:pt x="149" y="133"/>
                      <a:pt x="148" y="133"/>
                      <a:pt x="148" y="132"/>
                    </a:cubicBezTo>
                    <a:cubicBezTo>
                      <a:pt x="146" y="132"/>
                      <a:pt x="144" y="132"/>
                      <a:pt x="142" y="132"/>
                    </a:cubicBezTo>
                    <a:cubicBezTo>
                      <a:pt x="141" y="132"/>
                      <a:pt x="140" y="132"/>
                      <a:pt x="139" y="132"/>
                    </a:cubicBezTo>
                    <a:cubicBezTo>
                      <a:pt x="138" y="132"/>
                      <a:pt x="138" y="132"/>
                      <a:pt x="138" y="132"/>
                    </a:cubicBezTo>
                    <a:cubicBezTo>
                      <a:pt x="137" y="132"/>
                      <a:pt x="137" y="131"/>
                      <a:pt x="136" y="131"/>
                    </a:cubicBezTo>
                    <a:cubicBezTo>
                      <a:pt x="134" y="131"/>
                      <a:pt x="134" y="132"/>
                      <a:pt x="133" y="132"/>
                    </a:cubicBezTo>
                    <a:cubicBezTo>
                      <a:pt x="132" y="132"/>
                      <a:pt x="132" y="132"/>
                      <a:pt x="132" y="132"/>
                    </a:cubicBezTo>
                    <a:cubicBezTo>
                      <a:pt x="131" y="132"/>
                      <a:pt x="129" y="131"/>
                      <a:pt x="128" y="129"/>
                    </a:cubicBezTo>
                    <a:cubicBezTo>
                      <a:pt x="126" y="127"/>
                      <a:pt x="124" y="126"/>
                      <a:pt x="121" y="124"/>
                    </a:cubicBezTo>
                    <a:cubicBezTo>
                      <a:pt x="120" y="124"/>
                      <a:pt x="119" y="123"/>
                      <a:pt x="118" y="123"/>
                    </a:cubicBezTo>
                    <a:cubicBezTo>
                      <a:pt x="117" y="123"/>
                      <a:pt x="116" y="123"/>
                      <a:pt x="116" y="122"/>
                    </a:cubicBezTo>
                    <a:cubicBezTo>
                      <a:pt x="115" y="121"/>
                      <a:pt x="114" y="120"/>
                      <a:pt x="112" y="119"/>
                    </a:cubicBezTo>
                    <a:cubicBezTo>
                      <a:pt x="111" y="119"/>
                      <a:pt x="111" y="118"/>
                      <a:pt x="111" y="118"/>
                    </a:cubicBezTo>
                    <a:cubicBezTo>
                      <a:pt x="110" y="118"/>
                      <a:pt x="110" y="118"/>
                      <a:pt x="110" y="118"/>
                    </a:cubicBezTo>
                    <a:cubicBezTo>
                      <a:pt x="111" y="117"/>
                      <a:pt x="111" y="117"/>
                      <a:pt x="111" y="117"/>
                    </a:cubicBezTo>
                    <a:cubicBezTo>
                      <a:pt x="112" y="117"/>
                      <a:pt x="112" y="117"/>
                      <a:pt x="112" y="117"/>
                    </a:cubicBezTo>
                    <a:cubicBezTo>
                      <a:pt x="115" y="115"/>
                      <a:pt x="117" y="109"/>
                      <a:pt x="117" y="107"/>
                    </a:cubicBezTo>
                    <a:cubicBezTo>
                      <a:pt x="117" y="107"/>
                      <a:pt x="118" y="106"/>
                      <a:pt x="118" y="105"/>
                    </a:cubicBezTo>
                    <a:cubicBezTo>
                      <a:pt x="118" y="105"/>
                      <a:pt x="118" y="105"/>
                      <a:pt x="118" y="105"/>
                    </a:cubicBezTo>
                    <a:cubicBezTo>
                      <a:pt x="119" y="105"/>
                      <a:pt x="119" y="104"/>
                      <a:pt x="119" y="102"/>
                    </a:cubicBezTo>
                    <a:cubicBezTo>
                      <a:pt x="120" y="99"/>
                      <a:pt x="118" y="97"/>
                      <a:pt x="116" y="95"/>
                    </a:cubicBezTo>
                    <a:cubicBezTo>
                      <a:pt x="114" y="94"/>
                      <a:pt x="112" y="93"/>
                      <a:pt x="110" y="93"/>
                    </a:cubicBezTo>
                    <a:cubicBezTo>
                      <a:pt x="109" y="93"/>
                      <a:pt x="108" y="93"/>
                      <a:pt x="107" y="94"/>
                    </a:cubicBezTo>
                    <a:cubicBezTo>
                      <a:pt x="107" y="94"/>
                      <a:pt x="106" y="94"/>
                      <a:pt x="105" y="94"/>
                    </a:cubicBezTo>
                    <a:cubicBezTo>
                      <a:pt x="105" y="94"/>
                      <a:pt x="105" y="94"/>
                      <a:pt x="105" y="94"/>
                    </a:cubicBezTo>
                    <a:cubicBezTo>
                      <a:pt x="105" y="94"/>
                      <a:pt x="105" y="94"/>
                      <a:pt x="105" y="94"/>
                    </a:cubicBezTo>
                    <a:cubicBezTo>
                      <a:pt x="104" y="94"/>
                      <a:pt x="104" y="93"/>
                      <a:pt x="104" y="92"/>
                    </a:cubicBezTo>
                    <a:cubicBezTo>
                      <a:pt x="104" y="92"/>
                      <a:pt x="104" y="92"/>
                      <a:pt x="104" y="92"/>
                    </a:cubicBezTo>
                    <a:cubicBezTo>
                      <a:pt x="102" y="89"/>
                      <a:pt x="100" y="88"/>
                      <a:pt x="98" y="88"/>
                    </a:cubicBezTo>
                    <a:cubicBezTo>
                      <a:pt x="98" y="88"/>
                      <a:pt x="97" y="88"/>
                      <a:pt x="97" y="88"/>
                    </a:cubicBezTo>
                    <a:cubicBezTo>
                      <a:pt x="97" y="87"/>
                      <a:pt x="97" y="86"/>
                      <a:pt x="97" y="84"/>
                    </a:cubicBezTo>
                    <a:cubicBezTo>
                      <a:pt x="97" y="82"/>
                      <a:pt x="97" y="79"/>
                      <a:pt x="95" y="76"/>
                    </a:cubicBezTo>
                    <a:cubicBezTo>
                      <a:pt x="91" y="73"/>
                      <a:pt x="87" y="73"/>
                      <a:pt x="84" y="73"/>
                    </a:cubicBezTo>
                    <a:cubicBezTo>
                      <a:pt x="84" y="73"/>
                      <a:pt x="82" y="73"/>
                      <a:pt x="82" y="73"/>
                    </a:cubicBezTo>
                    <a:cubicBezTo>
                      <a:pt x="82" y="71"/>
                      <a:pt x="82" y="71"/>
                      <a:pt x="81" y="70"/>
                    </a:cubicBezTo>
                    <a:cubicBezTo>
                      <a:pt x="80" y="69"/>
                      <a:pt x="78" y="68"/>
                      <a:pt x="75" y="68"/>
                    </a:cubicBezTo>
                    <a:cubicBezTo>
                      <a:pt x="74" y="68"/>
                      <a:pt x="74" y="68"/>
                      <a:pt x="73" y="68"/>
                    </a:cubicBezTo>
                    <a:cubicBezTo>
                      <a:pt x="73" y="67"/>
                      <a:pt x="73" y="66"/>
                      <a:pt x="73" y="65"/>
                    </a:cubicBezTo>
                    <a:cubicBezTo>
                      <a:pt x="74" y="64"/>
                      <a:pt x="73" y="63"/>
                      <a:pt x="73" y="62"/>
                    </a:cubicBezTo>
                    <a:cubicBezTo>
                      <a:pt x="71" y="60"/>
                      <a:pt x="67" y="59"/>
                      <a:pt x="64" y="59"/>
                    </a:cubicBezTo>
                    <a:cubicBezTo>
                      <a:pt x="63" y="59"/>
                      <a:pt x="63" y="59"/>
                      <a:pt x="62" y="60"/>
                    </a:cubicBezTo>
                    <a:cubicBezTo>
                      <a:pt x="62" y="60"/>
                      <a:pt x="62" y="60"/>
                      <a:pt x="62" y="60"/>
                    </a:cubicBezTo>
                    <a:cubicBezTo>
                      <a:pt x="63" y="58"/>
                      <a:pt x="64" y="55"/>
                      <a:pt x="63" y="52"/>
                    </a:cubicBezTo>
                    <a:cubicBezTo>
                      <a:pt x="61" y="48"/>
                      <a:pt x="56" y="46"/>
                      <a:pt x="52" y="45"/>
                    </a:cubicBezTo>
                    <a:cubicBezTo>
                      <a:pt x="51" y="44"/>
                      <a:pt x="51" y="43"/>
                      <a:pt x="51" y="43"/>
                    </a:cubicBezTo>
                    <a:cubicBezTo>
                      <a:pt x="50" y="40"/>
                      <a:pt x="46" y="39"/>
                      <a:pt x="44" y="38"/>
                    </a:cubicBezTo>
                    <a:cubicBezTo>
                      <a:pt x="42" y="38"/>
                      <a:pt x="40" y="37"/>
                      <a:pt x="38" y="36"/>
                    </a:cubicBezTo>
                    <a:cubicBezTo>
                      <a:pt x="35" y="35"/>
                      <a:pt x="31" y="32"/>
                      <a:pt x="28" y="30"/>
                    </a:cubicBezTo>
                    <a:cubicBezTo>
                      <a:pt x="26" y="29"/>
                      <a:pt x="25" y="27"/>
                      <a:pt x="23" y="25"/>
                    </a:cubicBezTo>
                    <a:cubicBezTo>
                      <a:pt x="22" y="25"/>
                      <a:pt x="22" y="24"/>
                      <a:pt x="21" y="23"/>
                    </a:cubicBezTo>
                    <a:cubicBezTo>
                      <a:pt x="20" y="22"/>
                      <a:pt x="19" y="20"/>
                      <a:pt x="18" y="19"/>
                    </a:cubicBezTo>
                    <a:cubicBezTo>
                      <a:pt x="16" y="18"/>
                      <a:pt x="14" y="16"/>
                      <a:pt x="13" y="14"/>
                    </a:cubicBezTo>
                    <a:cubicBezTo>
                      <a:pt x="12" y="13"/>
                      <a:pt x="12" y="12"/>
                      <a:pt x="12" y="12"/>
                    </a:cubicBezTo>
                    <a:cubicBezTo>
                      <a:pt x="11" y="9"/>
                      <a:pt x="9" y="6"/>
                      <a:pt x="6" y="4"/>
                    </a:cubicBezTo>
                    <a:cubicBezTo>
                      <a:pt x="0" y="0"/>
                      <a:pt x="0" y="0"/>
                      <a:pt x="0" y="0"/>
                    </a:cubicBezTo>
                    <a:cubicBezTo>
                      <a:pt x="2" y="7"/>
                      <a:pt x="2" y="7"/>
                      <a:pt x="2" y="7"/>
                    </a:cubicBezTo>
                    <a:cubicBezTo>
                      <a:pt x="2" y="8"/>
                      <a:pt x="3" y="11"/>
                      <a:pt x="3" y="11"/>
                    </a:cubicBezTo>
                    <a:cubicBezTo>
                      <a:pt x="3" y="14"/>
                      <a:pt x="4" y="17"/>
                      <a:pt x="5" y="20"/>
                    </a:cubicBezTo>
                    <a:cubicBezTo>
                      <a:pt x="6" y="22"/>
                      <a:pt x="6" y="24"/>
                      <a:pt x="7" y="28"/>
                    </a:cubicBezTo>
                    <a:cubicBezTo>
                      <a:pt x="10" y="27"/>
                      <a:pt x="10" y="27"/>
                      <a:pt x="10" y="27"/>
                    </a:cubicBezTo>
                    <a:cubicBezTo>
                      <a:pt x="7" y="28"/>
                      <a:pt x="7" y="28"/>
                      <a:pt x="7" y="28"/>
                    </a:cubicBezTo>
                    <a:cubicBezTo>
                      <a:pt x="9" y="37"/>
                      <a:pt x="10" y="40"/>
                      <a:pt x="11" y="42"/>
                    </a:cubicBezTo>
                    <a:cubicBezTo>
                      <a:pt x="13" y="43"/>
                      <a:pt x="14" y="43"/>
                      <a:pt x="14" y="43"/>
                    </a:cubicBezTo>
                    <a:cubicBezTo>
                      <a:pt x="15" y="43"/>
                      <a:pt x="15" y="43"/>
                      <a:pt x="16" y="43"/>
                    </a:cubicBezTo>
                    <a:cubicBezTo>
                      <a:pt x="16" y="43"/>
                      <a:pt x="17" y="43"/>
                      <a:pt x="17" y="43"/>
                    </a:cubicBezTo>
                    <a:cubicBezTo>
                      <a:pt x="19" y="43"/>
                      <a:pt x="20" y="43"/>
                      <a:pt x="21" y="45"/>
                    </a:cubicBezTo>
                    <a:cubicBezTo>
                      <a:pt x="22" y="46"/>
                      <a:pt x="22" y="48"/>
                      <a:pt x="21" y="50"/>
                    </a:cubicBezTo>
                    <a:cubicBezTo>
                      <a:pt x="21" y="52"/>
                      <a:pt x="20" y="54"/>
                      <a:pt x="21" y="55"/>
                    </a:cubicBezTo>
                    <a:cubicBezTo>
                      <a:pt x="21" y="57"/>
                      <a:pt x="22" y="60"/>
                      <a:pt x="25" y="60"/>
                    </a:cubicBezTo>
                    <a:cubicBezTo>
                      <a:pt x="26" y="60"/>
                      <a:pt x="28" y="59"/>
                      <a:pt x="29" y="59"/>
                    </a:cubicBezTo>
                    <a:cubicBezTo>
                      <a:pt x="31" y="58"/>
                      <a:pt x="33" y="58"/>
                      <a:pt x="35" y="58"/>
                    </a:cubicBezTo>
                    <a:cubicBezTo>
                      <a:pt x="36" y="58"/>
                      <a:pt x="37" y="58"/>
                      <a:pt x="38" y="58"/>
                    </a:cubicBezTo>
                    <a:cubicBezTo>
                      <a:pt x="45" y="61"/>
                      <a:pt x="45" y="67"/>
                      <a:pt x="44" y="76"/>
                    </a:cubicBezTo>
                    <a:cubicBezTo>
                      <a:pt x="43" y="83"/>
                      <a:pt x="42" y="90"/>
                      <a:pt x="49" y="93"/>
                    </a:cubicBezTo>
                    <a:cubicBezTo>
                      <a:pt x="52" y="95"/>
                      <a:pt x="54" y="95"/>
                      <a:pt x="56" y="96"/>
                    </a:cubicBezTo>
                    <a:cubicBezTo>
                      <a:pt x="61" y="96"/>
                      <a:pt x="63" y="97"/>
                      <a:pt x="65" y="105"/>
                    </a:cubicBezTo>
                    <a:cubicBezTo>
                      <a:pt x="65" y="108"/>
                      <a:pt x="65" y="111"/>
                      <a:pt x="65" y="114"/>
                    </a:cubicBezTo>
                    <a:cubicBezTo>
                      <a:pt x="65" y="118"/>
                      <a:pt x="65" y="122"/>
                      <a:pt x="66" y="127"/>
                    </a:cubicBezTo>
                    <a:cubicBezTo>
                      <a:pt x="67" y="129"/>
                      <a:pt x="67" y="132"/>
                      <a:pt x="67" y="136"/>
                    </a:cubicBezTo>
                    <a:cubicBezTo>
                      <a:pt x="68" y="141"/>
                      <a:pt x="68" y="146"/>
                      <a:pt x="70" y="150"/>
                    </a:cubicBezTo>
                    <a:cubicBezTo>
                      <a:pt x="72" y="154"/>
                      <a:pt x="75" y="154"/>
                      <a:pt x="78" y="154"/>
                    </a:cubicBezTo>
                    <a:cubicBezTo>
                      <a:pt x="79" y="155"/>
                      <a:pt x="81" y="155"/>
                      <a:pt x="83" y="156"/>
                    </a:cubicBezTo>
                    <a:cubicBezTo>
                      <a:pt x="85" y="157"/>
                      <a:pt x="86" y="158"/>
                      <a:pt x="87" y="160"/>
                    </a:cubicBezTo>
                    <a:cubicBezTo>
                      <a:pt x="88" y="161"/>
                      <a:pt x="89" y="162"/>
                      <a:pt x="90" y="163"/>
                    </a:cubicBezTo>
                    <a:cubicBezTo>
                      <a:pt x="92" y="165"/>
                      <a:pt x="94" y="166"/>
                      <a:pt x="96" y="167"/>
                    </a:cubicBezTo>
                    <a:cubicBezTo>
                      <a:pt x="100" y="169"/>
                      <a:pt x="104" y="170"/>
                      <a:pt x="104" y="176"/>
                    </a:cubicBezTo>
                    <a:cubicBezTo>
                      <a:pt x="104" y="178"/>
                      <a:pt x="104" y="179"/>
                      <a:pt x="104" y="181"/>
                    </a:cubicBezTo>
                    <a:cubicBezTo>
                      <a:pt x="103" y="183"/>
                      <a:pt x="103" y="185"/>
                      <a:pt x="104" y="188"/>
                    </a:cubicBezTo>
                    <a:cubicBezTo>
                      <a:pt x="105" y="190"/>
                      <a:pt x="106" y="191"/>
                      <a:pt x="107" y="192"/>
                    </a:cubicBezTo>
                    <a:cubicBezTo>
                      <a:pt x="108" y="194"/>
                      <a:pt x="110" y="196"/>
                      <a:pt x="110" y="199"/>
                    </a:cubicBezTo>
                    <a:cubicBezTo>
                      <a:pt x="110" y="205"/>
                      <a:pt x="106" y="207"/>
                      <a:pt x="98" y="207"/>
                    </a:cubicBezTo>
                    <a:cubicBezTo>
                      <a:pt x="94" y="207"/>
                      <a:pt x="94" y="207"/>
                      <a:pt x="94" y="207"/>
                    </a:cubicBezTo>
                    <a:cubicBezTo>
                      <a:pt x="92" y="207"/>
                      <a:pt x="90" y="207"/>
                      <a:pt x="88" y="208"/>
                    </a:cubicBezTo>
                    <a:cubicBezTo>
                      <a:pt x="85" y="209"/>
                      <a:pt x="82" y="210"/>
                      <a:pt x="78" y="211"/>
                    </a:cubicBezTo>
                    <a:cubicBezTo>
                      <a:pt x="73" y="213"/>
                      <a:pt x="68" y="216"/>
                      <a:pt x="62" y="216"/>
                    </a:cubicBezTo>
                    <a:cubicBezTo>
                      <a:pt x="56" y="216"/>
                      <a:pt x="52" y="214"/>
                      <a:pt x="47" y="211"/>
                    </a:cubicBezTo>
                    <a:cubicBezTo>
                      <a:pt x="46" y="211"/>
                      <a:pt x="44" y="210"/>
                      <a:pt x="43" y="210"/>
                    </a:cubicBezTo>
                    <a:cubicBezTo>
                      <a:pt x="38" y="208"/>
                      <a:pt x="38" y="208"/>
                      <a:pt x="38" y="208"/>
                    </a:cubicBezTo>
                    <a:cubicBezTo>
                      <a:pt x="39" y="213"/>
                      <a:pt x="39" y="213"/>
                      <a:pt x="39" y="213"/>
                    </a:cubicBezTo>
                    <a:cubicBezTo>
                      <a:pt x="39" y="215"/>
                      <a:pt x="40" y="221"/>
                      <a:pt x="39" y="222"/>
                    </a:cubicBezTo>
                    <a:cubicBezTo>
                      <a:pt x="38" y="223"/>
                      <a:pt x="37" y="223"/>
                      <a:pt x="36" y="223"/>
                    </a:cubicBezTo>
                    <a:cubicBezTo>
                      <a:pt x="36" y="223"/>
                      <a:pt x="35" y="223"/>
                      <a:pt x="34" y="223"/>
                    </a:cubicBezTo>
                    <a:cubicBezTo>
                      <a:pt x="31" y="228"/>
                      <a:pt x="31" y="228"/>
                      <a:pt x="31" y="228"/>
                    </a:cubicBezTo>
                    <a:cubicBezTo>
                      <a:pt x="33" y="230"/>
                      <a:pt x="34" y="231"/>
                      <a:pt x="34" y="234"/>
                    </a:cubicBezTo>
                    <a:cubicBezTo>
                      <a:pt x="30" y="235"/>
                      <a:pt x="27" y="237"/>
                      <a:pt x="25" y="240"/>
                    </a:cubicBezTo>
                    <a:cubicBezTo>
                      <a:pt x="24" y="241"/>
                      <a:pt x="24" y="241"/>
                      <a:pt x="24" y="241"/>
                    </a:cubicBezTo>
                    <a:cubicBezTo>
                      <a:pt x="24" y="242"/>
                      <a:pt x="24" y="242"/>
                      <a:pt x="24" y="242"/>
                    </a:cubicBezTo>
                    <a:cubicBezTo>
                      <a:pt x="26" y="255"/>
                      <a:pt x="27" y="258"/>
                      <a:pt x="28" y="259"/>
                    </a:cubicBezTo>
                    <a:cubicBezTo>
                      <a:pt x="29" y="260"/>
                      <a:pt x="31" y="261"/>
                      <a:pt x="32" y="261"/>
                    </a:cubicBezTo>
                    <a:cubicBezTo>
                      <a:pt x="34" y="262"/>
                      <a:pt x="35" y="262"/>
                      <a:pt x="36" y="263"/>
                    </a:cubicBezTo>
                    <a:cubicBezTo>
                      <a:pt x="37" y="265"/>
                      <a:pt x="37" y="266"/>
                      <a:pt x="37" y="268"/>
                    </a:cubicBezTo>
                    <a:cubicBezTo>
                      <a:pt x="37" y="269"/>
                      <a:pt x="38" y="271"/>
                      <a:pt x="38" y="272"/>
                    </a:cubicBezTo>
                    <a:cubicBezTo>
                      <a:pt x="41" y="275"/>
                      <a:pt x="44" y="275"/>
                      <a:pt x="47" y="275"/>
                    </a:cubicBezTo>
                    <a:cubicBezTo>
                      <a:pt x="49" y="275"/>
                      <a:pt x="51" y="276"/>
                      <a:pt x="53" y="277"/>
                    </a:cubicBezTo>
                    <a:cubicBezTo>
                      <a:pt x="57" y="279"/>
                      <a:pt x="58" y="282"/>
                      <a:pt x="58" y="286"/>
                    </a:cubicBezTo>
                    <a:cubicBezTo>
                      <a:pt x="59" y="287"/>
                      <a:pt x="59" y="289"/>
                      <a:pt x="59" y="290"/>
                    </a:cubicBezTo>
                    <a:cubicBezTo>
                      <a:pt x="59" y="290"/>
                      <a:pt x="59" y="290"/>
                      <a:pt x="59" y="290"/>
                    </a:cubicBezTo>
                    <a:cubicBezTo>
                      <a:pt x="61" y="298"/>
                      <a:pt x="63" y="300"/>
                      <a:pt x="64" y="301"/>
                    </a:cubicBezTo>
                    <a:cubicBezTo>
                      <a:pt x="67" y="303"/>
                      <a:pt x="67" y="303"/>
                      <a:pt x="67" y="303"/>
                    </a:cubicBezTo>
                    <a:cubicBezTo>
                      <a:pt x="68" y="299"/>
                      <a:pt x="68" y="299"/>
                      <a:pt x="68" y="299"/>
                    </a:cubicBezTo>
                    <a:cubicBezTo>
                      <a:pt x="69" y="299"/>
                      <a:pt x="69" y="298"/>
                      <a:pt x="69" y="297"/>
                    </a:cubicBezTo>
                    <a:cubicBezTo>
                      <a:pt x="70" y="294"/>
                      <a:pt x="71" y="293"/>
                      <a:pt x="72" y="292"/>
                    </a:cubicBezTo>
                    <a:cubicBezTo>
                      <a:pt x="72" y="292"/>
                      <a:pt x="72" y="292"/>
                      <a:pt x="72" y="292"/>
                    </a:cubicBezTo>
                    <a:cubicBezTo>
                      <a:pt x="74" y="292"/>
                      <a:pt x="75" y="294"/>
                      <a:pt x="76" y="294"/>
                    </a:cubicBezTo>
                    <a:cubicBezTo>
                      <a:pt x="77" y="295"/>
                      <a:pt x="78" y="299"/>
                      <a:pt x="79" y="303"/>
                    </a:cubicBezTo>
                    <a:cubicBezTo>
                      <a:pt x="79" y="306"/>
                      <a:pt x="80" y="309"/>
                      <a:pt x="81" y="310"/>
                    </a:cubicBezTo>
                    <a:cubicBezTo>
                      <a:pt x="81" y="311"/>
                      <a:pt x="81" y="311"/>
                      <a:pt x="81" y="311"/>
                    </a:cubicBezTo>
                    <a:cubicBezTo>
                      <a:pt x="84" y="316"/>
                      <a:pt x="85" y="316"/>
                      <a:pt x="90" y="316"/>
                    </a:cubicBezTo>
                    <a:cubicBezTo>
                      <a:pt x="92" y="316"/>
                      <a:pt x="92" y="316"/>
                      <a:pt x="92" y="316"/>
                    </a:cubicBezTo>
                    <a:cubicBezTo>
                      <a:pt x="93" y="316"/>
                      <a:pt x="94" y="316"/>
                      <a:pt x="95" y="316"/>
                    </a:cubicBezTo>
                    <a:cubicBezTo>
                      <a:pt x="99" y="316"/>
                      <a:pt x="101" y="315"/>
                      <a:pt x="105" y="313"/>
                    </a:cubicBezTo>
                    <a:cubicBezTo>
                      <a:pt x="107" y="312"/>
                      <a:pt x="107" y="312"/>
                      <a:pt x="107" y="312"/>
                    </a:cubicBezTo>
                    <a:cubicBezTo>
                      <a:pt x="109" y="310"/>
                      <a:pt x="111" y="309"/>
                      <a:pt x="113" y="309"/>
                    </a:cubicBezTo>
                    <a:cubicBezTo>
                      <a:pt x="114" y="309"/>
                      <a:pt x="116" y="310"/>
                      <a:pt x="119" y="311"/>
                    </a:cubicBezTo>
                    <a:cubicBezTo>
                      <a:pt x="119" y="312"/>
                      <a:pt x="119" y="312"/>
                      <a:pt x="119" y="312"/>
                    </a:cubicBezTo>
                    <a:cubicBezTo>
                      <a:pt x="124" y="316"/>
                      <a:pt x="128" y="319"/>
                      <a:pt x="130" y="320"/>
                    </a:cubicBezTo>
                    <a:cubicBezTo>
                      <a:pt x="135" y="322"/>
                      <a:pt x="135" y="322"/>
                      <a:pt x="135" y="322"/>
                    </a:cubicBezTo>
                    <a:cubicBezTo>
                      <a:pt x="135" y="315"/>
                      <a:pt x="135" y="315"/>
                      <a:pt x="135" y="315"/>
                    </a:cubicBezTo>
                    <a:cubicBezTo>
                      <a:pt x="136" y="308"/>
                      <a:pt x="136" y="300"/>
                      <a:pt x="134" y="294"/>
                    </a:cubicBezTo>
                    <a:cubicBezTo>
                      <a:pt x="132" y="291"/>
                      <a:pt x="130" y="289"/>
                      <a:pt x="128" y="286"/>
                    </a:cubicBezTo>
                    <a:cubicBezTo>
                      <a:pt x="126" y="283"/>
                      <a:pt x="123" y="280"/>
                      <a:pt x="123" y="275"/>
                    </a:cubicBezTo>
                    <a:cubicBezTo>
                      <a:pt x="123" y="270"/>
                      <a:pt x="125" y="264"/>
                      <a:pt x="129" y="263"/>
                    </a:cubicBezTo>
                    <a:cubicBezTo>
                      <a:pt x="130" y="263"/>
                      <a:pt x="130" y="263"/>
                      <a:pt x="131" y="263"/>
                    </a:cubicBezTo>
                    <a:cubicBezTo>
                      <a:pt x="133" y="263"/>
                      <a:pt x="135" y="264"/>
                      <a:pt x="137" y="267"/>
                    </a:cubicBezTo>
                    <a:cubicBezTo>
                      <a:pt x="140" y="271"/>
                      <a:pt x="139" y="274"/>
                      <a:pt x="139" y="278"/>
                    </a:cubicBezTo>
                    <a:cubicBezTo>
                      <a:pt x="138" y="282"/>
                      <a:pt x="138" y="286"/>
                      <a:pt x="142" y="291"/>
                    </a:cubicBezTo>
                    <a:cubicBezTo>
                      <a:pt x="146" y="295"/>
                      <a:pt x="149" y="297"/>
                      <a:pt x="154" y="297"/>
                    </a:cubicBezTo>
                    <a:cubicBezTo>
                      <a:pt x="156" y="297"/>
                      <a:pt x="158" y="297"/>
                      <a:pt x="161" y="296"/>
                    </a:cubicBezTo>
                    <a:cubicBezTo>
                      <a:pt x="165" y="293"/>
                      <a:pt x="170" y="291"/>
                      <a:pt x="174" y="289"/>
                    </a:cubicBezTo>
                    <a:cubicBezTo>
                      <a:pt x="201" y="275"/>
                      <a:pt x="228" y="262"/>
                      <a:pt x="253" y="249"/>
                    </a:cubicBezTo>
                    <a:cubicBezTo>
                      <a:pt x="266" y="242"/>
                      <a:pt x="279" y="236"/>
                      <a:pt x="292" y="229"/>
                    </a:cubicBezTo>
                    <a:cubicBezTo>
                      <a:pt x="302" y="249"/>
                      <a:pt x="302" y="249"/>
                      <a:pt x="302" y="249"/>
                    </a:cubicBezTo>
                    <a:cubicBezTo>
                      <a:pt x="305" y="246"/>
                      <a:pt x="305" y="246"/>
                      <a:pt x="305" y="246"/>
                    </a:cubicBezTo>
                    <a:cubicBezTo>
                      <a:pt x="307" y="244"/>
                      <a:pt x="309" y="242"/>
                      <a:pt x="310" y="240"/>
                    </a:cubicBezTo>
                    <a:cubicBezTo>
                      <a:pt x="313" y="232"/>
                      <a:pt x="316" y="225"/>
                      <a:pt x="318" y="219"/>
                    </a:cubicBezTo>
                    <a:cubicBezTo>
                      <a:pt x="319" y="215"/>
                      <a:pt x="320" y="211"/>
                      <a:pt x="320" y="207"/>
                    </a:cubicBezTo>
                    <a:close/>
                    <a:moveTo>
                      <a:pt x="201" y="212"/>
                    </a:moveTo>
                    <a:cubicBezTo>
                      <a:pt x="201" y="206"/>
                      <a:pt x="201" y="202"/>
                      <a:pt x="204" y="198"/>
                    </a:cubicBezTo>
                    <a:cubicBezTo>
                      <a:pt x="205" y="197"/>
                      <a:pt x="207" y="196"/>
                      <a:pt x="208" y="195"/>
                    </a:cubicBezTo>
                    <a:cubicBezTo>
                      <a:pt x="208" y="194"/>
                      <a:pt x="209" y="193"/>
                      <a:pt x="210" y="192"/>
                    </a:cubicBezTo>
                    <a:cubicBezTo>
                      <a:pt x="211" y="191"/>
                      <a:pt x="213" y="189"/>
                      <a:pt x="214" y="187"/>
                    </a:cubicBezTo>
                    <a:cubicBezTo>
                      <a:pt x="214" y="188"/>
                      <a:pt x="214" y="188"/>
                      <a:pt x="214" y="189"/>
                    </a:cubicBezTo>
                    <a:cubicBezTo>
                      <a:pt x="214" y="190"/>
                      <a:pt x="214" y="191"/>
                      <a:pt x="214" y="192"/>
                    </a:cubicBezTo>
                    <a:cubicBezTo>
                      <a:pt x="213" y="195"/>
                      <a:pt x="212" y="197"/>
                      <a:pt x="209" y="199"/>
                    </a:cubicBezTo>
                    <a:cubicBezTo>
                      <a:pt x="208" y="200"/>
                      <a:pt x="207" y="200"/>
                      <a:pt x="206" y="202"/>
                    </a:cubicBezTo>
                    <a:cubicBezTo>
                      <a:pt x="203" y="205"/>
                      <a:pt x="203" y="209"/>
                      <a:pt x="202" y="212"/>
                    </a:cubicBezTo>
                    <a:cubicBezTo>
                      <a:pt x="202" y="214"/>
                      <a:pt x="202" y="215"/>
                      <a:pt x="201" y="216"/>
                    </a:cubicBezTo>
                    <a:cubicBezTo>
                      <a:pt x="201" y="216"/>
                      <a:pt x="201" y="215"/>
                      <a:pt x="201" y="214"/>
                    </a:cubicBezTo>
                    <a:cubicBezTo>
                      <a:pt x="201" y="213"/>
                      <a:pt x="201" y="213"/>
                      <a:pt x="201" y="212"/>
                    </a:cubicBezTo>
                    <a:close/>
                  </a:path>
                </a:pathLst>
              </a:custGeom>
              <a:solidFill>
                <a:schemeClr val="accent1"/>
              </a:solid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4" name="Freeform 31"/>
              <p:cNvSpPr/>
              <p:nvPr/>
            </p:nvSpPr>
            <p:spPr bwMode="auto">
              <a:xfrm>
                <a:off x="3989" y="1958"/>
                <a:ext cx="27" cy="32"/>
              </a:xfrm>
              <a:custGeom>
                <a:avLst/>
                <a:gdLst>
                  <a:gd name="T0" fmla="*/ 9 w 10"/>
                  <a:gd name="T1" fmla="*/ 4 h 12"/>
                  <a:gd name="T2" fmla="*/ 7 w 10"/>
                  <a:gd name="T3" fmla="*/ 3 h 12"/>
                  <a:gd name="T4" fmla="*/ 7 w 10"/>
                  <a:gd name="T5" fmla="*/ 0 h 12"/>
                  <a:gd name="T6" fmla="*/ 0 w 10"/>
                  <a:gd name="T7" fmla="*/ 7 h 12"/>
                  <a:gd name="T8" fmla="*/ 1 w 10"/>
                  <a:gd name="T9" fmla="*/ 11 h 12"/>
                  <a:gd name="T10" fmla="*/ 5 w 10"/>
                  <a:gd name="T11" fmla="*/ 12 h 12"/>
                  <a:gd name="T12" fmla="*/ 5 w 10"/>
                  <a:gd name="T13" fmla="*/ 9 h 12"/>
                  <a:gd name="T14" fmla="*/ 5 w 10"/>
                  <a:gd name="T15" fmla="*/ 9 h 12"/>
                  <a:gd name="T16" fmla="*/ 9 w 10"/>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9" y="4"/>
                    </a:moveTo>
                    <a:cubicBezTo>
                      <a:pt x="9" y="3"/>
                      <a:pt x="8" y="3"/>
                      <a:pt x="7" y="3"/>
                    </a:cubicBezTo>
                    <a:cubicBezTo>
                      <a:pt x="7" y="0"/>
                      <a:pt x="7" y="0"/>
                      <a:pt x="7" y="0"/>
                    </a:cubicBezTo>
                    <a:cubicBezTo>
                      <a:pt x="4" y="0"/>
                      <a:pt x="0" y="4"/>
                      <a:pt x="0" y="7"/>
                    </a:cubicBezTo>
                    <a:cubicBezTo>
                      <a:pt x="0" y="9"/>
                      <a:pt x="0" y="10"/>
                      <a:pt x="1" y="11"/>
                    </a:cubicBezTo>
                    <a:cubicBezTo>
                      <a:pt x="2" y="11"/>
                      <a:pt x="4" y="12"/>
                      <a:pt x="5" y="12"/>
                    </a:cubicBezTo>
                    <a:cubicBezTo>
                      <a:pt x="5" y="9"/>
                      <a:pt x="5" y="9"/>
                      <a:pt x="5" y="9"/>
                    </a:cubicBezTo>
                    <a:cubicBezTo>
                      <a:pt x="5" y="9"/>
                      <a:pt x="5" y="9"/>
                      <a:pt x="5" y="9"/>
                    </a:cubicBezTo>
                    <a:cubicBezTo>
                      <a:pt x="8" y="9"/>
                      <a:pt x="10" y="7"/>
                      <a:pt x="9" y="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5" name="Freeform 32"/>
              <p:cNvSpPr/>
              <p:nvPr/>
            </p:nvSpPr>
            <p:spPr bwMode="auto">
              <a:xfrm>
                <a:off x="5086" y="2880"/>
                <a:ext cx="45" cy="45"/>
              </a:xfrm>
              <a:custGeom>
                <a:avLst/>
                <a:gdLst>
                  <a:gd name="T0" fmla="*/ 13 w 17"/>
                  <a:gd name="T1" fmla="*/ 0 h 17"/>
                  <a:gd name="T2" fmla="*/ 10 w 17"/>
                  <a:gd name="T3" fmla="*/ 1 h 17"/>
                  <a:gd name="T4" fmla="*/ 2 w 17"/>
                  <a:gd name="T5" fmla="*/ 10 h 17"/>
                  <a:gd name="T6" fmla="*/ 1 w 17"/>
                  <a:gd name="T7" fmla="*/ 16 h 17"/>
                  <a:gd name="T8" fmla="*/ 4 w 17"/>
                  <a:gd name="T9" fmla="*/ 17 h 17"/>
                  <a:gd name="T10" fmla="*/ 8 w 17"/>
                  <a:gd name="T11" fmla="*/ 16 h 17"/>
                  <a:gd name="T12" fmla="*/ 11 w 17"/>
                  <a:gd name="T13" fmla="*/ 11 h 17"/>
                  <a:gd name="T14" fmla="*/ 12 w 17"/>
                  <a:gd name="T15" fmla="*/ 10 h 17"/>
                  <a:gd name="T16" fmla="*/ 12 w 17"/>
                  <a:gd name="T17" fmla="*/ 10 h 17"/>
                  <a:gd name="T18" fmla="*/ 17 w 17"/>
                  <a:gd name="T19" fmla="*/ 4 h 17"/>
                  <a:gd name="T20" fmla="*/ 13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3" y="0"/>
                    </a:moveTo>
                    <a:cubicBezTo>
                      <a:pt x="12" y="0"/>
                      <a:pt x="11" y="1"/>
                      <a:pt x="10" y="1"/>
                    </a:cubicBezTo>
                    <a:cubicBezTo>
                      <a:pt x="7" y="3"/>
                      <a:pt x="3" y="7"/>
                      <a:pt x="2" y="10"/>
                    </a:cubicBezTo>
                    <a:cubicBezTo>
                      <a:pt x="0" y="12"/>
                      <a:pt x="0" y="14"/>
                      <a:pt x="1" y="16"/>
                    </a:cubicBezTo>
                    <a:cubicBezTo>
                      <a:pt x="2" y="17"/>
                      <a:pt x="3" y="17"/>
                      <a:pt x="4" y="17"/>
                    </a:cubicBezTo>
                    <a:cubicBezTo>
                      <a:pt x="6" y="17"/>
                      <a:pt x="7" y="17"/>
                      <a:pt x="8" y="16"/>
                    </a:cubicBezTo>
                    <a:cubicBezTo>
                      <a:pt x="10" y="15"/>
                      <a:pt x="11" y="13"/>
                      <a:pt x="11" y="11"/>
                    </a:cubicBezTo>
                    <a:cubicBezTo>
                      <a:pt x="12" y="11"/>
                      <a:pt x="12" y="10"/>
                      <a:pt x="12" y="10"/>
                    </a:cubicBezTo>
                    <a:cubicBezTo>
                      <a:pt x="12" y="10"/>
                      <a:pt x="12" y="10"/>
                      <a:pt x="12" y="10"/>
                    </a:cubicBezTo>
                    <a:cubicBezTo>
                      <a:pt x="16" y="9"/>
                      <a:pt x="17" y="7"/>
                      <a:pt x="17" y="4"/>
                    </a:cubicBezTo>
                    <a:cubicBezTo>
                      <a:pt x="17" y="0"/>
                      <a:pt x="14" y="0"/>
                      <a:pt x="13"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6" name="Freeform 33"/>
              <p:cNvSpPr/>
              <p:nvPr/>
            </p:nvSpPr>
            <p:spPr bwMode="auto">
              <a:xfrm>
                <a:off x="5126" y="2859"/>
                <a:ext cx="34" cy="29"/>
              </a:xfrm>
              <a:custGeom>
                <a:avLst/>
                <a:gdLst>
                  <a:gd name="T0" fmla="*/ 12 w 13"/>
                  <a:gd name="T1" fmla="*/ 2 h 11"/>
                  <a:gd name="T2" fmla="*/ 7 w 13"/>
                  <a:gd name="T3" fmla="*/ 0 h 11"/>
                  <a:gd name="T4" fmla="*/ 0 w 13"/>
                  <a:gd name="T5" fmla="*/ 4 h 11"/>
                  <a:gd name="T6" fmla="*/ 1 w 13"/>
                  <a:gd name="T7" fmla="*/ 9 h 11"/>
                  <a:gd name="T8" fmla="*/ 6 w 13"/>
                  <a:gd name="T9" fmla="*/ 11 h 11"/>
                  <a:gd name="T10" fmla="*/ 6 w 13"/>
                  <a:gd name="T11" fmla="*/ 11 h 11"/>
                  <a:gd name="T12" fmla="*/ 13 w 13"/>
                  <a:gd name="T13" fmla="*/ 5 h 11"/>
                  <a:gd name="T14" fmla="*/ 12 w 13"/>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2" y="2"/>
                    </a:moveTo>
                    <a:cubicBezTo>
                      <a:pt x="11" y="1"/>
                      <a:pt x="10" y="0"/>
                      <a:pt x="7" y="0"/>
                    </a:cubicBezTo>
                    <a:cubicBezTo>
                      <a:pt x="5" y="0"/>
                      <a:pt x="1" y="1"/>
                      <a:pt x="0" y="4"/>
                    </a:cubicBezTo>
                    <a:cubicBezTo>
                      <a:pt x="0" y="5"/>
                      <a:pt x="0" y="7"/>
                      <a:pt x="1" y="9"/>
                    </a:cubicBezTo>
                    <a:cubicBezTo>
                      <a:pt x="2" y="10"/>
                      <a:pt x="4" y="11"/>
                      <a:pt x="6" y="11"/>
                    </a:cubicBezTo>
                    <a:cubicBezTo>
                      <a:pt x="6" y="11"/>
                      <a:pt x="6" y="11"/>
                      <a:pt x="6" y="11"/>
                    </a:cubicBezTo>
                    <a:cubicBezTo>
                      <a:pt x="9" y="10"/>
                      <a:pt x="12" y="8"/>
                      <a:pt x="13" y="5"/>
                    </a:cubicBezTo>
                    <a:cubicBezTo>
                      <a:pt x="13" y="4"/>
                      <a:pt x="13" y="3"/>
                      <a:pt x="12"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7" name="Freeform 34"/>
              <p:cNvSpPr/>
              <p:nvPr/>
            </p:nvSpPr>
            <p:spPr bwMode="auto">
              <a:xfrm>
                <a:off x="3992" y="2025"/>
                <a:ext cx="61" cy="63"/>
              </a:xfrm>
              <a:custGeom>
                <a:avLst/>
                <a:gdLst>
                  <a:gd name="T0" fmla="*/ 22 w 23"/>
                  <a:gd name="T1" fmla="*/ 15 h 24"/>
                  <a:gd name="T2" fmla="*/ 18 w 23"/>
                  <a:gd name="T3" fmla="*/ 9 h 24"/>
                  <a:gd name="T4" fmla="*/ 14 w 23"/>
                  <a:gd name="T5" fmla="*/ 8 h 24"/>
                  <a:gd name="T6" fmla="*/ 14 w 23"/>
                  <a:gd name="T7" fmla="*/ 8 h 24"/>
                  <a:gd name="T8" fmla="*/ 13 w 23"/>
                  <a:gd name="T9" fmla="*/ 8 h 24"/>
                  <a:gd name="T10" fmla="*/ 13 w 23"/>
                  <a:gd name="T11" fmla="*/ 6 h 24"/>
                  <a:gd name="T12" fmla="*/ 11 w 23"/>
                  <a:gd name="T13" fmla="*/ 3 h 24"/>
                  <a:gd name="T14" fmla="*/ 6 w 23"/>
                  <a:gd name="T15" fmla="*/ 0 h 24"/>
                  <a:gd name="T16" fmla="*/ 2 w 23"/>
                  <a:gd name="T17" fmla="*/ 2 h 24"/>
                  <a:gd name="T18" fmla="*/ 0 w 23"/>
                  <a:gd name="T19" fmla="*/ 6 h 24"/>
                  <a:gd name="T20" fmla="*/ 4 w 23"/>
                  <a:gd name="T21" fmla="*/ 11 h 24"/>
                  <a:gd name="T22" fmla="*/ 4 w 23"/>
                  <a:gd name="T23" fmla="*/ 11 h 24"/>
                  <a:gd name="T24" fmla="*/ 1 w 23"/>
                  <a:gd name="T25" fmla="*/ 17 h 24"/>
                  <a:gd name="T26" fmla="*/ 2 w 23"/>
                  <a:gd name="T27" fmla="*/ 21 h 24"/>
                  <a:gd name="T28" fmla="*/ 7 w 23"/>
                  <a:gd name="T29" fmla="*/ 23 h 24"/>
                  <a:gd name="T30" fmla="*/ 9 w 23"/>
                  <a:gd name="T31" fmla="*/ 23 h 24"/>
                  <a:gd name="T32" fmla="*/ 12 w 23"/>
                  <a:gd name="T33" fmla="*/ 23 h 24"/>
                  <a:gd name="T34" fmla="*/ 15 w 23"/>
                  <a:gd name="T35" fmla="*/ 24 h 24"/>
                  <a:gd name="T36" fmla="*/ 15 w 23"/>
                  <a:gd name="T37" fmla="*/ 24 h 24"/>
                  <a:gd name="T38" fmla="*/ 21 w 23"/>
                  <a:gd name="T39" fmla="*/ 21 h 24"/>
                  <a:gd name="T40" fmla="*/ 22 w 23"/>
                  <a:gd name="T41"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22" y="15"/>
                    </a:moveTo>
                    <a:cubicBezTo>
                      <a:pt x="22" y="12"/>
                      <a:pt x="20" y="10"/>
                      <a:pt x="18" y="9"/>
                    </a:cubicBezTo>
                    <a:cubicBezTo>
                      <a:pt x="17" y="8"/>
                      <a:pt x="15" y="8"/>
                      <a:pt x="14" y="8"/>
                    </a:cubicBezTo>
                    <a:cubicBezTo>
                      <a:pt x="14" y="8"/>
                      <a:pt x="14" y="8"/>
                      <a:pt x="14" y="8"/>
                    </a:cubicBezTo>
                    <a:cubicBezTo>
                      <a:pt x="14" y="8"/>
                      <a:pt x="13" y="8"/>
                      <a:pt x="13" y="8"/>
                    </a:cubicBezTo>
                    <a:cubicBezTo>
                      <a:pt x="13" y="7"/>
                      <a:pt x="13" y="7"/>
                      <a:pt x="13" y="6"/>
                    </a:cubicBezTo>
                    <a:cubicBezTo>
                      <a:pt x="13" y="5"/>
                      <a:pt x="12" y="4"/>
                      <a:pt x="11" y="3"/>
                    </a:cubicBezTo>
                    <a:cubicBezTo>
                      <a:pt x="10" y="1"/>
                      <a:pt x="8" y="0"/>
                      <a:pt x="6" y="0"/>
                    </a:cubicBezTo>
                    <a:cubicBezTo>
                      <a:pt x="5" y="0"/>
                      <a:pt x="3" y="0"/>
                      <a:pt x="2" y="2"/>
                    </a:cubicBezTo>
                    <a:cubicBezTo>
                      <a:pt x="0" y="3"/>
                      <a:pt x="0" y="5"/>
                      <a:pt x="0" y="6"/>
                    </a:cubicBezTo>
                    <a:cubicBezTo>
                      <a:pt x="0" y="8"/>
                      <a:pt x="2" y="10"/>
                      <a:pt x="4" y="11"/>
                    </a:cubicBezTo>
                    <a:cubicBezTo>
                      <a:pt x="4" y="11"/>
                      <a:pt x="4" y="11"/>
                      <a:pt x="4" y="11"/>
                    </a:cubicBezTo>
                    <a:cubicBezTo>
                      <a:pt x="2" y="12"/>
                      <a:pt x="1" y="14"/>
                      <a:pt x="1" y="17"/>
                    </a:cubicBezTo>
                    <a:cubicBezTo>
                      <a:pt x="1" y="19"/>
                      <a:pt x="1" y="20"/>
                      <a:pt x="2" y="21"/>
                    </a:cubicBezTo>
                    <a:cubicBezTo>
                      <a:pt x="4" y="23"/>
                      <a:pt x="6" y="23"/>
                      <a:pt x="7" y="23"/>
                    </a:cubicBezTo>
                    <a:cubicBezTo>
                      <a:pt x="7" y="23"/>
                      <a:pt x="9" y="23"/>
                      <a:pt x="9" y="23"/>
                    </a:cubicBezTo>
                    <a:cubicBezTo>
                      <a:pt x="10" y="23"/>
                      <a:pt x="11" y="23"/>
                      <a:pt x="12" y="23"/>
                    </a:cubicBezTo>
                    <a:cubicBezTo>
                      <a:pt x="13" y="24"/>
                      <a:pt x="14" y="24"/>
                      <a:pt x="15" y="24"/>
                    </a:cubicBezTo>
                    <a:cubicBezTo>
                      <a:pt x="15" y="24"/>
                      <a:pt x="15" y="24"/>
                      <a:pt x="15" y="24"/>
                    </a:cubicBezTo>
                    <a:cubicBezTo>
                      <a:pt x="18" y="24"/>
                      <a:pt x="20" y="23"/>
                      <a:pt x="21" y="21"/>
                    </a:cubicBezTo>
                    <a:cubicBezTo>
                      <a:pt x="22" y="19"/>
                      <a:pt x="23" y="17"/>
                      <a:pt x="22" y="15"/>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8" name="Freeform 35"/>
              <p:cNvSpPr/>
              <p:nvPr/>
            </p:nvSpPr>
            <p:spPr bwMode="auto">
              <a:xfrm>
                <a:off x="4887" y="3111"/>
                <a:ext cx="42" cy="48"/>
              </a:xfrm>
              <a:custGeom>
                <a:avLst/>
                <a:gdLst>
                  <a:gd name="T0" fmla="*/ 14 w 16"/>
                  <a:gd name="T1" fmla="*/ 3 h 18"/>
                  <a:gd name="T2" fmla="*/ 10 w 16"/>
                  <a:gd name="T3" fmla="*/ 0 h 18"/>
                  <a:gd name="T4" fmla="*/ 7 w 16"/>
                  <a:gd name="T5" fmla="*/ 1 h 18"/>
                  <a:gd name="T6" fmla="*/ 1 w 16"/>
                  <a:gd name="T7" fmla="*/ 10 h 18"/>
                  <a:gd name="T8" fmla="*/ 2 w 16"/>
                  <a:gd name="T9" fmla="*/ 16 h 18"/>
                  <a:gd name="T10" fmla="*/ 6 w 16"/>
                  <a:gd name="T11" fmla="*/ 18 h 18"/>
                  <a:gd name="T12" fmla="*/ 9 w 16"/>
                  <a:gd name="T13" fmla="*/ 16 h 18"/>
                  <a:gd name="T14" fmla="*/ 15 w 16"/>
                  <a:gd name="T15" fmla="*/ 9 h 18"/>
                  <a:gd name="T16" fmla="*/ 14 w 1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4" y="3"/>
                    </a:moveTo>
                    <a:cubicBezTo>
                      <a:pt x="13" y="1"/>
                      <a:pt x="11" y="0"/>
                      <a:pt x="10" y="0"/>
                    </a:cubicBezTo>
                    <a:cubicBezTo>
                      <a:pt x="9" y="0"/>
                      <a:pt x="8" y="1"/>
                      <a:pt x="7" y="1"/>
                    </a:cubicBezTo>
                    <a:cubicBezTo>
                      <a:pt x="4" y="2"/>
                      <a:pt x="1" y="8"/>
                      <a:pt x="1" y="10"/>
                    </a:cubicBezTo>
                    <a:cubicBezTo>
                      <a:pt x="0" y="12"/>
                      <a:pt x="1" y="15"/>
                      <a:pt x="2" y="16"/>
                    </a:cubicBezTo>
                    <a:cubicBezTo>
                      <a:pt x="3" y="17"/>
                      <a:pt x="4" y="18"/>
                      <a:pt x="6" y="18"/>
                    </a:cubicBezTo>
                    <a:cubicBezTo>
                      <a:pt x="7" y="18"/>
                      <a:pt x="8" y="17"/>
                      <a:pt x="9" y="16"/>
                    </a:cubicBezTo>
                    <a:cubicBezTo>
                      <a:pt x="12" y="15"/>
                      <a:pt x="14" y="12"/>
                      <a:pt x="15" y="9"/>
                    </a:cubicBezTo>
                    <a:cubicBezTo>
                      <a:pt x="16" y="7"/>
                      <a:pt x="16" y="5"/>
                      <a:pt x="14" y="3"/>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9" name="Freeform 36"/>
              <p:cNvSpPr/>
              <p:nvPr/>
            </p:nvSpPr>
            <p:spPr bwMode="auto">
              <a:xfrm>
                <a:off x="3543" y="2080"/>
                <a:ext cx="45" cy="27"/>
              </a:xfrm>
              <a:custGeom>
                <a:avLst/>
                <a:gdLst>
                  <a:gd name="T0" fmla="*/ 16 w 17"/>
                  <a:gd name="T1" fmla="*/ 2 h 10"/>
                  <a:gd name="T2" fmla="*/ 13 w 17"/>
                  <a:gd name="T3" fmla="*/ 1 h 10"/>
                  <a:gd name="T4" fmla="*/ 10 w 17"/>
                  <a:gd name="T5" fmla="*/ 1 h 10"/>
                  <a:gd name="T6" fmla="*/ 10 w 17"/>
                  <a:gd name="T7" fmla="*/ 2 h 10"/>
                  <a:gd name="T8" fmla="*/ 9 w 17"/>
                  <a:gd name="T9" fmla="*/ 1 h 10"/>
                  <a:gd name="T10" fmla="*/ 5 w 17"/>
                  <a:gd name="T11" fmla="*/ 0 h 10"/>
                  <a:gd name="T12" fmla="*/ 4 w 17"/>
                  <a:gd name="T13" fmla="*/ 0 h 10"/>
                  <a:gd name="T14" fmla="*/ 0 w 17"/>
                  <a:gd name="T15" fmla="*/ 3 h 10"/>
                  <a:gd name="T16" fmla="*/ 1 w 17"/>
                  <a:gd name="T17" fmla="*/ 8 h 10"/>
                  <a:gd name="T18" fmla="*/ 6 w 17"/>
                  <a:gd name="T19" fmla="*/ 10 h 10"/>
                  <a:gd name="T20" fmla="*/ 6 w 17"/>
                  <a:gd name="T21" fmla="*/ 10 h 10"/>
                  <a:gd name="T22" fmla="*/ 7 w 17"/>
                  <a:gd name="T23" fmla="*/ 10 h 10"/>
                  <a:gd name="T24" fmla="*/ 10 w 17"/>
                  <a:gd name="T25" fmla="*/ 10 h 10"/>
                  <a:gd name="T26" fmla="*/ 17 w 17"/>
                  <a:gd name="T27" fmla="*/ 6 h 10"/>
                  <a:gd name="T28" fmla="*/ 16 w 17"/>
                  <a:gd name="T2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6" y="2"/>
                    </a:moveTo>
                    <a:cubicBezTo>
                      <a:pt x="16" y="2"/>
                      <a:pt x="15" y="1"/>
                      <a:pt x="13" y="1"/>
                    </a:cubicBezTo>
                    <a:cubicBezTo>
                      <a:pt x="12" y="1"/>
                      <a:pt x="11" y="1"/>
                      <a:pt x="10" y="1"/>
                    </a:cubicBezTo>
                    <a:cubicBezTo>
                      <a:pt x="10" y="2"/>
                      <a:pt x="10" y="2"/>
                      <a:pt x="10" y="2"/>
                    </a:cubicBezTo>
                    <a:cubicBezTo>
                      <a:pt x="9" y="2"/>
                      <a:pt x="9" y="1"/>
                      <a:pt x="9" y="1"/>
                    </a:cubicBezTo>
                    <a:cubicBezTo>
                      <a:pt x="8" y="1"/>
                      <a:pt x="7" y="0"/>
                      <a:pt x="5" y="0"/>
                    </a:cubicBezTo>
                    <a:cubicBezTo>
                      <a:pt x="5" y="0"/>
                      <a:pt x="4" y="0"/>
                      <a:pt x="4" y="0"/>
                    </a:cubicBezTo>
                    <a:cubicBezTo>
                      <a:pt x="2" y="1"/>
                      <a:pt x="1" y="2"/>
                      <a:pt x="0" y="3"/>
                    </a:cubicBezTo>
                    <a:cubicBezTo>
                      <a:pt x="0" y="5"/>
                      <a:pt x="0" y="7"/>
                      <a:pt x="1" y="8"/>
                    </a:cubicBezTo>
                    <a:cubicBezTo>
                      <a:pt x="2" y="10"/>
                      <a:pt x="5" y="10"/>
                      <a:pt x="6" y="10"/>
                    </a:cubicBezTo>
                    <a:cubicBezTo>
                      <a:pt x="6" y="10"/>
                      <a:pt x="6" y="10"/>
                      <a:pt x="6" y="10"/>
                    </a:cubicBezTo>
                    <a:cubicBezTo>
                      <a:pt x="7" y="10"/>
                      <a:pt x="7" y="10"/>
                      <a:pt x="7" y="10"/>
                    </a:cubicBezTo>
                    <a:cubicBezTo>
                      <a:pt x="8" y="10"/>
                      <a:pt x="9" y="10"/>
                      <a:pt x="10" y="10"/>
                    </a:cubicBezTo>
                    <a:cubicBezTo>
                      <a:pt x="15" y="10"/>
                      <a:pt x="17" y="8"/>
                      <a:pt x="17" y="6"/>
                    </a:cubicBezTo>
                    <a:cubicBezTo>
                      <a:pt x="17" y="4"/>
                      <a:pt x="17" y="3"/>
                      <a:pt x="16"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0" name="Freeform 37"/>
              <p:cNvSpPr/>
              <p:nvPr/>
            </p:nvSpPr>
            <p:spPr bwMode="auto">
              <a:xfrm>
                <a:off x="3354" y="2040"/>
                <a:ext cx="64" cy="54"/>
              </a:xfrm>
              <a:custGeom>
                <a:avLst/>
                <a:gdLst>
                  <a:gd name="T0" fmla="*/ 23 w 24"/>
                  <a:gd name="T1" fmla="*/ 8 h 20"/>
                  <a:gd name="T2" fmla="*/ 12 w 24"/>
                  <a:gd name="T3" fmla="*/ 0 h 20"/>
                  <a:gd name="T4" fmla="*/ 11 w 24"/>
                  <a:gd name="T5" fmla="*/ 0 h 20"/>
                  <a:gd name="T6" fmla="*/ 3 w 24"/>
                  <a:gd name="T7" fmla="*/ 3 h 20"/>
                  <a:gd name="T8" fmla="*/ 0 w 24"/>
                  <a:gd name="T9" fmla="*/ 8 h 20"/>
                  <a:gd name="T10" fmla="*/ 2 w 24"/>
                  <a:gd name="T11" fmla="*/ 12 h 20"/>
                  <a:gd name="T12" fmla="*/ 4 w 24"/>
                  <a:gd name="T13" fmla="*/ 13 h 20"/>
                  <a:gd name="T14" fmla="*/ 5 w 24"/>
                  <a:gd name="T15" fmla="*/ 14 h 20"/>
                  <a:gd name="T16" fmla="*/ 7 w 24"/>
                  <a:gd name="T17" fmla="*/ 16 h 20"/>
                  <a:gd name="T18" fmla="*/ 8 w 24"/>
                  <a:gd name="T19" fmla="*/ 17 h 20"/>
                  <a:gd name="T20" fmla="*/ 15 w 24"/>
                  <a:gd name="T21" fmla="*/ 20 h 20"/>
                  <a:gd name="T22" fmla="*/ 15 w 24"/>
                  <a:gd name="T23" fmla="*/ 20 h 20"/>
                  <a:gd name="T24" fmla="*/ 20 w 24"/>
                  <a:gd name="T25" fmla="*/ 18 h 20"/>
                  <a:gd name="T26" fmla="*/ 23 w 24"/>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23" y="8"/>
                    </a:moveTo>
                    <a:cubicBezTo>
                      <a:pt x="22" y="4"/>
                      <a:pt x="17" y="0"/>
                      <a:pt x="12" y="0"/>
                    </a:cubicBezTo>
                    <a:cubicBezTo>
                      <a:pt x="12" y="0"/>
                      <a:pt x="11" y="0"/>
                      <a:pt x="11" y="0"/>
                    </a:cubicBezTo>
                    <a:cubicBezTo>
                      <a:pt x="8" y="0"/>
                      <a:pt x="6" y="1"/>
                      <a:pt x="3" y="3"/>
                    </a:cubicBezTo>
                    <a:cubicBezTo>
                      <a:pt x="2" y="4"/>
                      <a:pt x="0" y="6"/>
                      <a:pt x="0" y="8"/>
                    </a:cubicBezTo>
                    <a:cubicBezTo>
                      <a:pt x="0" y="9"/>
                      <a:pt x="0" y="11"/>
                      <a:pt x="2" y="12"/>
                    </a:cubicBezTo>
                    <a:cubicBezTo>
                      <a:pt x="2" y="12"/>
                      <a:pt x="3" y="13"/>
                      <a:pt x="4" y="13"/>
                    </a:cubicBezTo>
                    <a:cubicBezTo>
                      <a:pt x="4" y="13"/>
                      <a:pt x="5" y="14"/>
                      <a:pt x="5" y="14"/>
                    </a:cubicBezTo>
                    <a:cubicBezTo>
                      <a:pt x="5" y="14"/>
                      <a:pt x="6" y="15"/>
                      <a:pt x="7" y="16"/>
                    </a:cubicBezTo>
                    <a:cubicBezTo>
                      <a:pt x="8" y="17"/>
                      <a:pt x="8" y="17"/>
                      <a:pt x="8" y="17"/>
                    </a:cubicBezTo>
                    <a:cubicBezTo>
                      <a:pt x="10" y="18"/>
                      <a:pt x="12" y="20"/>
                      <a:pt x="15" y="20"/>
                    </a:cubicBezTo>
                    <a:cubicBezTo>
                      <a:pt x="15" y="20"/>
                      <a:pt x="15" y="20"/>
                      <a:pt x="15" y="20"/>
                    </a:cubicBezTo>
                    <a:cubicBezTo>
                      <a:pt x="17" y="20"/>
                      <a:pt x="19" y="19"/>
                      <a:pt x="20" y="18"/>
                    </a:cubicBezTo>
                    <a:cubicBezTo>
                      <a:pt x="23" y="15"/>
                      <a:pt x="24" y="11"/>
                      <a:pt x="23" y="8"/>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1" name="Freeform 38"/>
              <p:cNvSpPr/>
              <p:nvPr/>
            </p:nvSpPr>
            <p:spPr bwMode="auto">
              <a:xfrm>
                <a:off x="3370" y="1985"/>
                <a:ext cx="29" cy="29"/>
              </a:xfrm>
              <a:custGeom>
                <a:avLst/>
                <a:gdLst>
                  <a:gd name="T0" fmla="*/ 10 w 11"/>
                  <a:gd name="T1" fmla="*/ 3 h 11"/>
                  <a:gd name="T2" fmla="*/ 7 w 11"/>
                  <a:gd name="T3" fmla="*/ 0 h 11"/>
                  <a:gd name="T4" fmla="*/ 3 w 11"/>
                  <a:gd name="T5" fmla="*/ 2 h 11"/>
                  <a:gd name="T6" fmla="*/ 1 w 11"/>
                  <a:gd name="T7" fmla="*/ 9 h 11"/>
                  <a:gd name="T8" fmla="*/ 4 w 11"/>
                  <a:gd name="T9" fmla="*/ 11 h 11"/>
                  <a:gd name="T10" fmla="*/ 8 w 11"/>
                  <a:gd name="T11" fmla="*/ 9 h 11"/>
                  <a:gd name="T12" fmla="*/ 8 w 11"/>
                  <a:gd name="T13" fmla="*/ 9 h 11"/>
                  <a:gd name="T14" fmla="*/ 10 w 11"/>
                  <a:gd name="T15" fmla="*/ 7 h 11"/>
                  <a:gd name="T16" fmla="*/ 10 w 11"/>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3"/>
                    </a:moveTo>
                    <a:cubicBezTo>
                      <a:pt x="10" y="1"/>
                      <a:pt x="8" y="0"/>
                      <a:pt x="7" y="0"/>
                    </a:cubicBezTo>
                    <a:cubicBezTo>
                      <a:pt x="5" y="0"/>
                      <a:pt x="3" y="1"/>
                      <a:pt x="3" y="2"/>
                    </a:cubicBezTo>
                    <a:cubicBezTo>
                      <a:pt x="1" y="4"/>
                      <a:pt x="0" y="6"/>
                      <a:pt x="1" y="9"/>
                    </a:cubicBezTo>
                    <a:cubicBezTo>
                      <a:pt x="1" y="10"/>
                      <a:pt x="3" y="11"/>
                      <a:pt x="4" y="11"/>
                    </a:cubicBezTo>
                    <a:cubicBezTo>
                      <a:pt x="5" y="11"/>
                      <a:pt x="7" y="10"/>
                      <a:pt x="8" y="9"/>
                    </a:cubicBezTo>
                    <a:cubicBezTo>
                      <a:pt x="8" y="9"/>
                      <a:pt x="8" y="9"/>
                      <a:pt x="8" y="9"/>
                    </a:cubicBezTo>
                    <a:cubicBezTo>
                      <a:pt x="9" y="9"/>
                      <a:pt x="10" y="8"/>
                      <a:pt x="10" y="7"/>
                    </a:cubicBezTo>
                    <a:cubicBezTo>
                      <a:pt x="11" y="6"/>
                      <a:pt x="11" y="4"/>
                      <a:pt x="10" y="3"/>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2" name="Freeform 39"/>
              <p:cNvSpPr/>
              <p:nvPr/>
            </p:nvSpPr>
            <p:spPr bwMode="auto">
              <a:xfrm>
                <a:off x="3399" y="2014"/>
                <a:ext cx="56" cy="42"/>
              </a:xfrm>
              <a:custGeom>
                <a:avLst/>
                <a:gdLst>
                  <a:gd name="T0" fmla="*/ 18 w 21"/>
                  <a:gd name="T1" fmla="*/ 3 h 16"/>
                  <a:gd name="T2" fmla="*/ 9 w 21"/>
                  <a:gd name="T3" fmla="*/ 0 h 16"/>
                  <a:gd name="T4" fmla="*/ 1 w 21"/>
                  <a:gd name="T5" fmla="*/ 5 h 16"/>
                  <a:gd name="T6" fmla="*/ 3 w 21"/>
                  <a:gd name="T7" fmla="*/ 10 h 16"/>
                  <a:gd name="T8" fmla="*/ 7 w 21"/>
                  <a:gd name="T9" fmla="*/ 11 h 16"/>
                  <a:gd name="T10" fmla="*/ 9 w 21"/>
                  <a:gd name="T11" fmla="*/ 12 h 16"/>
                  <a:gd name="T12" fmla="*/ 10 w 21"/>
                  <a:gd name="T13" fmla="*/ 13 h 16"/>
                  <a:gd name="T14" fmla="*/ 15 w 21"/>
                  <a:gd name="T15" fmla="*/ 16 h 16"/>
                  <a:gd name="T16" fmla="*/ 18 w 21"/>
                  <a:gd name="T17" fmla="*/ 15 h 16"/>
                  <a:gd name="T18" fmla="*/ 21 w 21"/>
                  <a:gd name="T19" fmla="*/ 10 h 16"/>
                  <a:gd name="T20" fmla="*/ 18 w 21"/>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8" y="3"/>
                    </a:moveTo>
                    <a:cubicBezTo>
                      <a:pt x="15" y="0"/>
                      <a:pt x="10" y="0"/>
                      <a:pt x="9" y="0"/>
                    </a:cubicBezTo>
                    <a:cubicBezTo>
                      <a:pt x="7" y="0"/>
                      <a:pt x="2" y="1"/>
                      <a:pt x="1" y="5"/>
                    </a:cubicBezTo>
                    <a:cubicBezTo>
                      <a:pt x="1" y="5"/>
                      <a:pt x="0" y="8"/>
                      <a:pt x="3" y="10"/>
                    </a:cubicBezTo>
                    <a:cubicBezTo>
                      <a:pt x="4" y="10"/>
                      <a:pt x="5" y="11"/>
                      <a:pt x="7" y="11"/>
                    </a:cubicBezTo>
                    <a:cubicBezTo>
                      <a:pt x="7" y="11"/>
                      <a:pt x="8" y="12"/>
                      <a:pt x="9" y="12"/>
                    </a:cubicBezTo>
                    <a:cubicBezTo>
                      <a:pt x="9" y="12"/>
                      <a:pt x="9" y="13"/>
                      <a:pt x="10" y="13"/>
                    </a:cubicBezTo>
                    <a:cubicBezTo>
                      <a:pt x="11" y="14"/>
                      <a:pt x="13" y="16"/>
                      <a:pt x="15" y="16"/>
                    </a:cubicBezTo>
                    <a:cubicBezTo>
                      <a:pt x="16" y="16"/>
                      <a:pt x="17" y="16"/>
                      <a:pt x="18" y="15"/>
                    </a:cubicBezTo>
                    <a:cubicBezTo>
                      <a:pt x="20" y="14"/>
                      <a:pt x="21" y="12"/>
                      <a:pt x="21" y="10"/>
                    </a:cubicBezTo>
                    <a:cubicBezTo>
                      <a:pt x="21" y="7"/>
                      <a:pt x="20" y="4"/>
                      <a:pt x="18" y="3"/>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3" name="Freeform 40"/>
              <p:cNvSpPr/>
              <p:nvPr/>
            </p:nvSpPr>
            <p:spPr bwMode="auto">
              <a:xfrm>
                <a:off x="3320" y="1538"/>
                <a:ext cx="167" cy="133"/>
              </a:xfrm>
              <a:custGeom>
                <a:avLst/>
                <a:gdLst>
                  <a:gd name="T0" fmla="*/ 59 w 63"/>
                  <a:gd name="T1" fmla="*/ 7 h 50"/>
                  <a:gd name="T2" fmla="*/ 50 w 63"/>
                  <a:gd name="T3" fmla="*/ 4 h 50"/>
                  <a:gd name="T4" fmla="*/ 47 w 63"/>
                  <a:gd name="T5" fmla="*/ 4 h 50"/>
                  <a:gd name="T6" fmla="*/ 44 w 63"/>
                  <a:gd name="T7" fmla="*/ 4 h 50"/>
                  <a:gd name="T8" fmla="*/ 36 w 63"/>
                  <a:gd name="T9" fmla="*/ 7 h 50"/>
                  <a:gd name="T10" fmla="*/ 35 w 63"/>
                  <a:gd name="T11" fmla="*/ 9 h 50"/>
                  <a:gd name="T12" fmla="*/ 25 w 63"/>
                  <a:gd name="T13" fmla="*/ 1 h 50"/>
                  <a:gd name="T14" fmla="*/ 21 w 63"/>
                  <a:gd name="T15" fmla="*/ 0 h 50"/>
                  <a:gd name="T16" fmla="*/ 10 w 63"/>
                  <a:gd name="T17" fmla="*/ 6 h 50"/>
                  <a:gd name="T18" fmla="*/ 10 w 63"/>
                  <a:gd name="T19" fmla="*/ 6 h 50"/>
                  <a:gd name="T20" fmla="*/ 2 w 63"/>
                  <a:gd name="T21" fmla="*/ 19 h 50"/>
                  <a:gd name="T22" fmla="*/ 8 w 63"/>
                  <a:gd name="T23" fmla="*/ 47 h 50"/>
                  <a:gd name="T24" fmla="*/ 18 w 63"/>
                  <a:gd name="T25" fmla="*/ 50 h 50"/>
                  <a:gd name="T26" fmla="*/ 35 w 63"/>
                  <a:gd name="T27" fmla="*/ 42 h 50"/>
                  <a:gd name="T28" fmla="*/ 38 w 63"/>
                  <a:gd name="T29" fmla="*/ 17 h 50"/>
                  <a:gd name="T30" fmla="*/ 43 w 63"/>
                  <a:gd name="T31" fmla="*/ 21 h 50"/>
                  <a:gd name="T32" fmla="*/ 45 w 63"/>
                  <a:gd name="T33" fmla="*/ 21 h 50"/>
                  <a:gd name="T34" fmla="*/ 48 w 63"/>
                  <a:gd name="T35" fmla="*/ 21 h 50"/>
                  <a:gd name="T36" fmla="*/ 49 w 63"/>
                  <a:gd name="T37" fmla="*/ 21 h 50"/>
                  <a:gd name="T38" fmla="*/ 51 w 63"/>
                  <a:gd name="T39" fmla="*/ 21 h 50"/>
                  <a:gd name="T40" fmla="*/ 54 w 63"/>
                  <a:gd name="T41" fmla="*/ 21 h 50"/>
                  <a:gd name="T42" fmla="*/ 55 w 63"/>
                  <a:gd name="T43" fmla="*/ 21 h 50"/>
                  <a:gd name="T44" fmla="*/ 62 w 63"/>
                  <a:gd name="T45" fmla="*/ 16 h 50"/>
                  <a:gd name="T46" fmla="*/ 59 w 63"/>
                  <a:gd name="T4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0">
                    <a:moveTo>
                      <a:pt x="59" y="7"/>
                    </a:moveTo>
                    <a:cubicBezTo>
                      <a:pt x="57" y="4"/>
                      <a:pt x="53" y="4"/>
                      <a:pt x="50" y="4"/>
                    </a:cubicBezTo>
                    <a:cubicBezTo>
                      <a:pt x="49" y="4"/>
                      <a:pt x="48" y="4"/>
                      <a:pt x="47" y="4"/>
                    </a:cubicBezTo>
                    <a:cubicBezTo>
                      <a:pt x="46" y="4"/>
                      <a:pt x="45" y="4"/>
                      <a:pt x="44" y="4"/>
                    </a:cubicBezTo>
                    <a:cubicBezTo>
                      <a:pt x="42" y="4"/>
                      <a:pt x="38" y="4"/>
                      <a:pt x="36" y="7"/>
                    </a:cubicBezTo>
                    <a:cubicBezTo>
                      <a:pt x="35" y="7"/>
                      <a:pt x="35" y="8"/>
                      <a:pt x="35" y="9"/>
                    </a:cubicBezTo>
                    <a:cubicBezTo>
                      <a:pt x="33" y="6"/>
                      <a:pt x="30" y="3"/>
                      <a:pt x="25" y="1"/>
                    </a:cubicBezTo>
                    <a:cubicBezTo>
                      <a:pt x="24" y="0"/>
                      <a:pt x="23" y="0"/>
                      <a:pt x="21" y="0"/>
                    </a:cubicBezTo>
                    <a:cubicBezTo>
                      <a:pt x="17" y="0"/>
                      <a:pt x="13" y="3"/>
                      <a:pt x="10" y="6"/>
                    </a:cubicBezTo>
                    <a:cubicBezTo>
                      <a:pt x="10" y="6"/>
                      <a:pt x="10" y="6"/>
                      <a:pt x="10" y="6"/>
                    </a:cubicBezTo>
                    <a:cubicBezTo>
                      <a:pt x="6" y="10"/>
                      <a:pt x="3" y="14"/>
                      <a:pt x="2" y="19"/>
                    </a:cubicBezTo>
                    <a:cubicBezTo>
                      <a:pt x="0" y="28"/>
                      <a:pt x="1" y="40"/>
                      <a:pt x="8" y="47"/>
                    </a:cubicBezTo>
                    <a:cubicBezTo>
                      <a:pt x="10" y="49"/>
                      <a:pt x="14" y="50"/>
                      <a:pt x="18" y="50"/>
                    </a:cubicBezTo>
                    <a:cubicBezTo>
                      <a:pt x="25" y="50"/>
                      <a:pt x="31" y="46"/>
                      <a:pt x="35" y="42"/>
                    </a:cubicBezTo>
                    <a:cubicBezTo>
                      <a:pt x="42" y="35"/>
                      <a:pt x="40" y="24"/>
                      <a:pt x="38" y="17"/>
                    </a:cubicBezTo>
                    <a:cubicBezTo>
                      <a:pt x="39" y="19"/>
                      <a:pt x="40" y="20"/>
                      <a:pt x="43" y="21"/>
                    </a:cubicBezTo>
                    <a:cubicBezTo>
                      <a:pt x="43" y="21"/>
                      <a:pt x="44" y="21"/>
                      <a:pt x="45" y="21"/>
                    </a:cubicBezTo>
                    <a:cubicBezTo>
                      <a:pt x="46" y="21"/>
                      <a:pt x="47" y="21"/>
                      <a:pt x="48" y="21"/>
                    </a:cubicBezTo>
                    <a:cubicBezTo>
                      <a:pt x="48" y="21"/>
                      <a:pt x="49" y="21"/>
                      <a:pt x="49" y="21"/>
                    </a:cubicBezTo>
                    <a:cubicBezTo>
                      <a:pt x="50" y="21"/>
                      <a:pt x="50" y="21"/>
                      <a:pt x="51" y="21"/>
                    </a:cubicBezTo>
                    <a:cubicBezTo>
                      <a:pt x="51" y="21"/>
                      <a:pt x="53" y="21"/>
                      <a:pt x="54" y="21"/>
                    </a:cubicBezTo>
                    <a:cubicBezTo>
                      <a:pt x="54" y="21"/>
                      <a:pt x="55" y="21"/>
                      <a:pt x="55" y="21"/>
                    </a:cubicBezTo>
                    <a:cubicBezTo>
                      <a:pt x="58" y="20"/>
                      <a:pt x="61" y="19"/>
                      <a:pt x="62" y="16"/>
                    </a:cubicBezTo>
                    <a:cubicBezTo>
                      <a:pt x="63" y="13"/>
                      <a:pt x="62" y="10"/>
                      <a:pt x="59" y="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4" name="Freeform 41"/>
              <p:cNvSpPr/>
              <p:nvPr/>
            </p:nvSpPr>
            <p:spPr bwMode="auto">
              <a:xfrm>
                <a:off x="3373" y="1498"/>
                <a:ext cx="42" cy="46"/>
              </a:xfrm>
              <a:custGeom>
                <a:avLst/>
                <a:gdLst>
                  <a:gd name="T0" fmla="*/ 7 w 16"/>
                  <a:gd name="T1" fmla="*/ 16 h 17"/>
                  <a:gd name="T2" fmla="*/ 10 w 16"/>
                  <a:gd name="T3" fmla="*/ 17 h 17"/>
                  <a:gd name="T4" fmla="*/ 14 w 16"/>
                  <a:gd name="T5" fmla="*/ 15 h 17"/>
                  <a:gd name="T6" fmla="*/ 15 w 16"/>
                  <a:gd name="T7" fmla="*/ 10 h 17"/>
                  <a:gd name="T8" fmla="*/ 13 w 16"/>
                  <a:gd name="T9" fmla="*/ 5 h 17"/>
                  <a:gd name="T10" fmla="*/ 11 w 16"/>
                  <a:gd name="T11" fmla="*/ 4 h 17"/>
                  <a:gd name="T12" fmla="*/ 6 w 16"/>
                  <a:gd name="T13" fmla="*/ 0 h 17"/>
                  <a:gd name="T14" fmla="*/ 1 w 16"/>
                  <a:gd name="T15" fmla="*/ 6 h 17"/>
                  <a:gd name="T16" fmla="*/ 7 w 16"/>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7" y="16"/>
                    </a:moveTo>
                    <a:cubicBezTo>
                      <a:pt x="8" y="17"/>
                      <a:pt x="9" y="17"/>
                      <a:pt x="10" y="17"/>
                    </a:cubicBezTo>
                    <a:cubicBezTo>
                      <a:pt x="12" y="17"/>
                      <a:pt x="13" y="16"/>
                      <a:pt x="14" y="15"/>
                    </a:cubicBezTo>
                    <a:cubicBezTo>
                      <a:pt x="15" y="14"/>
                      <a:pt x="16" y="12"/>
                      <a:pt x="15" y="10"/>
                    </a:cubicBezTo>
                    <a:cubicBezTo>
                      <a:pt x="15" y="8"/>
                      <a:pt x="14" y="6"/>
                      <a:pt x="13" y="5"/>
                    </a:cubicBezTo>
                    <a:cubicBezTo>
                      <a:pt x="12" y="5"/>
                      <a:pt x="11" y="4"/>
                      <a:pt x="11" y="4"/>
                    </a:cubicBezTo>
                    <a:cubicBezTo>
                      <a:pt x="10" y="1"/>
                      <a:pt x="8" y="0"/>
                      <a:pt x="6" y="0"/>
                    </a:cubicBezTo>
                    <a:cubicBezTo>
                      <a:pt x="3" y="0"/>
                      <a:pt x="1" y="2"/>
                      <a:pt x="1" y="6"/>
                    </a:cubicBezTo>
                    <a:cubicBezTo>
                      <a:pt x="0" y="10"/>
                      <a:pt x="4" y="14"/>
                      <a:pt x="7" y="1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5" name="Freeform 42"/>
              <p:cNvSpPr/>
              <p:nvPr/>
            </p:nvSpPr>
            <p:spPr bwMode="auto">
              <a:xfrm>
                <a:off x="3314" y="2466"/>
                <a:ext cx="27" cy="31"/>
              </a:xfrm>
              <a:custGeom>
                <a:avLst/>
                <a:gdLst>
                  <a:gd name="T0" fmla="*/ 6 w 10"/>
                  <a:gd name="T1" fmla="*/ 0 h 12"/>
                  <a:gd name="T2" fmla="*/ 5 w 10"/>
                  <a:gd name="T3" fmla="*/ 0 h 12"/>
                  <a:gd name="T4" fmla="*/ 2 w 10"/>
                  <a:gd name="T5" fmla="*/ 2 h 12"/>
                  <a:gd name="T6" fmla="*/ 1 w 10"/>
                  <a:gd name="T7" fmla="*/ 9 h 12"/>
                  <a:gd name="T8" fmla="*/ 1 w 10"/>
                  <a:gd name="T9" fmla="*/ 11 h 12"/>
                  <a:gd name="T10" fmla="*/ 3 w 10"/>
                  <a:gd name="T11" fmla="*/ 11 h 12"/>
                  <a:gd name="T12" fmla="*/ 5 w 10"/>
                  <a:gd name="T13" fmla="*/ 12 h 12"/>
                  <a:gd name="T14" fmla="*/ 10 w 10"/>
                  <a:gd name="T15" fmla="*/ 6 h 12"/>
                  <a:gd name="T16" fmla="*/ 6 w 1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6" y="0"/>
                    </a:moveTo>
                    <a:cubicBezTo>
                      <a:pt x="5" y="0"/>
                      <a:pt x="5" y="0"/>
                      <a:pt x="5" y="0"/>
                    </a:cubicBezTo>
                    <a:cubicBezTo>
                      <a:pt x="4" y="0"/>
                      <a:pt x="3" y="1"/>
                      <a:pt x="2" y="2"/>
                    </a:cubicBezTo>
                    <a:cubicBezTo>
                      <a:pt x="0" y="4"/>
                      <a:pt x="1" y="8"/>
                      <a:pt x="1" y="9"/>
                    </a:cubicBezTo>
                    <a:cubicBezTo>
                      <a:pt x="1" y="11"/>
                      <a:pt x="1" y="11"/>
                      <a:pt x="1" y="11"/>
                    </a:cubicBezTo>
                    <a:cubicBezTo>
                      <a:pt x="3" y="11"/>
                      <a:pt x="3" y="11"/>
                      <a:pt x="3" y="11"/>
                    </a:cubicBezTo>
                    <a:cubicBezTo>
                      <a:pt x="4" y="12"/>
                      <a:pt x="4" y="12"/>
                      <a:pt x="5" y="12"/>
                    </a:cubicBezTo>
                    <a:cubicBezTo>
                      <a:pt x="8" y="12"/>
                      <a:pt x="10" y="9"/>
                      <a:pt x="10" y="6"/>
                    </a:cubicBezTo>
                    <a:cubicBezTo>
                      <a:pt x="10" y="3"/>
                      <a:pt x="9" y="1"/>
                      <a:pt x="6"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6" name="Freeform 43"/>
              <p:cNvSpPr/>
              <p:nvPr/>
            </p:nvSpPr>
            <p:spPr bwMode="auto">
              <a:xfrm>
                <a:off x="3389" y="2753"/>
                <a:ext cx="101" cy="98"/>
              </a:xfrm>
              <a:custGeom>
                <a:avLst/>
                <a:gdLst>
                  <a:gd name="T0" fmla="*/ 37 w 38"/>
                  <a:gd name="T1" fmla="*/ 11 h 37"/>
                  <a:gd name="T2" fmla="*/ 37 w 38"/>
                  <a:gd name="T3" fmla="*/ 10 h 37"/>
                  <a:gd name="T4" fmla="*/ 37 w 38"/>
                  <a:gd name="T5" fmla="*/ 9 h 37"/>
                  <a:gd name="T6" fmla="*/ 36 w 38"/>
                  <a:gd name="T7" fmla="*/ 5 h 37"/>
                  <a:gd name="T8" fmla="*/ 33 w 38"/>
                  <a:gd name="T9" fmla="*/ 3 h 37"/>
                  <a:gd name="T10" fmla="*/ 30 w 38"/>
                  <a:gd name="T11" fmla="*/ 5 h 37"/>
                  <a:gd name="T12" fmla="*/ 29 w 38"/>
                  <a:gd name="T13" fmla="*/ 5 h 37"/>
                  <a:gd name="T14" fmla="*/ 28 w 38"/>
                  <a:gd name="T15" fmla="*/ 5 h 37"/>
                  <a:gd name="T16" fmla="*/ 26 w 38"/>
                  <a:gd name="T17" fmla="*/ 2 h 37"/>
                  <a:gd name="T18" fmla="*/ 23 w 38"/>
                  <a:gd name="T19" fmla="*/ 0 h 37"/>
                  <a:gd name="T20" fmla="*/ 18 w 38"/>
                  <a:gd name="T21" fmla="*/ 6 h 37"/>
                  <a:gd name="T22" fmla="*/ 17 w 38"/>
                  <a:gd name="T23" fmla="*/ 7 h 37"/>
                  <a:gd name="T24" fmla="*/ 16 w 38"/>
                  <a:gd name="T25" fmla="*/ 9 h 37"/>
                  <a:gd name="T26" fmla="*/ 15 w 38"/>
                  <a:gd name="T27" fmla="*/ 8 h 37"/>
                  <a:gd name="T28" fmla="*/ 11 w 38"/>
                  <a:gd name="T29" fmla="*/ 7 h 37"/>
                  <a:gd name="T30" fmla="*/ 9 w 38"/>
                  <a:gd name="T31" fmla="*/ 7 h 37"/>
                  <a:gd name="T32" fmla="*/ 6 w 38"/>
                  <a:gd name="T33" fmla="*/ 11 h 37"/>
                  <a:gd name="T34" fmla="*/ 6 w 38"/>
                  <a:gd name="T35" fmla="*/ 11 h 37"/>
                  <a:gd name="T36" fmla="*/ 1 w 38"/>
                  <a:gd name="T37" fmla="*/ 16 h 37"/>
                  <a:gd name="T38" fmla="*/ 1 w 38"/>
                  <a:gd name="T39" fmla="*/ 21 h 37"/>
                  <a:gd name="T40" fmla="*/ 5 w 38"/>
                  <a:gd name="T41" fmla="*/ 24 h 37"/>
                  <a:gd name="T42" fmla="*/ 6 w 38"/>
                  <a:gd name="T43" fmla="*/ 23 h 37"/>
                  <a:gd name="T44" fmla="*/ 5 w 38"/>
                  <a:gd name="T45" fmla="*/ 25 h 37"/>
                  <a:gd name="T46" fmla="*/ 4 w 38"/>
                  <a:gd name="T47" fmla="*/ 26 h 37"/>
                  <a:gd name="T48" fmla="*/ 3 w 38"/>
                  <a:gd name="T49" fmla="*/ 29 h 37"/>
                  <a:gd name="T50" fmla="*/ 4 w 38"/>
                  <a:gd name="T51" fmla="*/ 32 h 37"/>
                  <a:gd name="T52" fmla="*/ 4 w 38"/>
                  <a:gd name="T53" fmla="*/ 36 h 37"/>
                  <a:gd name="T54" fmla="*/ 8 w 38"/>
                  <a:gd name="T55" fmla="*/ 35 h 37"/>
                  <a:gd name="T56" fmla="*/ 8 w 38"/>
                  <a:gd name="T57" fmla="*/ 35 h 37"/>
                  <a:gd name="T58" fmla="*/ 10 w 38"/>
                  <a:gd name="T59" fmla="*/ 36 h 37"/>
                  <a:gd name="T60" fmla="*/ 12 w 38"/>
                  <a:gd name="T61" fmla="*/ 36 h 37"/>
                  <a:gd name="T62" fmla="*/ 16 w 38"/>
                  <a:gd name="T63" fmla="*/ 35 h 37"/>
                  <a:gd name="T64" fmla="*/ 17 w 38"/>
                  <a:gd name="T65" fmla="*/ 37 h 37"/>
                  <a:gd name="T66" fmla="*/ 20 w 38"/>
                  <a:gd name="T67" fmla="*/ 33 h 37"/>
                  <a:gd name="T68" fmla="*/ 21 w 38"/>
                  <a:gd name="T69" fmla="*/ 32 h 37"/>
                  <a:gd name="T70" fmla="*/ 22 w 38"/>
                  <a:gd name="T71" fmla="*/ 32 h 37"/>
                  <a:gd name="T72" fmla="*/ 24 w 38"/>
                  <a:gd name="T73" fmla="*/ 32 h 37"/>
                  <a:gd name="T74" fmla="*/ 24 w 38"/>
                  <a:gd name="T75" fmla="*/ 31 h 37"/>
                  <a:gd name="T76" fmla="*/ 25 w 38"/>
                  <a:gd name="T77" fmla="*/ 30 h 37"/>
                  <a:gd name="T78" fmla="*/ 27 w 38"/>
                  <a:gd name="T79" fmla="*/ 30 h 37"/>
                  <a:gd name="T80" fmla="*/ 30 w 38"/>
                  <a:gd name="T81" fmla="*/ 28 h 37"/>
                  <a:gd name="T82" fmla="*/ 30 w 38"/>
                  <a:gd name="T83" fmla="*/ 24 h 37"/>
                  <a:gd name="T84" fmla="*/ 30 w 38"/>
                  <a:gd name="T85" fmla="*/ 23 h 37"/>
                  <a:gd name="T86" fmla="*/ 30 w 38"/>
                  <a:gd name="T87" fmla="*/ 22 h 37"/>
                  <a:gd name="T88" fmla="*/ 30 w 38"/>
                  <a:gd name="T89" fmla="*/ 20 h 37"/>
                  <a:gd name="T90" fmla="*/ 32 w 38"/>
                  <a:gd name="T91" fmla="*/ 21 h 37"/>
                  <a:gd name="T92" fmla="*/ 33 w 38"/>
                  <a:gd name="T93" fmla="*/ 21 h 37"/>
                  <a:gd name="T94" fmla="*/ 33 w 38"/>
                  <a:gd name="T95" fmla="*/ 21 h 37"/>
                  <a:gd name="T96" fmla="*/ 36 w 38"/>
                  <a:gd name="T97" fmla="*/ 17 h 37"/>
                  <a:gd name="T98" fmla="*/ 36 w 38"/>
                  <a:gd name="T99" fmla="*/ 17 h 37"/>
                  <a:gd name="T100" fmla="*/ 38 w 38"/>
                  <a:gd name="T101" fmla="*/ 14 h 37"/>
                  <a:gd name="T102" fmla="*/ 37 w 38"/>
                  <a:gd name="T103"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37">
                    <a:moveTo>
                      <a:pt x="37" y="11"/>
                    </a:moveTo>
                    <a:cubicBezTo>
                      <a:pt x="37" y="10"/>
                      <a:pt x="37" y="10"/>
                      <a:pt x="37" y="10"/>
                    </a:cubicBezTo>
                    <a:cubicBezTo>
                      <a:pt x="37" y="9"/>
                      <a:pt x="37" y="9"/>
                      <a:pt x="37" y="9"/>
                    </a:cubicBezTo>
                    <a:cubicBezTo>
                      <a:pt x="37" y="8"/>
                      <a:pt x="37" y="7"/>
                      <a:pt x="36" y="5"/>
                    </a:cubicBezTo>
                    <a:cubicBezTo>
                      <a:pt x="35" y="3"/>
                      <a:pt x="34" y="3"/>
                      <a:pt x="33" y="3"/>
                    </a:cubicBezTo>
                    <a:cubicBezTo>
                      <a:pt x="32" y="3"/>
                      <a:pt x="31" y="3"/>
                      <a:pt x="30" y="5"/>
                    </a:cubicBezTo>
                    <a:cubicBezTo>
                      <a:pt x="29" y="5"/>
                      <a:pt x="29" y="5"/>
                      <a:pt x="29" y="5"/>
                    </a:cubicBezTo>
                    <a:cubicBezTo>
                      <a:pt x="28" y="5"/>
                      <a:pt x="28" y="5"/>
                      <a:pt x="28" y="5"/>
                    </a:cubicBezTo>
                    <a:cubicBezTo>
                      <a:pt x="28" y="4"/>
                      <a:pt x="27" y="3"/>
                      <a:pt x="26" y="2"/>
                    </a:cubicBezTo>
                    <a:cubicBezTo>
                      <a:pt x="25" y="1"/>
                      <a:pt x="24" y="0"/>
                      <a:pt x="23" y="0"/>
                    </a:cubicBezTo>
                    <a:cubicBezTo>
                      <a:pt x="20" y="0"/>
                      <a:pt x="19" y="4"/>
                      <a:pt x="18" y="6"/>
                    </a:cubicBezTo>
                    <a:cubicBezTo>
                      <a:pt x="18" y="6"/>
                      <a:pt x="18" y="6"/>
                      <a:pt x="17" y="7"/>
                    </a:cubicBezTo>
                    <a:cubicBezTo>
                      <a:pt x="17" y="7"/>
                      <a:pt x="16" y="8"/>
                      <a:pt x="16" y="9"/>
                    </a:cubicBezTo>
                    <a:cubicBezTo>
                      <a:pt x="16" y="9"/>
                      <a:pt x="16" y="9"/>
                      <a:pt x="15" y="8"/>
                    </a:cubicBezTo>
                    <a:cubicBezTo>
                      <a:pt x="14" y="7"/>
                      <a:pt x="13" y="7"/>
                      <a:pt x="11" y="7"/>
                    </a:cubicBezTo>
                    <a:cubicBezTo>
                      <a:pt x="11" y="7"/>
                      <a:pt x="10" y="7"/>
                      <a:pt x="9" y="7"/>
                    </a:cubicBezTo>
                    <a:cubicBezTo>
                      <a:pt x="7" y="8"/>
                      <a:pt x="6" y="10"/>
                      <a:pt x="6" y="11"/>
                    </a:cubicBezTo>
                    <a:cubicBezTo>
                      <a:pt x="6" y="11"/>
                      <a:pt x="6" y="11"/>
                      <a:pt x="6" y="11"/>
                    </a:cubicBezTo>
                    <a:cubicBezTo>
                      <a:pt x="4" y="12"/>
                      <a:pt x="1" y="13"/>
                      <a:pt x="1" y="16"/>
                    </a:cubicBezTo>
                    <a:cubicBezTo>
                      <a:pt x="0" y="18"/>
                      <a:pt x="0" y="20"/>
                      <a:pt x="1" y="21"/>
                    </a:cubicBezTo>
                    <a:cubicBezTo>
                      <a:pt x="2" y="23"/>
                      <a:pt x="3" y="24"/>
                      <a:pt x="5" y="24"/>
                    </a:cubicBezTo>
                    <a:cubicBezTo>
                      <a:pt x="5" y="24"/>
                      <a:pt x="5" y="23"/>
                      <a:pt x="6" y="23"/>
                    </a:cubicBezTo>
                    <a:cubicBezTo>
                      <a:pt x="5" y="24"/>
                      <a:pt x="5" y="25"/>
                      <a:pt x="5" y="25"/>
                    </a:cubicBezTo>
                    <a:cubicBezTo>
                      <a:pt x="5" y="25"/>
                      <a:pt x="5" y="25"/>
                      <a:pt x="4" y="26"/>
                    </a:cubicBezTo>
                    <a:cubicBezTo>
                      <a:pt x="4" y="27"/>
                      <a:pt x="3" y="28"/>
                      <a:pt x="3" y="29"/>
                    </a:cubicBezTo>
                    <a:cubicBezTo>
                      <a:pt x="3" y="31"/>
                      <a:pt x="4" y="31"/>
                      <a:pt x="4" y="32"/>
                    </a:cubicBezTo>
                    <a:cubicBezTo>
                      <a:pt x="4" y="36"/>
                      <a:pt x="4" y="36"/>
                      <a:pt x="4" y="36"/>
                    </a:cubicBezTo>
                    <a:cubicBezTo>
                      <a:pt x="4" y="36"/>
                      <a:pt x="8" y="35"/>
                      <a:pt x="8" y="35"/>
                    </a:cubicBezTo>
                    <a:cubicBezTo>
                      <a:pt x="8" y="35"/>
                      <a:pt x="8" y="35"/>
                      <a:pt x="8" y="35"/>
                    </a:cubicBezTo>
                    <a:cubicBezTo>
                      <a:pt x="10" y="36"/>
                      <a:pt x="10" y="36"/>
                      <a:pt x="10" y="36"/>
                    </a:cubicBezTo>
                    <a:cubicBezTo>
                      <a:pt x="11" y="36"/>
                      <a:pt x="12" y="36"/>
                      <a:pt x="12" y="36"/>
                    </a:cubicBezTo>
                    <a:cubicBezTo>
                      <a:pt x="14" y="36"/>
                      <a:pt x="15" y="36"/>
                      <a:pt x="16" y="35"/>
                    </a:cubicBezTo>
                    <a:cubicBezTo>
                      <a:pt x="17" y="37"/>
                      <a:pt x="17" y="37"/>
                      <a:pt x="17" y="37"/>
                    </a:cubicBezTo>
                    <a:cubicBezTo>
                      <a:pt x="20" y="33"/>
                      <a:pt x="20" y="33"/>
                      <a:pt x="20" y="33"/>
                    </a:cubicBezTo>
                    <a:cubicBezTo>
                      <a:pt x="20" y="33"/>
                      <a:pt x="21" y="33"/>
                      <a:pt x="21" y="32"/>
                    </a:cubicBezTo>
                    <a:cubicBezTo>
                      <a:pt x="21" y="32"/>
                      <a:pt x="22" y="32"/>
                      <a:pt x="22" y="32"/>
                    </a:cubicBezTo>
                    <a:cubicBezTo>
                      <a:pt x="24" y="32"/>
                      <a:pt x="24" y="32"/>
                      <a:pt x="24" y="32"/>
                    </a:cubicBezTo>
                    <a:cubicBezTo>
                      <a:pt x="24" y="31"/>
                      <a:pt x="24" y="31"/>
                      <a:pt x="24" y="31"/>
                    </a:cubicBezTo>
                    <a:cubicBezTo>
                      <a:pt x="25" y="31"/>
                      <a:pt x="25" y="30"/>
                      <a:pt x="25" y="30"/>
                    </a:cubicBezTo>
                    <a:cubicBezTo>
                      <a:pt x="26" y="30"/>
                      <a:pt x="26" y="30"/>
                      <a:pt x="27" y="30"/>
                    </a:cubicBezTo>
                    <a:cubicBezTo>
                      <a:pt x="28" y="30"/>
                      <a:pt x="29" y="29"/>
                      <a:pt x="30" y="28"/>
                    </a:cubicBezTo>
                    <a:cubicBezTo>
                      <a:pt x="31" y="26"/>
                      <a:pt x="30" y="25"/>
                      <a:pt x="30" y="24"/>
                    </a:cubicBezTo>
                    <a:cubicBezTo>
                      <a:pt x="30" y="24"/>
                      <a:pt x="30" y="23"/>
                      <a:pt x="30" y="23"/>
                    </a:cubicBezTo>
                    <a:cubicBezTo>
                      <a:pt x="30" y="22"/>
                      <a:pt x="30" y="22"/>
                      <a:pt x="30" y="22"/>
                    </a:cubicBezTo>
                    <a:cubicBezTo>
                      <a:pt x="30" y="21"/>
                      <a:pt x="30" y="21"/>
                      <a:pt x="30" y="20"/>
                    </a:cubicBezTo>
                    <a:cubicBezTo>
                      <a:pt x="30" y="21"/>
                      <a:pt x="31" y="21"/>
                      <a:pt x="32" y="21"/>
                    </a:cubicBezTo>
                    <a:cubicBezTo>
                      <a:pt x="33" y="21"/>
                      <a:pt x="33" y="21"/>
                      <a:pt x="33" y="21"/>
                    </a:cubicBezTo>
                    <a:cubicBezTo>
                      <a:pt x="33" y="21"/>
                      <a:pt x="33" y="21"/>
                      <a:pt x="33" y="21"/>
                    </a:cubicBezTo>
                    <a:cubicBezTo>
                      <a:pt x="34" y="21"/>
                      <a:pt x="36" y="20"/>
                      <a:pt x="36" y="17"/>
                    </a:cubicBezTo>
                    <a:cubicBezTo>
                      <a:pt x="36" y="17"/>
                      <a:pt x="36" y="17"/>
                      <a:pt x="36" y="17"/>
                    </a:cubicBezTo>
                    <a:cubicBezTo>
                      <a:pt x="37" y="16"/>
                      <a:pt x="37" y="15"/>
                      <a:pt x="38" y="14"/>
                    </a:cubicBezTo>
                    <a:cubicBezTo>
                      <a:pt x="38" y="13"/>
                      <a:pt x="38" y="12"/>
                      <a:pt x="37" y="1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7" name="Freeform 44"/>
              <p:cNvSpPr/>
              <p:nvPr/>
            </p:nvSpPr>
            <p:spPr bwMode="auto">
              <a:xfrm>
                <a:off x="3386" y="2657"/>
                <a:ext cx="24" cy="24"/>
              </a:xfrm>
              <a:custGeom>
                <a:avLst/>
                <a:gdLst>
                  <a:gd name="T0" fmla="*/ 5 w 9"/>
                  <a:gd name="T1" fmla="*/ 9 h 9"/>
                  <a:gd name="T2" fmla="*/ 7 w 9"/>
                  <a:gd name="T3" fmla="*/ 8 h 9"/>
                  <a:gd name="T4" fmla="*/ 9 w 9"/>
                  <a:gd name="T5" fmla="*/ 3 h 9"/>
                  <a:gd name="T6" fmla="*/ 5 w 9"/>
                  <a:gd name="T7" fmla="*/ 0 h 9"/>
                  <a:gd name="T8" fmla="*/ 5 w 9"/>
                  <a:gd name="T9" fmla="*/ 0 h 9"/>
                  <a:gd name="T10" fmla="*/ 2 w 9"/>
                  <a:gd name="T11" fmla="*/ 1 h 9"/>
                  <a:gd name="T12" fmla="*/ 1 w 9"/>
                  <a:gd name="T13" fmla="*/ 6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5" y="9"/>
                      <a:pt x="6" y="9"/>
                      <a:pt x="7" y="8"/>
                    </a:cubicBezTo>
                    <a:cubicBezTo>
                      <a:pt x="9" y="7"/>
                      <a:pt x="9" y="4"/>
                      <a:pt x="9" y="3"/>
                    </a:cubicBezTo>
                    <a:cubicBezTo>
                      <a:pt x="8" y="1"/>
                      <a:pt x="7" y="0"/>
                      <a:pt x="5" y="0"/>
                    </a:cubicBezTo>
                    <a:cubicBezTo>
                      <a:pt x="5" y="0"/>
                      <a:pt x="5" y="0"/>
                      <a:pt x="5" y="0"/>
                    </a:cubicBezTo>
                    <a:cubicBezTo>
                      <a:pt x="4" y="0"/>
                      <a:pt x="2" y="0"/>
                      <a:pt x="2" y="1"/>
                    </a:cubicBezTo>
                    <a:cubicBezTo>
                      <a:pt x="1" y="3"/>
                      <a:pt x="0" y="4"/>
                      <a:pt x="1" y="6"/>
                    </a:cubicBezTo>
                    <a:cubicBezTo>
                      <a:pt x="1" y="8"/>
                      <a:pt x="3" y="9"/>
                      <a:pt x="5" y="9"/>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8" name="Freeform 45"/>
              <p:cNvSpPr/>
              <p:nvPr/>
            </p:nvSpPr>
            <p:spPr bwMode="auto">
              <a:xfrm>
                <a:off x="3413" y="2734"/>
                <a:ext cx="23" cy="27"/>
              </a:xfrm>
              <a:custGeom>
                <a:avLst/>
                <a:gdLst>
                  <a:gd name="T0" fmla="*/ 2 w 9"/>
                  <a:gd name="T1" fmla="*/ 10 h 10"/>
                  <a:gd name="T2" fmla="*/ 3 w 9"/>
                  <a:gd name="T3" fmla="*/ 10 h 10"/>
                  <a:gd name="T4" fmla="*/ 4 w 9"/>
                  <a:gd name="T5" fmla="*/ 10 h 10"/>
                  <a:gd name="T6" fmla="*/ 8 w 9"/>
                  <a:gd name="T7" fmla="*/ 8 h 10"/>
                  <a:gd name="T8" fmla="*/ 9 w 9"/>
                  <a:gd name="T9" fmla="*/ 4 h 10"/>
                  <a:gd name="T10" fmla="*/ 5 w 9"/>
                  <a:gd name="T11" fmla="*/ 0 h 10"/>
                  <a:gd name="T12" fmla="*/ 0 w 9"/>
                  <a:gd name="T13" fmla="*/ 3 h 10"/>
                  <a:gd name="T14" fmla="*/ 1 w 9"/>
                  <a:gd name="T15" fmla="*/ 8 h 10"/>
                  <a:gd name="T16" fmla="*/ 2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2" y="10"/>
                    </a:moveTo>
                    <a:cubicBezTo>
                      <a:pt x="3" y="10"/>
                      <a:pt x="3" y="10"/>
                      <a:pt x="3" y="10"/>
                    </a:cubicBezTo>
                    <a:cubicBezTo>
                      <a:pt x="4" y="10"/>
                      <a:pt x="4" y="10"/>
                      <a:pt x="4" y="10"/>
                    </a:cubicBezTo>
                    <a:cubicBezTo>
                      <a:pt x="5" y="10"/>
                      <a:pt x="7" y="9"/>
                      <a:pt x="8" y="8"/>
                    </a:cubicBezTo>
                    <a:cubicBezTo>
                      <a:pt x="9" y="7"/>
                      <a:pt x="9" y="6"/>
                      <a:pt x="9" y="4"/>
                    </a:cubicBezTo>
                    <a:cubicBezTo>
                      <a:pt x="9" y="2"/>
                      <a:pt x="7" y="0"/>
                      <a:pt x="5" y="0"/>
                    </a:cubicBezTo>
                    <a:cubicBezTo>
                      <a:pt x="3" y="0"/>
                      <a:pt x="1" y="2"/>
                      <a:pt x="0" y="3"/>
                    </a:cubicBezTo>
                    <a:cubicBezTo>
                      <a:pt x="0" y="5"/>
                      <a:pt x="0" y="7"/>
                      <a:pt x="1" y="8"/>
                    </a:cubicBezTo>
                    <a:lnTo>
                      <a:pt x="2" y="10"/>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9" name="Freeform 46"/>
              <p:cNvSpPr/>
              <p:nvPr/>
            </p:nvSpPr>
            <p:spPr bwMode="auto">
              <a:xfrm>
                <a:off x="3325" y="3111"/>
                <a:ext cx="101" cy="61"/>
              </a:xfrm>
              <a:custGeom>
                <a:avLst/>
                <a:gdLst>
                  <a:gd name="T0" fmla="*/ 18 w 38"/>
                  <a:gd name="T1" fmla="*/ 1 h 23"/>
                  <a:gd name="T2" fmla="*/ 17 w 38"/>
                  <a:gd name="T3" fmla="*/ 0 h 23"/>
                  <a:gd name="T4" fmla="*/ 1 w 38"/>
                  <a:gd name="T5" fmla="*/ 9 h 23"/>
                  <a:gd name="T6" fmla="*/ 2 w 38"/>
                  <a:gd name="T7" fmla="*/ 16 h 23"/>
                  <a:gd name="T8" fmla="*/ 13 w 38"/>
                  <a:gd name="T9" fmla="*/ 19 h 23"/>
                  <a:gd name="T10" fmla="*/ 17 w 38"/>
                  <a:gd name="T11" fmla="*/ 20 h 23"/>
                  <a:gd name="T12" fmla="*/ 18 w 38"/>
                  <a:gd name="T13" fmla="*/ 21 h 23"/>
                  <a:gd name="T14" fmla="*/ 31 w 38"/>
                  <a:gd name="T15" fmla="*/ 23 h 23"/>
                  <a:gd name="T16" fmla="*/ 36 w 38"/>
                  <a:gd name="T17" fmla="*/ 22 h 23"/>
                  <a:gd name="T18" fmla="*/ 38 w 38"/>
                  <a:gd name="T19" fmla="*/ 22 h 23"/>
                  <a:gd name="T20" fmla="*/ 38 w 38"/>
                  <a:gd name="T21" fmla="*/ 19 h 23"/>
                  <a:gd name="T22" fmla="*/ 18 w 38"/>
                  <a:gd name="T2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3">
                    <a:moveTo>
                      <a:pt x="18" y="1"/>
                    </a:moveTo>
                    <a:cubicBezTo>
                      <a:pt x="18" y="1"/>
                      <a:pt x="18" y="0"/>
                      <a:pt x="17" y="0"/>
                    </a:cubicBezTo>
                    <a:cubicBezTo>
                      <a:pt x="13" y="0"/>
                      <a:pt x="3" y="4"/>
                      <a:pt x="1" y="9"/>
                    </a:cubicBezTo>
                    <a:cubicBezTo>
                      <a:pt x="0" y="11"/>
                      <a:pt x="0" y="14"/>
                      <a:pt x="2" y="16"/>
                    </a:cubicBezTo>
                    <a:cubicBezTo>
                      <a:pt x="4" y="18"/>
                      <a:pt x="8" y="18"/>
                      <a:pt x="13" y="19"/>
                    </a:cubicBezTo>
                    <a:cubicBezTo>
                      <a:pt x="15" y="20"/>
                      <a:pt x="16" y="20"/>
                      <a:pt x="17" y="20"/>
                    </a:cubicBezTo>
                    <a:cubicBezTo>
                      <a:pt x="18" y="21"/>
                      <a:pt x="18" y="21"/>
                      <a:pt x="18" y="21"/>
                    </a:cubicBezTo>
                    <a:cubicBezTo>
                      <a:pt x="22" y="22"/>
                      <a:pt x="26" y="23"/>
                      <a:pt x="31" y="23"/>
                    </a:cubicBezTo>
                    <a:cubicBezTo>
                      <a:pt x="33" y="23"/>
                      <a:pt x="34" y="23"/>
                      <a:pt x="36" y="22"/>
                    </a:cubicBezTo>
                    <a:cubicBezTo>
                      <a:pt x="38" y="22"/>
                      <a:pt x="38" y="22"/>
                      <a:pt x="38" y="22"/>
                    </a:cubicBezTo>
                    <a:cubicBezTo>
                      <a:pt x="38" y="19"/>
                      <a:pt x="38" y="19"/>
                      <a:pt x="38" y="19"/>
                    </a:cubicBezTo>
                    <a:cubicBezTo>
                      <a:pt x="37" y="10"/>
                      <a:pt x="26" y="2"/>
                      <a:pt x="18" y="1"/>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0" name="Freeform 47"/>
              <p:cNvSpPr/>
              <p:nvPr/>
            </p:nvSpPr>
            <p:spPr bwMode="auto">
              <a:xfrm>
                <a:off x="3115" y="2126"/>
                <a:ext cx="109" cy="106"/>
              </a:xfrm>
              <a:custGeom>
                <a:avLst/>
                <a:gdLst>
                  <a:gd name="T0" fmla="*/ 33 w 41"/>
                  <a:gd name="T1" fmla="*/ 0 h 40"/>
                  <a:gd name="T2" fmla="*/ 24 w 41"/>
                  <a:gd name="T3" fmla="*/ 3 h 40"/>
                  <a:gd name="T4" fmla="*/ 19 w 41"/>
                  <a:gd name="T5" fmla="*/ 5 h 40"/>
                  <a:gd name="T6" fmla="*/ 18 w 41"/>
                  <a:gd name="T7" fmla="*/ 5 h 40"/>
                  <a:gd name="T8" fmla="*/ 17 w 41"/>
                  <a:gd name="T9" fmla="*/ 5 h 40"/>
                  <a:gd name="T10" fmla="*/ 15 w 41"/>
                  <a:gd name="T11" fmla="*/ 5 h 40"/>
                  <a:gd name="T12" fmla="*/ 10 w 41"/>
                  <a:gd name="T13" fmla="*/ 7 h 40"/>
                  <a:gd name="T14" fmla="*/ 4 w 41"/>
                  <a:gd name="T15" fmla="*/ 15 h 40"/>
                  <a:gd name="T16" fmla="*/ 4 w 41"/>
                  <a:gd name="T17" fmla="*/ 17 h 40"/>
                  <a:gd name="T18" fmla="*/ 2 w 41"/>
                  <a:gd name="T19" fmla="*/ 29 h 40"/>
                  <a:gd name="T20" fmla="*/ 3 w 41"/>
                  <a:gd name="T21" fmla="*/ 31 h 40"/>
                  <a:gd name="T22" fmla="*/ 10 w 41"/>
                  <a:gd name="T23" fmla="*/ 40 h 40"/>
                  <a:gd name="T24" fmla="*/ 10 w 41"/>
                  <a:gd name="T25" fmla="*/ 40 h 40"/>
                  <a:gd name="T26" fmla="*/ 14 w 41"/>
                  <a:gd name="T27" fmla="*/ 37 h 40"/>
                  <a:gd name="T28" fmla="*/ 15 w 41"/>
                  <a:gd name="T29" fmla="*/ 37 h 40"/>
                  <a:gd name="T30" fmla="*/ 19 w 41"/>
                  <a:gd name="T31" fmla="*/ 35 h 40"/>
                  <a:gd name="T32" fmla="*/ 29 w 41"/>
                  <a:gd name="T33" fmla="*/ 28 h 40"/>
                  <a:gd name="T34" fmla="*/ 31 w 41"/>
                  <a:gd name="T35" fmla="*/ 25 h 40"/>
                  <a:gd name="T36" fmla="*/ 35 w 41"/>
                  <a:gd name="T37" fmla="*/ 19 h 40"/>
                  <a:gd name="T38" fmla="*/ 40 w 41"/>
                  <a:gd name="T39" fmla="*/ 6 h 40"/>
                  <a:gd name="T40" fmla="*/ 33 w 41"/>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0">
                    <a:moveTo>
                      <a:pt x="33" y="0"/>
                    </a:moveTo>
                    <a:cubicBezTo>
                      <a:pt x="30" y="0"/>
                      <a:pt x="27" y="1"/>
                      <a:pt x="24" y="3"/>
                    </a:cubicBezTo>
                    <a:cubicBezTo>
                      <a:pt x="22" y="4"/>
                      <a:pt x="20" y="5"/>
                      <a:pt x="19" y="5"/>
                    </a:cubicBezTo>
                    <a:cubicBezTo>
                      <a:pt x="19" y="5"/>
                      <a:pt x="19" y="5"/>
                      <a:pt x="18" y="5"/>
                    </a:cubicBezTo>
                    <a:cubicBezTo>
                      <a:pt x="18" y="5"/>
                      <a:pt x="17" y="5"/>
                      <a:pt x="17" y="5"/>
                    </a:cubicBezTo>
                    <a:cubicBezTo>
                      <a:pt x="16" y="5"/>
                      <a:pt x="15" y="5"/>
                      <a:pt x="15" y="5"/>
                    </a:cubicBezTo>
                    <a:cubicBezTo>
                      <a:pt x="13" y="5"/>
                      <a:pt x="11" y="5"/>
                      <a:pt x="10" y="7"/>
                    </a:cubicBezTo>
                    <a:cubicBezTo>
                      <a:pt x="7" y="9"/>
                      <a:pt x="5" y="12"/>
                      <a:pt x="4" y="15"/>
                    </a:cubicBezTo>
                    <a:cubicBezTo>
                      <a:pt x="4" y="16"/>
                      <a:pt x="4" y="17"/>
                      <a:pt x="4" y="17"/>
                    </a:cubicBezTo>
                    <a:cubicBezTo>
                      <a:pt x="2" y="21"/>
                      <a:pt x="0" y="25"/>
                      <a:pt x="2" y="29"/>
                    </a:cubicBezTo>
                    <a:cubicBezTo>
                      <a:pt x="2" y="30"/>
                      <a:pt x="2" y="30"/>
                      <a:pt x="3" y="31"/>
                    </a:cubicBezTo>
                    <a:cubicBezTo>
                      <a:pt x="3" y="34"/>
                      <a:pt x="5" y="40"/>
                      <a:pt x="10" y="40"/>
                    </a:cubicBezTo>
                    <a:cubicBezTo>
                      <a:pt x="10" y="40"/>
                      <a:pt x="10" y="40"/>
                      <a:pt x="10" y="40"/>
                    </a:cubicBezTo>
                    <a:cubicBezTo>
                      <a:pt x="12" y="39"/>
                      <a:pt x="14" y="38"/>
                      <a:pt x="14" y="37"/>
                    </a:cubicBezTo>
                    <a:cubicBezTo>
                      <a:pt x="14" y="37"/>
                      <a:pt x="14" y="37"/>
                      <a:pt x="15" y="37"/>
                    </a:cubicBezTo>
                    <a:cubicBezTo>
                      <a:pt x="16" y="36"/>
                      <a:pt x="17" y="36"/>
                      <a:pt x="19" y="35"/>
                    </a:cubicBezTo>
                    <a:cubicBezTo>
                      <a:pt x="23" y="34"/>
                      <a:pt x="26" y="32"/>
                      <a:pt x="29" y="28"/>
                    </a:cubicBezTo>
                    <a:cubicBezTo>
                      <a:pt x="29" y="27"/>
                      <a:pt x="30" y="26"/>
                      <a:pt x="31" y="25"/>
                    </a:cubicBezTo>
                    <a:cubicBezTo>
                      <a:pt x="32" y="23"/>
                      <a:pt x="34" y="21"/>
                      <a:pt x="35" y="19"/>
                    </a:cubicBezTo>
                    <a:cubicBezTo>
                      <a:pt x="37" y="16"/>
                      <a:pt x="41" y="12"/>
                      <a:pt x="40" y="6"/>
                    </a:cubicBezTo>
                    <a:cubicBezTo>
                      <a:pt x="39" y="0"/>
                      <a:pt x="35" y="0"/>
                      <a:pt x="33"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1" name="Freeform 48"/>
              <p:cNvSpPr/>
              <p:nvPr/>
            </p:nvSpPr>
            <p:spPr bwMode="auto">
              <a:xfrm>
                <a:off x="3290" y="2163"/>
                <a:ext cx="69" cy="98"/>
              </a:xfrm>
              <a:custGeom>
                <a:avLst/>
                <a:gdLst>
                  <a:gd name="T0" fmla="*/ 15 w 26"/>
                  <a:gd name="T1" fmla="*/ 37 h 37"/>
                  <a:gd name="T2" fmla="*/ 18 w 26"/>
                  <a:gd name="T3" fmla="*/ 36 h 37"/>
                  <a:gd name="T4" fmla="*/ 21 w 26"/>
                  <a:gd name="T5" fmla="*/ 29 h 37"/>
                  <a:gd name="T6" fmla="*/ 21 w 26"/>
                  <a:gd name="T7" fmla="*/ 28 h 37"/>
                  <a:gd name="T8" fmla="*/ 24 w 26"/>
                  <a:gd name="T9" fmla="*/ 20 h 37"/>
                  <a:gd name="T10" fmla="*/ 19 w 26"/>
                  <a:gd name="T11" fmla="*/ 2 h 37"/>
                  <a:gd name="T12" fmla="*/ 14 w 26"/>
                  <a:gd name="T13" fmla="*/ 0 h 37"/>
                  <a:gd name="T14" fmla="*/ 3 w 26"/>
                  <a:gd name="T15" fmla="*/ 9 h 37"/>
                  <a:gd name="T16" fmla="*/ 2 w 26"/>
                  <a:gd name="T17" fmla="*/ 27 h 37"/>
                  <a:gd name="T18" fmla="*/ 15 w 26"/>
                  <a:gd name="T19" fmla="*/ 37 h 37"/>
                  <a:gd name="T20" fmla="*/ 15 w 2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15" y="37"/>
                    </a:moveTo>
                    <a:cubicBezTo>
                      <a:pt x="16" y="37"/>
                      <a:pt x="17" y="36"/>
                      <a:pt x="18" y="36"/>
                    </a:cubicBezTo>
                    <a:cubicBezTo>
                      <a:pt x="21" y="35"/>
                      <a:pt x="21" y="31"/>
                      <a:pt x="21" y="29"/>
                    </a:cubicBezTo>
                    <a:cubicBezTo>
                      <a:pt x="21" y="29"/>
                      <a:pt x="21" y="28"/>
                      <a:pt x="21" y="28"/>
                    </a:cubicBezTo>
                    <a:cubicBezTo>
                      <a:pt x="22" y="25"/>
                      <a:pt x="23" y="23"/>
                      <a:pt x="24" y="20"/>
                    </a:cubicBezTo>
                    <a:cubicBezTo>
                      <a:pt x="26" y="14"/>
                      <a:pt x="25" y="6"/>
                      <a:pt x="19" y="2"/>
                    </a:cubicBezTo>
                    <a:cubicBezTo>
                      <a:pt x="17" y="1"/>
                      <a:pt x="16" y="0"/>
                      <a:pt x="14" y="0"/>
                    </a:cubicBezTo>
                    <a:cubicBezTo>
                      <a:pt x="10" y="0"/>
                      <a:pt x="6" y="4"/>
                      <a:pt x="3" y="9"/>
                    </a:cubicBezTo>
                    <a:cubicBezTo>
                      <a:pt x="0" y="15"/>
                      <a:pt x="0" y="21"/>
                      <a:pt x="2" y="27"/>
                    </a:cubicBezTo>
                    <a:cubicBezTo>
                      <a:pt x="4" y="30"/>
                      <a:pt x="9" y="37"/>
                      <a:pt x="15" y="37"/>
                    </a:cubicBezTo>
                    <a:cubicBezTo>
                      <a:pt x="15" y="37"/>
                      <a:pt x="15" y="37"/>
                      <a:pt x="15" y="3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2" name="Freeform 49"/>
              <p:cNvSpPr/>
              <p:nvPr/>
            </p:nvSpPr>
            <p:spPr bwMode="auto">
              <a:xfrm>
                <a:off x="3322" y="2426"/>
                <a:ext cx="37" cy="48"/>
              </a:xfrm>
              <a:custGeom>
                <a:avLst/>
                <a:gdLst>
                  <a:gd name="T0" fmla="*/ 13 w 14"/>
                  <a:gd name="T1" fmla="*/ 2 h 18"/>
                  <a:gd name="T2" fmla="*/ 9 w 14"/>
                  <a:gd name="T3" fmla="*/ 0 h 18"/>
                  <a:gd name="T4" fmla="*/ 7 w 14"/>
                  <a:gd name="T5" fmla="*/ 1 h 18"/>
                  <a:gd name="T6" fmla="*/ 3 w 14"/>
                  <a:gd name="T7" fmla="*/ 8 h 18"/>
                  <a:gd name="T8" fmla="*/ 3 w 14"/>
                  <a:gd name="T9" fmla="*/ 8 h 18"/>
                  <a:gd name="T10" fmla="*/ 3 w 14"/>
                  <a:gd name="T11" fmla="*/ 9 h 18"/>
                  <a:gd name="T12" fmla="*/ 0 w 14"/>
                  <a:gd name="T13" fmla="*/ 13 h 18"/>
                  <a:gd name="T14" fmla="*/ 1 w 14"/>
                  <a:gd name="T15" fmla="*/ 16 h 18"/>
                  <a:gd name="T16" fmla="*/ 4 w 14"/>
                  <a:gd name="T17" fmla="*/ 18 h 18"/>
                  <a:gd name="T18" fmla="*/ 5 w 14"/>
                  <a:gd name="T19" fmla="*/ 18 h 18"/>
                  <a:gd name="T20" fmla="*/ 9 w 14"/>
                  <a:gd name="T21" fmla="*/ 14 h 18"/>
                  <a:gd name="T22" fmla="*/ 10 w 14"/>
                  <a:gd name="T23" fmla="*/ 13 h 18"/>
                  <a:gd name="T24" fmla="*/ 12 w 14"/>
                  <a:gd name="T25" fmla="*/ 10 h 18"/>
                  <a:gd name="T26" fmla="*/ 13 w 14"/>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13" y="2"/>
                    </a:moveTo>
                    <a:cubicBezTo>
                      <a:pt x="12" y="1"/>
                      <a:pt x="11" y="0"/>
                      <a:pt x="9" y="0"/>
                    </a:cubicBezTo>
                    <a:cubicBezTo>
                      <a:pt x="8" y="0"/>
                      <a:pt x="8" y="0"/>
                      <a:pt x="7" y="1"/>
                    </a:cubicBezTo>
                    <a:cubicBezTo>
                      <a:pt x="4" y="2"/>
                      <a:pt x="4" y="5"/>
                      <a:pt x="3" y="8"/>
                    </a:cubicBezTo>
                    <a:cubicBezTo>
                      <a:pt x="3" y="8"/>
                      <a:pt x="3" y="8"/>
                      <a:pt x="3" y="8"/>
                    </a:cubicBezTo>
                    <a:cubicBezTo>
                      <a:pt x="3" y="8"/>
                      <a:pt x="3" y="9"/>
                      <a:pt x="3" y="9"/>
                    </a:cubicBezTo>
                    <a:cubicBezTo>
                      <a:pt x="2" y="9"/>
                      <a:pt x="0" y="11"/>
                      <a:pt x="0" y="13"/>
                    </a:cubicBezTo>
                    <a:cubicBezTo>
                      <a:pt x="0" y="14"/>
                      <a:pt x="0" y="15"/>
                      <a:pt x="1" y="16"/>
                    </a:cubicBezTo>
                    <a:cubicBezTo>
                      <a:pt x="2" y="17"/>
                      <a:pt x="3" y="18"/>
                      <a:pt x="4" y="18"/>
                    </a:cubicBezTo>
                    <a:cubicBezTo>
                      <a:pt x="5" y="18"/>
                      <a:pt x="5" y="18"/>
                      <a:pt x="5" y="18"/>
                    </a:cubicBezTo>
                    <a:cubicBezTo>
                      <a:pt x="8" y="17"/>
                      <a:pt x="8" y="15"/>
                      <a:pt x="9" y="14"/>
                    </a:cubicBezTo>
                    <a:cubicBezTo>
                      <a:pt x="9" y="13"/>
                      <a:pt x="9" y="13"/>
                      <a:pt x="10" y="13"/>
                    </a:cubicBezTo>
                    <a:cubicBezTo>
                      <a:pt x="11" y="12"/>
                      <a:pt x="12" y="11"/>
                      <a:pt x="12" y="10"/>
                    </a:cubicBezTo>
                    <a:cubicBezTo>
                      <a:pt x="13" y="8"/>
                      <a:pt x="14" y="5"/>
                      <a:pt x="13"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3" name="Freeform 50"/>
              <p:cNvSpPr/>
              <p:nvPr/>
            </p:nvSpPr>
            <p:spPr bwMode="auto">
              <a:xfrm>
                <a:off x="608" y="2904"/>
                <a:ext cx="16" cy="32"/>
              </a:xfrm>
              <a:custGeom>
                <a:avLst/>
                <a:gdLst>
                  <a:gd name="T0" fmla="*/ 4 w 6"/>
                  <a:gd name="T1" fmla="*/ 5 h 12"/>
                  <a:gd name="T2" fmla="*/ 3 w 6"/>
                  <a:gd name="T3" fmla="*/ 2 h 12"/>
                  <a:gd name="T4" fmla="*/ 1 w 6"/>
                  <a:gd name="T5" fmla="*/ 5 h 12"/>
                  <a:gd name="T6" fmla="*/ 2 w 6"/>
                  <a:gd name="T7" fmla="*/ 7 h 12"/>
                  <a:gd name="T8" fmla="*/ 5 w 6"/>
                  <a:gd name="T9" fmla="*/ 11 h 12"/>
                  <a:gd name="T10" fmla="*/ 5 w 6"/>
                  <a:gd name="T11" fmla="*/ 6 h 12"/>
                  <a:gd name="T12" fmla="*/ 4 w 6"/>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4" y="5"/>
                    </a:moveTo>
                    <a:cubicBezTo>
                      <a:pt x="4" y="4"/>
                      <a:pt x="4" y="2"/>
                      <a:pt x="3" y="2"/>
                    </a:cubicBezTo>
                    <a:cubicBezTo>
                      <a:pt x="0" y="0"/>
                      <a:pt x="0" y="3"/>
                      <a:pt x="1" y="5"/>
                    </a:cubicBezTo>
                    <a:cubicBezTo>
                      <a:pt x="1" y="6"/>
                      <a:pt x="2" y="6"/>
                      <a:pt x="2" y="7"/>
                    </a:cubicBezTo>
                    <a:cubicBezTo>
                      <a:pt x="3" y="8"/>
                      <a:pt x="3" y="12"/>
                      <a:pt x="5" y="11"/>
                    </a:cubicBezTo>
                    <a:cubicBezTo>
                      <a:pt x="6" y="10"/>
                      <a:pt x="5" y="8"/>
                      <a:pt x="5" y="6"/>
                    </a:cubicBezTo>
                    <a:cubicBezTo>
                      <a:pt x="4" y="6"/>
                      <a:pt x="4" y="5"/>
                      <a:pt x="4" y="5"/>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4" name="Freeform 51"/>
              <p:cNvSpPr/>
              <p:nvPr/>
            </p:nvSpPr>
            <p:spPr bwMode="auto">
              <a:xfrm>
                <a:off x="1051" y="2096"/>
                <a:ext cx="787" cy="1278"/>
              </a:xfrm>
              <a:custGeom>
                <a:avLst/>
                <a:gdLst>
                  <a:gd name="T0" fmla="*/ 267 w 296"/>
                  <a:gd name="T1" fmla="*/ 110 h 481"/>
                  <a:gd name="T2" fmla="*/ 272 w 296"/>
                  <a:gd name="T3" fmla="*/ 108 h 481"/>
                  <a:gd name="T4" fmla="*/ 278 w 296"/>
                  <a:gd name="T5" fmla="*/ 106 h 481"/>
                  <a:gd name="T6" fmla="*/ 285 w 296"/>
                  <a:gd name="T7" fmla="*/ 104 h 481"/>
                  <a:gd name="T8" fmla="*/ 287 w 296"/>
                  <a:gd name="T9" fmla="*/ 103 h 481"/>
                  <a:gd name="T10" fmla="*/ 296 w 296"/>
                  <a:gd name="T11" fmla="*/ 76 h 481"/>
                  <a:gd name="T12" fmla="*/ 293 w 296"/>
                  <a:gd name="T13" fmla="*/ 75 h 481"/>
                  <a:gd name="T14" fmla="*/ 120 w 296"/>
                  <a:gd name="T15" fmla="*/ 1 h 481"/>
                  <a:gd name="T16" fmla="*/ 117 w 296"/>
                  <a:gd name="T17" fmla="*/ 0 h 481"/>
                  <a:gd name="T18" fmla="*/ 116 w 296"/>
                  <a:gd name="T19" fmla="*/ 3 h 481"/>
                  <a:gd name="T20" fmla="*/ 99 w 296"/>
                  <a:gd name="T21" fmla="*/ 37 h 481"/>
                  <a:gd name="T22" fmla="*/ 97 w 296"/>
                  <a:gd name="T23" fmla="*/ 40 h 481"/>
                  <a:gd name="T24" fmla="*/ 83 w 296"/>
                  <a:gd name="T25" fmla="*/ 69 h 481"/>
                  <a:gd name="T26" fmla="*/ 62 w 296"/>
                  <a:gd name="T27" fmla="*/ 110 h 481"/>
                  <a:gd name="T28" fmla="*/ 24 w 296"/>
                  <a:gd name="T29" fmla="*/ 184 h 481"/>
                  <a:gd name="T30" fmla="*/ 20 w 296"/>
                  <a:gd name="T31" fmla="*/ 191 h 481"/>
                  <a:gd name="T32" fmla="*/ 5 w 296"/>
                  <a:gd name="T33" fmla="*/ 235 h 481"/>
                  <a:gd name="T34" fmla="*/ 10 w 296"/>
                  <a:gd name="T35" fmla="*/ 239 h 481"/>
                  <a:gd name="T36" fmla="*/ 14 w 296"/>
                  <a:gd name="T37" fmla="*/ 241 h 481"/>
                  <a:gd name="T38" fmla="*/ 22 w 296"/>
                  <a:gd name="T39" fmla="*/ 263 h 481"/>
                  <a:gd name="T40" fmla="*/ 23 w 296"/>
                  <a:gd name="T41" fmla="*/ 266 h 481"/>
                  <a:gd name="T42" fmla="*/ 23 w 296"/>
                  <a:gd name="T43" fmla="*/ 272 h 481"/>
                  <a:gd name="T44" fmla="*/ 23 w 296"/>
                  <a:gd name="T45" fmla="*/ 280 h 481"/>
                  <a:gd name="T46" fmla="*/ 25 w 296"/>
                  <a:gd name="T47" fmla="*/ 284 h 481"/>
                  <a:gd name="T48" fmla="*/ 29 w 296"/>
                  <a:gd name="T49" fmla="*/ 287 h 481"/>
                  <a:gd name="T50" fmla="*/ 29 w 296"/>
                  <a:gd name="T51" fmla="*/ 285 h 481"/>
                  <a:gd name="T52" fmla="*/ 33 w 296"/>
                  <a:gd name="T53" fmla="*/ 287 h 481"/>
                  <a:gd name="T54" fmla="*/ 38 w 296"/>
                  <a:gd name="T55" fmla="*/ 310 h 481"/>
                  <a:gd name="T56" fmla="*/ 38 w 296"/>
                  <a:gd name="T57" fmla="*/ 312 h 481"/>
                  <a:gd name="T58" fmla="*/ 42 w 296"/>
                  <a:gd name="T59" fmla="*/ 325 h 481"/>
                  <a:gd name="T60" fmla="*/ 47 w 296"/>
                  <a:gd name="T61" fmla="*/ 333 h 481"/>
                  <a:gd name="T62" fmla="*/ 53 w 296"/>
                  <a:gd name="T63" fmla="*/ 353 h 481"/>
                  <a:gd name="T64" fmla="*/ 54 w 296"/>
                  <a:gd name="T65" fmla="*/ 358 h 481"/>
                  <a:gd name="T66" fmla="*/ 60 w 296"/>
                  <a:gd name="T67" fmla="*/ 372 h 481"/>
                  <a:gd name="T68" fmla="*/ 65 w 296"/>
                  <a:gd name="T69" fmla="*/ 380 h 481"/>
                  <a:gd name="T70" fmla="*/ 62 w 296"/>
                  <a:gd name="T71" fmla="*/ 405 h 481"/>
                  <a:gd name="T72" fmla="*/ 61 w 296"/>
                  <a:gd name="T73" fmla="*/ 411 h 481"/>
                  <a:gd name="T74" fmla="*/ 57 w 296"/>
                  <a:gd name="T75" fmla="*/ 437 h 481"/>
                  <a:gd name="T76" fmla="*/ 60 w 296"/>
                  <a:gd name="T77" fmla="*/ 444 h 481"/>
                  <a:gd name="T78" fmla="*/ 60 w 296"/>
                  <a:gd name="T79" fmla="*/ 445 h 481"/>
                  <a:gd name="T80" fmla="*/ 61 w 296"/>
                  <a:gd name="T81" fmla="*/ 446 h 481"/>
                  <a:gd name="T82" fmla="*/ 62 w 296"/>
                  <a:gd name="T83" fmla="*/ 447 h 481"/>
                  <a:gd name="T84" fmla="*/ 156 w 296"/>
                  <a:gd name="T85" fmla="*/ 480 h 481"/>
                  <a:gd name="T86" fmla="*/ 159 w 296"/>
                  <a:gd name="T87" fmla="*/ 481 h 481"/>
                  <a:gd name="T88" fmla="*/ 286 w 296"/>
                  <a:gd name="T89" fmla="*/ 106 h 481"/>
                  <a:gd name="T90" fmla="*/ 280 w 296"/>
                  <a:gd name="T91" fmla="*/ 109 h 481"/>
                  <a:gd name="T92" fmla="*/ 276 w 296"/>
                  <a:gd name="T93" fmla="*/ 110 h 481"/>
                  <a:gd name="T94" fmla="*/ 272 w 296"/>
                  <a:gd name="T95" fmla="*/ 113 h 481"/>
                  <a:gd name="T96" fmla="*/ 263 w 296"/>
                  <a:gd name="T97" fmla="*/ 119 h 481"/>
                  <a:gd name="T98" fmla="*/ 261 w 296"/>
                  <a:gd name="T99" fmla="*/ 116 h 481"/>
                  <a:gd name="T100" fmla="*/ 267 w 296"/>
                  <a:gd name="T101" fmla="*/ 11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 h="481">
                    <a:moveTo>
                      <a:pt x="267" y="110"/>
                    </a:moveTo>
                    <a:cubicBezTo>
                      <a:pt x="269" y="109"/>
                      <a:pt x="270" y="109"/>
                      <a:pt x="272" y="108"/>
                    </a:cubicBezTo>
                    <a:cubicBezTo>
                      <a:pt x="274" y="107"/>
                      <a:pt x="276" y="106"/>
                      <a:pt x="278" y="106"/>
                    </a:cubicBezTo>
                    <a:cubicBezTo>
                      <a:pt x="281" y="105"/>
                      <a:pt x="283" y="105"/>
                      <a:pt x="285" y="104"/>
                    </a:cubicBezTo>
                    <a:cubicBezTo>
                      <a:pt x="287" y="103"/>
                      <a:pt x="287" y="103"/>
                      <a:pt x="287" y="103"/>
                    </a:cubicBezTo>
                    <a:cubicBezTo>
                      <a:pt x="296" y="76"/>
                      <a:pt x="296" y="76"/>
                      <a:pt x="296" y="76"/>
                    </a:cubicBezTo>
                    <a:cubicBezTo>
                      <a:pt x="293" y="75"/>
                      <a:pt x="293" y="75"/>
                      <a:pt x="293" y="75"/>
                    </a:cubicBezTo>
                    <a:cubicBezTo>
                      <a:pt x="234" y="55"/>
                      <a:pt x="176" y="31"/>
                      <a:pt x="120" y="1"/>
                    </a:cubicBezTo>
                    <a:cubicBezTo>
                      <a:pt x="117" y="0"/>
                      <a:pt x="117" y="0"/>
                      <a:pt x="117" y="0"/>
                    </a:cubicBezTo>
                    <a:cubicBezTo>
                      <a:pt x="116" y="3"/>
                      <a:pt x="116" y="3"/>
                      <a:pt x="116" y="3"/>
                    </a:cubicBezTo>
                    <a:cubicBezTo>
                      <a:pt x="110" y="14"/>
                      <a:pt x="104" y="26"/>
                      <a:pt x="99" y="37"/>
                    </a:cubicBezTo>
                    <a:cubicBezTo>
                      <a:pt x="97" y="40"/>
                      <a:pt x="97" y="40"/>
                      <a:pt x="97" y="40"/>
                    </a:cubicBezTo>
                    <a:cubicBezTo>
                      <a:pt x="92" y="50"/>
                      <a:pt x="88" y="59"/>
                      <a:pt x="83" y="69"/>
                    </a:cubicBezTo>
                    <a:cubicBezTo>
                      <a:pt x="76" y="83"/>
                      <a:pt x="69" y="97"/>
                      <a:pt x="62" y="110"/>
                    </a:cubicBezTo>
                    <a:cubicBezTo>
                      <a:pt x="50" y="135"/>
                      <a:pt x="38" y="160"/>
                      <a:pt x="24" y="184"/>
                    </a:cubicBezTo>
                    <a:cubicBezTo>
                      <a:pt x="23" y="186"/>
                      <a:pt x="22" y="188"/>
                      <a:pt x="20" y="191"/>
                    </a:cubicBezTo>
                    <a:cubicBezTo>
                      <a:pt x="10" y="207"/>
                      <a:pt x="0" y="226"/>
                      <a:pt x="5" y="235"/>
                    </a:cubicBezTo>
                    <a:cubicBezTo>
                      <a:pt x="6" y="238"/>
                      <a:pt x="8" y="238"/>
                      <a:pt x="10" y="239"/>
                    </a:cubicBezTo>
                    <a:cubicBezTo>
                      <a:pt x="11" y="240"/>
                      <a:pt x="12" y="240"/>
                      <a:pt x="14" y="241"/>
                    </a:cubicBezTo>
                    <a:cubicBezTo>
                      <a:pt x="20" y="246"/>
                      <a:pt x="21" y="255"/>
                      <a:pt x="22" y="263"/>
                    </a:cubicBezTo>
                    <a:cubicBezTo>
                      <a:pt x="23" y="266"/>
                      <a:pt x="23" y="266"/>
                      <a:pt x="23" y="266"/>
                    </a:cubicBezTo>
                    <a:cubicBezTo>
                      <a:pt x="23" y="268"/>
                      <a:pt x="23" y="270"/>
                      <a:pt x="23" y="272"/>
                    </a:cubicBezTo>
                    <a:cubicBezTo>
                      <a:pt x="23" y="275"/>
                      <a:pt x="23" y="277"/>
                      <a:pt x="23" y="280"/>
                    </a:cubicBezTo>
                    <a:cubicBezTo>
                      <a:pt x="24" y="283"/>
                      <a:pt x="25" y="284"/>
                      <a:pt x="25" y="284"/>
                    </a:cubicBezTo>
                    <a:cubicBezTo>
                      <a:pt x="29" y="287"/>
                      <a:pt x="29" y="287"/>
                      <a:pt x="29" y="287"/>
                    </a:cubicBezTo>
                    <a:cubicBezTo>
                      <a:pt x="29" y="285"/>
                      <a:pt x="29" y="285"/>
                      <a:pt x="29" y="285"/>
                    </a:cubicBezTo>
                    <a:cubicBezTo>
                      <a:pt x="30" y="286"/>
                      <a:pt x="31" y="286"/>
                      <a:pt x="33" y="287"/>
                    </a:cubicBezTo>
                    <a:cubicBezTo>
                      <a:pt x="39" y="291"/>
                      <a:pt x="38" y="302"/>
                      <a:pt x="38" y="310"/>
                    </a:cubicBezTo>
                    <a:cubicBezTo>
                      <a:pt x="38" y="312"/>
                      <a:pt x="38" y="312"/>
                      <a:pt x="38" y="312"/>
                    </a:cubicBezTo>
                    <a:cubicBezTo>
                      <a:pt x="37" y="320"/>
                      <a:pt x="39" y="322"/>
                      <a:pt x="42" y="325"/>
                    </a:cubicBezTo>
                    <a:cubicBezTo>
                      <a:pt x="44" y="327"/>
                      <a:pt x="45" y="329"/>
                      <a:pt x="47" y="333"/>
                    </a:cubicBezTo>
                    <a:cubicBezTo>
                      <a:pt x="50" y="338"/>
                      <a:pt x="52" y="346"/>
                      <a:pt x="53" y="353"/>
                    </a:cubicBezTo>
                    <a:cubicBezTo>
                      <a:pt x="53" y="355"/>
                      <a:pt x="54" y="356"/>
                      <a:pt x="54" y="358"/>
                    </a:cubicBezTo>
                    <a:cubicBezTo>
                      <a:pt x="55" y="364"/>
                      <a:pt x="58" y="368"/>
                      <a:pt x="60" y="372"/>
                    </a:cubicBezTo>
                    <a:cubicBezTo>
                      <a:pt x="62" y="374"/>
                      <a:pt x="64" y="377"/>
                      <a:pt x="65" y="380"/>
                    </a:cubicBezTo>
                    <a:cubicBezTo>
                      <a:pt x="68" y="388"/>
                      <a:pt x="65" y="398"/>
                      <a:pt x="62" y="405"/>
                    </a:cubicBezTo>
                    <a:cubicBezTo>
                      <a:pt x="62" y="407"/>
                      <a:pt x="61" y="411"/>
                      <a:pt x="61" y="411"/>
                    </a:cubicBezTo>
                    <a:cubicBezTo>
                      <a:pt x="58" y="419"/>
                      <a:pt x="55" y="427"/>
                      <a:pt x="57" y="437"/>
                    </a:cubicBezTo>
                    <a:cubicBezTo>
                      <a:pt x="58" y="439"/>
                      <a:pt x="59" y="441"/>
                      <a:pt x="60" y="444"/>
                    </a:cubicBezTo>
                    <a:cubicBezTo>
                      <a:pt x="60" y="445"/>
                      <a:pt x="60" y="445"/>
                      <a:pt x="60" y="445"/>
                    </a:cubicBezTo>
                    <a:cubicBezTo>
                      <a:pt x="61" y="446"/>
                      <a:pt x="61" y="446"/>
                      <a:pt x="61" y="446"/>
                    </a:cubicBezTo>
                    <a:cubicBezTo>
                      <a:pt x="62" y="447"/>
                      <a:pt x="62" y="447"/>
                      <a:pt x="62" y="447"/>
                    </a:cubicBezTo>
                    <a:cubicBezTo>
                      <a:pt x="91" y="458"/>
                      <a:pt x="123" y="469"/>
                      <a:pt x="156" y="480"/>
                    </a:cubicBezTo>
                    <a:cubicBezTo>
                      <a:pt x="159" y="481"/>
                      <a:pt x="159" y="481"/>
                      <a:pt x="159" y="481"/>
                    </a:cubicBezTo>
                    <a:cubicBezTo>
                      <a:pt x="286" y="106"/>
                      <a:pt x="286" y="106"/>
                      <a:pt x="286" y="106"/>
                    </a:cubicBezTo>
                    <a:cubicBezTo>
                      <a:pt x="280" y="109"/>
                      <a:pt x="280" y="109"/>
                      <a:pt x="280" y="109"/>
                    </a:cubicBezTo>
                    <a:cubicBezTo>
                      <a:pt x="278" y="109"/>
                      <a:pt x="277" y="110"/>
                      <a:pt x="276" y="110"/>
                    </a:cubicBezTo>
                    <a:cubicBezTo>
                      <a:pt x="275" y="111"/>
                      <a:pt x="273" y="112"/>
                      <a:pt x="272" y="113"/>
                    </a:cubicBezTo>
                    <a:cubicBezTo>
                      <a:pt x="269" y="116"/>
                      <a:pt x="265" y="119"/>
                      <a:pt x="263" y="119"/>
                    </a:cubicBezTo>
                    <a:cubicBezTo>
                      <a:pt x="262" y="119"/>
                      <a:pt x="261" y="117"/>
                      <a:pt x="261" y="116"/>
                    </a:cubicBezTo>
                    <a:cubicBezTo>
                      <a:pt x="260" y="113"/>
                      <a:pt x="261" y="112"/>
                      <a:pt x="267" y="110"/>
                    </a:cubicBezTo>
                    <a:close/>
                  </a:path>
                </a:pathLst>
              </a:custGeom>
              <a:solidFill>
                <a:schemeClr val="accent4"/>
              </a:solid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5" name="Freeform 52"/>
              <p:cNvSpPr/>
              <p:nvPr/>
            </p:nvSpPr>
            <p:spPr bwMode="auto">
              <a:xfrm>
                <a:off x="523" y="770"/>
                <a:ext cx="759" cy="1225"/>
              </a:xfrm>
              <a:custGeom>
                <a:avLst/>
                <a:gdLst>
                  <a:gd name="T0" fmla="*/ 280 w 286"/>
                  <a:gd name="T1" fmla="*/ 55 h 461"/>
                  <a:gd name="T2" fmla="*/ 278 w 286"/>
                  <a:gd name="T3" fmla="*/ 44 h 461"/>
                  <a:gd name="T4" fmla="*/ 276 w 286"/>
                  <a:gd name="T5" fmla="*/ 28 h 461"/>
                  <a:gd name="T6" fmla="*/ 264 w 286"/>
                  <a:gd name="T7" fmla="*/ 3 h 461"/>
                  <a:gd name="T8" fmla="*/ 261 w 286"/>
                  <a:gd name="T9" fmla="*/ 0 h 461"/>
                  <a:gd name="T10" fmla="*/ 2 w 286"/>
                  <a:gd name="T11" fmla="*/ 252 h 461"/>
                  <a:gd name="T12" fmla="*/ 8 w 286"/>
                  <a:gd name="T13" fmla="*/ 264 h 461"/>
                  <a:gd name="T14" fmla="*/ 18 w 286"/>
                  <a:gd name="T15" fmla="*/ 272 h 461"/>
                  <a:gd name="T16" fmla="*/ 23 w 286"/>
                  <a:gd name="T17" fmla="*/ 276 h 461"/>
                  <a:gd name="T18" fmla="*/ 19 w 286"/>
                  <a:gd name="T19" fmla="*/ 279 h 461"/>
                  <a:gd name="T20" fmla="*/ 19 w 286"/>
                  <a:gd name="T21" fmla="*/ 283 h 461"/>
                  <a:gd name="T22" fmla="*/ 250 w 286"/>
                  <a:gd name="T23" fmla="*/ 461 h 461"/>
                  <a:gd name="T24" fmla="*/ 253 w 286"/>
                  <a:gd name="T25" fmla="*/ 454 h 461"/>
                  <a:gd name="T26" fmla="*/ 253 w 286"/>
                  <a:gd name="T27" fmla="*/ 437 h 461"/>
                  <a:gd name="T28" fmla="*/ 258 w 286"/>
                  <a:gd name="T29" fmla="*/ 425 h 461"/>
                  <a:gd name="T30" fmla="*/ 250 w 286"/>
                  <a:gd name="T31" fmla="*/ 423 h 461"/>
                  <a:gd name="T32" fmla="*/ 243 w 286"/>
                  <a:gd name="T33" fmla="*/ 422 h 461"/>
                  <a:gd name="T34" fmla="*/ 239 w 286"/>
                  <a:gd name="T35" fmla="*/ 417 h 461"/>
                  <a:gd name="T36" fmla="*/ 227 w 286"/>
                  <a:gd name="T37" fmla="*/ 413 h 461"/>
                  <a:gd name="T38" fmla="*/ 226 w 286"/>
                  <a:gd name="T39" fmla="*/ 395 h 461"/>
                  <a:gd name="T40" fmla="*/ 225 w 286"/>
                  <a:gd name="T41" fmla="*/ 379 h 461"/>
                  <a:gd name="T42" fmla="*/ 221 w 286"/>
                  <a:gd name="T43" fmla="*/ 362 h 461"/>
                  <a:gd name="T44" fmla="*/ 216 w 286"/>
                  <a:gd name="T45" fmla="*/ 343 h 461"/>
                  <a:gd name="T46" fmla="*/ 218 w 286"/>
                  <a:gd name="T47" fmla="*/ 331 h 461"/>
                  <a:gd name="T48" fmla="*/ 221 w 286"/>
                  <a:gd name="T49" fmla="*/ 315 h 461"/>
                  <a:gd name="T50" fmla="*/ 227 w 286"/>
                  <a:gd name="T51" fmla="*/ 298 h 461"/>
                  <a:gd name="T52" fmla="*/ 235 w 286"/>
                  <a:gd name="T53" fmla="*/ 279 h 461"/>
                  <a:gd name="T54" fmla="*/ 234 w 286"/>
                  <a:gd name="T55" fmla="*/ 263 h 461"/>
                  <a:gd name="T56" fmla="*/ 235 w 286"/>
                  <a:gd name="T57" fmla="*/ 258 h 461"/>
                  <a:gd name="T58" fmla="*/ 233 w 286"/>
                  <a:gd name="T59" fmla="*/ 244 h 461"/>
                  <a:gd name="T60" fmla="*/ 229 w 286"/>
                  <a:gd name="T61" fmla="*/ 233 h 461"/>
                  <a:gd name="T62" fmla="*/ 238 w 286"/>
                  <a:gd name="T63" fmla="*/ 210 h 461"/>
                  <a:gd name="T64" fmla="*/ 249 w 286"/>
                  <a:gd name="T65" fmla="*/ 184 h 461"/>
                  <a:gd name="T66" fmla="*/ 254 w 286"/>
                  <a:gd name="T67" fmla="*/ 160 h 461"/>
                  <a:gd name="T68" fmla="*/ 264 w 286"/>
                  <a:gd name="T69" fmla="*/ 141 h 461"/>
                  <a:gd name="T70" fmla="*/ 244 w 286"/>
                  <a:gd name="T71" fmla="*/ 130 h 461"/>
                  <a:gd name="T72" fmla="*/ 243 w 286"/>
                  <a:gd name="T73" fmla="*/ 117 h 461"/>
                  <a:gd name="T74" fmla="*/ 255 w 286"/>
                  <a:gd name="T75" fmla="*/ 104 h 461"/>
                  <a:gd name="T76" fmla="*/ 259 w 286"/>
                  <a:gd name="T77" fmla="*/ 91 h 461"/>
                  <a:gd name="T78" fmla="*/ 272 w 286"/>
                  <a:gd name="T79" fmla="*/ 82 h 461"/>
                  <a:gd name="T80" fmla="*/ 282 w 286"/>
                  <a:gd name="T81" fmla="*/ 68 h 461"/>
                  <a:gd name="T82" fmla="*/ 286 w 286"/>
                  <a:gd name="T83" fmla="*/ 6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461">
                    <a:moveTo>
                      <a:pt x="283" y="59"/>
                    </a:moveTo>
                    <a:cubicBezTo>
                      <a:pt x="282" y="58"/>
                      <a:pt x="281" y="57"/>
                      <a:pt x="280" y="55"/>
                    </a:cubicBezTo>
                    <a:cubicBezTo>
                      <a:pt x="279" y="54"/>
                      <a:pt x="279" y="52"/>
                      <a:pt x="279" y="50"/>
                    </a:cubicBezTo>
                    <a:cubicBezTo>
                      <a:pt x="279" y="48"/>
                      <a:pt x="279" y="46"/>
                      <a:pt x="278" y="44"/>
                    </a:cubicBezTo>
                    <a:cubicBezTo>
                      <a:pt x="276" y="40"/>
                      <a:pt x="276" y="36"/>
                      <a:pt x="276" y="32"/>
                    </a:cubicBezTo>
                    <a:cubicBezTo>
                      <a:pt x="276" y="31"/>
                      <a:pt x="276" y="29"/>
                      <a:pt x="276" y="28"/>
                    </a:cubicBezTo>
                    <a:cubicBezTo>
                      <a:pt x="277" y="24"/>
                      <a:pt x="277" y="20"/>
                      <a:pt x="274" y="15"/>
                    </a:cubicBezTo>
                    <a:cubicBezTo>
                      <a:pt x="272" y="11"/>
                      <a:pt x="267" y="7"/>
                      <a:pt x="264" y="3"/>
                    </a:cubicBezTo>
                    <a:cubicBezTo>
                      <a:pt x="263" y="3"/>
                      <a:pt x="263" y="3"/>
                      <a:pt x="263" y="3"/>
                    </a:cubicBezTo>
                    <a:cubicBezTo>
                      <a:pt x="261" y="0"/>
                      <a:pt x="261" y="0"/>
                      <a:pt x="261" y="0"/>
                    </a:cubicBezTo>
                    <a:cubicBezTo>
                      <a:pt x="0" y="250"/>
                      <a:pt x="0" y="250"/>
                      <a:pt x="0" y="250"/>
                    </a:cubicBezTo>
                    <a:cubicBezTo>
                      <a:pt x="2" y="252"/>
                      <a:pt x="2" y="252"/>
                      <a:pt x="2" y="252"/>
                    </a:cubicBezTo>
                    <a:cubicBezTo>
                      <a:pt x="2" y="253"/>
                      <a:pt x="3" y="255"/>
                      <a:pt x="4" y="257"/>
                    </a:cubicBezTo>
                    <a:cubicBezTo>
                      <a:pt x="5" y="259"/>
                      <a:pt x="7" y="262"/>
                      <a:pt x="8" y="264"/>
                    </a:cubicBezTo>
                    <a:cubicBezTo>
                      <a:pt x="11" y="268"/>
                      <a:pt x="12" y="269"/>
                      <a:pt x="18" y="271"/>
                    </a:cubicBezTo>
                    <a:cubicBezTo>
                      <a:pt x="18" y="272"/>
                      <a:pt x="18" y="272"/>
                      <a:pt x="18" y="272"/>
                    </a:cubicBezTo>
                    <a:cubicBezTo>
                      <a:pt x="24" y="274"/>
                      <a:pt x="25" y="275"/>
                      <a:pt x="25" y="275"/>
                    </a:cubicBezTo>
                    <a:cubicBezTo>
                      <a:pt x="25" y="275"/>
                      <a:pt x="24" y="275"/>
                      <a:pt x="23" y="276"/>
                    </a:cubicBezTo>
                    <a:cubicBezTo>
                      <a:pt x="22" y="276"/>
                      <a:pt x="21" y="277"/>
                      <a:pt x="20" y="278"/>
                    </a:cubicBezTo>
                    <a:cubicBezTo>
                      <a:pt x="20" y="278"/>
                      <a:pt x="19" y="279"/>
                      <a:pt x="19" y="279"/>
                    </a:cubicBezTo>
                    <a:cubicBezTo>
                      <a:pt x="17" y="281"/>
                      <a:pt x="17" y="281"/>
                      <a:pt x="17" y="281"/>
                    </a:cubicBezTo>
                    <a:cubicBezTo>
                      <a:pt x="19" y="283"/>
                      <a:pt x="19" y="283"/>
                      <a:pt x="19" y="283"/>
                    </a:cubicBezTo>
                    <a:cubicBezTo>
                      <a:pt x="42" y="306"/>
                      <a:pt x="125" y="385"/>
                      <a:pt x="247" y="459"/>
                    </a:cubicBezTo>
                    <a:cubicBezTo>
                      <a:pt x="250" y="461"/>
                      <a:pt x="250" y="461"/>
                      <a:pt x="250" y="461"/>
                    </a:cubicBezTo>
                    <a:cubicBezTo>
                      <a:pt x="251" y="457"/>
                      <a:pt x="251" y="457"/>
                      <a:pt x="251" y="457"/>
                    </a:cubicBezTo>
                    <a:cubicBezTo>
                      <a:pt x="252" y="456"/>
                      <a:pt x="252" y="456"/>
                      <a:pt x="253" y="454"/>
                    </a:cubicBezTo>
                    <a:cubicBezTo>
                      <a:pt x="253" y="451"/>
                      <a:pt x="253" y="449"/>
                      <a:pt x="252" y="447"/>
                    </a:cubicBezTo>
                    <a:cubicBezTo>
                      <a:pt x="252" y="443"/>
                      <a:pt x="251" y="440"/>
                      <a:pt x="253" y="437"/>
                    </a:cubicBezTo>
                    <a:cubicBezTo>
                      <a:pt x="253" y="436"/>
                      <a:pt x="254" y="435"/>
                      <a:pt x="255" y="434"/>
                    </a:cubicBezTo>
                    <a:cubicBezTo>
                      <a:pt x="258" y="431"/>
                      <a:pt x="260" y="428"/>
                      <a:pt x="258" y="425"/>
                    </a:cubicBezTo>
                    <a:cubicBezTo>
                      <a:pt x="256" y="423"/>
                      <a:pt x="253" y="423"/>
                      <a:pt x="252" y="423"/>
                    </a:cubicBezTo>
                    <a:cubicBezTo>
                      <a:pt x="251" y="423"/>
                      <a:pt x="251" y="423"/>
                      <a:pt x="250" y="423"/>
                    </a:cubicBezTo>
                    <a:cubicBezTo>
                      <a:pt x="249" y="423"/>
                      <a:pt x="249" y="423"/>
                      <a:pt x="248" y="423"/>
                    </a:cubicBezTo>
                    <a:cubicBezTo>
                      <a:pt x="246" y="423"/>
                      <a:pt x="244" y="422"/>
                      <a:pt x="243" y="422"/>
                    </a:cubicBezTo>
                    <a:cubicBezTo>
                      <a:pt x="242" y="421"/>
                      <a:pt x="241" y="420"/>
                      <a:pt x="241" y="419"/>
                    </a:cubicBezTo>
                    <a:cubicBezTo>
                      <a:pt x="240" y="419"/>
                      <a:pt x="240" y="418"/>
                      <a:pt x="239" y="417"/>
                    </a:cubicBezTo>
                    <a:cubicBezTo>
                      <a:pt x="237" y="416"/>
                      <a:pt x="235" y="416"/>
                      <a:pt x="233" y="415"/>
                    </a:cubicBezTo>
                    <a:cubicBezTo>
                      <a:pt x="231" y="415"/>
                      <a:pt x="229" y="415"/>
                      <a:pt x="227" y="413"/>
                    </a:cubicBezTo>
                    <a:cubicBezTo>
                      <a:pt x="224" y="411"/>
                      <a:pt x="222" y="408"/>
                      <a:pt x="223" y="403"/>
                    </a:cubicBezTo>
                    <a:cubicBezTo>
                      <a:pt x="223" y="400"/>
                      <a:pt x="224" y="398"/>
                      <a:pt x="226" y="395"/>
                    </a:cubicBezTo>
                    <a:cubicBezTo>
                      <a:pt x="227" y="393"/>
                      <a:pt x="229" y="390"/>
                      <a:pt x="228" y="385"/>
                    </a:cubicBezTo>
                    <a:cubicBezTo>
                      <a:pt x="228" y="383"/>
                      <a:pt x="227" y="381"/>
                      <a:pt x="225" y="379"/>
                    </a:cubicBezTo>
                    <a:cubicBezTo>
                      <a:pt x="224" y="377"/>
                      <a:pt x="223" y="376"/>
                      <a:pt x="222" y="374"/>
                    </a:cubicBezTo>
                    <a:cubicBezTo>
                      <a:pt x="221" y="370"/>
                      <a:pt x="221" y="366"/>
                      <a:pt x="221" y="362"/>
                    </a:cubicBezTo>
                    <a:cubicBezTo>
                      <a:pt x="221" y="357"/>
                      <a:pt x="221" y="351"/>
                      <a:pt x="219" y="346"/>
                    </a:cubicBezTo>
                    <a:cubicBezTo>
                      <a:pt x="218" y="345"/>
                      <a:pt x="217" y="344"/>
                      <a:pt x="216" y="343"/>
                    </a:cubicBezTo>
                    <a:cubicBezTo>
                      <a:pt x="214" y="341"/>
                      <a:pt x="213" y="339"/>
                      <a:pt x="215" y="335"/>
                    </a:cubicBezTo>
                    <a:cubicBezTo>
                      <a:pt x="216" y="333"/>
                      <a:pt x="217" y="332"/>
                      <a:pt x="218" y="331"/>
                    </a:cubicBezTo>
                    <a:cubicBezTo>
                      <a:pt x="220" y="328"/>
                      <a:pt x="222" y="325"/>
                      <a:pt x="221" y="320"/>
                    </a:cubicBezTo>
                    <a:cubicBezTo>
                      <a:pt x="221" y="318"/>
                      <a:pt x="221" y="317"/>
                      <a:pt x="221" y="315"/>
                    </a:cubicBezTo>
                    <a:cubicBezTo>
                      <a:pt x="220" y="311"/>
                      <a:pt x="220" y="307"/>
                      <a:pt x="222" y="304"/>
                    </a:cubicBezTo>
                    <a:cubicBezTo>
                      <a:pt x="223" y="301"/>
                      <a:pt x="225" y="299"/>
                      <a:pt x="227" y="298"/>
                    </a:cubicBezTo>
                    <a:cubicBezTo>
                      <a:pt x="230" y="295"/>
                      <a:pt x="233" y="293"/>
                      <a:pt x="234" y="289"/>
                    </a:cubicBezTo>
                    <a:cubicBezTo>
                      <a:pt x="236" y="285"/>
                      <a:pt x="235" y="282"/>
                      <a:pt x="235" y="279"/>
                    </a:cubicBezTo>
                    <a:cubicBezTo>
                      <a:pt x="235" y="279"/>
                      <a:pt x="234" y="277"/>
                      <a:pt x="234" y="277"/>
                    </a:cubicBezTo>
                    <a:cubicBezTo>
                      <a:pt x="234" y="272"/>
                      <a:pt x="234" y="267"/>
                      <a:pt x="234" y="263"/>
                    </a:cubicBezTo>
                    <a:cubicBezTo>
                      <a:pt x="235" y="261"/>
                      <a:pt x="235" y="261"/>
                      <a:pt x="235" y="261"/>
                    </a:cubicBezTo>
                    <a:cubicBezTo>
                      <a:pt x="235" y="260"/>
                      <a:pt x="235" y="259"/>
                      <a:pt x="235" y="258"/>
                    </a:cubicBezTo>
                    <a:cubicBezTo>
                      <a:pt x="236" y="253"/>
                      <a:pt x="236" y="250"/>
                      <a:pt x="235" y="247"/>
                    </a:cubicBezTo>
                    <a:cubicBezTo>
                      <a:pt x="234" y="246"/>
                      <a:pt x="233" y="245"/>
                      <a:pt x="233" y="244"/>
                    </a:cubicBezTo>
                    <a:cubicBezTo>
                      <a:pt x="231" y="241"/>
                      <a:pt x="230" y="239"/>
                      <a:pt x="229" y="235"/>
                    </a:cubicBezTo>
                    <a:cubicBezTo>
                      <a:pt x="229" y="233"/>
                      <a:pt x="229" y="233"/>
                      <a:pt x="229" y="233"/>
                    </a:cubicBezTo>
                    <a:cubicBezTo>
                      <a:pt x="229" y="225"/>
                      <a:pt x="228" y="217"/>
                      <a:pt x="236" y="212"/>
                    </a:cubicBezTo>
                    <a:cubicBezTo>
                      <a:pt x="238" y="210"/>
                      <a:pt x="238" y="210"/>
                      <a:pt x="238" y="210"/>
                    </a:cubicBezTo>
                    <a:cubicBezTo>
                      <a:pt x="244" y="206"/>
                      <a:pt x="251" y="201"/>
                      <a:pt x="254" y="195"/>
                    </a:cubicBezTo>
                    <a:cubicBezTo>
                      <a:pt x="257" y="189"/>
                      <a:pt x="253" y="187"/>
                      <a:pt x="249" y="184"/>
                    </a:cubicBezTo>
                    <a:cubicBezTo>
                      <a:pt x="247" y="182"/>
                      <a:pt x="245" y="180"/>
                      <a:pt x="243" y="178"/>
                    </a:cubicBezTo>
                    <a:cubicBezTo>
                      <a:pt x="241" y="173"/>
                      <a:pt x="246" y="167"/>
                      <a:pt x="254" y="160"/>
                    </a:cubicBezTo>
                    <a:cubicBezTo>
                      <a:pt x="258" y="157"/>
                      <a:pt x="262" y="154"/>
                      <a:pt x="263" y="151"/>
                    </a:cubicBezTo>
                    <a:cubicBezTo>
                      <a:pt x="265" y="147"/>
                      <a:pt x="265" y="144"/>
                      <a:pt x="264" y="141"/>
                    </a:cubicBezTo>
                    <a:cubicBezTo>
                      <a:pt x="263" y="138"/>
                      <a:pt x="258" y="136"/>
                      <a:pt x="254" y="135"/>
                    </a:cubicBezTo>
                    <a:cubicBezTo>
                      <a:pt x="250" y="134"/>
                      <a:pt x="246" y="132"/>
                      <a:pt x="244" y="130"/>
                    </a:cubicBezTo>
                    <a:cubicBezTo>
                      <a:pt x="241" y="128"/>
                      <a:pt x="240" y="125"/>
                      <a:pt x="240" y="123"/>
                    </a:cubicBezTo>
                    <a:cubicBezTo>
                      <a:pt x="240" y="121"/>
                      <a:pt x="241" y="118"/>
                      <a:pt x="243" y="117"/>
                    </a:cubicBezTo>
                    <a:cubicBezTo>
                      <a:pt x="244" y="116"/>
                      <a:pt x="244" y="116"/>
                      <a:pt x="244" y="116"/>
                    </a:cubicBezTo>
                    <a:cubicBezTo>
                      <a:pt x="248" y="112"/>
                      <a:pt x="252" y="109"/>
                      <a:pt x="255" y="104"/>
                    </a:cubicBezTo>
                    <a:cubicBezTo>
                      <a:pt x="256" y="102"/>
                      <a:pt x="257" y="100"/>
                      <a:pt x="257" y="98"/>
                    </a:cubicBezTo>
                    <a:cubicBezTo>
                      <a:pt x="258" y="95"/>
                      <a:pt x="258" y="93"/>
                      <a:pt x="259" y="91"/>
                    </a:cubicBezTo>
                    <a:cubicBezTo>
                      <a:pt x="261" y="88"/>
                      <a:pt x="264" y="87"/>
                      <a:pt x="267" y="85"/>
                    </a:cubicBezTo>
                    <a:cubicBezTo>
                      <a:pt x="269" y="84"/>
                      <a:pt x="271" y="83"/>
                      <a:pt x="272" y="82"/>
                    </a:cubicBezTo>
                    <a:cubicBezTo>
                      <a:pt x="275" y="80"/>
                      <a:pt x="276" y="77"/>
                      <a:pt x="278" y="73"/>
                    </a:cubicBezTo>
                    <a:cubicBezTo>
                      <a:pt x="280" y="72"/>
                      <a:pt x="281" y="70"/>
                      <a:pt x="282" y="68"/>
                    </a:cubicBezTo>
                    <a:cubicBezTo>
                      <a:pt x="283" y="67"/>
                      <a:pt x="284" y="65"/>
                      <a:pt x="285" y="64"/>
                    </a:cubicBezTo>
                    <a:cubicBezTo>
                      <a:pt x="286" y="62"/>
                      <a:pt x="286" y="62"/>
                      <a:pt x="286" y="62"/>
                    </a:cubicBezTo>
                    <a:lnTo>
                      <a:pt x="283" y="59"/>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6" name="Freeform 53"/>
              <p:cNvSpPr>
                <a:spLocks noEditPoints="1"/>
              </p:cNvSpPr>
              <p:nvPr/>
            </p:nvSpPr>
            <p:spPr bwMode="auto">
              <a:xfrm>
                <a:off x="1474" y="2298"/>
                <a:ext cx="754" cy="1228"/>
              </a:xfrm>
              <a:custGeom>
                <a:avLst/>
                <a:gdLst>
                  <a:gd name="T0" fmla="*/ 281 w 284"/>
                  <a:gd name="T1" fmla="*/ 36 h 462"/>
                  <a:gd name="T2" fmla="*/ 140 w 284"/>
                  <a:gd name="T3" fmla="*/ 1 h 462"/>
                  <a:gd name="T4" fmla="*/ 137 w 284"/>
                  <a:gd name="T5" fmla="*/ 0 h 462"/>
                  <a:gd name="T6" fmla="*/ 128 w 284"/>
                  <a:gd name="T7" fmla="*/ 27 h 462"/>
                  <a:gd name="T8" fmla="*/ 136 w 284"/>
                  <a:gd name="T9" fmla="*/ 21 h 462"/>
                  <a:gd name="T10" fmla="*/ 140 w 284"/>
                  <a:gd name="T11" fmla="*/ 19 h 462"/>
                  <a:gd name="T12" fmla="*/ 141 w 284"/>
                  <a:gd name="T13" fmla="*/ 19 h 462"/>
                  <a:gd name="T14" fmla="*/ 145 w 284"/>
                  <a:gd name="T15" fmla="*/ 24 h 462"/>
                  <a:gd name="T16" fmla="*/ 152 w 284"/>
                  <a:gd name="T17" fmla="*/ 31 h 462"/>
                  <a:gd name="T18" fmla="*/ 158 w 284"/>
                  <a:gd name="T19" fmla="*/ 32 h 462"/>
                  <a:gd name="T20" fmla="*/ 166 w 284"/>
                  <a:gd name="T21" fmla="*/ 34 h 462"/>
                  <a:gd name="T22" fmla="*/ 165 w 284"/>
                  <a:gd name="T23" fmla="*/ 34 h 462"/>
                  <a:gd name="T24" fmla="*/ 158 w 284"/>
                  <a:gd name="T25" fmla="*/ 36 h 462"/>
                  <a:gd name="T26" fmla="*/ 155 w 284"/>
                  <a:gd name="T27" fmla="*/ 36 h 462"/>
                  <a:gd name="T28" fmla="*/ 145 w 284"/>
                  <a:gd name="T29" fmla="*/ 34 h 462"/>
                  <a:gd name="T30" fmla="*/ 130 w 284"/>
                  <a:gd name="T31" fmla="*/ 31 h 462"/>
                  <a:gd name="T32" fmla="*/ 129 w 284"/>
                  <a:gd name="T33" fmla="*/ 31 h 462"/>
                  <a:gd name="T34" fmla="*/ 127 w 284"/>
                  <a:gd name="T35" fmla="*/ 31 h 462"/>
                  <a:gd name="T36" fmla="*/ 0 w 284"/>
                  <a:gd name="T37" fmla="*/ 405 h 462"/>
                  <a:gd name="T38" fmla="*/ 3 w 284"/>
                  <a:gd name="T39" fmla="*/ 406 h 462"/>
                  <a:gd name="T40" fmla="*/ 127 w 284"/>
                  <a:gd name="T41" fmla="*/ 442 h 462"/>
                  <a:gd name="T42" fmla="*/ 177 w 284"/>
                  <a:gd name="T43" fmla="*/ 454 h 462"/>
                  <a:gd name="T44" fmla="*/ 184 w 284"/>
                  <a:gd name="T45" fmla="*/ 455 h 462"/>
                  <a:gd name="T46" fmla="*/ 217 w 284"/>
                  <a:gd name="T47" fmla="*/ 461 h 462"/>
                  <a:gd name="T48" fmla="*/ 220 w 284"/>
                  <a:gd name="T49" fmla="*/ 462 h 462"/>
                  <a:gd name="T50" fmla="*/ 221 w 284"/>
                  <a:gd name="T51" fmla="*/ 459 h 462"/>
                  <a:gd name="T52" fmla="*/ 267 w 284"/>
                  <a:gd name="T53" fmla="*/ 144 h 462"/>
                  <a:gd name="T54" fmla="*/ 261 w 284"/>
                  <a:gd name="T55" fmla="*/ 143 h 462"/>
                  <a:gd name="T56" fmla="*/ 261 w 284"/>
                  <a:gd name="T57" fmla="*/ 145 h 462"/>
                  <a:gd name="T58" fmla="*/ 257 w 284"/>
                  <a:gd name="T59" fmla="*/ 150 h 462"/>
                  <a:gd name="T60" fmla="*/ 255 w 284"/>
                  <a:gd name="T61" fmla="*/ 151 h 462"/>
                  <a:gd name="T62" fmla="*/ 253 w 284"/>
                  <a:gd name="T63" fmla="*/ 154 h 462"/>
                  <a:gd name="T64" fmla="*/ 253 w 284"/>
                  <a:gd name="T65" fmla="*/ 148 h 462"/>
                  <a:gd name="T66" fmla="*/ 252 w 284"/>
                  <a:gd name="T67" fmla="*/ 145 h 462"/>
                  <a:gd name="T68" fmla="*/ 252 w 284"/>
                  <a:gd name="T69" fmla="*/ 144 h 462"/>
                  <a:gd name="T70" fmla="*/ 251 w 284"/>
                  <a:gd name="T71" fmla="*/ 143 h 462"/>
                  <a:gd name="T72" fmla="*/ 251 w 284"/>
                  <a:gd name="T73" fmla="*/ 142 h 462"/>
                  <a:gd name="T74" fmla="*/ 251 w 284"/>
                  <a:gd name="T75" fmla="*/ 140 h 462"/>
                  <a:gd name="T76" fmla="*/ 250 w 284"/>
                  <a:gd name="T77" fmla="*/ 136 h 462"/>
                  <a:gd name="T78" fmla="*/ 249 w 284"/>
                  <a:gd name="T79" fmla="*/ 135 h 462"/>
                  <a:gd name="T80" fmla="*/ 257 w 284"/>
                  <a:gd name="T81" fmla="*/ 125 h 462"/>
                  <a:gd name="T82" fmla="*/ 258 w 284"/>
                  <a:gd name="T83" fmla="*/ 123 h 462"/>
                  <a:gd name="T84" fmla="*/ 260 w 284"/>
                  <a:gd name="T85" fmla="*/ 121 h 462"/>
                  <a:gd name="T86" fmla="*/ 269 w 284"/>
                  <a:gd name="T87" fmla="*/ 114 h 462"/>
                  <a:gd name="T88" fmla="*/ 272 w 284"/>
                  <a:gd name="T89" fmla="*/ 113 h 462"/>
                  <a:gd name="T90" fmla="*/ 272 w 284"/>
                  <a:gd name="T91" fmla="*/ 111 h 462"/>
                  <a:gd name="T92" fmla="*/ 284 w 284"/>
                  <a:gd name="T93" fmla="*/ 39 h 462"/>
                  <a:gd name="T94" fmla="*/ 284 w 284"/>
                  <a:gd name="T95" fmla="*/ 36 h 462"/>
                  <a:gd name="T96" fmla="*/ 281 w 284"/>
                  <a:gd name="T97" fmla="*/ 36 h 462"/>
                  <a:gd name="T98" fmla="*/ 233 w 284"/>
                  <a:gd name="T99" fmla="*/ 166 h 462"/>
                  <a:gd name="T100" fmla="*/ 237 w 284"/>
                  <a:gd name="T101" fmla="*/ 160 h 462"/>
                  <a:gd name="T102" fmla="*/ 239 w 284"/>
                  <a:gd name="T103" fmla="*/ 164 h 462"/>
                  <a:gd name="T104" fmla="*/ 238 w 284"/>
                  <a:gd name="T105" fmla="*/ 165 h 462"/>
                  <a:gd name="T106" fmla="*/ 233 w 284"/>
                  <a:gd name="T107" fmla="*/ 167 h 462"/>
                  <a:gd name="T108" fmla="*/ 233 w 284"/>
                  <a:gd name="T109" fmla="*/ 167 h 462"/>
                  <a:gd name="T110" fmla="*/ 233 w 284"/>
                  <a:gd name="T111" fmla="*/ 16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 h="462">
                    <a:moveTo>
                      <a:pt x="281" y="36"/>
                    </a:moveTo>
                    <a:cubicBezTo>
                      <a:pt x="267" y="34"/>
                      <a:pt x="214" y="25"/>
                      <a:pt x="140" y="1"/>
                    </a:cubicBezTo>
                    <a:cubicBezTo>
                      <a:pt x="137" y="0"/>
                      <a:pt x="137" y="0"/>
                      <a:pt x="137" y="0"/>
                    </a:cubicBezTo>
                    <a:cubicBezTo>
                      <a:pt x="128" y="27"/>
                      <a:pt x="128" y="27"/>
                      <a:pt x="128" y="27"/>
                    </a:cubicBezTo>
                    <a:cubicBezTo>
                      <a:pt x="136" y="21"/>
                      <a:pt x="136" y="21"/>
                      <a:pt x="136" y="21"/>
                    </a:cubicBezTo>
                    <a:cubicBezTo>
                      <a:pt x="137" y="20"/>
                      <a:pt x="139" y="19"/>
                      <a:pt x="140" y="19"/>
                    </a:cubicBezTo>
                    <a:cubicBezTo>
                      <a:pt x="140" y="19"/>
                      <a:pt x="141" y="19"/>
                      <a:pt x="141" y="19"/>
                    </a:cubicBezTo>
                    <a:cubicBezTo>
                      <a:pt x="143" y="20"/>
                      <a:pt x="144" y="22"/>
                      <a:pt x="145" y="24"/>
                    </a:cubicBezTo>
                    <a:cubicBezTo>
                      <a:pt x="147" y="26"/>
                      <a:pt x="149" y="29"/>
                      <a:pt x="152" y="31"/>
                    </a:cubicBezTo>
                    <a:cubicBezTo>
                      <a:pt x="154" y="32"/>
                      <a:pt x="156" y="32"/>
                      <a:pt x="158" y="32"/>
                    </a:cubicBezTo>
                    <a:cubicBezTo>
                      <a:pt x="163" y="32"/>
                      <a:pt x="165" y="33"/>
                      <a:pt x="166" y="34"/>
                    </a:cubicBezTo>
                    <a:cubicBezTo>
                      <a:pt x="166" y="34"/>
                      <a:pt x="166" y="34"/>
                      <a:pt x="165" y="34"/>
                    </a:cubicBezTo>
                    <a:cubicBezTo>
                      <a:pt x="165" y="35"/>
                      <a:pt x="162" y="36"/>
                      <a:pt x="158" y="36"/>
                    </a:cubicBezTo>
                    <a:cubicBezTo>
                      <a:pt x="156" y="36"/>
                      <a:pt x="155" y="36"/>
                      <a:pt x="155" y="36"/>
                    </a:cubicBezTo>
                    <a:cubicBezTo>
                      <a:pt x="152" y="36"/>
                      <a:pt x="148" y="35"/>
                      <a:pt x="145" y="34"/>
                    </a:cubicBezTo>
                    <a:cubicBezTo>
                      <a:pt x="140" y="32"/>
                      <a:pt x="135" y="31"/>
                      <a:pt x="130" y="31"/>
                    </a:cubicBezTo>
                    <a:cubicBezTo>
                      <a:pt x="129" y="31"/>
                      <a:pt x="129" y="31"/>
                      <a:pt x="129" y="31"/>
                    </a:cubicBezTo>
                    <a:cubicBezTo>
                      <a:pt x="127" y="31"/>
                      <a:pt x="127" y="31"/>
                      <a:pt x="127" y="31"/>
                    </a:cubicBezTo>
                    <a:cubicBezTo>
                      <a:pt x="0" y="405"/>
                      <a:pt x="0" y="405"/>
                      <a:pt x="0" y="405"/>
                    </a:cubicBezTo>
                    <a:cubicBezTo>
                      <a:pt x="3" y="406"/>
                      <a:pt x="3" y="406"/>
                      <a:pt x="3" y="406"/>
                    </a:cubicBezTo>
                    <a:cubicBezTo>
                      <a:pt x="42" y="418"/>
                      <a:pt x="83" y="430"/>
                      <a:pt x="127" y="442"/>
                    </a:cubicBezTo>
                    <a:cubicBezTo>
                      <a:pt x="143" y="447"/>
                      <a:pt x="160" y="450"/>
                      <a:pt x="177" y="454"/>
                    </a:cubicBezTo>
                    <a:cubicBezTo>
                      <a:pt x="184" y="455"/>
                      <a:pt x="184" y="455"/>
                      <a:pt x="184" y="455"/>
                    </a:cubicBezTo>
                    <a:cubicBezTo>
                      <a:pt x="194" y="457"/>
                      <a:pt x="205" y="459"/>
                      <a:pt x="217" y="461"/>
                    </a:cubicBezTo>
                    <a:cubicBezTo>
                      <a:pt x="220" y="462"/>
                      <a:pt x="220" y="462"/>
                      <a:pt x="220" y="462"/>
                    </a:cubicBezTo>
                    <a:cubicBezTo>
                      <a:pt x="221" y="459"/>
                      <a:pt x="221" y="459"/>
                      <a:pt x="221" y="459"/>
                    </a:cubicBezTo>
                    <a:cubicBezTo>
                      <a:pt x="226" y="419"/>
                      <a:pt x="247" y="277"/>
                      <a:pt x="267" y="144"/>
                    </a:cubicBezTo>
                    <a:cubicBezTo>
                      <a:pt x="261" y="143"/>
                      <a:pt x="261" y="143"/>
                      <a:pt x="261" y="143"/>
                    </a:cubicBezTo>
                    <a:cubicBezTo>
                      <a:pt x="261" y="143"/>
                      <a:pt x="261" y="144"/>
                      <a:pt x="261" y="145"/>
                    </a:cubicBezTo>
                    <a:cubicBezTo>
                      <a:pt x="260" y="147"/>
                      <a:pt x="258" y="148"/>
                      <a:pt x="257" y="150"/>
                    </a:cubicBezTo>
                    <a:cubicBezTo>
                      <a:pt x="256" y="150"/>
                      <a:pt x="256" y="151"/>
                      <a:pt x="255" y="151"/>
                    </a:cubicBezTo>
                    <a:cubicBezTo>
                      <a:pt x="254" y="152"/>
                      <a:pt x="253" y="153"/>
                      <a:pt x="253" y="154"/>
                    </a:cubicBezTo>
                    <a:cubicBezTo>
                      <a:pt x="253" y="152"/>
                      <a:pt x="253" y="150"/>
                      <a:pt x="253" y="148"/>
                    </a:cubicBezTo>
                    <a:cubicBezTo>
                      <a:pt x="253" y="147"/>
                      <a:pt x="252" y="146"/>
                      <a:pt x="252" y="145"/>
                    </a:cubicBezTo>
                    <a:cubicBezTo>
                      <a:pt x="252" y="144"/>
                      <a:pt x="252" y="144"/>
                      <a:pt x="252" y="144"/>
                    </a:cubicBezTo>
                    <a:cubicBezTo>
                      <a:pt x="251" y="143"/>
                      <a:pt x="251" y="143"/>
                      <a:pt x="251" y="143"/>
                    </a:cubicBezTo>
                    <a:cubicBezTo>
                      <a:pt x="251" y="142"/>
                      <a:pt x="251" y="142"/>
                      <a:pt x="251" y="142"/>
                    </a:cubicBezTo>
                    <a:cubicBezTo>
                      <a:pt x="251" y="141"/>
                      <a:pt x="251" y="141"/>
                      <a:pt x="251" y="140"/>
                    </a:cubicBezTo>
                    <a:cubicBezTo>
                      <a:pt x="251" y="138"/>
                      <a:pt x="250" y="137"/>
                      <a:pt x="250" y="136"/>
                    </a:cubicBezTo>
                    <a:cubicBezTo>
                      <a:pt x="250" y="136"/>
                      <a:pt x="250" y="135"/>
                      <a:pt x="249" y="135"/>
                    </a:cubicBezTo>
                    <a:cubicBezTo>
                      <a:pt x="248" y="132"/>
                      <a:pt x="254" y="127"/>
                      <a:pt x="257" y="125"/>
                    </a:cubicBezTo>
                    <a:cubicBezTo>
                      <a:pt x="258" y="123"/>
                      <a:pt x="258" y="123"/>
                      <a:pt x="258" y="123"/>
                    </a:cubicBezTo>
                    <a:cubicBezTo>
                      <a:pt x="258" y="123"/>
                      <a:pt x="259" y="122"/>
                      <a:pt x="260" y="121"/>
                    </a:cubicBezTo>
                    <a:cubicBezTo>
                      <a:pt x="262" y="119"/>
                      <a:pt x="267" y="114"/>
                      <a:pt x="269" y="114"/>
                    </a:cubicBezTo>
                    <a:cubicBezTo>
                      <a:pt x="272" y="113"/>
                      <a:pt x="272" y="113"/>
                      <a:pt x="272" y="113"/>
                    </a:cubicBezTo>
                    <a:cubicBezTo>
                      <a:pt x="272" y="111"/>
                      <a:pt x="272" y="111"/>
                      <a:pt x="272" y="111"/>
                    </a:cubicBezTo>
                    <a:cubicBezTo>
                      <a:pt x="276" y="86"/>
                      <a:pt x="280" y="62"/>
                      <a:pt x="284" y="39"/>
                    </a:cubicBezTo>
                    <a:cubicBezTo>
                      <a:pt x="284" y="36"/>
                      <a:pt x="284" y="36"/>
                      <a:pt x="284" y="36"/>
                    </a:cubicBezTo>
                    <a:lnTo>
                      <a:pt x="281" y="36"/>
                    </a:lnTo>
                    <a:close/>
                    <a:moveTo>
                      <a:pt x="233" y="166"/>
                    </a:moveTo>
                    <a:cubicBezTo>
                      <a:pt x="233" y="164"/>
                      <a:pt x="235" y="161"/>
                      <a:pt x="237" y="160"/>
                    </a:cubicBezTo>
                    <a:cubicBezTo>
                      <a:pt x="237" y="161"/>
                      <a:pt x="237" y="163"/>
                      <a:pt x="239" y="164"/>
                    </a:cubicBezTo>
                    <a:cubicBezTo>
                      <a:pt x="238" y="164"/>
                      <a:pt x="238" y="165"/>
                      <a:pt x="238" y="165"/>
                    </a:cubicBezTo>
                    <a:cubicBezTo>
                      <a:pt x="236" y="166"/>
                      <a:pt x="235" y="167"/>
                      <a:pt x="233" y="167"/>
                    </a:cubicBezTo>
                    <a:cubicBezTo>
                      <a:pt x="233" y="167"/>
                      <a:pt x="233" y="167"/>
                      <a:pt x="233" y="167"/>
                    </a:cubicBezTo>
                    <a:cubicBezTo>
                      <a:pt x="233" y="167"/>
                      <a:pt x="233" y="167"/>
                      <a:pt x="233" y="16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7" name="Freeform 54"/>
              <p:cNvSpPr>
                <a:spLocks noEditPoints="1"/>
              </p:cNvSpPr>
              <p:nvPr/>
            </p:nvSpPr>
            <p:spPr bwMode="auto">
              <a:xfrm>
                <a:off x="440" y="1517"/>
                <a:ext cx="922" cy="1764"/>
              </a:xfrm>
              <a:custGeom>
                <a:avLst/>
                <a:gdLst>
                  <a:gd name="T0" fmla="*/ 281 w 347"/>
                  <a:gd name="T1" fmla="*/ 180 h 664"/>
                  <a:gd name="T2" fmla="*/ 48 w 347"/>
                  <a:gd name="T3" fmla="*/ 37 h 664"/>
                  <a:gd name="T4" fmla="*/ 56 w 347"/>
                  <a:gd name="T5" fmla="*/ 60 h 664"/>
                  <a:gd name="T6" fmla="*/ 94 w 347"/>
                  <a:gd name="T7" fmla="*/ 61 h 664"/>
                  <a:gd name="T8" fmla="*/ 90 w 347"/>
                  <a:gd name="T9" fmla="*/ 86 h 664"/>
                  <a:gd name="T10" fmla="*/ 83 w 347"/>
                  <a:gd name="T11" fmla="*/ 161 h 664"/>
                  <a:gd name="T12" fmla="*/ 76 w 347"/>
                  <a:gd name="T13" fmla="*/ 193 h 664"/>
                  <a:gd name="T14" fmla="*/ 79 w 347"/>
                  <a:gd name="T15" fmla="*/ 207 h 664"/>
                  <a:gd name="T16" fmla="*/ 91 w 347"/>
                  <a:gd name="T17" fmla="*/ 235 h 664"/>
                  <a:gd name="T18" fmla="*/ 77 w 347"/>
                  <a:gd name="T19" fmla="*/ 268 h 664"/>
                  <a:gd name="T20" fmla="*/ 63 w 347"/>
                  <a:gd name="T21" fmla="*/ 276 h 664"/>
                  <a:gd name="T22" fmla="*/ 56 w 347"/>
                  <a:gd name="T23" fmla="*/ 282 h 664"/>
                  <a:gd name="T24" fmla="*/ 40 w 347"/>
                  <a:gd name="T25" fmla="*/ 293 h 664"/>
                  <a:gd name="T26" fmla="*/ 31 w 347"/>
                  <a:gd name="T27" fmla="*/ 295 h 664"/>
                  <a:gd name="T28" fmla="*/ 36 w 347"/>
                  <a:gd name="T29" fmla="*/ 311 h 664"/>
                  <a:gd name="T30" fmla="*/ 28 w 347"/>
                  <a:gd name="T31" fmla="*/ 327 h 664"/>
                  <a:gd name="T32" fmla="*/ 40 w 347"/>
                  <a:gd name="T33" fmla="*/ 337 h 664"/>
                  <a:gd name="T34" fmla="*/ 60 w 347"/>
                  <a:gd name="T35" fmla="*/ 330 h 664"/>
                  <a:gd name="T36" fmla="*/ 52 w 347"/>
                  <a:gd name="T37" fmla="*/ 338 h 664"/>
                  <a:gd name="T38" fmla="*/ 31 w 347"/>
                  <a:gd name="T39" fmla="*/ 352 h 664"/>
                  <a:gd name="T40" fmla="*/ 39 w 347"/>
                  <a:gd name="T41" fmla="*/ 365 h 664"/>
                  <a:gd name="T42" fmla="*/ 46 w 347"/>
                  <a:gd name="T43" fmla="*/ 369 h 664"/>
                  <a:gd name="T44" fmla="*/ 45 w 347"/>
                  <a:gd name="T45" fmla="*/ 382 h 664"/>
                  <a:gd name="T46" fmla="*/ 41 w 347"/>
                  <a:gd name="T47" fmla="*/ 390 h 664"/>
                  <a:gd name="T48" fmla="*/ 26 w 347"/>
                  <a:gd name="T49" fmla="*/ 405 h 664"/>
                  <a:gd name="T50" fmla="*/ 34 w 347"/>
                  <a:gd name="T51" fmla="*/ 418 h 664"/>
                  <a:gd name="T52" fmla="*/ 26 w 347"/>
                  <a:gd name="T53" fmla="*/ 433 h 664"/>
                  <a:gd name="T54" fmla="*/ 38 w 347"/>
                  <a:gd name="T55" fmla="*/ 450 h 664"/>
                  <a:gd name="T56" fmla="*/ 33 w 347"/>
                  <a:gd name="T57" fmla="*/ 454 h 664"/>
                  <a:gd name="T58" fmla="*/ 9 w 347"/>
                  <a:gd name="T59" fmla="*/ 427 h 664"/>
                  <a:gd name="T60" fmla="*/ 6 w 347"/>
                  <a:gd name="T61" fmla="*/ 448 h 664"/>
                  <a:gd name="T62" fmla="*/ 8 w 347"/>
                  <a:gd name="T63" fmla="*/ 465 h 664"/>
                  <a:gd name="T64" fmla="*/ 10 w 347"/>
                  <a:gd name="T65" fmla="*/ 479 h 664"/>
                  <a:gd name="T66" fmla="*/ 14 w 347"/>
                  <a:gd name="T67" fmla="*/ 494 h 664"/>
                  <a:gd name="T68" fmla="*/ 26 w 347"/>
                  <a:gd name="T69" fmla="*/ 516 h 664"/>
                  <a:gd name="T70" fmla="*/ 30 w 347"/>
                  <a:gd name="T71" fmla="*/ 536 h 664"/>
                  <a:gd name="T72" fmla="*/ 33 w 347"/>
                  <a:gd name="T73" fmla="*/ 539 h 664"/>
                  <a:gd name="T74" fmla="*/ 46 w 347"/>
                  <a:gd name="T75" fmla="*/ 575 h 664"/>
                  <a:gd name="T76" fmla="*/ 70 w 347"/>
                  <a:gd name="T77" fmla="*/ 560 h 664"/>
                  <a:gd name="T78" fmla="*/ 59 w 347"/>
                  <a:gd name="T79" fmla="*/ 486 h 664"/>
                  <a:gd name="T80" fmla="*/ 64 w 347"/>
                  <a:gd name="T81" fmla="*/ 487 h 664"/>
                  <a:gd name="T82" fmla="*/ 59 w 347"/>
                  <a:gd name="T83" fmla="*/ 502 h 664"/>
                  <a:gd name="T84" fmla="*/ 62 w 347"/>
                  <a:gd name="T85" fmla="*/ 512 h 664"/>
                  <a:gd name="T86" fmla="*/ 70 w 347"/>
                  <a:gd name="T87" fmla="*/ 534 h 664"/>
                  <a:gd name="T88" fmla="*/ 83 w 347"/>
                  <a:gd name="T89" fmla="*/ 545 h 664"/>
                  <a:gd name="T90" fmla="*/ 284 w 347"/>
                  <a:gd name="T91" fmla="*/ 662 h 664"/>
                  <a:gd name="T92" fmla="*/ 295 w 347"/>
                  <a:gd name="T93" fmla="*/ 599 h 664"/>
                  <a:gd name="T94" fmla="*/ 268 w 347"/>
                  <a:gd name="T95" fmla="*/ 530 h 664"/>
                  <a:gd name="T96" fmla="*/ 252 w 347"/>
                  <a:gd name="T97" fmla="*/ 484 h 664"/>
                  <a:gd name="T98" fmla="*/ 254 w 347"/>
                  <a:gd name="T99" fmla="*/ 402 h 664"/>
                  <a:gd name="T100" fmla="*/ 346 w 347"/>
                  <a:gd name="T101" fmla="*/ 220 h 664"/>
                  <a:gd name="T102" fmla="*/ 70 w 347"/>
                  <a:gd name="T103" fmla="*/ 500 h 664"/>
                  <a:gd name="T104" fmla="*/ 47 w 347"/>
                  <a:gd name="T105" fmla="*/ 465 h 664"/>
                  <a:gd name="T106" fmla="*/ 45 w 347"/>
                  <a:gd name="T107" fmla="*/ 46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7" h="664">
                    <a:moveTo>
                      <a:pt x="345" y="216"/>
                    </a:moveTo>
                    <a:cubicBezTo>
                      <a:pt x="324" y="205"/>
                      <a:pt x="303" y="193"/>
                      <a:pt x="282" y="181"/>
                    </a:cubicBezTo>
                    <a:cubicBezTo>
                      <a:pt x="282" y="181"/>
                      <a:pt x="282" y="181"/>
                      <a:pt x="282" y="181"/>
                    </a:cubicBezTo>
                    <a:cubicBezTo>
                      <a:pt x="282" y="181"/>
                      <a:pt x="282" y="181"/>
                      <a:pt x="282" y="181"/>
                    </a:cubicBezTo>
                    <a:cubicBezTo>
                      <a:pt x="281" y="180"/>
                      <a:pt x="281" y="180"/>
                      <a:pt x="281" y="180"/>
                    </a:cubicBezTo>
                    <a:cubicBezTo>
                      <a:pt x="281" y="180"/>
                      <a:pt x="281" y="180"/>
                      <a:pt x="281" y="180"/>
                    </a:cubicBezTo>
                    <a:cubicBezTo>
                      <a:pt x="160" y="107"/>
                      <a:pt x="75" y="27"/>
                      <a:pt x="52" y="4"/>
                    </a:cubicBezTo>
                    <a:cubicBezTo>
                      <a:pt x="48" y="0"/>
                      <a:pt x="48" y="0"/>
                      <a:pt x="48" y="0"/>
                    </a:cubicBezTo>
                    <a:cubicBezTo>
                      <a:pt x="47" y="6"/>
                      <a:pt x="47" y="6"/>
                      <a:pt x="47" y="6"/>
                    </a:cubicBezTo>
                    <a:cubicBezTo>
                      <a:pt x="46" y="11"/>
                      <a:pt x="47" y="17"/>
                      <a:pt x="47" y="23"/>
                    </a:cubicBezTo>
                    <a:cubicBezTo>
                      <a:pt x="48" y="26"/>
                      <a:pt x="48" y="30"/>
                      <a:pt x="48" y="32"/>
                    </a:cubicBezTo>
                    <a:cubicBezTo>
                      <a:pt x="48" y="34"/>
                      <a:pt x="48" y="35"/>
                      <a:pt x="48" y="37"/>
                    </a:cubicBezTo>
                    <a:cubicBezTo>
                      <a:pt x="48" y="40"/>
                      <a:pt x="48" y="43"/>
                      <a:pt x="48" y="45"/>
                    </a:cubicBezTo>
                    <a:cubicBezTo>
                      <a:pt x="48" y="46"/>
                      <a:pt x="47" y="47"/>
                      <a:pt x="47" y="48"/>
                    </a:cubicBezTo>
                    <a:cubicBezTo>
                      <a:pt x="46" y="51"/>
                      <a:pt x="43" y="57"/>
                      <a:pt x="48" y="60"/>
                    </a:cubicBezTo>
                    <a:cubicBezTo>
                      <a:pt x="49" y="61"/>
                      <a:pt x="50" y="61"/>
                      <a:pt x="51" y="61"/>
                    </a:cubicBezTo>
                    <a:cubicBezTo>
                      <a:pt x="52" y="61"/>
                      <a:pt x="54" y="61"/>
                      <a:pt x="55" y="61"/>
                    </a:cubicBezTo>
                    <a:cubicBezTo>
                      <a:pt x="55" y="60"/>
                      <a:pt x="56" y="60"/>
                      <a:pt x="56" y="60"/>
                    </a:cubicBezTo>
                    <a:cubicBezTo>
                      <a:pt x="58" y="60"/>
                      <a:pt x="60" y="61"/>
                      <a:pt x="62" y="62"/>
                    </a:cubicBezTo>
                    <a:cubicBezTo>
                      <a:pt x="64" y="62"/>
                      <a:pt x="66" y="63"/>
                      <a:pt x="67" y="63"/>
                    </a:cubicBezTo>
                    <a:cubicBezTo>
                      <a:pt x="70" y="63"/>
                      <a:pt x="72" y="61"/>
                      <a:pt x="75" y="59"/>
                    </a:cubicBezTo>
                    <a:cubicBezTo>
                      <a:pt x="76" y="58"/>
                      <a:pt x="76" y="58"/>
                      <a:pt x="76" y="58"/>
                    </a:cubicBezTo>
                    <a:cubicBezTo>
                      <a:pt x="78" y="57"/>
                      <a:pt x="81" y="56"/>
                      <a:pt x="85" y="56"/>
                    </a:cubicBezTo>
                    <a:cubicBezTo>
                      <a:pt x="87" y="56"/>
                      <a:pt x="93" y="56"/>
                      <a:pt x="94" y="61"/>
                    </a:cubicBezTo>
                    <a:cubicBezTo>
                      <a:pt x="95" y="64"/>
                      <a:pt x="93" y="68"/>
                      <a:pt x="91" y="72"/>
                    </a:cubicBezTo>
                    <a:cubicBezTo>
                      <a:pt x="91" y="72"/>
                      <a:pt x="91" y="73"/>
                      <a:pt x="91" y="73"/>
                    </a:cubicBezTo>
                    <a:cubicBezTo>
                      <a:pt x="90" y="74"/>
                      <a:pt x="89" y="75"/>
                      <a:pt x="89" y="77"/>
                    </a:cubicBezTo>
                    <a:cubicBezTo>
                      <a:pt x="89" y="79"/>
                      <a:pt x="89" y="80"/>
                      <a:pt x="89" y="82"/>
                    </a:cubicBezTo>
                    <a:cubicBezTo>
                      <a:pt x="89" y="82"/>
                      <a:pt x="89" y="83"/>
                      <a:pt x="89" y="83"/>
                    </a:cubicBezTo>
                    <a:cubicBezTo>
                      <a:pt x="90" y="86"/>
                      <a:pt x="90" y="86"/>
                      <a:pt x="90" y="86"/>
                    </a:cubicBezTo>
                    <a:cubicBezTo>
                      <a:pt x="90" y="87"/>
                      <a:pt x="90" y="89"/>
                      <a:pt x="90" y="90"/>
                    </a:cubicBezTo>
                    <a:cubicBezTo>
                      <a:pt x="90" y="92"/>
                      <a:pt x="90" y="94"/>
                      <a:pt x="90" y="97"/>
                    </a:cubicBezTo>
                    <a:cubicBezTo>
                      <a:pt x="89" y="100"/>
                      <a:pt x="89" y="103"/>
                      <a:pt x="89" y="106"/>
                    </a:cubicBezTo>
                    <a:cubicBezTo>
                      <a:pt x="90" y="111"/>
                      <a:pt x="90" y="117"/>
                      <a:pt x="90" y="122"/>
                    </a:cubicBezTo>
                    <a:cubicBezTo>
                      <a:pt x="90" y="131"/>
                      <a:pt x="88" y="142"/>
                      <a:pt x="85" y="152"/>
                    </a:cubicBezTo>
                    <a:cubicBezTo>
                      <a:pt x="84" y="155"/>
                      <a:pt x="83" y="158"/>
                      <a:pt x="83" y="161"/>
                    </a:cubicBezTo>
                    <a:cubicBezTo>
                      <a:pt x="82" y="164"/>
                      <a:pt x="81" y="167"/>
                      <a:pt x="81" y="170"/>
                    </a:cubicBezTo>
                    <a:cubicBezTo>
                      <a:pt x="80" y="171"/>
                      <a:pt x="80" y="172"/>
                      <a:pt x="80" y="173"/>
                    </a:cubicBezTo>
                    <a:cubicBezTo>
                      <a:pt x="80" y="174"/>
                      <a:pt x="79" y="176"/>
                      <a:pt x="79" y="178"/>
                    </a:cubicBezTo>
                    <a:cubicBezTo>
                      <a:pt x="78" y="179"/>
                      <a:pt x="78" y="179"/>
                      <a:pt x="78" y="179"/>
                    </a:cubicBezTo>
                    <a:cubicBezTo>
                      <a:pt x="78" y="180"/>
                      <a:pt x="77" y="182"/>
                      <a:pt x="77" y="184"/>
                    </a:cubicBezTo>
                    <a:cubicBezTo>
                      <a:pt x="76" y="187"/>
                      <a:pt x="76" y="189"/>
                      <a:pt x="76" y="193"/>
                    </a:cubicBezTo>
                    <a:cubicBezTo>
                      <a:pt x="76" y="194"/>
                      <a:pt x="76" y="195"/>
                      <a:pt x="76" y="196"/>
                    </a:cubicBezTo>
                    <a:cubicBezTo>
                      <a:pt x="76" y="196"/>
                      <a:pt x="76" y="197"/>
                      <a:pt x="76" y="197"/>
                    </a:cubicBezTo>
                    <a:cubicBezTo>
                      <a:pt x="76" y="198"/>
                      <a:pt x="76" y="198"/>
                      <a:pt x="76" y="199"/>
                    </a:cubicBezTo>
                    <a:cubicBezTo>
                      <a:pt x="76" y="200"/>
                      <a:pt x="76" y="201"/>
                      <a:pt x="77" y="202"/>
                    </a:cubicBezTo>
                    <a:cubicBezTo>
                      <a:pt x="77" y="204"/>
                      <a:pt x="77" y="205"/>
                      <a:pt x="78" y="205"/>
                    </a:cubicBezTo>
                    <a:cubicBezTo>
                      <a:pt x="78" y="206"/>
                      <a:pt x="78" y="206"/>
                      <a:pt x="79" y="207"/>
                    </a:cubicBezTo>
                    <a:cubicBezTo>
                      <a:pt x="80" y="211"/>
                      <a:pt x="83" y="215"/>
                      <a:pt x="85" y="218"/>
                    </a:cubicBezTo>
                    <a:cubicBezTo>
                      <a:pt x="86" y="219"/>
                      <a:pt x="87" y="221"/>
                      <a:pt x="87" y="222"/>
                    </a:cubicBezTo>
                    <a:cubicBezTo>
                      <a:pt x="87" y="223"/>
                      <a:pt x="87" y="223"/>
                      <a:pt x="87" y="224"/>
                    </a:cubicBezTo>
                    <a:cubicBezTo>
                      <a:pt x="87" y="226"/>
                      <a:pt x="87" y="227"/>
                      <a:pt x="88" y="229"/>
                    </a:cubicBezTo>
                    <a:cubicBezTo>
                      <a:pt x="89" y="230"/>
                      <a:pt x="89" y="230"/>
                      <a:pt x="89" y="231"/>
                    </a:cubicBezTo>
                    <a:cubicBezTo>
                      <a:pt x="90" y="232"/>
                      <a:pt x="91" y="234"/>
                      <a:pt x="91" y="235"/>
                    </a:cubicBezTo>
                    <a:cubicBezTo>
                      <a:pt x="92" y="240"/>
                      <a:pt x="92" y="247"/>
                      <a:pt x="88" y="249"/>
                    </a:cubicBezTo>
                    <a:cubicBezTo>
                      <a:pt x="88" y="250"/>
                      <a:pt x="87" y="250"/>
                      <a:pt x="87" y="250"/>
                    </a:cubicBezTo>
                    <a:cubicBezTo>
                      <a:pt x="84" y="252"/>
                      <a:pt x="81" y="254"/>
                      <a:pt x="81" y="259"/>
                    </a:cubicBezTo>
                    <a:cubicBezTo>
                      <a:pt x="81" y="260"/>
                      <a:pt x="81" y="261"/>
                      <a:pt x="81" y="262"/>
                    </a:cubicBezTo>
                    <a:cubicBezTo>
                      <a:pt x="81" y="263"/>
                      <a:pt x="81" y="265"/>
                      <a:pt x="81" y="266"/>
                    </a:cubicBezTo>
                    <a:cubicBezTo>
                      <a:pt x="80" y="267"/>
                      <a:pt x="79" y="267"/>
                      <a:pt x="77" y="268"/>
                    </a:cubicBezTo>
                    <a:cubicBezTo>
                      <a:pt x="77" y="269"/>
                      <a:pt x="76" y="269"/>
                      <a:pt x="75" y="270"/>
                    </a:cubicBezTo>
                    <a:cubicBezTo>
                      <a:pt x="74" y="271"/>
                      <a:pt x="73" y="271"/>
                      <a:pt x="73" y="272"/>
                    </a:cubicBezTo>
                    <a:cubicBezTo>
                      <a:pt x="72" y="273"/>
                      <a:pt x="72" y="273"/>
                      <a:pt x="72" y="273"/>
                    </a:cubicBezTo>
                    <a:cubicBezTo>
                      <a:pt x="71" y="273"/>
                      <a:pt x="70" y="273"/>
                      <a:pt x="69" y="274"/>
                    </a:cubicBezTo>
                    <a:cubicBezTo>
                      <a:pt x="69" y="274"/>
                      <a:pt x="69" y="274"/>
                      <a:pt x="69" y="274"/>
                    </a:cubicBezTo>
                    <a:cubicBezTo>
                      <a:pt x="66" y="274"/>
                      <a:pt x="64" y="275"/>
                      <a:pt x="63" y="276"/>
                    </a:cubicBezTo>
                    <a:cubicBezTo>
                      <a:pt x="61" y="276"/>
                      <a:pt x="60" y="277"/>
                      <a:pt x="59" y="279"/>
                    </a:cubicBezTo>
                    <a:cubicBezTo>
                      <a:pt x="59" y="280"/>
                      <a:pt x="59" y="280"/>
                      <a:pt x="59" y="281"/>
                    </a:cubicBezTo>
                    <a:cubicBezTo>
                      <a:pt x="59" y="281"/>
                      <a:pt x="58" y="282"/>
                      <a:pt x="58" y="282"/>
                    </a:cubicBezTo>
                    <a:cubicBezTo>
                      <a:pt x="58" y="282"/>
                      <a:pt x="58" y="282"/>
                      <a:pt x="58" y="282"/>
                    </a:cubicBezTo>
                    <a:cubicBezTo>
                      <a:pt x="58" y="282"/>
                      <a:pt x="58" y="282"/>
                      <a:pt x="58" y="282"/>
                    </a:cubicBezTo>
                    <a:cubicBezTo>
                      <a:pt x="57" y="282"/>
                      <a:pt x="57" y="282"/>
                      <a:pt x="56" y="282"/>
                    </a:cubicBezTo>
                    <a:cubicBezTo>
                      <a:pt x="55" y="281"/>
                      <a:pt x="53" y="280"/>
                      <a:pt x="51" y="280"/>
                    </a:cubicBezTo>
                    <a:cubicBezTo>
                      <a:pt x="50" y="280"/>
                      <a:pt x="49" y="280"/>
                      <a:pt x="48" y="281"/>
                    </a:cubicBezTo>
                    <a:cubicBezTo>
                      <a:pt x="43" y="284"/>
                      <a:pt x="44" y="290"/>
                      <a:pt x="45" y="295"/>
                    </a:cubicBezTo>
                    <a:cubicBezTo>
                      <a:pt x="45" y="295"/>
                      <a:pt x="45" y="296"/>
                      <a:pt x="45" y="296"/>
                    </a:cubicBezTo>
                    <a:cubicBezTo>
                      <a:pt x="45" y="296"/>
                      <a:pt x="45" y="295"/>
                      <a:pt x="45" y="295"/>
                    </a:cubicBezTo>
                    <a:cubicBezTo>
                      <a:pt x="43" y="293"/>
                      <a:pt x="41" y="293"/>
                      <a:pt x="40" y="293"/>
                    </a:cubicBezTo>
                    <a:cubicBezTo>
                      <a:pt x="40" y="293"/>
                      <a:pt x="40" y="293"/>
                      <a:pt x="39" y="293"/>
                    </a:cubicBezTo>
                    <a:cubicBezTo>
                      <a:pt x="39" y="293"/>
                      <a:pt x="39" y="293"/>
                      <a:pt x="39" y="292"/>
                    </a:cubicBezTo>
                    <a:cubicBezTo>
                      <a:pt x="38" y="292"/>
                      <a:pt x="37" y="292"/>
                      <a:pt x="35" y="292"/>
                    </a:cubicBezTo>
                    <a:cubicBezTo>
                      <a:pt x="35" y="292"/>
                      <a:pt x="35" y="292"/>
                      <a:pt x="35" y="292"/>
                    </a:cubicBezTo>
                    <a:cubicBezTo>
                      <a:pt x="34" y="292"/>
                      <a:pt x="34" y="292"/>
                      <a:pt x="34" y="292"/>
                    </a:cubicBezTo>
                    <a:cubicBezTo>
                      <a:pt x="33" y="292"/>
                      <a:pt x="31" y="293"/>
                      <a:pt x="31" y="295"/>
                    </a:cubicBezTo>
                    <a:cubicBezTo>
                      <a:pt x="30" y="296"/>
                      <a:pt x="29" y="298"/>
                      <a:pt x="30" y="300"/>
                    </a:cubicBezTo>
                    <a:cubicBezTo>
                      <a:pt x="31" y="302"/>
                      <a:pt x="32" y="303"/>
                      <a:pt x="33" y="303"/>
                    </a:cubicBezTo>
                    <a:cubicBezTo>
                      <a:pt x="34" y="303"/>
                      <a:pt x="34" y="303"/>
                      <a:pt x="34" y="303"/>
                    </a:cubicBezTo>
                    <a:cubicBezTo>
                      <a:pt x="34" y="304"/>
                      <a:pt x="34" y="306"/>
                      <a:pt x="36" y="307"/>
                    </a:cubicBezTo>
                    <a:cubicBezTo>
                      <a:pt x="36" y="307"/>
                      <a:pt x="37" y="307"/>
                      <a:pt x="37" y="307"/>
                    </a:cubicBezTo>
                    <a:cubicBezTo>
                      <a:pt x="37" y="309"/>
                      <a:pt x="37" y="310"/>
                      <a:pt x="36" y="311"/>
                    </a:cubicBezTo>
                    <a:cubicBezTo>
                      <a:pt x="36" y="311"/>
                      <a:pt x="36" y="311"/>
                      <a:pt x="36" y="311"/>
                    </a:cubicBezTo>
                    <a:cubicBezTo>
                      <a:pt x="35" y="308"/>
                      <a:pt x="32" y="308"/>
                      <a:pt x="31" y="308"/>
                    </a:cubicBezTo>
                    <a:cubicBezTo>
                      <a:pt x="28" y="308"/>
                      <a:pt x="26" y="311"/>
                      <a:pt x="25" y="314"/>
                    </a:cubicBezTo>
                    <a:cubicBezTo>
                      <a:pt x="25" y="317"/>
                      <a:pt x="26" y="319"/>
                      <a:pt x="27" y="322"/>
                    </a:cubicBezTo>
                    <a:cubicBezTo>
                      <a:pt x="27" y="323"/>
                      <a:pt x="28" y="324"/>
                      <a:pt x="28" y="325"/>
                    </a:cubicBezTo>
                    <a:cubicBezTo>
                      <a:pt x="28" y="326"/>
                      <a:pt x="28" y="326"/>
                      <a:pt x="28" y="327"/>
                    </a:cubicBezTo>
                    <a:cubicBezTo>
                      <a:pt x="27" y="330"/>
                      <a:pt x="27" y="334"/>
                      <a:pt x="29" y="336"/>
                    </a:cubicBezTo>
                    <a:cubicBezTo>
                      <a:pt x="30" y="337"/>
                      <a:pt x="31" y="337"/>
                      <a:pt x="33" y="337"/>
                    </a:cubicBezTo>
                    <a:cubicBezTo>
                      <a:pt x="33" y="337"/>
                      <a:pt x="33" y="337"/>
                      <a:pt x="33" y="337"/>
                    </a:cubicBezTo>
                    <a:cubicBezTo>
                      <a:pt x="33" y="337"/>
                      <a:pt x="33" y="337"/>
                      <a:pt x="34" y="337"/>
                    </a:cubicBezTo>
                    <a:cubicBezTo>
                      <a:pt x="35" y="337"/>
                      <a:pt x="36" y="336"/>
                      <a:pt x="37" y="336"/>
                    </a:cubicBezTo>
                    <a:cubicBezTo>
                      <a:pt x="38" y="337"/>
                      <a:pt x="39" y="337"/>
                      <a:pt x="40" y="337"/>
                    </a:cubicBezTo>
                    <a:cubicBezTo>
                      <a:pt x="40" y="337"/>
                      <a:pt x="40" y="337"/>
                      <a:pt x="40" y="337"/>
                    </a:cubicBezTo>
                    <a:cubicBezTo>
                      <a:pt x="42" y="337"/>
                      <a:pt x="44" y="335"/>
                      <a:pt x="45" y="333"/>
                    </a:cubicBezTo>
                    <a:cubicBezTo>
                      <a:pt x="45" y="334"/>
                      <a:pt x="45" y="334"/>
                      <a:pt x="46" y="334"/>
                    </a:cubicBezTo>
                    <a:cubicBezTo>
                      <a:pt x="47" y="335"/>
                      <a:pt x="48" y="335"/>
                      <a:pt x="49" y="335"/>
                    </a:cubicBezTo>
                    <a:cubicBezTo>
                      <a:pt x="53" y="335"/>
                      <a:pt x="55" y="333"/>
                      <a:pt x="57" y="331"/>
                    </a:cubicBezTo>
                    <a:cubicBezTo>
                      <a:pt x="58" y="331"/>
                      <a:pt x="59" y="330"/>
                      <a:pt x="60" y="330"/>
                    </a:cubicBezTo>
                    <a:cubicBezTo>
                      <a:pt x="62" y="328"/>
                      <a:pt x="65" y="327"/>
                      <a:pt x="67" y="327"/>
                    </a:cubicBezTo>
                    <a:cubicBezTo>
                      <a:pt x="67" y="328"/>
                      <a:pt x="65" y="329"/>
                      <a:pt x="63" y="331"/>
                    </a:cubicBezTo>
                    <a:cubicBezTo>
                      <a:pt x="62" y="331"/>
                      <a:pt x="62" y="331"/>
                      <a:pt x="62" y="331"/>
                    </a:cubicBezTo>
                    <a:cubicBezTo>
                      <a:pt x="61" y="332"/>
                      <a:pt x="60" y="332"/>
                      <a:pt x="59" y="332"/>
                    </a:cubicBezTo>
                    <a:cubicBezTo>
                      <a:pt x="57" y="333"/>
                      <a:pt x="55" y="334"/>
                      <a:pt x="54" y="336"/>
                    </a:cubicBezTo>
                    <a:cubicBezTo>
                      <a:pt x="53" y="336"/>
                      <a:pt x="53" y="337"/>
                      <a:pt x="52" y="338"/>
                    </a:cubicBezTo>
                    <a:cubicBezTo>
                      <a:pt x="52" y="338"/>
                      <a:pt x="51" y="338"/>
                      <a:pt x="51" y="338"/>
                    </a:cubicBezTo>
                    <a:cubicBezTo>
                      <a:pt x="48" y="338"/>
                      <a:pt x="46" y="339"/>
                      <a:pt x="44" y="342"/>
                    </a:cubicBezTo>
                    <a:cubicBezTo>
                      <a:pt x="44" y="342"/>
                      <a:pt x="43" y="343"/>
                      <a:pt x="41" y="343"/>
                    </a:cubicBezTo>
                    <a:cubicBezTo>
                      <a:pt x="39" y="344"/>
                      <a:pt x="36" y="346"/>
                      <a:pt x="35" y="350"/>
                    </a:cubicBezTo>
                    <a:cubicBezTo>
                      <a:pt x="35" y="350"/>
                      <a:pt x="35" y="350"/>
                      <a:pt x="35" y="350"/>
                    </a:cubicBezTo>
                    <a:cubicBezTo>
                      <a:pt x="33" y="350"/>
                      <a:pt x="32" y="351"/>
                      <a:pt x="31" y="352"/>
                    </a:cubicBezTo>
                    <a:cubicBezTo>
                      <a:pt x="29" y="354"/>
                      <a:pt x="28" y="357"/>
                      <a:pt x="28" y="359"/>
                    </a:cubicBezTo>
                    <a:cubicBezTo>
                      <a:pt x="28" y="361"/>
                      <a:pt x="28" y="361"/>
                      <a:pt x="28" y="361"/>
                    </a:cubicBezTo>
                    <a:cubicBezTo>
                      <a:pt x="28" y="363"/>
                      <a:pt x="28" y="367"/>
                      <a:pt x="30" y="369"/>
                    </a:cubicBezTo>
                    <a:cubicBezTo>
                      <a:pt x="31" y="369"/>
                      <a:pt x="32" y="370"/>
                      <a:pt x="33" y="370"/>
                    </a:cubicBezTo>
                    <a:cubicBezTo>
                      <a:pt x="33" y="370"/>
                      <a:pt x="33" y="370"/>
                      <a:pt x="33" y="370"/>
                    </a:cubicBezTo>
                    <a:cubicBezTo>
                      <a:pt x="36" y="370"/>
                      <a:pt x="38" y="367"/>
                      <a:pt x="39" y="365"/>
                    </a:cubicBezTo>
                    <a:cubicBezTo>
                      <a:pt x="39" y="365"/>
                      <a:pt x="39" y="365"/>
                      <a:pt x="40" y="365"/>
                    </a:cubicBezTo>
                    <a:cubicBezTo>
                      <a:pt x="40" y="365"/>
                      <a:pt x="41" y="365"/>
                      <a:pt x="42" y="365"/>
                    </a:cubicBezTo>
                    <a:cubicBezTo>
                      <a:pt x="42" y="365"/>
                      <a:pt x="42" y="365"/>
                      <a:pt x="43" y="365"/>
                    </a:cubicBezTo>
                    <a:cubicBezTo>
                      <a:pt x="43" y="365"/>
                      <a:pt x="43" y="365"/>
                      <a:pt x="43" y="365"/>
                    </a:cubicBezTo>
                    <a:cubicBezTo>
                      <a:pt x="43" y="368"/>
                      <a:pt x="44" y="369"/>
                      <a:pt x="46" y="369"/>
                    </a:cubicBezTo>
                    <a:cubicBezTo>
                      <a:pt x="46" y="369"/>
                      <a:pt x="46" y="369"/>
                      <a:pt x="46" y="369"/>
                    </a:cubicBezTo>
                    <a:cubicBezTo>
                      <a:pt x="46" y="369"/>
                      <a:pt x="45" y="370"/>
                      <a:pt x="45" y="370"/>
                    </a:cubicBezTo>
                    <a:cubicBezTo>
                      <a:pt x="45" y="371"/>
                      <a:pt x="44" y="372"/>
                      <a:pt x="44" y="373"/>
                    </a:cubicBezTo>
                    <a:cubicBezTo>
                      <a:pt x="44" y="373"/>
                      <a:pt x="44" y="373"/>
                      <a:pt x="44" y="374"/>
                    </a:cubicBezTo>
                    <a:cubicBezTo>
                      <a:pt x="44" y="374"/>
                      <a:pt x="44" y="374"/>
                      <a:pt x="44" y="374"/>
                    </a:cubicBezTo>
                    <a:cubicBezTo>
                      <a:pt x="44" y="375"/>
                      <a:pt x="43" y="376"/>
                      <a:pt x="43" y="377"/>
                    </a:cubicBezTo>
                    <a:cubicBezTo>
                      <a:pt x="43" y="379"/>
                      <a:pt x="44" y="381"/>
                      <a:pt x="45" y="382"/>
                    </a:cubicBezTo>
                    <a:cubicBezTo>
                      <a:pt x="45" y="382"/>
                      <a:pt x="45" y="382"/>
                      <a:pt x="46" y="383"/>
                    </a:cubicBezTo>
                    <a:cubicBezTo>
                      <a:pt x="46" y="385"/>
                      <a:pt x="48" y="388"/>
                      <a:pt x="47" y="389"/>
                    </a:cubicBezTo>
                    <a:cubicBezTo>
                      <a:pt x="47" y="390"/>
                      <a:pt x="47" y="391"/>
                      <a:pt x="46" y="391"/>
                    </a:cubicBezTo>
                    <a:cubicBezTo>
                      <a:pt x="46" y="390"/>
                      <a:pt x="46" y="390"/>
                      <a:pt x="46" y="390"/>
                    </a:cubicBezTo>
                    <a:cubicBezTo>
                      <a:pt x="43" y="390"/>
                      <a:pt x="43" y="390"/>
                      <a:pt x="43" y="390"/>
                    </a:cubicBezTo>
                    <a:cubicBezTo>
                      <a:pt x="42" y="390"/>
                      <a:pt x="42" y="390"/>
                      <a:pt x="41" y="390"/>
                    </a:cubicBezTo>
                    <a:cubicBezTo>
                      <a:pt x="41" y="390"/>
                      <a:pt x="40" y="390"/>
                      <a:pt x="39" y="390"/>
                    </a:cubicBezTo>
                    <a:cubicBezTo>
                      <a:pt x="38" y="390"/>
                      <a:pt x="37" y="390"/>
                      <a:pt x="37" y="390"/>
                    </a:cubicBezTo>
                    <a:cubicBezTo>
                      <a:pt x="35" y="391"/>
                      <a:pt x="33" y="393"/>
                      <a:pt x="32" y="395"/>
                    </a:cubicBezTo>
                    <a:cubicBezTo>
                      <a:pt x="30" y="397"/>
                      <a:pt x="30" y="399"/>
                      <a:pt x="30" y="400"/>
                    </a:cubicBezTo>
                    <a:cubicBezTo>
                      <a:pt x="30" y="400"/>
                      <a:pt x="31" y="401"/>
                      <a:pt x="31" y="402"/>
                    </a:cubicBezTo>
                    <a:cubicBezTo>
                      <a:pt x="30" y="402"/>
                      <a:pt x="28" y="403"/>
                      <a:pt x="26" y="405"/>
                    </a:cubicBezTo>
                    <a:cubicBezTo>
                      <a:pt x="25" y="407"/>
                      <a:pt x="25" y="408"/>
                      <a:pt x="25" y="409"/>
                    </a:cubicBezTo>
                    <a:cubicBezTo>
                      <a:pt x="25" y="410"/>
                      <a:pt x="25" y="410"/>
                      <a:pt x="25" y="410"/>
                    </a:cubicBezTo>
                    <a:cubicBezTo>
                      <a:pt x="25" y="412"/>
                      <a:pt x="25" y="414"/>
                      <a:pt x="26" y="417"/>
                    </a:cubicBezTo>
                    <a:cubicBezTo>
                      <a:pt x="27" y="418"/>
                      <a:pt x="29" y="419"/>
                      <a:pt x="31" y="419"/>
                    </a:cubicBezTo>
                    <a:cubicBezTo>
                      <a:pt x="31" y="419"/>
                      <a:pt x="32" y="419"/>
                      <a:pt x="32" y="418"/>
                    </a:cubicBezTo>
                    <a:cubicBezTo>
                      <a:pt x="33" y="418"/>
                      <a:pt x="33" y="418"/>
                      <a:pt x="34" y="418"/>
                    </a:cubicBezTo>
                    <a:cubicBezTo>
                      <a:pt x="34" y="419"/>
                      <a:pt x="33" y="419"/>
                      <a:pt x="31" y="420"/>
                    </a:cubicBezTo>
                    <a:cubicBezTo>
                      <a:pt x="30" y="420"/>
                      <a:pt x="30" y="420"/>
                      <a:pt x="30" y="420"/>
                    </a:cubicBezTo>
                    <a:cubicBezTo>
                      <a:pt x="29" y="421"/>
                      <a:pt x="27" y="421"/>
                      <a:pt x="26" y="423"/>
                    </a:cubicBezTo>
                    <a:cubicBezTo>
                      <a:pt x="23" y="426"/>
                      <a:pt x="25" y="429"/>
                      <a:pt x="26" y="431"/>
                    </a:cubicBezTo>
                    <a:cubicBezTo>
                      <a:pt x="26" y="431"/>
                      <a:pt x="27" y="432"/>
                      <a:pt x="27" y="432"/>
                    </a:cubicBezTo>
                    <a:cubicBezTo>
                      <a:pt x="27" y="432"/>
                      <a:pt x="27" y="432"/>
                      <a:pt x="26" y="433"/>
                    </a:cubicBezTo>
                    <a:cubicBezTo>
                      <a:pt x="26" y="433"/>
                      <a:pt x="25" y="435"/>
                      <a:pt x="25" y="437"/>
                    </a:cubicBezTo>
                    <a:cubicBezTo>
                      <a:pt x="26" y="439"/>
                      <a:pt x="27" y="440"/>
                      <a:pt x="27" y="442"/>
                    </a:cubicBezTo>
                    <a:cubicBezTo>
                      <a:pt x="28" y="443"/>
                      <a:pt x="28" y="443"/>
                      <a:pt x="28" y="443"/>
                    </a:cubicBezTo>
                    <a:cubicBezTo>
                      <a:pt x="29" y="445"/>
                      <a:pt x="32" y="446"/>
                      <a:pt x="34" y="447"/>
                    </a:cubicBezTo>
                    <a:cubicBezTo>
                      <a:pt x="35" y="447"/>
                      <a:pt x="35" y="447"/>
                      <a:pt x="35" y="447"/>
                    </a:cubicBezTo>
                    <a:cubicBezTo>
                      <a:pt x="36" y="448"/>
                      <a:pt x="37" y="449"/>
                      <a:pt x="38" y="450"/>
                    </a:cubicBezTo>
                    <a:cubicBezTo>
                      <a:pt x="39" y="451"/>
                      <a:pt x="40" y="452"/>
                      <a:pt x="42" y="453"/>
                    </a:cubicBezTo>
                    <a:cubicBezTo>
                      <a:pt x="43" y="453"/>
                      <a:pt x="44" y="453"/>
                      <a:pt x="45" y="454"/>
                    </a:cubicBezTo>
                    <a:cubicBezTo>
                      <a:pt x="43" y="454"/>
                      <a:pt x="40" y="455"/>
                      <a:pt x="39" y="459"/>
                    </a:cubicBezTo>
                    <a:cubicBezTo>
                      <a:pt x="39" y="460"/>
                      <a:pt x="39" y="460"/>
                      <a:pt x="39" y="460"/>
                    </a:cubicBezTo>
                    <a:cubicBezTo>
                      <a:pt x="39" y="460"/>
                      <a:pt x="39" y="460"/>
                      <a:pt x="39" y="460"/>
                    </a:cubicBezTo>
                    <a:cubicBezTo>
                      <a:pt x="37" y="458"/>
                      <a:pt x="35" y="456"/>
                      <a:pt x="33" y="454"/>
                    </a:cubicBezTo>
                    <a:cubicBezTo>
                      <a:pt x="32" y="452"/>
                      <a:pt x="31" y="450"/>
                      <a:pt x="30" y="448"/>
                    </a:cubicBezTo>
                    <a:cubicBezTo>
                      <a:pt x="30" y="446"/>
                      <a:pt x="29" y="444"/>
                      <a:pt x="27" y="442"/>
                    </a:cubicBezTo>
                    <a:cubicBezTo>
                      <a:pt x="27" y="441"/>
                      <a:pt x="27" y="441"/>
                      <a:pt x="26" y="440"/>
                    </a:cubicBezTo>
                    <a:cubicBezTo>
                      <a:pt x="25" y="437"/>
                      <a:pt x="22" y="434"/>
                      <a:pt x="19" y="432"/>
                    </a:cubicBezTo>
                    <a:cubicBezTo>
                      <a:pt x="19" y="432"/>
                      <a:pt x="18" y="431"/>
                      <a:pt x="18" y="431"/>
                    </a:cubicBezTo>
                    <a:cubicBezTo>
                      <a:pt x="15" y="429"/>
                      <a:pt x="13" y="427"/>
                      <a:pt x="9" y="427"/>
                    </a:cubicBezTo>
                    <a:cubicBezTo>
                      <a:pt x="8" y="427"/>
                      <a:pt x="8" y="427"/>
                      <a:pt x="7" y="427"/>
                    </a:cubicBezTo>
                    <a:cubicBezTo>
                      <a:pt x="6" y="428"/>
                      <a:pt x="4" y="429"/>
                      <a:pt x="2" y="431"/>
                    </a:cubicBezTo>
                    <a:cubicBezTo>
                      <a:pt x="0" y="436"/>
                      <a:pt x="1" y="442"/>
                      <a:pt x="2" y="445"/>
                    </a:cubicBezTo>
                    <a:cubicBezTo>
                      <a:pt x="3" y="446"/>
                      <a:pt x="4" y="447"/>
                      <a:pt x="5" y="448"/>
                    </a:cubicBezTo>
                    <a:cubicBezTo>
                      <a:pt x="5" y="448"/>
                      <a:pt x="6" y="448"/>
                      <a:pt x="6" y="448"/>
                    </a:cubicBezTo>
                    <a:cubicBezTo>
                      <a:pt x="6" y="448"/>
                      <a:pt x="6" y="448"/>
                      <a:pt x="6" y="448"/>
                    </a:cubicBezTo>
                    <a:cubicBezTo>
                      <a:pt x="6" y="448"/>
                      <a:pt x="5" y="450"/>
                      <a:pt x="4" y="450"/>
                    </a:cubicBezTo>
                    <a:cubicBezTo>
                      <a:pt x="4" y="452"/>
                      <a:pt x="3" y="453"/>
                      <a:pt x="2" y="454"/>
                    </a:cubicBezTo>
                    <a:cubicBezTo>
                      <a:pt x="2" y="454"/>
                      <a:pt x="2" y="454"/>
                      <a:pt x="2" y="454"/>
                    </a:cubicBezTo>
                    <a:cubicBezTo>
                      <a:pt x="2" y="457"/>
                      <a:pt x="0" y="460"/>
                      <a:pt x="3" y="463"/>
                    </a:cubicBezTo>
                    <a:cubicBezTo>
                      <a:pt x="3" y="464"/>
                      <a:pt x="5" y="465"/>
                      <a:pt x="7" y="465"/>
                    </a:cubicBezTo>
                    <a:cubicBezTo>
                      <a:pt x="7" y="465"/>
                      <a:pt x="8" y="465"/>
                      <a:pt x="8" y="465"/>
                    </a:cubicBezTo>
                    <a:cubicBezTo>
                      <a:pt x="8" y="465"/>
                      <a:pt x="8" y="465"/>
                      <a:pt x="8" y="465"/>
                    </a:cubicBezTo>
                    <a:cubicBezTo>
                      <a:pt x="8" y="465"/>
                      <a:pt x="8" y="465"/>
                      <a:pt x="9" y="466"/>
                    </a:cubicBezTo>
                    <a:cubicBezTo>
                      <a:pt x="9" y="467"/>
                      <a:pt x="10" y="467"/>
                      <a:pt x="10" y="468"/>
                    </a:cubicBezTo>
                    <a:cubicBezTo>
                      <a:pt x="10" y="469"/>
                      <a:pt x="11" y="469"/>
                      <a:pt x="11" y="470"/>
                    </a:cubicBezTo>
                    <a:cubicBezTo>
                      <a:pt x="11" y="471"/>
                      <a:pt x="11" y="471"/>
                      <a:pt x="10" y="472"/>
                    </a:cubicBezTo>
                    <a:cubicBezTo>
                      <a:pt x="8" y="474"/>
                      <a:pt x="8" y="477"/>
                      <a:pt x="10" y="479"/>
                    </a:cubicBezTo>
                    <a:cubicBezTo>
                      <a:pt x="10" y="480"/>
                      <a:pt x="11" y="480"/>
                      <a:pt x="12" y="481"/>
                    </a:cubicBezTo>
                    <a:cubicBezTo>
                      <a:pt x="12" y="481"/>
                      <a:pt x="12" y="482"/>
                      <a:pt x="12" y="482"/>
                    </a:cubicBezTo>
                    <a:cubicBezTo>
                      <a:pt x="12" y="482"/>
                      <a:pt x="12" y="482"/>
                      <a:pt x="12" y="482"/>
                    </a:cubicBezTo>
                    <a:cubicBezTo>
                      <a:pt x="12" y="482"/>
                      <a:pt x="12" y="483"/>
                      <a:pt x="11" y="483"/>
                    </a:cubicBezTo>
                    <a:cubicBezTo>
                      <a:pt x="10" y="485"/>
                      <a:pt x="8" y="488"/>
                      <a:pt x="10" y="491"/>
                    </a:cubicBezTo>
                    <a:cubicBezTo>
                      <a:pt x="11" y="492"/>
                      <a:pt x="12" y="493"/>
                      <a:pt x="14" y="494"/>
                    </a:cubicBezTo>
                    <a:cubicBezTo>
                      <a:pt x="12" y="496"/>
                      <a:pt x="12" y="500"/>
                      <a:pt x="13" y="501"/>
                    </a:cubicBezTo>
                    <a:cubicBezTo>
                      <a:pt x="14" y="505"/>
                      <a:pt x="17" y="507"/>
                      <a:pt x="20" y="509"/>
                    </a:cubicBezTo>
                    <a:cubicBezTo>
                      <a:pt x="21" y="510"/>
                      <a:pt x="21" y="510"/>
                      <a:pt x="21" y="510"/>
                    </a:cubicBezTo>
                    <a:cubicBezTo>
                      <a:pt x="22" y="511"/>
                      <a:pt x="23" y="511"/>
                      <a:pt x="24" y="513"/>
                    </a:cubicBezTo>
                    <a:cubicBezTo>
                      <a:pt x="24" y="513"/>
                      <a:pt x="25" y="514"/>
                      <a:pt x="25" y="515"/>
                    </a:cubicBezTo>
                    <a:cubicBezTo>
                      <a:pt x="26" y="515"/>
                      <a:pt x="26" y="516"/>
                      <a:pt x="26" y="516"/>
                    </a:cubicBezTo>
                    <a:cubicBezTo>
                      <a:pt x="27" y="516"/>
                      <a:pt x="26" y="517"/>
                      <a:pt x="26" y="518"/>
                    </a:cubicBezTo>
                    <a:cubicBezTo>
                      <a:pt x="25" y="519"/>
                      <a:pt x="25" y="519"/>
                      <a:pt x="24" y="520"/>
                    </a:cubicBezTo>
                    <a:cubicBezTo>
                      <a:pt x="24" y="521"/>
                      <a:pt x="24" y="521"/>
                      <a:pt x="24" y="522"/>
                    </a:cubicBezTo>
                    <a:cubicBezTo>
                      <a:pt x="23" y="523"/>
                      <a:pt x="22" y="525"/>
                      <a:pt x="22" y="527"/>
                    </a:cubicBezTo>
                    <a:cubicBezTo>
                      <a:pt x="22" y="530"/>
                      <a:pt x="25" y="533"/>
                      <a:pt x="27" y="535"/>
                    </a:cubicBezTo>
                    <a:cubicBezTo>
                      <a:pt x="28" y="535"/>
                      <a:pt x="29" y="535"/>
                      <a:pt x="30" y="536"/>
                    </a:cubicBezTo>
                    <a:cubicBezTo>
                      <a:pt x="31" y="536"/>
                      <a:pt x="31" y="536"/>
                      <a:pt x="31" y="536"/>
                    </a:cubicBezTo>
                    <a:cubicBezTo>
                      <a:pt x="31" y="536"/>
                      <a:pt x="32" y="536"/>
                      <a:pt x="32" y="536"/>
                    </a:cubicBezTo>
                    <a:cubicBezTo>
                      <a:pt x="33" y="537"/>
                      <a:pt x="33" y="537"/>
                      <a:pt x="34" y="537"/>
                    </a:cubicBezTo>
                    <a:cubicBezTo>
                      <a:pt x="35" y="537"/>
                      <a:pt x="36" y="538"/>
                      <a:pt x="36" y="538"/>
                    </a:cubicBezTo>
                    <a:cubicBezTo>
                      <a:pt x="37" y="538"/>
                      <a:pt x="37" y="538"/>
                      <a:pt x="37" y="538"/>
                    </a:cubicBezTo>
                    <a:cubicBezTo>
                      <a:pt x="36" y="538"/>
                      <a:pt x="35" y="538"/>
                      <a:pt x="33" y="539"/>
                    </a:cubicBezTo>
                    <a:cubicBezTo>
                      <a:pt x="33" y="539"/>
                      <a:pt x="33" y="539"/>
                      <a:pt x="33" y="539"/>
                    </a:cubicBezTo>
                    <a:cubicBezTo>
                      <a:pt x="31" y="540"/>
                      <a:pt x="28" y="541"/>
                      <a:pt x="29" y="546"/>
                    </a:cubicBezTo>
                    <a:cubicBezTo>
                      <a:pt x="29" y="547"/>
                      <a:pt x="30" y="548"/>
                      <a:pt x="31" y="549"/>
                    </a:cubicBezTo>
                    <a:cubicBezTo>
                      <a:pt x="31" y="550"/>
                      <a:pt x="32" y="550"/>
                      <a:pt x="33" y="550"/>
                    </a:cubicBezTo>
                    <a:cubicBezTo>
                      <a:pt x="34" y="559"/>
                      <a:pt x="39" y="566"/>
                      <a:pt x="44" y="572"/>
                    </a:cubicBezTo>
                    <a:cubicBezTo>
                      <a:pt x="46" y="575"/>
                      <a:pt x="46" y="575"/>
                      <a:pt x="46" y="575"/>
                    </a:cubicBezTo>
                    <a:cubicBezTo>
                      <a:pt x="49" y="579"/>
                      <a:pt x="54" y="583"/>
                      <a:pt x="61" y="583"/>
                    </a:cubicBezTo>
                    <a:cubicBezTo>
                      <a:pt x="61" y="583"/>
                      <a:pt x="62" y="583"/>
                      <a:pt x="62" y="583"/>
                    </a:cubicBezTo>
                    <a:cubicBezTo>
                      <a:pt x="65" y="583"/>
                      <a:pt x="67" y="582"/>
                      <a:pt x="69" y="580"/>
                    </a:cubicBezTo>
                    <a:cubicBezTo>
                      <a:pt x="72" y="575"/>
                      <a:pt x="71" y="570"/>
                      <a:pt x="71" y="565"/>
                    </a:cubicBezTo>
                    <a:cubicBezTo>
                      <a:pt x="71" y="564"/>
                      <a:pt x="71" y="564"/>
                      <a:pt x="71" y="564"/>
                    </a:cubicBezTo>
                    <a:cubicBezTo>
                      <a:pt x="70" y="560"/>
                      <a:pt x="70" y="560"/>
                      <a:pt x="70" y="560"/>
                    </a:cubicBezTo>
                    <a:cubicBezTo>
                      <a:pt x="69" y="551"/>
                      <a:pt x="68" y="542"/>
                      <a:pt x="63" y="533"/>
                    </a:cubicBezTo>
                    <a:cubicBezTo>
                      <a:pt x="58" y="523"/>
                      <a:pt x="58" y="517"/>
                      <a:pt x="58" y="506"/>
                    </a:cubicBezTo>
                    <a:cubicBezTo>
                      <a:pt x="58" y="504"/>
                      <a:pt x="58" y="502"/>
                      <a:pt x="58" y="501"/>
                    </a:cubicBezTo>
                    <a:cubicBezTo>
                      <a:pt x="58" y="498"/>
                      <a:pt x="58" y="496"/>
                      <a:pt x="58" y="495"/>
                    </a:cubicBezTo>
                    <a:cubicBezTo>
                      <a:pt x="59" y="493"/>
                      <a:pt x="59" y="493"/>
                      <a:pt x="59" y="493"/>
                    </a:cubicBezTo>
                    <a:cubicBezTo>
                      <a:pt x="59" y="491"/>
                      <a:pt x="59" y="489"/>
                      <a:pt x="59" y="486"/>
                    </a:cubicBezTo>
                    <a:cubicBezTo>
                      <a:pt x="59" y="484"/>
                      <a:pt x="57" y="482"/>
                      <a:pt x="56" y="481"/>
                    </a:cubicBezTo>
                    <a:cubicBezTo>
                      <a:pt x="56" y="481"/>
                      <a:pt x="56" y="481"/>
                      <a:pt x="56" y="480"/>
                    </a:cubicBezTo>
                    <a:cubicBezTo>
                      <a:pt x="57" y="481"/>
                      <a:pt x="58" y="481"/>
                      <a:pt x="59" y="481"/>
                    </a:cubicBezTo>
                    <a:cubicBezTo>
                      <a:pt x="59" y="481"/>
                      <a:pt x="60" y="481"/>
                      <a:pt x="60" y="481"/>
                    </a:cubicBezTo>
                    <a:cubicBezTo>
                      <a:pt x="61" y="481"/>
                      <a:pt x="61" y="481"/>
                      <a:pt x="62" y="481"/>
                    </a:cubicBezTo>
                    <a:cubicBezTo>
                      <a:pt x="62" y="483"/>
                      <a:pt x="63" y="485"/>
                      <a:pt x="64" y="487"/>
                    </a:cubicBezTo>
                    <a:cubicBezTo>
                      <a:pt x="64" y="487"/>
                      <a:pt x="64" y="487"/>
                      <a:pt x="64" y="487"/>
                    </a:cubicBezTo>
                    <a:cubicBezTo>
                      <a:pt x="62" y="487"/>
                      <a:pt x="61" y="488"/>
                      <a:pt x="60" y="489"/>
                    </a:cubicBezTo>
                    <a:cubicBezTo>
                      <a:pt x="58" y="491"/>
                      <a:pt x="59" y="493"/>
                      <a:pt x="60" y="494"/>
                    </a:cubicBezTo>
                    <a:cubicBezTo>
                      <a:pt x="60" y="495"/>
                      <a:pt x="60" y="495"/>
                      <a:pt x="60" y="495"/>
                    </a:cubicBezTo>
                    <a:cubicBezTo>
                      <a:pt x="60" y="496"/>
                      <a:pt x="60" y="496"/>
                      <a:pt x="60" y="497"/>
                    </a:cubicBezTo>
                    <a:cubicBezTo>
                      <a:pt x="59" y="498"/>
                      <a:pt x="58" y="500"/>
                      <a:pt x="59" y="502"/>
                    </a:cubicBezTo>
                    <a:cubicBezTo>
                      <a:pt x="59" y="504"/>
                      <a:pt x="60" y="504"/>
                      <a:pt x="62" y="505"/>
                    </a:cubicBezTo>
                    <a:cubicBezTo>
                      <a:pt x="62" y="505"/>
                      <a:pt x="62" y="505"/>
                      <a:pt x="63" y="505"/>
                    </a:cubicBezTo>
                    <a:cubicBezTo>
                      <a:pt x="63" y="505"/>
                      <a:pt x="63" y="505"/>
                      <a:pt x="63" y="505"/>
                    </a:cubicBezTo>
                    <a:cubicBezTo>
                      <a:pt x="62" y="507"/>
                      <a:pt x="62" y="509"/>
                      <a:pt x="62" y="510"/>
                    </a:cubicBezTo>
                    <a:cubicBezTo>
                      <a:pt x="62" y="511"/>
                      <a:pt x="62" y="511"/>
                      <a:pt x="62" y="512"/>
                    </a:cubicBezTo>
                    <a:cubicBezTo>
                      <a:pt x="62" y="512"/>
                      <a:pt x="62" y="512"/>
                      <a:pt x="62" y="512"/>
                    </a:cubicBezTo>
                    <a:cubicBezTo>
                      <a:pt x="62" y="515"/>
                      <a:pt x="62" y="516"/>
                      <a:pt x="64" y="519"/>
                    </a:cubicBezTo>
                    <a:cubicBezTo>
                      <a:pt x="64" y="519"/>
                      <a:pt x="64" y="519"/>
                      <a:pt x="64" y="520"/>
                    </a:cubicBezTo>
                    <a:cubicBezTo>
                      <a:pt x="65" y="521"/>
                      <a:pt x="65" y="522"/>
                      <a:pt x="66" y="522"/>
                    </a:cubicBezTo>
                    <a:cubicBezTo>
                      <a:pt x="68" y="524"/>
                      <a:pt x="70" y="524"/>
                      <a:pt x="71" y="524"/>
                    </a:cubicBezTo>
                    <a:cubicBezTo>
                      <a:pt x="71" y="524"/>
                      <a:pt x="71" y="524"/>
                      <a:pt x="72" y="524"/>
                    </a:cubicBezTo>
                    <a:cubicBezTo>
                      <a:pt x="70" y="526"/>
                      <a:pt x="69" y="530"/>
                      <a:pt x="70" y="534"/>
                    </a:cubicBezTo>
                    <a:cubicBezTo>
                      <a:pt x="71" y="536"/>
                      <a:pt x="72" y="537"/>
                      <a:pt x="73" y="538"/>
                    </a:cubicBezTo>
                    <a:cubicBezTo>
                      <a:pt x="74" y="539"/>
                      <a:pt x="74" y="539"/>
                      <a:pt x="74" y="539"/>
                    </a:cubicBezTo>
                    <a:cubicBezTo>
                      <a:pt x="74" y="539"/>
                      <a:pt x="74" y="540"/>
                      <a:pt x="75" y="540"/>
                    </a:cubicBezTo>
                    <a:cubicBezTo>
                      <a:pt x="75" y="541"/>
                      <a:pt x="76" y="542"/>
                      <a:pt x="77" y="543"/>
                    </a:cubicBezTo>
                    <a:cubicBezTo>
                      <a:pt x="77" y="543"/>
                      <a:pt x="80" y="545"/>
                      <a:pt x="82" y="545"/>
                    </a:cubicBezTo>
                    <a:cubicBezTo>
                      <a:pt x="83" y="545"/>
                      <a:pt x="83" y="545"/>
                      <a:pt x="83" y="545"/>
                    </a:cubicBezTo>
                    <a:cubicBezTo>
                      <a:pt x="83" y="545"/>
                      <a:pt x="83" y="546"/>
                      <a:pt x="83" y="546"/>
                    </a:cubicBezTo>
                    <a:cubicBezTo>
                      <a:pt x="82" y="549"/>
                      <a:pt x="82" y="551"/>
                      <a:pt x="82" y="553"/>
                    </a:cubicBezTo>
                    <a:cubicBezTo>
                      <a:pt x="82" y="556"/>
                      <a:pt x="82" y="556"/>
                      <a:pt x="82" y="556"/>
                    </a:cubicBezTo>
                    <a:cubicBezTo>
                      <a:pt x="83" y="559"/>
                      <a:pt x="83" y="559"/>
                      <a:pt x="83" y="559"/>
                    </a:cubicBezTo>
                    <a:cubicBezTo>
                      <a:pt x="84" y="559"/>
                      <a:pt x="84" y="559"/>
                      <a:pt x="84" y="559"/>
                    </a:cubicBezTo>
                    <a:cubicBezTo>
                      <a:pt x="85" y="561"/>
                      <a:pt x="125" y="602"/>
                      <a:pt x="284" y="662"/>
                    </a:cubicBezTo>
                    <a:cubicBezTo>
                      <a:pt x="290" y="664"/>
                      <a:pt x="290" y="664"/>
                      <a:pt x="290" y="664"/>
                    </a:cubicBezTo>
                    <a:cubicBezTo>
                      <a:pt x="288" y="658"/>
                      <a:pt x="288" y="658"/>
                      <a:pt x="288" y="658"/>
                    </a:cubicBezTo>
                    <a:cubicBezTo>
                      <a:pt x="288" y="657"/>
                      <a:pt x="287" y="656"/>
                      <a:pt x="287" y="655"/>
                    </a:cubicBezTo>
                    <a:cubicBezTo>
                      <a:pt x="285" y="645"/>
                      <a:pt x="287" y="638"/>
                      <a:pt x="290" y="629"/>
                    </a:cubicBezTo>
                    <a:cubicBezTo>
                      <a:pt x="291" y="627"/>
                      <a:pt x="292" y="625"/>
                      <a:pt x="292" y="623"/>
                    </a:cubicBezTo>
                    <a:cubicBezTo>
                      <a:pt x="294" y="616"/>
                      <a:pt x="298" y="606"/>
                      <a:pt x="295" y="599"/>
                    </a:cubicBezTo>
                    <a:cubicBezTo>
                      <a:pt x="293" y="595"/>
                      <a:pt x="292" y="593"/>
                      <a:pt x="290" y="590"/>
                    </a:cubicBezTo>
                    <a:cubicBezTo>
                      <a:pt x="287" y="586"/>
                      <a:pt x="285" y="582"/>
                      <a:pt x="284" y="576"/>
                    </a:cubicBezTo>
                    <a:cubicBezTo>
                      <a:pt x="284" y="574"/>
                      <a:pt x="283" y="573"/>
                      <a:pt x="283" y="571"/>
                    </a:cubicBezTo>
                    <a:cubicBezTo>
                      <a:pt x="282" y="564"/>
                      <a:pt x="280" y="556"/>
                      <a:pt x="277" y="551"/>
                    </a:cubicBezTo>
                    <a:cubicBezTo>
                      <a:pt x="275" y="547"/>
                      <a:pt x="273" y="545"/>
                      <a:pt x="272" y="543"/>
                    </a:cubicBezTo>
                    <a:cubicBezTo>
                      <a:pt x="269" y="540"/>
                      <a:pt x="267" y="538"/>
                      <a:pt x="268" y="530"/>
                    </a:cubicBezTo>
                    <a:cubicBezTo>
                      <a:pt x="268" y="528"/>
                      <a:pt x="268" y="528"/>
                      <a:pt x="268" y="528"/>
                    </a:cubicBezTo>
                    <a:cubicBezTo>
                      <a:pt x="268" y="520"/>
                      <a:pt x="269" y="509"/>
                      <a:pt x="262" y="505"/>
                    </a:cubicBezTo>
                    <a:cubicBezTo>
                      <a:pt x="260" y="504"/>
                      <a:pt x="259" y="503"/>
                      <a:pt x="258" y="503"/>
                    </a:cubicBezTo>
                    <a:cubicBezTo>
                      <a:pt x="255" y="503"/>
                      <a:pt x="254" y="503"/>
                      <a:pt x="253" y="498"/>
                    </a:cubicBezTo>
                    <a:cubicBezTo>
                      <a:pt x="253" y="495"/>
                      <a:pt x="253" y="493"/>
                      <a:pt x="253" y="490"/>
                    </a:cubicBezTo>
                    <a:cubicBezTo>
                      <a:pt x="253" y="488"/>
                      <a:pt x="253" y="486"/>
                      <a:pt x="252" y="484"/>
                    </a:cubicBezTo>
                    <a:cubicBezTo>
                      <a:pt x="252" y="481"/>
                      <a:pt x="252" y="481"/>
                      <a:pt x="252" y="481"/>
                    </a:cubicBezTo>
                    <a:cubicBezTo>
                      <a:pt x="251" y="473"/>
                      <a:pt x="250" y="464"/>
                      <a:pt x="244" y="460"/>
                    </a:cubicBezTo>
                    <a:cubicBezTo>
                      <a:pt x="242" y="458"/>
                      <a:pt x="241" y="458"/>
                      <a:pt x="240" y="457"/>
                    </a:cubicBezTo>
                    <a:cubicBezTo>
                      <a:pt x="238" y="456"/>
                      <a:pt x="236" y="456"/>
                      <a:pt x="235" y="453"/>
                    </a:cubicBezTo>
                    <a:cubicBezTo>
                      <a:pt x="230" y="444"/>
                      <a:pt x="240" y="425"/>
                      <a:pt x="250" y="408"/>
                    </a:cubicBezTo>
                    <a:cubicBezTo>
                      <a:pt x="252" y="406"/>
                      <a:pt x="253" y="404"/>
                      <a:pt x="254" y="402"/>
                    </a:cubicBezTo>
                    <a:cubicBezTo>
                      <a:pt x="267" y="378"/>
                      <a:pt x="280" y="353"/>
                      <a:pt x="291" y="329"/>
                    </a:cubicBezTo>
                    <a:cubicBezTo>
                      <a:pt x="292" y="328"/>
                      <a:pt x="292" y="328"/>
                      <a:pt x="292" y="328"/>
                    </a:cubicBezTo>
                    <a:cubicBezTo>
                      <a:pt x="299" y="313"/>
                      <a:pt x="306" y="300"/>
                      <a:pt x="312" y="287"/>
                    </a:cubicBezTo>
                    <a:cubicBezTo>
                      <a:pt x="318" y="277"/>
                      <a:pt x="322" y="267"/>
                      <a:pt x="327" y="257"/>
                    </a:cubicBezTo>
                    <a:cubicBezTo>
                      <a:pt x="328" y="255"/>
                      <a:pt x="328" y="255"/>
                      <a:pt x="328" y="255"/>
                    </a:cubicBezTo>
                    <a:cubicBezTo>
                      <a:pt x="334" y="244"/>
                      <a:pt x="340" y="232"/>
                      <a:pt x="346" y="220"/>
                    </a:cubicBezTo>
                    <a:cubicBezTo>
                      <a:pt x="347" y="218"/>
                      <a:pt x="347" y="218"/>
                      <a:pt x="347" y="218"/>
                    </a:cubicBezTo>
                    <a:lnTo>
                      <a:pt x="345" y="216"/>
                    </a:lnTo>
                    <a:close/>
                    <a:moveTo>
                      <a:pt x="69" y="498"/>
                    </a:moveTo>
                    <a:cubicBezTo>
                      <a:pt x="69" y="497"/>
                      <a:pt x="69" y="496"/>
                      <a:pt x="70" y="495"/>
                    </a:cubicBezTo>
                    <a:cubicBezTo>
                      <a:pt x="71" y="496"/>
                      <a:pt x="71" y="496"/>
                      <a:pt x="71" y="497"/>
                    </a:cubicBezTo>
                    <a:cubicBezTo>
                      <a:pt x="71" y="499"/>
                      <a:pt x="71" y="499"/>
                      <a:pt x="70" y="500"/>
                    </a:cubicBezTo>
                    <a:cubicBezTo>
                      <a:pt x="70" y="500"/>
                      <a:pt x="69" y="500"/>
                      <a:pt x="68" y="501"/>
                    </a:cubicBezTo>
                    <a:cubicBezTo>
                      <a:pt x="68" y="501"/>
                      <a:pt x="68" y="501"/>
                      <a:pt x="68" y="501"/>
                    </a:cubicBezTo>
                    <a:cubicBezTo>
                      <a:pt x="69" y="500"/>
                      <a:pt x="69" y="499"/>
                      <a:pt x="69" y="498"/>
                    </a:cubicBezTo>
                    <a:close/>
                    <a:moveTo>
                      <a:pt x="45" y="465"/>
                    </a:moveTo>
                    <a:cubicBezTo>
                      <a:pt x="46" y="465"/>
                      <a:pt x="46" y="465"/>
                      <a:pt x="47" y="465"/>
                    </a:cubicBezTo>
                    <a:cubicBezTo>
                      <a:pt x="47" y="465"/>
                      <a:pt x="47" y="465"/>
                      <a:pt x="47" y="465"/>
                    </a:cubicBezTo>
                    <a:cubicBezTo>
                      <a:pt x="48" y="465"/>
                      <a:pt x="48" y="465"/>
                      <a:pt x="48" y="465"/>
                    </a:cubicBezTo>
                    <a:cubicBezTo>
                      <a:pt x="48" y="465"/>
                      <a:pt x="49" y="465"/>
                      <a:pt x="49" y="465"/>
                    </a:cubicBezTo>
                    <a:cubicBezTo>
                      <a:pt x="49" y="466"/>
                      <a:pt x="48" y="467"/>
                      <a:pt x="48" y="469"/>
                    </a:cubicBezTo>
                    <a:cubicBezTo>
                      <a:pt x="48" y="469"/>
                      <a:pt x="48" y="469"/>
                      <a:pt x="48" y="469"/>
                    </a:cubicBezTo>
                    <a:cubicBezTo>
                      <a:pt x="46" y="468"/>
                      <a:pt x="45" y="467"/>
                      <a:pt x="44" y="465"/>
                    </a:cubicBezTo>
                    <a:cubicBezTo>
                      <a:pt x="44" y="465"/>
                      <a:pt x="44" y="465"/>
                      <a:pt x="45" y="465"/>
                    </a:cubicBezTo>
                    <a:cubicBezTo>
                      <a:pt x="45" y="465"/>
                      <a:pt x="45" y="465"/>
                      <a:pt x="45" y="465"/>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8" name="Freeform 55"/>
              <p:cNvSpPr/>
              <p:nvPr/>
            </p:nvSpPr>
            <p:spPr bwMode="auto">
              <a:xfrm>
                <a:off x="374" y="2200"/>
                <a:ext cx="120" cy="250"/>
              </a:xfrm>
              <a:custGeom>
                <a:avLst/>
                <a:gdLst>
                  <a:gd name="T0" fmla="*/ 33 w 45"/>
                  <a:gd name="T1" fmla="*/ 35 h 94"/>
                  <a:gd name="T2" fmla="*/ 36 w 45"/>
                  <a:gd name="T3" fmla="*/ 31 h 94"/>
                  <a:gd name="T4" fmla="*/ 43 w 45"/>
                  <a:gd name="T5" fmla="*/ 19 h 94"/>
                  <a:gd name="T6" fmla="*/ 33 w 45"/>
                  <a:gd name="T7" fmla="*/ 11 h 94"/>
                  <a:gd name="T8" fmla="*/ 21 w 45"/>
                  <a:gd name="T9" fmla="*/ 0 h 94"/>
                  <a:gd name="T10" fmla="*/ 14 w 45"/>
                  <a:gd name="T11" fmla="*/ 5 h 94"/>
                  <a:gd name="T12" fmla="*/ 12 w 45"/>
                  <a:gd name="T13" fmla="*/ 7 h 94"/>
                  <a:gd name="T14" fmla="*/ 7 w 45"/>
                  <a:gd name="T15" fmla="*/ 20 h 94"/>
                  <a:gd name="T16" fmla="*/ 6 w 45"/>
                  <a:gd name="T17" fmla="*/ 27 h 94"/>
                  <a:gd name="T18" fmla="*/ 6 w 45"/>
                  <a:gd name="T19" fmla="*/ 40 h 94"/>
                  <a:gd name="T20" fmla="*/ 3 w 45"/>
                  <a:gd name="T21" fmla="*/ 40 h 94"/>
                  <a:gd name="T22" fmla="*/ 2 w 45"/>
                  <a:gd name="T23" fmla="*/ 43 h 94"/>
                  <a:gd name="T24" fmla="*/ 2 w 45"/>
                  <a:gd name="T25" fmla="*/ 46 h 94"/>
                  <a:gd name="T26" fmla="*/ 1 w 45"/>
                  <a:gd name="T27" fmla="*/ 51 h 94"/>
                  <a:gd name="T28" fmla="*/ 3 w 45"/>
                  <a:gd name="T29" fmla="*/ 57 h 94"/>
                  <a:gd name="T30" fmla="*/ 3 w 45"/>
                  <a:gd name="T31" fmla="*/ 59 h 94"/>
                  <a:gd name="T32" fmla="*/ 3 w 45"/>
                  <a:gd name="T33" fmla="*/ 75 h 94"/>
                  <a:gd name="T34" fmla="*/ 3 w 45"/>
                  <a:gd name="T35" fmla="*/ 76 h 94"/>
                  <a:gd name="T36" fmla="*/ 2 w 45"/>
                  <a:gd name="T37" fmla="*/ 84 h 94"/>
                  <a:gd name="T38" fmla="*/ 2 w 45"/>
                  <a:gd name="T39" fmla="*/ 86 h 94"/>
                  <a:gd name="T40" fmla="*/ 10 w 45"/>
                  <a:gd name="T41" fmla="*/ 94 h 94"/>
                  <a:gd name="T42" fmla="*/ 14 w 45"/>
                  <a:gd name="T43" fmla="*/ 92 h 94"/>
                  <a:gd name="T44" fmla="*/ 13 w 45"/>
                  <a:gd name="T45" fmla="*/ 82 h 94"/>
                  <a:gd name="T46" fmla="*/ 13 w 45"/>
                  <a:gd name="T47" fmla="*/ 82 h 94"/>
                  <a:gd name="T48" fmla="*/ 12 w 45"/>
                  <a:gd name="T49" fmla="*/ 69 h 94"/>
                  <a:gd name="T50" fmla="*/ 14 w 45"/>
                  <a:gd name="T51" fmla="*/ 64 h 94"/>
                  <a:gd name="T52" fmla="*/ 18 w 45"/>
                  <a:gd name="T53" fmla="*/ 61 h 94"/>
                  <a:gd name="T54" fmla="*/ 21 w 45"/>
                  <a:gd name="T55" fmla="*/ 58 h 94"/>
                  <a:gd name="T56" fmla="*/ 24 w 45"/>
                  <a:gd name="T57" fmla="*/ 52 h 94"/>
                  <a:gd name="T58" fmla="*/ 23 w 45"/>
                  <a:gd name="T59" fmla="*/ 44 h 94"/>
                  <a:gd name="T60" fmla="*/ 26 w 45"/>
                  <a:gd name="T61" fmla="*/ 41 h 94"/>
                  <a:gd name="T62" fmla="*/ 28 w 45"/>
                  <a:gd name="T63"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94">
                    <a:moveTo>
                      <a:pt x="28" y="39"/>
                    </a:moveTo>
                    <a:cubicBezTo>
                      <a:pt x="31" y="39"/>
                      <a:pt x="32" y="36"/>
                      <a:pt x="33" y="35"/>
                    </a:cubicBezTo>
                    <a:cubicBezTo>
                      <a:pt x="33" y="35"/>
                      <a:pt x="34" y="34"/>
                      <a:pt x="34" y="34"/>
                    </a:cubicBezTo>
                    <a:cubicBezTo>
                      <a:pt x="35" y="33"/>
                      <a:pt x="36" y="33"/>
                      <a:pt x="36" y="31"/>
                    </a:cubicBezTo>
                    <a:cubicBezTo>
                      <a:pt x="39" y="31"/>
                      <a:pt x="44" y="29"/>
                      <a:pt x="45" y="26"/>
                    </a:cubicBezTo>
                    <a:cubicBezTo>
                      <a:pt x="45" y="23"/>
                      <a:pt x="45" y="21"/>
                      <a:pt x="43" y="19"/>
                    </a:cubicBezTo>
                    <a:cubicBezTo>
                      <a:pt x="42" y="18"/>
                      <a:pt x="40" y="17"/>
                      <a:pt x="38" y="16"/>
                    </a:cubicBezTo>
                    <a:cubicBezTo>
                      <a:pt x="37" y="14"/>
                      <a:pt x="36" y="12"/>
                      <a:pt x="33" y="11"/>
                    </a:cubicBezTo>
                    <a:cubicBezTo>
                      <a:pt x="31" y="10"/>
                      <a:pt x="31" y="10"/>
                      <a:pt x="31" y="9"/>
                    </a:cubicBezTo>
                    <a:cubicBezTo>
                      <a:pt x="30" y="5"/>
                      <a:pt x="26" y="0"/>
                      <a:pt x="21" y="0"/>
                    </a:cubicBezTo>
                    <a:cubicBezTo>
                      <a:pt x="20" y="0"/>
                      <a:pt x="19" y="1"/>
                      <a:pt x="18" y="1"/>
                    </a:cubicBezTo>
                    <a:cubicBezTo>
                      <a:pt x="16" y="2"/>
                      <a:pt x="15" y="4"/>
                      <a:pt x="14" y="5"/>
                    </a:cubicBezTo>
                    <a:cubicBezTo>
                      <a:pt x="13" y="5"/>
                      <a:pt x="13" y="6"/>
                      <a:pt x="12" y="6"/>
                    </a:cubicBezTo>
                    <a:cubicBezTo>
                      <a:pt x="12" y="7"/>
                      <a:pt x="12" y="7"/>
                      <a:pt x="12" y="7"/>
                    </a:cubicBezTo>
                    <a:cubicBezTo>
                      <a:pt x="11" y="8"/>
                      <a:pt x="9" y="10"/>
                      <a:pt x="8" y="12"/>
                    </a:cubicBezTo>
                    <a:cubicBezTo>
                      <a:pt x="7" y="15"/>
                      <a:pt x="7" y="18"/>
                      <a:pt x="7" y="20"/>
                    </a:cubicBezTo>
                    <a:cubicBezTo>
                      <a:pt x="7" y="23"/>
                      <a:pt x="7" y="25"/>
                      <a:pt x="7" y="27"/>
                    </a:cubicBezTo>
                    <a:cubicBezTo>
                      <a:pt x="6" y="27"/>
                      <a:pt x="6" y="27"/>
                      <a:pt x="6" y="27"/>
                    </a:cubicBezTo>
                    <a:cubicBezTo>
                      <a:pt x="6" y="30"/>
                      <a:pt x="5" y="32"/>
                      <a:pt x="5" y="35"/>
                    </a:cubicBezTo>
                    <a:cubicBezTo>
                      <a:pt x="6" y="37"/>
                      <a:pt x="6" y="39"/>
                      <a:pt x="6" y="40"/>
                    </a:cubicBezTo>
                    <a:cubicBezTo>
                      <a:pt x="6" y="40"/>
                      <a:pt x="5" y="40"/>
                      <a:pt x="5" y="40"/>
                    </a:cubicBezTo>
                    <a:cubicBezTo>
                      <a:pt x="3" y="40"/>
                      <a:pt x="3" y="40"/>
                      <a:pt x="3" y="40"/>
                    </a:cubicBezTo>
                    <a:cubicBezTo>
                      <a:pt x="2" y="42"/>
                      <a:pt x="2" y="42"/>
                      <a:pt x="2" y="42"/>
                    </a:cubicBezTo>
                    <a:cubicBezTo>
                      <a:pt x="2" y="42"/>
                      <a:pt x="2" y="43"/>
                      <a:pt x="2" y="43"/>
                    </a:cubicBezTo>
                    <a:cubicBezTo>
                      <a:pt x="2" y="43"/>
                      <a:pt x="2" y="45"/>
                      <a:pt x="2" y="46"/>
                    </a:cubicBezTo>
                    <a:cubicBezTo>
                      <a:pt x="2" y="46"/>
                      <a:pt x="2" y="46"/>
                      <a:pt x="2" y="46"/>
                    </a:cubicBezTo>
                    <a:cubicBezTo>
                      <a:pt x="2" y="46"/>
                      <a:pt x="2" y="46"/>
                      <a:pt x="2" y="46"/>
                    </a:cubicBezTo>
                    <a:cubicBezTo>
                      <a:pt x="1" y="51"/>
                      <a:pt x="1" y="51"/>
                      <a:pt x="1" y="51"/>
                    </a:cubicBezTo>
                    <a:cubicBezTo>
                      <a:pt x="1" y="52"/>
                      <a:pt x="1" y="53"/>
                      <a:pt x="1" y="54"/>
                    </a:cubicBezTo>
                    <a:cubicBezTo>
                      <a:pt x="2" y="56"/>
                      <a:pt x="3" y="57"/>
                      <a:pt x="3" y="57"/>
                    </a:cubicBezTo>
                    <a:cubicBezTo>
                      <a:pt x="3" y="58"/>
                      <a:pt x="3" y="58"/>
                      <a:pt x="3" y="58"/>
                    </a:cubicBezTo>
                    <a:cubicBezTo>
                      <a:pt x="3" y="59"/>
                      <a:pt x="3" y="59"/>
                      <a:pt x="3" y="59"/>
                    </a:cubicBezTo>
                    <a:cubicBezTo>
                      <a:pt x="2" y="59"/>
                      <a:pt x="2" y="60"/>
                      <a:pt x="2" y="61"/>
                    </a:cubicBezTo>
                    <a:cubicBezTo>
                      <a:pt x="0" y="65"/>
                      <a:pt x="1" y="72"/>
                      <a:pt x="3" y="75"/>
                    </a:cubicBezTo>
                    <a:cubicBezTo>
                      <a:pt x="3" y="76"/>
                      <a:pt x="3" y="76"/>
                      <a:pt x="3" y="76"/>
                    </a:cubicBezTo>
                    <a:cubicBezTo>
                      <a:pt x="3" y="76"/>
                      <a:pt x="3" y="76"/>
                      <a:pt x="3" y="76"/>
                    </a:cubicBezTo>
                    <a:cubicBezTo>
                      <a:pt x="2" y="78"/>
                      <a:pt x="2" y="78"/>
                      <a:pt x="2" y="78"/>
                    </a:cubicBezTo>
                    <a:cubicBezTo>
                      <a:pt x="1" y="81"/>
                      <a:pt x="1" y="83"/>
                      <a:pt x="2" y="84"/>
                    </a:cubicBezTo>
                    <a:cubicBezTo>
                      <a:pt x="2" y="85"/>
                      <a:pt x="2" y="85"/>
                      <a:pt x="2" y="85"/>
                    </a:cubicBezTo>
                    <a:cubicBezTo>
                      <a:pt x="2" y="86"/>
                      <a:pt x="2" y="86"/>
                      <a:pt x="2" y="86"/>
                    </a:cubicBezTo>
                    <a:cubicBezTo>
                      <a:pt x="3" y="88"/>
                      <a:pt x="3" y="90"/>
                      <a:pt x="6" y="91"/>
                    </a:cubicBezTo>
                    <a:cubicBezTo>
                      <a:pt x="7" y="94"/>
                      <a:pt x="8" y="94"/>
                      <a:pt x="10" y="94"/>
                    </a:cubicBezTo>
                    <a:cubicBezTo>
                      <a:pt x="10" y="94"/>
                      <a:pt x="10" y="94"/>
                      <a:pt x="10" y="94"/>
                    </a:cubicBezTo>
                    <a:cubicBezTo>
                      <a:pt x="12" y="94"/>
                      <a:pt x="13" y="93"/>
                      <a:pt x="14" y="92"/>
                    </a:cubicBezTo>
                    <a:cubicBezTo>
                      <a:pt x="16" y="89"/>
                      <a:pt x="14" y="85"/>
                      <a:pt x="13" y="83"/>
                    </a:cubicBezTo>
                    <a:cubicBezTo>
                      <a:pt x="13" y="83"/>
                      <a:pt x="13" y="83"/>
                      <a:pt x="13" y="82"/>
                    </a:cubicBezTo>
                    <a:cubicBezTo>
                      <a:pt x="12" y="82"/>
                      <a:pt x="12" y="82"/>
                      <a:pt x="12" y="82"/>
                    </a:cubicBezTo>
                    <a:cubicBezTo>
                      <a:pt x="12" y="82"/>
                      <a:pt x="13" y="82"/>
                      <a:pt x="13" y="82"/>
                    </a:cubicBezTo>
                    <a:cubicBezTo>
                      <a:pt x="15" y="78"/>
                      <a:pt x="13" y="75"/>
                      <a:pt x="13" y="72"/>
                    </a:cubicBezTo>
                    <a:cubicBezTo>
                      <a:pt x="12" y="71"/>
                      <a:pt x="12" y="70"/>
                      <a:pt x="12" y="69"/>
                    </a:cubicBezTo>
                    <a:cubicBezTo>
                      <a:pt x="12" y="68"/>
                      <a:pt x="12" y="68"/>
                      <a:pt x="13" y="67"/>
                    </a:cubicBezTo>
                    <a:cubicBezTo>
                      <a:pt x="13" y="66"/>
                      <a:pt x="14" y="65"/>
                      <a:pt x="14" y="64"/>
                    </a:cubicBezTo>
                    <a:cubicBezTo>
                      <a:pt x="15" y="63"/>
                      <a:pt x="16" y="63"/>
                      <a:pt x="17" y="62"/>
                    </a:cubicBezTo>
                    <a:cubicBezTo>
                      <a:pt x="17" y="62"/>
                      <a:pt x="18" y="61"/>
                      <a:pt x="18" y="61"/>
                    </a:cubicBezTo>
                    <a:cubicBezTo>
                      <a:pt x="18" y="61"/>
                      <a:pt x="18" y="61"/>
                      <a:pt x="19" y="60"/>
                    </a:cubicBezTo>
                    <a:cubicBezTo>
                      <a:pt x="20" y="60"/>
                      <a:pt x="21" y="59"/>
                      <a:pt x="21" y="58"/>
                    </a:cubicBezTo>
                    <a:cubicBezTo>
                      <a:pt x="23" y="57"/>
                      <a:pt x="22" y="55"/>
                      <a:pt x="22" y="54"/>
                    </a:cubicBezTo>
                    <a:cubicBezTo>
                      <a:pt x="23" y="54"/>
                      <a:pt x="23" y="53"/>
                      <a:pt x="24" y="52"/>
                    </a:cubicBezTo>
                    <a:cubicBezTo>
                      <a:pt x="24" y="51"/>
                      <a:pt x="24" y="49"/>
                      <a:pt x="24" y="48"/>
                    </a:cubicBezTo>
                    <a:cubicBezTo>
                      <a:pt x="24" y="46"/>
                      <a:pt x="24" y="45"/>
                      <a:pt x="23" y="44"/>
                    </a:cubicBezTo>
                    <a:cubicBezTo>
                      <a:pt x="24" y="44"/>
                      <a:pt x="25" y="43"/>
                      <a:pt x="25" y="42"/>
                    </a:cubicBezTo>
                    <a:cubicBezTo>
                      <a:pt x="26" y="42"/>
                      <a:pt x="26" y="42"/>
                      <a:pt x="26" y="41"/>
                    </a:cubicBezTo>
                    <a:cubicBezTo>
                      <a:pt x="26" y="41"/>
                      <a:pt x="26" y="41"/>
                      <a:pt x="26" y="41"/>
                    </a:cubicBezTo>
                    <a:cubicBezTo>
                      <a:pt x="27" y="41"/>
                      <a:pt x="27" y="40"/>
                      <a:pt x="28" y="39"/>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9" name="Freeform 56"/>
              <p:cNvSpPr/>
              <p:nvPr/>
            </p:nvSpPr>
            <p:spPr bwMode="auto">
              <a:xfrm>
                <a:off x="4308" y="3374"/>
                <a:ext cx="398" cy="343"/>
              </a:xfrm>
              <a:custGeom>
                <a:avLst/>
                <a:gdLst>
                  <a:gd name="T0" fmla="*/ 147 w 150"/>
                  <a:gd name="T1" fmla="*/ 54 h 129"/>
                  <a:gd name="T2" fmla="*/ 142 w 150"/>
                  <a:gd name="T3" fmla="*/ 53 h 129"/>
                  <a:gd name="T4" fmla="*/ 140 w 150"/>
                  <a:gd name="T5" fmla="*/ 53 h 129"/>
                  <a:gd name="T6" fmla="*/ 135 w 150"/>
                  <a:gd name="T7" fmla="*/ 53 h 129"/>
                  <a:gd name="T8" fmla="*/ 130 w 150"/>
                  <a:gd name="T9" fmla="*/ 50 h 129"/>
                  <a:gd name="T10" fmla="*/ 127 w 150"/>
                  <a:gd name="T11" fmla="*/ 48 h 129"/>
                  <a:gd name="T12" fmla="*/ 123 w 150"/>
                  <a:gd name="T13" fmla="*/ 42 h 129"/>
                  <a:gd name="T14" fmla="*/ 116 w 150"/>
                  <a:gd name="T15" fmla="*/ 37 h 129"/>
                  <a:gd name="T16" fmla="*/ 116 w 150"/>
                  <a:gd name="T17" fmla="*/ 31 h 129"/>
                  <a:gd name="T18" fmla="*/ 102 w 150"/>
                  <a:gd name="T19" fmla="*/ 30 h 129"/>
                  <a:gd name="T20" fmla="*/ 103 w 150"/>
                  <a:gd name="T21" fmla="*/ 29 h 129"/>
                  <a:gd name="T22" fmla="*/ 96 w 150"/>
                  <a:gd name="T23" fmla="*/ 0 h 129"/>
                  <a:gd name="T24" fmla="*/ 83 w 150"/>
                  <a:gd name="T25" fmla="*/ 10 h 129"/>
                  <a:gd name="T26" fmla="*/ 82 w 150"/>
                  <a:gd name="T27" fmla="*/ 10 h 129"/>
                  <a:gd name="T28" fmla="*/ 73 w 150"/>
                  <a:gd name="T29" fmla="*/ 5 h 129"/>
                  <a:gd name="T30" fmla="*/ 69 w 150"/>
                  <a:gd name="T31" fmla="*/ 6 h 129"/>
                  <a:gd name="T32" fmla="*/ 68 w 150"/>
                  <a:gd name="T33" fmla="*/ 6 h 129"/>
                  <a:gd name="T34" fmla="*/ 49 w 150"/>
                  <a:gd name="T35" fmla="*/ 17 h 129"/>
                  <a:gd name="T36" fmla="*/ 43 w 150"/>
                  <a:gd name="T37" fmla="*/ 21 h 129"/>
                  <a:gd name="T38" fmla="*/ 38 w 150"/>
                  <a:gd name="T39" fmla="*/ 22 h 129"/>
                  <a:gd name="T40" fmla="*/ 33 w 150"/>
                  <a:gd name="T41" fmla="*/ 21 h 129"/>
                  <a:gd name="T42" fmla="*/ 13 w 150"/>
                  <a:gd name="T43" fmla="*/ 31 h 129"/>
                  <a:gd name="T44" fmla="*/ 13 w 150"/>
                  <a:gd name="T45" fmla="*/ 39 h 129"/>
                  <a:gd name="T46" fmla="*/ 8 w 150"/>
                  <a:gd name="T47" fmla="*/ 56 h 129"/>
                  <a:gd name="T48" fmla="*/ 0 w 150"/>
                  <a:gd name="T49" fmla="*/ 64 h 129"/>
                  <a:gd name="T50" fmla="*/ 15 w 150"/>
                  <a:gd name="T51" fmla="*/ 60 h 129"/>
                  <a:gd name="T52" fmla="*/ 21 w 150"/>
                  <a:gd name="T53" fmla="*/ 58 h 129"/>
                  <a:gd name="T54" fmla="*/ 43 w 150"/>
                  <a:gd name="T55" fmla="*/ 81 h 129"/>
                  <a:gd name="T56" fmla="*/ 48 w 150"/>
                  <a:gd name="T57" fmla="*/ 91 h 129"/>
                  <a:gd name="T58" fmla="*/ 49 w 150"/>
                  <a:gd name="T59" fmla="*/ 99 h 129"/>
                  <a:gd name="T60" fmla="*/ 60 w 150"/>
                  <a:gd name="T61" fmla="*/ 111 h 129"/>
                  <a:gd name="T62" fmla="*/ 64 w 150"/>
                  <a:gd name="T63" fmla="*/ 111 h 129"/>
                  <a:gd name="T64" fmla="*/ 65 w 150"/>
                  <a:gd name="T65" fmla="*/ 113 h 129"/>
                  <a:gd name="T66" fmla="*/ 74 w 150"/>
                  <a:gd name="T67" fmla="*/ 129 h 129"/>
                  <a:gd name="T68" fmla="*/ 83 w 150"/>
                  <a:gd name="T69" fmla="*/ 126 h 129"/>
                  <a:gd name="T70" fmla="*/ 88 w 150"/>
                  <a:gd name="T71" fmla="*/ 124 h 129"/>
                  <a:gd name="T72" fmla="*/ 92 w 150"/>
                  <a:gd name="T73" fmla="*/ 124 h 129"/>
                  <a:gd name="T74" fmla="*/ 97 w 150"/>
                  <a:gd name="T75" fmla="*/ 122 h 129"/>
                  <a:gd name="T76" fmla="*/ 101 w 150"/>
                  <a:gd name="T77" fmla="*/ 119 h 129"/>
                  <a:gd name="T78" fmla="*/ 124 w 150"/>
                  <a:gd name="T79" fmla="*/ 98 h 129"/>
                  <a:gd name="T80" fmla="*/ 129 w 150"/>
                  <a:gd name="T81" fmla="*/ 93 h 129"/>
                  <a:gd name="T82" fmla="*/ 133 w 150"/>
                  <a:gd name="T83" fmla="*/ 92 h 129"/>
                  <a:gd name="T84" fmla="*/ 144 w 150"/>
                  <a:gd name="T85" fmla="*/ 96 h 129"/>
                  <a:gd name="T86" fmla="*/ 144 w 150"/>
                  <a:gd name="T87" fmla="*/ 78 h 129"/>
                  <a:gd name="T88" fmla="*/ 150 w 150"/>
                  <a:gd name="T89"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129">
                    <a:moveTo>
                      <a:pt x="150" y="57"/>
                    </a:moveTo>
                    <a:cubicBezTo>
                      <a:pt x="149" y="56"/>
                      <a:pt x="149" y="54"/>
                      <a:pt x="147" y="54"/>
                    </a:cubicBezTo>
                    <a:cubicBezTo>
                      <a:pt x="146" y="53"/>
                      <a:pt x="145" y="53"/>
                      <a:pt x="144" y="53"/>
                    </a:cubicBezTo>
                    <a:cubicBezTo>
                      <a:pt x="144" y="53"/>
                      <a:pt x="143" y="53"/>
                      <a:pt x="142" y="53"/>
                    </a:cubicBezTo>
                    <a:cubicBezTo>
                      <a:pt x="142" y="53"/>
                      <a:pt x="142" y="53"/>
                      <a:pt x="142" y="53"/>
                    </a:cubicBezTo>
                    <a:cubicBezTo>
                      <a:pt x="140" y="53"/>
                      <a:pt x="140" y="53"/>
                      <a:pt x="140" y="53"/>
                    </a:cubicBezTo>
                    <a:cubicBezTo>
                      <a:pt x="139" y="53"/>
                      <a:pt x="137" y="53"/>
                      <a:pt x="136" y="53"/>
                    </a:cubicBezTo>
                    <a:cubicBezTo>
                      <a:pt x="135" y="53"/>
                      <a:pt x="135" y="53"/>
                      <a:pt x="135" y="53"/>
                    </a:cubicBezTo>
                    <a:cubicBezTo>
                      <a:pt x="134" y="53"/>
                      <a:pt x="133" y="53"/>
                      <a:pt x="132" y="52"/>
                    </a:cubicBezTo>
                    <a:cubicBezTo>
                      <a:pt x="132" y="51"/>
                      <a:pt x="131" y="51"/>
                      <a:pt x="130" y="50"/>
                    </a:cubicBezTo>
                    <a:cubicBezTo>
                      <a:pt x="130" y="49"/>
                      <a:pt x="129" y="49"/>
                      <a:pt x="128" y="48"/>
                    </a:cubicBezTo>
                    <a:cubicBezTo>
                      <a:pt x="128" y="48"/>
                      <a:pt x="127" y="48"/>
                      <a:pt x="127" y="48"/>
                    </a:cubicBezTo>
                    <a:cubicBezTo>
                      <a:pt x="127" y="47"/>
                      <a:pt x="126" y="47"/>
                      <a:pt x="126" y="46"/>
                    </a:cubicBezTo>
                    <a:cubicBezTo>
                      <a:pt x="126" y="45"/>
                      <a:pt x="125" y="44"/>
                      <a:pt x="123" y="42"/>
                    </a:cubicBezTo>
                    <a:cubicBezTo>
                      <a:pt x="122" y="41"/>
                      <a:pt x="121" y="41"/>
                      <a:pt x="120" y="40"/>
                    </a:cubicBezTo>
                    <a:cubicBezTo>
                      <a:pt x="118" y="39"/>
                      <a:pt x="117" y="38"/>
                      <a:pt x="116" y="37"/>
                    </a:cubicBezTo>
                    <a:cubicBezTo>
                      <a:pt x="116" y="37"/>
                      <a:pt x="116" y="36"/>
                      <a:pt x="116" y="36"/>
                    </a:cubicBezTo>
                    <a:cubicBezTo>
                      <a:pt x="116" y="34"/>
                      <a:pt x="116" y="33"/>
                      <a:pt x="116" y="31"/>
                    </a:cubicBezTo>
                    <a:cubicBezTo>
                      <a:pt x="115" y="29"/>
                      <a:pt x="113" y="27"/>
                      <a:pt x="110" y="27"/>
                    </a:cubicBezTo>
                    <a:cubicBezTo>
                      <a:pt x="108" y="27"/>
                      <a:pt x="105" y="28"/>
                      <a:pt x="102" y="30"/>
                    </a:cubicBezTo>
                    <a:cubicBezTo>
                      <a:pt x="102" y="30"/>
                      <a:pt x="102" y="30"/>
                      <a:pt x="102" y="30"/>
                    </a:cubicBezTo>
                    <a:cubicBezTo>
                      <a:pt x="103" y="29"/>
                      <a:pt x="103" y="29"/>
                      <a:pt x="103" y="29"/>
                    </a:cubicBezTo>
                    <a:cubicBezTo>
                      <a:pt x="106" y="24"/>
                      <a:pt x="107" y="11"/>
                      <a:pt x="104" y="4"/>
                    </a:cubicBezTo>
                    <a:cubicBezTo>
                      <a:pt x="102" y="1"/>
                      <a:pt x="100" y="0"/>
                      <a:pt x="96" y="0"/>
                    </a:cubicBezTo>
                    <a:cubicBezTo>
                      <a:pt x="90" y="0"/>
                      <a:pt x="86" y="6"/>
                      <a:pt x="84" y="9"/>
                    </a:cubicBezTo>
                    <a:cubicBezTo>
                      <a:pt x="84" y="9"/>
                      <a:pt x="83" y="10"/>
                      <a:pt x="83" y="10"/>
                    </a:cubicBezTo>
                    <a:cubicBezTo>
                      <a:pt x="83" y="10"/>
                      <a:pt x="83" y="11"/>
                      <a:pt x="83" y="11"/>
                    </a:cubicBezTo>
                    <a:cubicBezTo>
                      <a:pt x="82" y="11"/>
                      <a:pt x="82" y="11"/>
                      <a:pt x="82" y="10"/>
                    </a:cubicBezTo>
                    <a:cubicBezTo>
                      <a:pt x="81" y="9"/>
                      <a:pt x="80" y="8"/>
                      <a:pt x="79" y="7"/>
                    </a:cubicBezTo>
                    <a:cubicBezTo>
                      <a:pt x="77" y="6"/>
                      <a:pt x="75" y="5"/>
                      <a:pt x="73" y="5"/>
                    </a:cubicBezTo>
                    <a:cubicBezTo>
                      <a:pt x="72" y="5"/>
                      <a:pt x="71" y="5"/>
                      <a:pt x="71" y="5"/>
                    </a:cubicBezTo>
                    <a:cubicBezTo>
                      <a:pt x="70" y="5"/>
                      <a:pt x="69" y="6"/>
                      <a:pt x="69" y="6"/>
                    </a:cubicBezTo>
                    <a:cubicBezTo>
                      <a:pt x="68" y="6"/>
                      <a:pt x="68" y="6"/>
                      <a:pt x="68" y="6"/>
                    </a:cubicBezTo>
                    <a:cubicBezTo>
                      <a:pt x="68" y="6"/>
                      <a:pt x="68" y="6"/>
                      <a:pt x="68" y="6"/>
                    </a:cubicBezTo>
                    <a:cubicBezTo>
                      <a:pt x="61" y="8"/>
                      <a:pt x="55" y="12"/>
                      <a:pt x="51" y="15"/>
                    </a:cubicBezTo>
                    <a:cubicBezTo>
                      <a:pt x="50" y="15"/>
                      <a:pt x="49" y="16"/>
                      <a:pt x="49" y="17"/>
                    </a:cubicBezTo>
                    <a:cubicBezTo>
                      <a:pt x="48" y="17"/>
                      <a:pt x="48" y="17"/>
                      <a:pt x="48" y="17"/>
                    </a:cubicBezTo>
                    <a:cubicBezTo>
                      <a:pt x="46" y="19"/>
                      <a:pt x="45" y="21"/>
                      <a:pt x="43" y="21"/>
                    </a:cubicBezTo>
                    <a:cubicBezTo>
                      <a:pt x="42" y="22"/>
                      <a:pt x="41" y="22"/>
                      <a:pt x="40" y="22"/>
                    </a:cubicBezTo>
                    <a:cubicBezTo>
                      <a:pt x="39" y="22"/>
                      <a:pt x="38" y="22"/>
                      <a:pt x="38" y="22"/>
                    </a:cubicBezTo>
                    <a:cubicBezTo>
                      <a:pt x="37" y="21"/>
                      <a:pt x="36" y="21"/>
                      <a:pt x="35" y="21"/>
                    </a:cubicBezTo>
                    <a:cubicBezTo>
                      <a:pt x="34" y="21"/>
                      <a:pt x="34" y="21"/>
                      <a:pt x="33" y="21"/>
                    </a:cubicBezTo>
                    <a:cubicBezTo>
                      <a:pt x="30" y="22"/>
                      <a:pt x="16" y="28"/>
                      <a:pt x="13" y="30"/>
                    </a:cubicBezTo>
                    <a:cubicBezTo>
                      <a:pt x="13" y="31"/>
                      <a:pt x="13" y="31"/>
                      <a:pt x="13" y="31"/>
                    </a:cubicBezTo>
                    <a:cubicBezTo>
                      <a:pt x="13" y="31"/>
                      <a:pt x="13" y="31"/>
                      <a:pt x="13" y="31"/>
                    </a:cubicBezTo>
                    <a:cubicBezTo>
                      <a:pt x="12" y="33"/>
                      <a:pt x="12" y="36"/>
                      <a:pt x="13" y="39"/>
                    </a:cubicBezTo>
                    <a:cubicBezTo>
                      <a:pt x="14" y="42"/>
                      <a:pt x="15" y="46"/>
                      <a:pt x="12" y="51"/>
                    </a:cubicBezTo>
                    <a:cubicBezTo>
                      <a:pt x="11" y="53"/>
                      <a:pt x="9" y="54"/>
                      <a:pt x="8" y="56"/>
                    </a:cubicBezTo>
                    <a:cubicBezTo>
                      <a:pt x="7" y="56"/>
                      <a:pt x="7" y="57"/>
                      <a:pt x="6" y="58"/>
                    </a:cubicBezTo>
                    <a:cubicBezTo>
                      <a:pt x="0" y="64"/>
                      <a:pt x="0" y="64"/>
                      <a:pt x="0" y="64"/>
                    </a:cubicBezTo>
                    <a:cubicBezTo>
                      <a:pt x="9" y="63"/>
                      <a:pt x="9" y="63"/>
                      <a:pt x="9" y="63"/>
                    </a:cubicBezTo>
                    <a:cubicBezTo>
                      <a:pt x="11" y="62"/>
                      <a:pt x="13" y="61"/>
                      <a:pt x="15" y="60"/>
                    </a:cubicBezTo>
                    <a:cubicBezTo>
                      <a:pt x="17" y="59"/>
                      <a:pt x="18" y="59"/>
                      <a:pt x="20" y="58"/>
                    </a:cubicBezTo>
                    <a:cubicBezTo>
                      <a:pt x="20" y="58"/>
                      <a:pt x="21" y="58"/>
                      <a:pt x="21" y="58"/>
                    </a:cubicBezTo>
                    <a:cubicBezTo>
                      <a:pt x="24" y="58"/>
                      <a:pt x="26" y="59"/>
                      <a:pt x="29" y="61"/>
                    </a:cubicBezTo>
                    <a:cubicBezTo>
                      <a:pt x="36" y="67"/>
                      <a:pt x="41" y="75"/>
                      <a:pt x="43" y="81"/>
                    </a:cubicBezTo>
                    <a:cubicBezTo>
                      <a:pt x="44" y="82"/>
                      <a:pt x="45" y="84"/>
                      <a:pt x="45" y="85"/>
                    </a:cubicBezTo>
                    <a:cubicBezTo>
                      <a:pt x="46" y="87"/>
                      <a:pt x="48" y="89"/>
                      <a:pt x="48" y="91"/>
                    </a:cubicBezTo>
                    <a:cubicBezTo>
                      <a:pt x="48" y="92"/>
                      <a:pt x="48" y="93"/>
                      <a:pt x="48" y="94"/>
                    </a:cubicBezTo>
                    <a:cubicBezTo>
                      <a:pt x="49" y="96"/>
                      <a:pt x="49" y="97"/>
                      <a:pt x="49" y="99"/>
                    </a:cubicBezTo>
                    <a:cubicBezTo>
                      <a:pt x="50" y="102"/>
                      <a:pt x="52" y="107"/>
                      <a:pt x="55" y="110"/>
                    </a:cubicBezTo>
                    <a:cubicBezTo>
                      <a:pt x="57" y="111"/>
                      <a:pt x="58" y="111"/>
                      <a:pt x="60" y="111"/>
                    </a:cubicBezTo>
                    <a:cubicBezTo>
                      <a:pt x="61" y="111"/>
                      <a:pt x="61" y="111"/>
                      <a:pt x="62" y="111"/>
                    </a:cubicBezTo>
                    <a:cubicBezTo>
                      <a:pt x="63" y="111"/>
                      <a:pt x="64" y="111"/>
                      <a:pt x="64" y="111"/>
                    </a:cubicBezTo>
                    <a:cubicBezTo>
                      <a:pt x="65" y="111"/>
                      <a:pt x="65" y="111"/>
                      <a:pt x="65" y="111"/>
                    </a:cubicBezTo>
                    <a:cubicBezTo>
                      <a:pt x="65" y="111"/>
                      <a:pt x="66" y="111"/>
                      <a:pt x="65" y="113"/>
                    </a:cubicBezTo>
                    <a:cubicBezTo>
                      <a:pt x="65" y="115"/>
                      <a:pt x="66" y="117"/>
                      <a:pt x="66" y="119"/>
                    </a:cubicBezTo>
                    <a:cubicBezTo>
                      <a:pt x="67" y="122"/>
                      <a:pt x="68" y="128"/>
                      <a:pt x="74" y="129"/>
                    </a:cubicBezTo>
                    <a:cubicBezTo>
                      <a:pt x="75" y="129"/>
                      <a:pt x="75" y="129"/>
                      <a:pt x="76" y="129"/>
                    </a:cubicBezTo>
                    <a:cubicBezTo>
                      <a:pt x="79" y="129"/>
                      <a:pt x="81" y="128"/>
                      <a:pt x="83" y="126"/>
                    </a:cubicBezTo>
                    <a:cubicBezTo>
                      <a:pt x="84" y="126"/>
                      <a:pt x="85" y="126"/>
                      <a:pt x="85" y="125"/>
                    </a:cubicBezTo>
                    <a:cubicBezTo>
                      <a:pt x="86" y="125"/>
                      <a:pt x="87" y="124"/>
                      <a:pt x="88" y="124"/>
                    </a:cubicBezTo>
                    <a:cubicBezTo>
                      <a:pt x="90" y="124"/>
                      <a:pt x="90" y="124"/>
                      <a:pt x="90" y="124"/>
                    </a:cubicBezTo>
                    <a:cubicBezTo>
                      <a:pt x="90" y="124"/>
                      <a:pt x="91" y="124"/>
                      <a:pt x="92" y="124"/>
                    </a:cubicBezTo>
                    <a:cubicBezTo>
                      <a:pt x="92" y="124"/>
                      <a:pt x="93" y="124"/>
                      <a:pt x="93" y="124"/>
                    </a:cubicBezTo>
                    <a:cubicBezTo>
                      <a:pt x="94" y="124"/>
                      <a:pt x="96" y="124"/>
                      <a:pt x="97" y="122"/>
                    </a:cubicBezTo>
                    <a:cubicBezTo>
                      <a:pt x="98" y="122"/>
                      <a:pt x="99" y="121"/>
                      <a:pt x="99" y="121"/>
                    </a:cubicBezTo>
                    <a:cubicBezTo>
                      <a:pt x="100" y="120"/>
                      <a:pt x="100" y="120"/>
                      <a:pt x="101" y="119"/>
                    </a:cubicBezTo>
                    <a:cubicBezTo>
                      <a:pt x="108" y="114"/>
                      <a:pt x="115" y="108"/>
                      <a:pt x="122" y="100"/>
                    </a:cubicBezTo>
                    <a:cubicBezTo>
                      <a:pt x="124" y="98"/>
                      <a:pt x="124" y="98"/>
                      <a:pt x="124" y="98"/>
                    </a:cubicBezTo>
                    <a:cubicBezTo>
                      <a:pt x="125" y="97"/>
                      <a:pt x="127" y="95"/>
                      <a:pt x="128" y="94"/>
                    </a:cubicBezTo>
                    <a:cubicBezTo>
                      <a:pt x="129" y="93"/>
                      <a:pt x="129" y="93"/>
                      <a:pt x="129" y="93"/>
                    </a:cubicBezTo>
                    <a:cubicBezTo>
                      <a:pt x="130" y="93"/>
                      <a:pt x="131" y="91"/>
                      <a:pt x="131" y="91"/>
                    </a:cubicBezTo>
                    <a:cubicBezTo>
                      <a:pt x="132" y="91"/>
                      <a:pt x="132" y="92"/>
                      <a:pt x="133" y="92"/>
                    </a:cubicBezTo>
                    <a:cubicBezTo>
                      <a:pt x="134" y="94"/>
                      <a:pt x="135" y="95"/>
                      <a:pt x="138" y="96"/>
                    </a:cubicBezTo>
                    <a:cubicBezTo>
                      <a:pt x="144" y="96"/>
                      <a:pt x="144" y="96"/>
                      <a:pt x="144" y="96"/>
                    </a:cubicBezTo>
                    <a:cubicBezTo>
                      <a:pt x="141" y="91"/>
                      <a:pt x="141" y="91"/>
                      <a:pt x="141" y="91"/>
                    </a:cubicBezTo>
                    <a:cubicBezTo>
                      <a:pt x="142" y="87"/>
                      <a:pt x="144" y="82"/>
                      <a:pt x="144" y="78"/>
                    </a:cubicBezTo>
                    <a:cubicBezTo>
                      <a:pt x="146" y="72"/>
                      <a:pt x="148" y="66"/>
                      <a:pt x="150" y="60"/>
                    </a:cubicBezTo>
                    <a:cubicBezTo>
                      <a:pt x="150" y="59"/>
                      <a:pt x="150" y="59"/>
                      <a:pt x="150" y="59"/>
                    </a:cubicBezTo>
                    <a:lnTo>
                      <a:pt x="150" y="57"/>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0" name="Freeform 57"/>
              <p:cNvSpPr/>
              <p:nvPr/>
            </p:nvSpPr>
            <p:spPr bwMode="auto">
              <a:xfrm>
                <a:off x="4608" y="3481"/>
                <a:ext cx="327" cy="350"/>
              </a:xfrm>
              <a:custGeom>
                <a:avLst/>
                <a:gdLst>
                  <a:gd name="T0" fmla="*/ 117 w 123"/>
                  <a:gd name="T1" fmla="*/ 8 h 132"/>
                  <a:gd name="T2" fmla="*/ 110 w 123"/>
                  <a:gd name="T3" fmla="*/ 0 h 132"/>
                  <a:gd name="T4" fmla="*/ 102 w 123"/>
                  <a:gd name="T5" fmla="*/ 3 h 132"/>
                  <a:gd name="T6" fmla="*/ 96 w 123"/>
                  <a:gd name="T7" fmla="*/ 5 h 132"/>
                  <a:gd name="T8" fmla="*/ 91 w 123"/>
                  <a:gd name="T9" fmla="*/ 4 h 132"/>
                  <a:gd name="T10" fmla="*/ 79 w 123"/>
                  <a:gd name="T11" fmla="*/ 11 h 132"/>
                  <a:gd name="T12" fmla="*/ 72 w 123"/>
                  <a:gd name="T13" fmla="*/ 10 h 132"/>
                  <a:gd name="T14" fmla="*/ 64 w 123"/>
                  <a:gd name="T15" fmla="*/ 14 h 132"/>
                  <a:gd name="T16" fmla="*/ 61 w 123"/>
                  <a:gd name="T17" fmla="*/ 17 h 132"/>
                  <a:gd name="T18" fmla="*/ 59 w 123"/>
                  <a:gd name="T19" fmla="*/ 17 h 132"/>
                  <a:gd name="T20" fmla="*/ 54 w 123"/>
                  <a:gd name="T21" fmla="*/ 18 h 132"/>
                  <a:gd name="T22" fmla="*/ 47 w 123"/>
                  <a:gd name="T23" fmla="*/ 19 h 132"/>
                  <a:gd name="T24" fmla="*/ 40 w 123"/>
                  <a:gd name="T25" fmla="*/ 19 h 132"/>
                  <a:gd name="T26" fmla="*/ 37 w 123"/>
                  <a:gd name="T27" fmla="*/ 21 h 132"/>
                  <a:gd name="T28" fmla="*/ 29 w 123"/>
                  <a:gd name="T29" fmla="*/ 47 h 132"/>
                  <a:gd name="T30" fmla="*/ 34 w 123"/>
                  <a:gd name="T31" fmla="*/ 50 h 132"/>
                  <a:gd name="T32" fmla="*/ 43 w 123"/>
                  <a:gd name="T33" fmla="*/ 48 h 132"/>
                  <a:gd name="T34" fmla="*/ 44 w 123"/>
                  <a:gd name="T35" fmla="*/ 49 h 132"/>
                  <a:gd name="T36" fmla="*/ 40 w 123"/>
                  <a:gd name="T37" fmla="*/ 51 h 132"/>
                  <a:gd name="T38" fmla="*/ 35 w 123"/>
                  <a:gd name="T39" fmla="*/ 50 h 132"/>
                  <a:gd name="T40" fmla="*/ 24 w 123"/>
                  <a:gd name="T41" fmla="*/ 59 h 132"/>
                  <a:gd name="T42" fmla="*/ 3 w 123"/>
                  <a:gd name="T43" fmla="*/ 103 h 132"/>
                  <a:gd name="T44" fmla="*/ 12 w 123"/>
                  <a:gd name="T45" fmla="*/ 119 h 132"/>
                  <a:gd name="T46" fmla="*/ 14 w 123"/>
                  <a:gd name="T47" fmla="*/ 122 h 132"/>
                  <a:gd name="T48" fmla="*/ 23 w 123"/>
                  <a:gd name="T49" fmla="*/ 131 h 132"/>
                  <a:gd name="T50" fmla="*/ 36 w 123"/>
                  <a:gd name="T51" fmla="*/ 128 h 132"/>
                  <a:gd name="T52" fmla="*/ 40 w 123"/>
                  <a:gd name="T53" fmla="*/ 123 h 132"/>
                  <a:gd name="T54" fmla="*/ 43 w 123"/>
                  <a:gd name="T55" fmla="*/ 118 h 132"/>
                  <a:gd name="T56" fmla="*/ 49 w 123"/>
                  <a:gd name="T57" fmla="*/ 104 h 132"/>
                  <a:gd name="T58" fmla="*/ 52 w 123"/>
                  <a:gd name="T59" fmla="*/ 96 h 132"/>
                  <a:gd name="T60" fmla="*/ 55 w 123"/>
                  <a:gd name="T61" fmla="*/ 83 h 132"/>
                  <a:gd name="T62" fmla="*/ 56 w 123"/>
                  <a:gd name="T63" fmla="*/ 74 h 132"/>
                  <a:gd name="T64" fmla="*/ 69 w 123"/>
                  <a:gd name="T65" fmla="*/ 67 h 132"/>
                  <a:gd name="T66" fmla="*/ 76 w 123"/>
                  <a:gd name="T67" fmla="*/ 64 h 132"/>
                  <a:gd name="T68" fmla="*/ 88 w 123"/>
                  <a:gd name="T69" fmla="*/ 54 h 132"/>
                  <a:gd name="T70" fmla="*/ 100 w 123"/>
                  <a:gd name="T71" fmla="*/ 41 h 132"/>
                  <a:gd name="T72" fmla="*/ 114 w 123"/>
                  <a:gd name="T73" fmla="*/ 26 h 132"/>
                  <a:gd name="T74" fmla="*/ 119 w 123"/>
                  <a:gd name="T75" fmla="*/ 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2">
                    <a:moveTo>
                      <a:pt x="119" y="9"/>
                    </a:moveTo>
                    <a:cubicBezTo>
                      <a:pt x="118" y="8"/>
                      <a:pt x="117" y="8"/>
                      <a:pt x="117" y="8"/>
                    </a:cubicBezTo>
                    <a:cubicBezTo>
                      <a:pt x="116" y="7"/>
                      <a:pt x="116" y="6"/>
                      <a:pt x="116" y="5"/>
                    </a:cubicBezTo>
                    <a:cubicBezTo>
                      <a:pt x="115" y="3"/>
                      <a:pt x="114" y="0"/>
                      <a:pt x="110" y="0"/>
                    </a:cubicBezTo>
                    <a:cubicBezTo>
                      <a:pt x="109" y="0"/>
                      <a:pt x="109" y="0"/>
                      <a:pt x="108" y="0"/>
                    </a:cubicBezTo>
                    <a:cubicBezTo>
                      <a:pt x="105" y="0"/>
                      <a:pt x="104" y="2"/>
                      <a:pt x="102" y="3"/>
                    </a:cubicBezTo>
                    <a:cubicBezTo>
                      <a:pt x="100" y="4"/>
                      <a:pt x="99" y="5"/>
                      <a:pt x="97" y="5"/>
                    </a:cubicBezTo>
                    <a:cubicBezTo>
                      <a:pt x="97" y="5"/>
                      <a:pt x="96" y="5"/>
                      <a:pt x="96" y="5"/>
                    </a:cubicBezTo>
                    <a:cubicBezTo>
                      <a:pt x="94" y="4"/>
                      <a:pt x="94" y="4"/>
                      <a:pt x="94" y="4"/>
                    </a:cubicBezTo>
                    <a:cubicBezTo>
                      <a:pt x="93" y="4"/>
                      <a:pt x="92" y="4"/>
                      <a:pt x="91" y="4"/>
                    </a:cubicBezTo>
                    <a:cubicBezTo>
                      <a:pt x="88" y="4"/>
                      <a:pt x="85" y="5"/>
                      <a:pt x="83" y="8"/>
                    </a:cubicBezTo>
                    <a:cubicBezTo>
                      <a:pt x="80" y="11"/>
                      <a:pt x="80" y="11"/>
                      <a:pt x="79" y="11"/>
                    </a:cubicBezTo>
                    <a:cubicBezTo>
                      <a:pt x="78" y="11"/>
                      <a:pt x="77" y="11"/>
                      <a:pt x="76" y="10"/>
                    </a:cubicBezTo>
                    <a:cubicBezTo>
                      <a:pt x="74" y="10"/>
                      <a:pt x="73" y="10"/>
                      <a:pt x="72" y="10"/>
                    </a:cubicBezTo>
                    <a:cubicBezTo>
                      <a:pt x="69" y="10"/>
                      <a:pt x="67" y="10"/>
                      <a:pt x="66" y="12"/>
                    </a:cubicBezTo>
                    <a:cubicBezTo>
                      <a:pt x="65" y="13"/>
                      <a:pt x="64" y="14"/>
                      <a:pt x="64" y="14"/>
                    </a:cubicBezTo>
                    <a:cubicBezTo>
                      <a:pt x="64" y="15"/>
                      <a:pt x="64" y="15"/>
                      <a:pt x="63" y="15"/>
                    </a:cubicBezTo>
                    <a:cubicBezTo>
                      <a:pt x="63" y="16"/>
                      <a:pt x="62" y="17"/>
                      <a:pt x="61" y="17"/>
                    </a:cubicBezTo>
                    <a:cubicBezTo>
                      <a:pt x="60" y="17"/>
                      <a:pt x="60" y="17"/>
                      <a:pt x="60" y="17"/>
                    </a:cubicBezTo>
                    <a:cubicBezTo>
                      <a:pt x="59" y="17"/>
                      <a:pt x="59" y="17"/>
                      <a:pt x="59" y="17"/>
                    </a:cubicBezTo>
                    <a:cubicBezTo>
                      <a:pt x="58" y="17"/>
                      <a:pt x="57" y="17"/>
                      <a:pt x="57" y="18"/>
                    </a:cubicBezTo>
                    <a:cubicBezTo>
                      <a:pt x="56" y="18"/>
                      <a:pt x="55" y="18"/>
                      <a:pt x="54" y="18"/>
                    </a:cubicBezTo>
                    <a:cubicBezTo>
                      <a:pt x="53" y="19"/>
                      <a:pt x="52" y="19"/>
                      <a:pt x="52" y="19"/>
                    </a:cubicBezTo>
                    <a:cubicBezTo>
                      <a:pt x="50" y="19"/>
                      <a:pt x="48" y="19"/>
                      <a:pt x="47" y="19"/>
                    </a:cubicBezTo>
                    <a:cubicBezTo>
                      <a:pt x="45" y="19"/>
                      <a:pt x="43" y="19"/>
                      <a:pt x="42" y="19"/>
                    </a:cubicBezTo>
                    <a:cubicBezTo>
                      <a:pt x="41" y="19"/>
                      <a:pt x="40" y="19"/>
                      <a:pt x="40" y="19"/>
                    </a:cubicBezTo>
                    <a:cubicBezTo>
                      <a:pt x="38" y="19"/>
                      <a:pt x="38" y="19"/>
                      <a:pt x="38" y="19"/>
                    </a:cubicBezTo>
                    <a:cubicBezTo>
                      <a:pt x="37" y="21"/>
                      <a:pt x="37" y="21"/>
                      <a:pt x="37" y="21"/>
                    </a:cubicBezTo>
                    <a:cubicBezTo>
                      <a:pt x="34" y="27"/>
                      <a:pt x="33" y="33"/>
                      <a:pt x="32" y="38"/>
                    </a:cubicBezTo>
                    <a:cubicBezTo>
                      <a:pt x="31" y="41"/>
                      <a:pt x="30" y="44"/>
                      <a:pt x="29" y="47"/>
                    </a:cubicBezTo>
                    <a:cubicBezTo>
                      <a:pt x="27" y="54"/>
                      <a:pt x="27" y="54"/>
                      <a:pt x="27" y="54"/>
                    </a:cubicBezTo>
                    <a:cubicBezTo>
                      <a:pt x="34" y="50"/>
                      <a:pt x="34" y="50"/>
                      <a:pt x="34" y="50"/>
                    </a:cubicBezTo>
                    <a:cubicBezTo>
                      <a:pt x="35" y="49"/>
                      <a:pt x="37" y="49"/>
                      <a:pt x="38" y="49"/>
                    </a:cubicBezTo>
                    <a:cubicBezTo>
                      <a:pt x="40" y="48"/>
                      <a:pt x="41" y="48"/>
                      <a:pt x="43" y="48"/>
                    </a:cubicBezTo>
                    <a:cubicBezTo>
                      <a:pt x="44" y="47"/>
                      <a:pt x="44" y="47"/>
                      <a:pt x="45" y="46"/>
                    </a:cubicBezTo>
                    <a:cubicBezTo>
                      <a:pt x="45" y="47"/>
                      <a:pt x="44" y="48"/>
                      <a:pt x="44" y="49"/>
                    </a:cubicBezTo>
                    <a:cubicBezTo>
                      <a:pt x="43" y="50"/>
                      <a:pt x="43" y="51"/>
                      <a:pt x="42" y="52"/>
                    </a:cubicBezTo>
                    <a:cubicBezTo>
                      <a:pt x="42" y="52"/>
                      <a:pt x="41" y="52"/>
                      <a:pt x="40" y="51"/>
                    </a:cubicBezTo>
                    <a:cubicBezTo>
                      <a:pt x="39" y="51"/>
                      <a:pt x="37" y="50"/>
                      <a:pt x="36" y="50"/>
                    </a:cubicBezTo>
                    <a:cubicBezTo>
                      <a:pt x="35" y="50"/>
                      <a:pt x="35" y="50"/>
                      <a:pt x="35" y="50"/>
                    </a:cubicBezTo>
                    <a:cubicBezTo>
                      <a:pt x="30" y="51"/>
                      <a:pt x="28" y="55"/>
                      <a:pt x="26" y="57"/>
                    </a:cubicBezTo>
                    <a:cubicBezTo>
                      <a:pt x="25" y="58"/>
                      <a:pt x="25" y="59"/>
                      <a:pt x="24" y="59"/>
                    </a:cubicBezTo>
                    <a:cubicBezTo>
                      <a:pt x="23" y="60"/>
                      <a:pt x="22" y="62"/>
                      <a:pt x="21" y="63"/>
                    </a:cubicBezTo>
                    <a:cubicBezTo>
                      <a:pt x="12" y="74"/>
                      <a:pt x="0" y="88"/>
                      <a:pt x="3" y="103"/>
                    </a:cubicBezTo>
                    <a:cubicBezTo>
                      <a:pt x="4" y="107"/>
                      <a:pt x="6" y="111"/>
                      <a:pt x="9" y="116"/>
                    </a:cubicBezTo>
                    <a:cubicBezTo>
                      <a:pt x="10" y="117"/>
                      <a:pt x="11" y="118"/>
                      <a:pt x="12" y="119"/>
                    </a:cubicBezTo>
                    <a:cubicBezTo>
                      <a:pt x="12" y="120"/>
                      <a:pt x="13" y="120"/>
                      <a:pt x="13" y="121"/>
                    </a:cubicBezTo>
                    <a:cubicBezTo>
                      <a:pt x="13" y="121"/>
                      <a:pt x="14" y="121"/>
                      <a:pt x="14" y="122"/>
                    </a:cubicBezTo>
                    <a:cubicBezTo>
                      <a:pt x="14" y="123"/>
                      <a:pt x="14" y="124"/>
                      <a:pt x="15" y="125"/>
                    </a:cubicBezTo>
                    <a:cubicBezTo>
                      <a:pt x="17" y="128"/>
                      <a:pt x="21" y="130"/>
                      <a:pt x="23" y="131"/>
                    </a:cubicBezTo>
                    <a:cubicBezTo>
                      <a:pt x="25" y="132"/>
                      <a:pt x="26" y="132"/>
                      <a:pt x="28" y="132"/>
                    </a:cubicBezTo>
                    <a:cubicBezTo>
                      <a:pt x="31" y="132"/>
                      <a:pt x="34" y="131"/>
                      <a:pt x="36" y="128"/>
                    </a:cubicBezTo>
                    <a:cubicBezTo>
                      <a:pt x="37" y="127"/>
                      <a:pt x="38" y="126"/>
                      <a:pt x="39" y="125"/>
                    </a:cubicBezTo>
                    <a:cubicBezTo>
                      <a:pt x="39" y="124"/>
                      <a:pt x="39" y="123"/>
                      <a:pt x="40" y="123"/>
                    </a:cubicBezTo>
                    <a:cubicBezTo>
                      <a:pt x="40" y="122"/>
                      <a:pt x="41" y="122"/>
                      <a:pt x="41" y="121"/>
                    </a:cubicBezTo>
                    <a:cubicBezTo>
                      <a:pt x="42" y="120"/>
                      <a:pt x="43" y="119"/>
                      <a:pt x="43" y="118"/>
                    </a:cubicBezTo>
                    <a:cubicBezTo>
                      <a:pt x="45" y="115"/>
                      <a:pt x="47" y="111"/>
                      <a:pt x="49" y="106"/>
                    </a:cubicBezTo>
                    <a:cubicBezTo>
                      <a:pt x="49" y="105"/>
                      <a:pt x="49" y="105"/>
                      <a:pt x="49" y="104"/>
                    </a:cubicBezTo>
                    <a:cubicBezTo>
                      <a:pt x="50" y="102"/>
                      <a:pt x="50" y="100"/>
                      <a:pt x="51" y="98"/>
                    </a:cubicBezTo>
                    <a:cubicBezTo>
                      <a:pt x="52" y="97"/>
                      <a:pt x="52" y="97"/>
                      <a:pt x="52" y="96"/>
                    </a:cubicBezTo>
                    <a:cubicBezTo>
                      <a:pt x="54" y="94"/>
                      <a:pt x="55" y="91"/>
                      <a:pt x="55" y="88"/>
                    </a:cubicBezTo>
                    <a:cubicBezTo>
                      <a:pt x="55" y="86"/>
                      <a:pt x="55" y="84"/>
                      <a:pt x="55" y="83"/>
                    </a:cubicBezTo>
                    <a:cubicBezTo>
                      <a:pt x="54" y="82"/>
                      <a:pt x="54" y="82"/>
                      <a:pt x="54" y="81"/>
                    </a:cubicBezTo>
                    <a:cubicBezTo>
                      <a:pt x="54" y="77"/>
                      <a:pt x="54" y="75"/>
                      <a:pt x="56" y="74"/>
                    </a:cubicBezTo>
                    <a:cubicBezTo>
                      <a:pt x="60" y="72"/>
                      <a:pt x="63" y="70"/>
                      <a:pt x="66" y="68"/>
                    </a:cubicBezTo>
                    <a:cubicBezTo>
                      <a:pt x="69" y="67"/>
                      <a:pt x="69" y="67"/>
                      <a:pt x="69" y="67"/>
                    </a:cubicBezTo>
                    <a:cubicBezTo>
                      <a:pt x="70" y="66"/>
                      <a:pt x="71" y="66"/>
                      <a:pt x="72" y="65"/>
                    </a:cubicBezTo>
                    <a:cubicBezTo>
                      <a:pt x="74" y="65"/>
                      <a:pt x="75" y="65"/>
                      <a:pt x="76" y="64"/>
                    </a:cubicBezTo>
                    <a:cubicBezTo>
                      <a:pt x="79" y="63"/>
                      <a:pt x="82" y="60"/>
                      <a:pt x="84" y="58"/>
                    </a:cubicBezTo>
                    <a:cubicBezTo>
                      <a:pt x="85" y="56"/>
                      <a:pt x="87" y="55"/>
                      <a:pt x="88" y="54"/>
                    </a:cubicBezTo>
                    <a:cubicBezTo>
                      <a:pt x="92" y="51"/>
                      <a:pt x="94" y="48"/>
                      <a:pt x="97" y="44"/>
                    </a:cubicBezTo>
                    <a:cubicBezTo>
                      <a:pt x="98" y="43"/>
                      <a:pt x="99" y="42"/>
                      <a:pt x="100" y="41"/>
                    </a:cubicBezTo>
                    <a:cubicBezTo>
                      <a:pt x="104" y="36"/>
                      <a:pt x="108" y="31"/>
                      <a:pt x="113" y="27"/>
                    </a:cubicBezTo>
                    <a:cubicBezTo>
                      <a:pt x="113" y="27"/>
                      <a:pt x="114" y="26"/>
                      <a:pt x="114" y="26"/>
                    </a:cubicBezTo>
                    <a:cubicBezTo>
                      <a:pt x="119" y="21"/>
                      <a:pt x="123" y="18"/>
                      <a:pt x="123" y="14"/>
                    </a:cubicBezTo>
                    <a:cubicBezTo>
                      <a:pt x="123" y="11"/>
                      <a:pt x="120" y="10"/>
                      <a:pt x="119" y="9"/>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1" name="Freeform 58"/>
              <p:cNvSpPr/>
              <p:nvPr/>
            </p:nvSpPr>
            <p:spPr bwMode="auto">
              <a:xfrm>
                <a:off x="4770" y="3292"/>
                <a:ext cx="40" cy="69"/>
              </a:xfrm>
              <a:custGeom>
                <a:avLst/>
                <a:gdLst>
                  <a:gd name="T0" fmla="*/ 14 w 15"/>
                  <a:gd name="T1" fmla="*/ 2 h 26"/>
                  <a:gd name="T2" fmla="*/ 10 w 15"/>
                  <a:gd name="T3" fmla="*/ 0 h 26"/>
                  <a:gd name="T4" fmla="*/ 9 w 15"/>
                  <a:gd name="T5" fmla="*/ 0 h 26"/>
                  <a:gd name="T6" fmla="*/ 0 w 15"/>
                  <a:gd name="T7" fmla="*/ 20 h 26"/>
                  <a:gd name="T8" fmla="*/ 5 w 15"/>
                  <a:gd name="T9" fmla="*/ 26 h 26"/>
                  <a:gd name="T10" fmla="*/ 6 w 15"/>
                  <a:gd name="T11" fmla="*/ 26 h 26"/>
                  <a:gd name="T12" fmla="*/ 6 w 15"/>
                  <a:gd name="T13" fmla="*/ 26 h 26"/>
                  <a:gd name="T14" fmla="*/ 9 w 15"/>
                  <a:gd name="T15" fmla="*/ 20 h 26"/>
                  <a:gd name="T16" fmla="*/ 9 w 15"/>
                  <a:gd name="T17" fmla="*/ 20 h 26"/>
                  <a:gd name="T18" fmla="*/ 12 w 15"/>
                  <a:gd name="T19" fmla="*/ 11 h 26"/>
                  <a:gd name="T20" fmla="*/ 12 w 15"/>
                  <a:gd name="T21" fmla="*/ 10 h 26"/>
                  <a:gd name="T22" fmla="*/ 14 w 15"/>
                  <a:gd name="T2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6">
                    <a:moveTo>
                      <a:pt x="14" y="2"/>
                    </a:moveTo>
                    <a:cubicBezTo>
                      <a:pt x="14" y="2"/>
                      <a:pt x="13" y="0"/>
                      <a:pt x="10" y="0"/>
                    </a:cubicBezTo>
                    <a:cubicBezTo>
                      <a:pt x="9" y="0"/>
                      <a:pt x="9" y="0"/>
                      <a:pt x="9" y="0"/>
                    </a:cubicBezTo>
                    <a:cubicBezTo>
                      <a:pt x="3" y="1"/>
                      <a:pt x="0" y="15"/>
                      <a:pt x="0" y="20"/>
                    </a:cubicBezTo>
                    <a:cubicBezTo>
                      <a:pt x="1" y="26"/>
                      <a:pt x="4" y="26"/>
                      <a:pt x="5" y="26"/>
                    </a:cubicBezTo>
                    <a:cubicBezTo>
                      <a:pt x="6" y="26"/>
                      <a:pt x="6" y="26"/>
                      <a:pt x="6" y="26"/>
                    </a:cubicBezTo>
                    <a:cubicBezTo>
                      <a:pt x="6" y="26"/>
                      <a:pt x="6" y="26"/>
                      <a:pt x="6" y="26"/>
                    </a:cubicBezTo>
                    <a:cubicBezTo>
                      <a:pt x="10" y="26"/>
                      <a:pt x="10" y="22"/>
                      <a:pt x="9" y="20"/>
                    </a:cubicBezTo>
                    <a:cubicBezTo>
                      <a:pt x="9" y="20"/>
                      <a:pt x="9" y="20"/>
                      <a:pt x="9" y="20"/>
                    </a:cubicBezTo>
                    <a:cubicBezTo>
                      <a:pt x="10" y="16"/>
                      <a:pt x="10" y="14"/>
                      <a:pt x="12" y="11"/>
                    </a:cubicBezTo>
                    <a:cubicBezTo>
                      <a:pt x="12" y="11"/>
                      <a:pt x="12" y="11"/>
                      <a:pt x="12" y="10"/>
                    </a:cubicBezTo>
                    <a:cubicBezTo>
                      <a:pt x="13" y="8"/>
                      <a:pt x="15" y="5"/>
                      <a:pt x="14"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2" name="Freeform 59"/>
              <p:cNvSpPr/>
              <p:nvPr/>
            </p:nvSpPr>
            <p:spPr bwMode="auto">
              <a:xfrm>
                <a:off x="4897" y="2737"/>
                <a:ext cx="489" cy="504"/>
              </a:xfrm>
              <a:custGeom>
                <a:avLst/>
                <a:gdLst>
                  <a:gd name="T0" fmla="*/ 177 w 184"/>
                  <a:gd name="T1" fmla="*/ 104 h 190"/>
                  <a:gd name="T2" fmla="*/ 165 w 184"/>
                  <a:gd name="T3" fmla="*/ 100 h 190"/>
                  <a:gd name="T4" fmla="*/ 161 w 184"/>
                  <a:gd name="T5" fmla="*/ 107 h 190"/>
                  <a:gd name="T6" fmla="*/ 157 w 184"/>
                  <a:gd name="T7" fmla="*/ 81 h 190"/>
                  <a:gd name="T8" fmla="*/ 146 w 184"/>
                  <a:gd name="T9" fmla="*/ 89 h 190"/>
                  <a:gd name="T10" fmla="*/ 143 w 184"/>
                  <a:gd name="T11" fmla="*/ 97 h 190"/>
                  <a:gd name="T12" fmla="*/ 141 w 184"/>
                  <a:gd name="T13" fmla="*/ 97 h 190"/>
                  <a:gd name="T14" fmla="*/ 142 w 184"/>
                  <a:gd name="T15" fmla="*/ 84 h 190"/>
                  <a:gd name="T16" fmla="*/ 131 w 184"/>
                  <a:gd name="T17" fmla="*/ 71 h 190"/>
                  <a:gd name="T18" fmla="*/ 128 w 184"/>
                  <a:gd name="T19" fmla="*/ 81 h 190"/>
                  <a:gd name="T20" fmla="*/ 128 w 184"/>
                  <a:gd name="T21" fmla="*/ 85 h 190"/>
                  <a:gd name="T22" fmla="*/ 120 w 184"/>
                  <a:gd name="T23" fmla="*/ 74 h 190"/>
                  <a:gd name="T24" fmla="*/ 116 w 184"/>
                  <a:gd name="T25" fmla="*/ 56 h 190"/>
                  <a:gd name="T26" fmla="*/ 91 w 184"/>
                  <a:gd name="T27" fmla="*/ 59 h 190"/>
                  <a:gd name="T28" fmla="*/ 81 w 184"/>
                  <a:gd name="T29" fmla="*/ 71 h 190"/>
                  <a:gd name="T30" fmla="*/ 73 w 184"/>
                  <a:gd name="T31" fmla="*/ 69 h 190"/>
                  <a:gd name="T32" fmla="*/ 63 w 184"/>
                  <a:gd name="T33" fmla="*/ 73 h 190"/>
                  <a:gd name="T34" fmla="*/ 56 w 184"/>
                  <a:gd name="T35" fmla="*/ 73 h 190"/>
                  <a:gd name="T36" fmla="*/ 58 w 184"/>
                  <a:gd name="T37" fmla="*/ 67 h 190"/>
                  <a:gd name="T38" fmla="*/ 48 w 184"/>
                  <a:gd name="T39" fmla="*/ 56 h 190"/>
                  <a:gd name="T40" fmla="*/ 40 w 184"/>
                  <a:gd name="T41" fmla="*/ 62 h 190"/>
                  <a:gd name="T42" fmla="*/ 34 w 184"/>
                  <a:gd name="T43" fmla="*/ 76 h 190"/>
                  <a:gd name="T44" fmla="*/ 31 w 184"/>
                  <a:gd name="T45" fmla="*/ 57 h 190"/>
                  <a:gd name="T46" fmla="*/ 30 w 184"/>
                  <a:gd name="T47" fmla="*/ 35 h 190"/>
                  <a:gd name="T48" fmla="*/ 31 w 184"/>
                  <a:gd name="T49" fmla="*/ 12 h 190"/>
                  <a:gd name="T50" fmla="*/ 30 w 184"/>
                  <a:gd name="T51" fmla="*/ 1 h 190"/>
                  <a:gd name="T52" fmla="*/ 17 w 184"/>
                  <a:gd name="T53" fmla="*/ 5 h 190"/>
                  <a:gd name="T54" fmla="*/ 12 w 184"/>
                  <a:gd name="T55" fmla="*/ 7 h 190"/>
                  <a:gd name="T56" fmla="*/ 5 w 184"/>
                  <a:gd name="T57" fmla="*/ 18 h 190"/>
                  <a:gd name="T58" fmla="*/ 0 w 184"/>
                  <a:gd name="T59" fmla="*/ 35 h 190"/>
                  <a:gd name="T60" fmla="*/ 3 w 184"/>
                  <a:gd name="T61" fmla="*/ 47 h 190"/>
                  <a:gd name="T62" fmla="*/ 2 w 184"/>
                  <a:gd name="T63" fmla="*/ 64 h 190"/>
                  <a:gd name="T64" fmla="*/ 3 w 184"/>
                  <a:gd name="T65" fmla="*/ 79 h 190"/>
                  <a:gd name="T66" fmla="*/ 7 w 184"/>
                  <a:gd name="T67" fmla="*/ 102 h 190"/>
                  <a:gd name="T68" fmla="*/ 15 w 184"/>
                  <a:gd name="T69" fmla="*/ 119 h 190"/>
                  <a:gd name="T70" fmla="*/ 8 w 184"/>
                  <a:gd name="T71" fmla="*/ 123 h 190"/>
                  <a:gd name="T72" fmla="*/ 13 w 184"/>
                  <a:gd name="T73" fmla="*/ 147 h 190"/>
                  <a:gd name="T74" fmla="*/ 11 w 184"/>
                  <a:gd name="T75" fmla="*/ 161 h 190"/>
                  <a:gd name="T76" fmla="*/ 21 w 184"/>
                  <a:gd name="T77" fmla="*/ 190 h 190"/>
                  <a:gd name="T78" fmla="*/ 52 w 184"/>
                  <a:gd name="T79" fmla="*/ 169 h 190"/>
                  <a:gd name="T80" fmla="*/ 83 w 184"/>
                  <a:gd name="T81" fmla="*/ 152 h 190"/>
                  <a:gd name="T82" fmla="*/ 87 w 184"/>
                  <a:gd name="T83" fmla="*/ 147 h 190"/>
                  <a:gd name="T84" fmla="*/ 93 w 184"/>
                  <a:gd name="T85" fmla="*/ 144 h 190"/>
                  <a:gd name="T86" fmla="*/ 100 w 184"/>
                  <a:gd name="T87" fmla="*/ 151 h 190"/>
                  <a:gd name="T88" fmla="*/ 111 w 184"/>
                  <a:gd name="T89" fmla="*/ 146 h 190"/>
                  <a:gd name="T90" fmla="*/ 105 w 184"/>
                  <a:gd name="T91" fmla="*/ 159 h 190"/>
                  <a:gd name="T92" fmla="*/ 105 w 184"/>
                  <a:gd name="T93" fmla="*/ 169 h 190"/>
                  <a:gd name="T94" fmla="*/ 119 w 184"/>
                  <a:gd name="T95" fmla="*/ 166 h 190"/>
                  <a:gd name="T96" fmla="*/ 128 w 184"/>
                  <a:gd name="T97" fmla="*/ 159 h 190"/>
                  <a:gd name="T98" fmla="*/ 129 w 184"/>
                  <a:gd name="T99" fmla="*/ 147 h 190"/>
                  <a:gd name="T100" fmla="*/ 135 w 184"/>
                  <a:gd name="T101" fmla="*/ 122 h 190"/>
                  <a:gd name="T102" fmla="*/ 145 w 184"/>
                  <a:gd name="T103" fmla="*/ 137 h 190"/>
                  <a:gd name="T104" fmla="*/ 160 w 184"/>
                  <a:gd name="T105" fmla="*/ 138 h 190"/>
                  <a:gd name="T106" fmla="*/ 168 w 184"/>
                  <a:gd name="T107" fmla="*/ 147 h 190"/>
                  <a:gd name="T108" fmla="*/ 176 w 184"/>
                  <a:gd name="T109" fmla="*/ 14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190">
                    <a:moveTo>
                      <a:pt x="181" y="128"/>
                    </a:moveTo>
                    <a:cubicBezTo>
                      <a:pt x="181" y="127"/>
                      <a:pt x="180" y="126"/>
                      <a:pt x="180" y="126"/>
                    </a:cubicBezTo>
                    <a:cubicBezTo>
                      <a:pt x="177" y="119"/>
                      <a:pt x="177" y="114"/>
                      <a:pt x="177" y="106"/>
                    </a:cubicBezTo>
                    <a:cubicBezTo>
                      <a:pt x="177" y="104"/>
                      <a:pt x="177" y="104"/>
                      <a:pt x="177" y="104"/>
                    </a:cubicBezTo>
                    <a:cubicBezTo>
                      <a:pt x="178" y="101"/>
                      <a:pt x="178" y="98"/>
                      <a:pt x="178" y="96"/>
                    </a:cubicBezTo>
                    <a:cubicBezTo>
                      <a:pt x="178" y="95"/>
                      <a:pt x="177" y="92"/>
                      <a:pt x="172" y="92"/>
                    </a:cubicBezTo>
                    <a:cubicBezTo>
                      <a:pt x="172" y="92"/>
                      <a:pt x="168" y="92"/>
                      <a:pt x="167" y="94"/>
                    </a:cubicBezTo>
                    <a:cubicBezTo>
                      <a:pt x="165" y="95"/>
                      <a:pt x="165" y="98"/>
                      <a:pt x="165" y="100"/>
                    </a:cubicBezTo>
                    <a:cubicBezTo>
                      <a:pt x="165" y="100"/>
                      <a:pt x="165" y="100"/>
                      <a:pt x="164" y="101"/>
                    </a:cubicBezTo>
                    <a:cubicBezTo>
                      <a:pt x="164" y="102"/>
                      <a:pt x="164" y="102"/>
                      <a:pt x="164" y="102"/>
                    </a:cubicBezTo>
                    <a:cubicBezTo>
                      <a:pt x="164" y="106"/>
                      <a:pt x="163" y="107"/>
                      <a:pt x="162" y="107"/>
                    </a:cubicBezTo>
                    <a:cubicBezTo>
                      <a:pt x="161" y="107"/>
                      <a:pt x="161" y="107"/>
                      <a:pt x="161" y="107"/>
                    </a:cubicBezTo>
                    <a:cubicBezTo>
                      <a:pt x="159" y="105"/>
                      <a:pt x="159" y="99"/>
                      <a:pt x="159" y="97"/>
                    </a:cubicBezTo>
                    <a:cubicBezTo>
                      <a:pt x="159" y="91"/>
                      <a:pt x="159" y="91"/>
                      <a:pt x="159" y="91"/>
                    </a:cubicBezTo>
                    <a:cubicBezTo>
                      <a:pt x="159" y="91"/>
                      <a:pt x="159" y="90"/>
                      <a:pt x="159" y="90"/>
                    </a:cubicBezTo>
                    <a:cubicBezTo>
                      <a:pt x="160" y="87"/>
                      <a:pt x="160" y="83"/>
                      <a:pt x="157" y="81"/>
                    </a:cubicBezTo>
                    <a:cubicBezTo>
                      <a:pt x="156" y="81"/>
                      <a:pt x="155" y="80"/>
                      <a:pt x="154" y="80"/>
                    </a:cubicBezTo>
                    <a:cubicBezTo>
                      <a:pt x="152" y="80"/>
                      <a:pt x="150" y="81"/>
                      <a:pt x="149" y="82"/>
                    </a:cubicBezTo>
                    <a:cubicBezTo>
                      <a:pt x="147" y="83"/>
                      <a:pt x="147" y="86"/>
                      <a:pt x="146" y="87"/>
                    </a:cubicBezTo>
                    <a:cubicBezTo>
                      <a:pt x="146" y="88"/>
                      <a:pt x="146" y="89"/>
                      <a:pt x="146" y="89"/>
                    </a:cubicBezTo>
                    <a:cubicBezTo>
                      <a:pt x="146" y="90"/>
                      <a:pt x="146" y="90"/>
                      <a:pt x="146" y="90"/>
                    </a:cubicBezTo>
                    <a:cubicBezTo>
                      <a:pt x="146" y="90"/>
                      <a:pt x="145" y="90"/>
                      <a:pt x="145" y="91"/>
                    </a:cubicBezTo>
                    <a:cubicBezTo>
                      <a:pt x="145" y="91"/>
                      <a:pt x="144" y="92"/>
                      <a:pt x="144" y="93"/>
                    </a:cubicBezTo>
                    <a:cubicBezTo>
                      <a:pt x="143" y="94"/>
                      <a:pt x="143" y="96"/>
                      <a:pt x="143" y="97"/>
                    </a:cubicBezTo>
                    <a:cubicBezTo>
                      <a:pt x="143" y="100"/>
                      <a:pt x="144" y="102"/>
                      <a:pt x="145" y="105"/>
                    </a:cubicBezTo>
                    <a:cubicBezTo>
                      <a:pt x="145" y="104"/>
                      <a:pt x="145" y="104"/>
                      <a:pt x="144" y="104"/>
                    </a:cubicBezTo>
                    <a:cubicBezTo>
                      <a:pt x="143" y="102"/>
                      <a:pt x="142" y="100"/>
                      <a:pt x="141" y="98"/>
                    </a:cubicBezTo>
                    <a:cubicBezTo>
                      <a:pt x="141" y="98"/>
                      <a:pt x="141" y="98"/>
                      <a:pt x="141" y="97"/>
                    </a:cubicBezTo>
                    <a:cubicBezTo>
                      <a:pt x="141" y="97"/>
                      <a:pt x="141" y="96"/>
                      <a:pt x="141" y="96"/>
                    </a:cubicBezTo>
                    <a:cubicBezTo>
                      <a:pt x="141" y="95"/>
                      <a:pt x="141" y="94"/>
                      <a:pt x="141" y="94"/>
                    </a:cubicBezTo>
                    <a:cubicBezTo>
                      <a:pt x="141" y="93"/>
                      <a:pt x="140" y="93"/>
                      <a:pt x="140" y="92"/>
                    </a:cubicBezTo>
                    <a:cubicBezTo>
                      <a:pt x="140" y="90"/>
                      <a:pt x="141" y="87"/>
                      <a:pt x="142" y="84"/>
                    </a:cubicBezTo>
                    <a:cubicBezTo>
                      <a:pt x="143" y="83"/>
                      <a:pt x="143" y="83"/>
                      <a:pt x="143" y="83"/>
                    </a:cubicBezTo>
                    <a:cubicBezTo>
                      <a:pt x="145" y="77"/>
                      <a:pt x="147" y="72"/>
                      <a:pt x="145" y="68"/>
                    </a:cubicBezTo>
                    <a:cubicBezTo>
                      <a:pt x="144" y="67"/>
                      <a:pt x="143" y="66"/>
                      <a:pt x="140" y="66"/>
                    </a:cubicBezTo>
                    <a:cubicBezTo>
                      <a:pt x="137" y="66"/>
                      <a:pt x="133" y="68"/>
                      <a:pt x="131" y="71"/>
                    </a:cubicBezTo>
                    <a:cubicBezTo>
                      <a:pt x="130" y="73"/>
                      <a:pt x="130" y="75"/>
                      <a:pt x="130" y="76"/>
                    </a:cubicBezTo>
                    <a:cubicBezTo>
                      <a:pt x="129" y="77"/>
                      <a:pt x="129" y="78"/>
                      <a:pt x="129" y="78"/>
                    </a:cubicBezTo>
                    <a:cubicBezTo>
                      <a:pt x="129" y="79"/>
                      <a:pt x="129" y="79"/>
                      <a:pt x="129" y="79"/>
                    </a:cubicBezTo>
                    <a:cubicBezTo>
                      <a:pt x="129" y="80"/>
                      <a:pt x="128" y="80"/>
                      <a:pt x="128" y="81"/>
                    </a:cubicBezTo>
                    <a:cubicBezTo>
                      <a:pt x="128" y="82"/>
                      <a:pt x="128" y="83"/>
                      <a:pt x="128" y="84"/>
                    </a:cubicBezTo>
                    <a:cubicBezTo>
                      <a:pt x="128" y="84"/>
                      <a:pt x="128" y="84"/>
                      <a:pt x="128" y="84"/>
                    </a:cubicBezTo>
                    <a:cubicBezTo>
                      <a:pt x="128" y="84"/>
                      <a:pt x="128" y="84"/>
                      <a:pt x="128" y="84"/>
                    </a:cubicBezTo>
                    <a:cubicBezTo>
                      <a:pt x="128" y="85"/>
                      <a:pt x="128" y="85"/>
                      <a:pt x="128" y="85"/>
                    </a:cubicBezTo>
                    <a:cubicBezTo>
                      <a:pt x="128" y="84"/>
                      <a:pt x="128" y="83"/>
                      <a:pt x="128" y="83"/>
                    </a:cubicBezTo>
                    <a:cubicBezTo>
                      <a:pt x="127" y="80"/>
                      <a:pt x="127" y="78"/>
                      <a:pt x="125" y="76"/>
                    </a:cubicBezTo>
                    <a:cubicBezTo>
                      <a:pt x="124" y="74"/>
                      <a:pt x="122" y="74"/>
                      <a:pt x="121" y="74"/>
                    </a:cubicBezTo>
                    <a:cubicBezTo>
                      <a:pt x="120" y="74"/>
                      <a:pt x="120" y="74"/>
                      <a:pt x="120" y="74"/>
                    </a:cubicBezTo>
                    <a:cubicBezTo>
                      <a:pt x="117" y="73"/>
                      <a:pt x="117" y="72"/>
                      <a:pt x="116" y="67"/>
                    </a:cubicBezTo>
                    <a:cubicBezTo>
                      <a:pt x="116" y="67"/>
                      <a:pt x="116" y="67"/>
                      <a:pt x="116" y="67"/>
                    </a:cubicBezTo>
                    <a:cubicBezTo>
                      <a:pt x="116" y="65"/>
                      <a:pt x="116" y="64"/>
                      <a:pt x="116" y="63"/>
                    </a:cubicBezTo>
                    <a:cubicBezTo>
                      <a:pt x="116" y="61"/>
                      <a:pt x="117" y="59"/>
                      <a:pt x="116" y="56"/>
                    </a:cubicBezTo>
                    <a:cubicBezTo>
                      <a:pt x="113" y="51"/>
                      <a:pt x="108" y="50"/>
                      <a:pt x="104" y="50"/>
                    </a:cubicBezTo>
                    <a:cubicBezTo>
                      <a:pt x="104" y="50"/>
                      <a:pt x="104" y="50"/>
                      <a:pt x="103" y="50"/>
                    </a:cubicBezTo>
                    <a:cubicBezTo>
                      <a:pt x="98" y="50"/>
                      <a:pt x="95" y="52"/>
                      <a:pt x="93" y="56"/>
                    </a:cubicBezTo>
                    <a:cubicBezTo>
                      <a:pt x="92" y="58"/>
                      <a:pt x="92" y="59"/>
                      <a:pt x="91" y="59"/>
                    </a:cubicBezTo>
                    <a:cubicBezTo>
                      <a:pt x="90" y="59"/>
                      <a:pt x="90" y="59"/>
                      <a:pt x="90" y="60"/>
                    </a:cubicBezTo>
                    <a:cubicBezTo>
                      <a:pt x="88" y="60"/>
                      <a:pt x="86" y="60"/>
                      <a:pt x="84" y="62"/>
                    </a:cubicBezTo>
                    <a:cubicBezTo>
                      <a:pt x="82" y="64"/>
                      <a:pt x="82" y="67"/>
                      <a:pt x="81" y="69"/>
                    </a:cubicBezTo>
                    <a:cubicBezTo>
                      <a:pt x="81" y="70"/>
                      <a:pt x="81" y="71"/>
                      <a:pt x="81" y="71"/>
                    </a:cubicBezTo>
                    <a:cubicBezTo>
                      <a:pt x="80" y="72"/>
                      <a:pt x="80" y="73"/>
                      <a:pt x="80" y="73"/>
                    </a:cubicBezTo>
                    <a:cubicBezTo>
                      <a:pt x="80" y="73"/>
                      <a:pt x="79" y="73"/>
                      <a:pt x="79" y="72"/>
                    </a:cubicBezTo>
                    <a:cubicBezTo>
                      <a:pt x="78" y="71"/>
                      <a:pt x="76" y="70"/>
                      <a:pt x="74" y="69"/>
                    </a:cubicBezTo>
                    <a:cubicBezTo>
                      <a:pt x="73" y="69"/>
                      <a:pt x="73" y="69"/>
                      <a:pt x="73" y="69"/>
                    </a:cubicBezTo>
                    <a:cubicBezTo>
                      <a:pt x="72" y="69"/>
                      <a:pt x="70" y="70"/>
                      <a:pt x="69" y="71"/>
                    </a:cubicBezTo>
                    <a:cubicBezTo>
                      <a:pt x="69" y="71"/>
                      <a:pt x="69" y="71"/>
                      <a:pt x="69" y="71"/>
                    </a:cubicBezTo>
                    <a:cubicBezTo>
                      <a:pt x="68" y="71"/>
                      <a:pt x="67" y="72"/>
                      <a:pt x="67" y="72"/>
                    </a:cubicBezTo>
                    <a:cubicBezTo>
                      <a:pt x="65" y="72"/>
                      <a:pt x="64" y="73"/>
                      <a:pt x="63" y="73"/>
                    </a:cubicBezTo>
                    <a:cubicBezTo>
                      <a:pt x="62" y="74"/>
                      <a:pt x="61" y="74"/>
                      <a:pt x="60" y="74"/>
                    </a:cubicBezTo>
                    <a:cubicBezTo>
                      <a:pt x="60" y="74"/>
                      <a:pt x="59" y="74"/>
                      <a:pt x="59" y="74"/>
                    </a:cubicBezTo>
                    <a:cubicBezTo>
                      <a:pt x="58" y="74"/>
                      <a:pt x="57" y="74"/>
                      <a:pt x="56" y="73"/>
                    </a:cubicBezTo>
                    <a:cubicBezTo>
                      <a:pt x="56" y="73"/>
                      <a:pt x="56" y="73"/>
                      <a:pt x="56" y="73"/>
                    </a:cubicBezTo>
                    <a:cubicBezTo>
                      <a:pt x="56" y="73"/>
                      <a:pt x="56" y="73"/>
                      <a:pt x="56" y="73"/>
                    </a:cubicBezTo>
                    <a:cubicBezTo>
                      <a:pt x="56" y="72"/>
                      <a:pt x="56" y="71"/>
                      <a:pt x="56" y="70"/>
                    </a:cubicBezTo>
                    <a:cubicBezTo>
                      <a:pt x="57" y="70"/>
                      <a:pt x="57" y="69"/>
                      <a:pt x="57" y="69"/>
                    </a:cubicBezTo>
                    <a:cubicBezTo>
                      <a:pt x="57" y="68"/>
                      <a:pt x="57" y="68"/>
                      <a:pt x="58" y="67"/>
                    </a:cubicBezTo>
                    <a:cubicBezTo>
                      <a:pt x="59" y="65"/>
                      <a:pt x="61" y="60"/>
                      <a:pt x="57" y="57"/>
                    </a:cubicBezTo>
                    <a:cubicBezTo>
                      <a:pt x="55" y="56"/>
                      <a:pt x="53" y="56"/>
                      <a:pt x="52" y="56"/>
                    </a:cubicBezTo>
                    <a:cubicBezTo>
                      <a:pt x="50" y="56"/>
                      <a:pt x="50" y="56"/>
                      <a:pt x="50" y="56"/>
                    </a:cubicBezTo>
                    <a:cubicBezTo>
                      <a:pt x="49" y="56"/>
                      <a:pt x="48" y="56"/>
                      <a:pt x="48" y="56"/>
                    </a:cubicBezTo>
                    <a:cubicBezTo>
                      <a:pt x="47" y="56"/>
                      <a:pt x="44" y="56"/>
                      <a:pt x="43" y="58"/>
                    </a:cubicBezTo>
                    <a:cubicBezTo>
                      <a:pt x="42" y="59"/>
                      <a:pt x="42" y="60"/>
                      <a:pt x="42" y="60"/>
                    </a:cubicBezTo>
                    <a:cubicBezTo>
                      <a:pt x="42" y="61"/>
                      <a:pt x="41" y="61"/>
                      <a:pt x="41" y="61"/>
                    </a:cubicBezTo>
                    <a:cubicBezTo>
                      <a:pt x="41" y="61"/>
                      <a:pt x="41" y="61"/>
                      <a:pt x="40" y="62"/>
                    </a:cubicBezTo>
                    <a:cubicBezTo>
                      <a:pt x="38" y="62"/>
                      <a:pt x="35" y="63"/>
                      <a:pt x="35" y="67"/>
                    </a:cubicBezTo>
                    <a:cubicBezTo>
                      <a:pt x="34" y="68"/>
                      <a:pt x="34" y="69"/>
                      <a:pt x="34" y="70"/>
                    </a:cubicBezTo>
                    <a:cubicBezTo>
                      <a:pt x="34" y="72"/>
                      <a:pt x="34" y="74"/>
                      <a:pt x="34" y="76"/>
                    </a:cubicBezTo>
                    <a:cubicBezTo>
                      <a:pt x="34" y="76"/>
                      <a:pt x="34" y="76"/>
                      <a:pt x="34" y="76"/>
                    </a:cubicBezTo>
                    <a:cubicBezTo>
                      <a:pt x="34" y="77"/>
                      <a:pt x="34" y="78"/>
                      <a:pt x="33" y="79"/>
                    </a:cubicBezTo>
                    <a:cubicBezTo>
                      <a:pt x="33" y="78"/>
                      <a:pt x="32" y="76"/>
                      <a:pt x="32" y="74"/>
                    </a:cubicBezTo>
                    <a:cubicBezTo>
                      <a:pt x="31" y="70"/>
                      <a:pt x="31" y="66"/>
                      <a:pt x="31" y="62"/>
                    </a:cubicBezTo>
                    <a:cubicBezTo>
                      <a:pt x="31" y="60"/>
                      <a:pt x="31" y="59"/>
                      <a:pt x="31" y="57"/>
                    </a:cubicBezTo>
                    <a:cubicBezTo>
                      <a:pt x="31" y="56"/>
                      <a:pt x="32" y="54"/>
                      <a:pt x="32" y="53"/>
                    </a:cubicBezTo>
                    <a:cubicBezTo>
                      <a:pt x="32" y="50"/>
                      <a:pt x="32" y="47"/>
                      <a:pt x="32" y="44"/>
                    </a:cubicBezTo>
                    <a:cubicBezTo>
                      <a:pt x="31" y="42"/>
                      <a:pt x="31" y="39"/>
                      <a:pt x="30" y="37"/>
                    </a:cubicBezTo>
                    <a:cubicBezTo>
                      <a:pt x="29" y="37"/>
                      <a:pt x="29" y="36"/>
                      <a:pt x="30" y="35"/>
                    </a:cubicBezTo>
                    <a:cubicBezTo>
                      <a:pt x="33" y="32"/>
                      <a:pt x="33" y="27"/>
                      <a:pt x="32" y="23"/>
                    </a:cubicBezTo>
                    <a:cubicBezTo>
                      <a:pt x="32" y="19"/>
                      <a:pt x="29" y="17"/>
                      <a:pt x="25" y="17"/>
                    </a:cubicBezTo>
                    <a:cubicBezTo>
                      <a:pt x="26" y="16"/>
                      <a:pt x="27" y="16"/>
                      <a:pt x="27" y="16"/>
                    </a:cubicBezTo>
                    <a:cubicBezTo>
                      <a:pt x="29" y="15"/>
                      <a:pt x="31" y="14"/>
                      <a:pt x="31" y="12"/>
                    </a:cubicBezTo>
                    <a:cubicBezTo>
                      <a:pt x="32" y="11"/>
                      <a:pt x="32" y="9"/>
                      <a:pt x="32" y="8"/>
                    </a:cubicBezTo>
                    <a:cubicBezTo>
                      <a:pt x="32" y="8"/>
                      <a:pt x="31" y="7"/>
                      <a:pt x="31" y="7"/>
                    </a:cubicBezTo>
                    <a:cubicBezTo>
                      <a:pt x="31" y="7"/>
                      <a:pt x="32" y="7"/>
                      <a:pt x="32" y="6"/>
                    </a:cubicBezTo>
                    <a:cubicBezTo>
                      <a:pt x="32" y="6"/>
                      <a:pt x="32" y="3"/>
                      <a:pt x="30" y="1"/>
                    </a:cubicBezTo>
                    <a:cubicBezTo>
                      <a:pt x="28" y="0"/>
                      <a:pt x="27" y="0"/>
                      <a:pt x="26" y="0"/>
                    </a:cubicBezTo>
                    <a:cubicBezTo>
                      <a:pt x="23" y="0"/>
                      <a:pt x="21" y="1"/>
                      <a:pt x="19" y="2"/>
                    </a:cubicBezTo>
                    <a:cubicBezTo>
                      <a:pt x="18" y="3"/>
                      <a:pt x="18" y="4"/>
                      <a:pt x="17" y="5"/>
                    </a:cubicBezTo>
                    <a:cubicBezTo>
                      <a:pt x="17" y="5"/>
                      <a:pt x="17" y="5"/>
                      <a:pt x="17" y="5"/>
                    </a:cubicBezTo>
                    <a:cubicBezTo>
                      <a:pt x="17" y="5"/>
                      <a:pt x="17" y="5"/>
                      <a:pt x="17" y="5"/>
                    </a:cubicBezTo>
                    <a:cubicBezTo>
                      <a:pt x="17" y="5"/>
                      <a:pt x="17" y="5"/>
                      <a:pt x="16" y="5"/>
                    </a:cubicBezTo>
                    <a:cubicBezTo>
                      <a:pt x="15" y="5"/>
                      <a:pt x="14" y="5"/>
                      <a:pt x="13" y="6"/>
                    </a:cubicBezTo>
                    <a:cubicBezTo>
                      <a:pt x="13" y="6"/>
                      <a:pt x="12" y="7"/>
                      <a:pt x="12" y="7"/>
                    </a:cubicBezTo>
                    <a:cubicBezTo>
                      <a:pt x="11" y="8"/>
                      <a:pt x="10" y="9"/>
                      <a:pt x="10" y="10"/>
                    </a:cubicBezTo>
                    <a:cubicBezTo>
                      <a:pt x="9" y="11"/>
                      <a:pt x="9" y="11"/>
                      <a:pt x="9" y="11"/>
                    </a:cubicBezTo>
                    <a:cubicBezTo>
                      <a:pt x="8" y="13"/>
                      <a:pt x="7" y="15"/>
                      <a:pt x="6" y="16"/>
                    </a:cubicBezTo>
                    <a:cubicBezTo>
                      <a:pt x="6" y="16"/>
                      <a:pt x="5" y="17"/>
                      <a:pt x="5" y="18"/>
                    </a:cubicBezTo>
                    <a:cubicBezTo>
                      <a:pt x="3" y="19"/>
                      <a:pt x="2" y="20"/>
                      <a:pt x="1" y="21"/>
                    </a:cubicBezTo>
                    <a:cubicBezTo>
                      <a:pt x="0" y="23"/>
                      <a:pt x="0" y="26"/>
                      <a:pt x="0" y="27"/>
                    </a:cubicBezTo>
                    <a:cubicBezTo>
                      <a:pt x="0" y="28"/>
                      <a:pt x="0" y="30"/>
                      <a:pt x="0" y="30"/>
                    </a:cubicBezTo>
                    <a:cubicBezTo>
                      <a:pt x="0" y="32"/>
                      <a:pt x="0" y="34"/>
                      <a:pt x="0" y="35"/>
                    </a:cubicBezTo>
                    <a:cubicBezTo>
                      <a:pt x="0" y="36"/>
                      <a:pt x="0" y="37"/>
                      <a:pt x="0" y="37"/>
                    </a:cubicBezTo>
                    <a:cubicBezTo>
                      <a:pt x="0" y="38"/>
                      <a:pt x="0" y="38"/>
                      <a:pt x="0" y="38"/>
                    </a:cubicBezTo>
                    <a:cubicBezTo>
                      <a:pt x="0" y="39"/>
                      <a:pt x="0" y="41"/>
                      <a:pt x="1" y="43"/>
                    </a:cubicBezTo>
                    <a:cubicBezTo>
                      <a:pt x="2" y="44"/>
                      <a:pt x="3" y="45"/>
                      <a:pt x="3" y="47"/>
                    </a:cubicBezTo>
                    <a:cubicBezTo>
                      <a:pt x="3" y="48"/>
                      <a:pt x="3" y="49"/>
                      <a:pt x="2" y="50"/>
                    </a:cubicBezTo>
                    <a:cubicBezTo>
                      <a:pt x="1" y="52"/>
                      <a:pt x="1" y="54"/>
                      <a:pt x="1" y="56"/>
                    </a:cubicBezTo>
                    <a:cubicBezTo>
                      <a:pt x="0" y="59"/>
                      <a:pt x="1" y="61"/>
                      <a:pt x="1" y="62"/>
                    </a:cubicBezTo>
                    <a:cubicBezTo>
                      <a:pt x="1" y="63"/>
                      <a:pt x="1" y="64"/>
                      <a:pt x="2" y="64"/>
                    </a:cubicBezTo>
                    <a:cubicBezTo>
                      <a:pt x="2" y="66"/>
                      <a:pt x="2" y="68"/>
                      <a:pt x="2" y="70"/>
                    </a:cubicBezTo>
                    <a:cubicBezTo>
                      <a:pt x="2" y="71"/>
                      <a:pt x="2" y="71"/>
                      <a:pt x="2" y="71"/>
                    </a:cubicBezTo>
                    <a:cubicBezTo>
                      <a:pt x="2" y="73"/>
                      <a:pt x="3" y="75"/>
                      <a:pt x="3" y="77"/>
                    </a:cubicBezTo>
                    <a:cubicBezTo>
                      <a:pt x="3" y="77"/>
                      <a:pt x="3" y="78"/>
                      <a:pt x="3" y="79"/>
                    </a:cubicBezTo>
                    <a:cubicBezTo>
                      <a:pt x="4" y="82"/>
                      <a:pt x="4" y="85"/>
                      <a:pt x="4" y="88"/>
                    </a:cubicBezTo>
                    <a:cubicBezTo>
                      <a:pt x="4" y="89"/>
                      <a:pt x="4" y="90"/>
                      <a:pt x="4" y="91"/>
                    </a:cubicBezTo>
                    <a:cubicBezTo>
                      <a:pt x="4" y="94"/>
                      <a:pt x="5" y="97"/>
                      <a:pt x="6" y="100"/>
                    </a:cubicBezTo>
                    <a:cubicBezTo>
                      <a:pt x="6" y="101"/>
                      <a:pt x="7" y="101"/>
                      <a:pt x="7" y="102"/>
                    </a:cubicBezTo>
                    <a:cubicBezTo>
                      <a:pt x="6" y="102"/>
                      <a:pt x="6" y="103"/>
                      <a:pt x="5" y="104"/>
                    </a:cubicBezTo>
                    <a:cubicBezTo>
                      <a:pt x="3" y="107"/>
                      <a:pt x="3" y="113"/>
                      <a:pt x="6" y="116"/>
                    </a:cubicBezTo>
                    <a:cubicBezTo>
                      <a:pt x="8" y="118"/>
                      <a:pt x="11" y="118"/>
                      <a:pt x="13" y="118"/>
                    </a:cubicBezTo>
                    <a:cubicBezTo>
                      <a:pt x="14" y="118"/>
                      <a:pt x="15" y="118"/>
                      <a:pt x="15" y="119"/>
                    </a:cubicBezTo>
                    <a:cubicBezTo>
                      <a:pt x="16" y="119"/>
                      <a:pt x="16" y="120"/>
                      <a:pt x="16" y="121"/>
                    </a:cubicBezTo>
                    <a:cubicBezTo>
                      <a:pt x="16" y="121"/>
                      <a:pt x="16" y="121"/>
                      <a:pt x="15" y="121"/>
                    </a:cubicBezTo>
                    <a:cubicBezTo>
                      <a:pt x="15" y="121"/>
                      <a:pt x="14" y="121"/>
                      <a:pt x="14" y="121"/>
                    </a:cubicBezTo>
                    <a:cubicBezTo>
                      <a:pt x="11" y="121"/>
                      <a:pt x="10" y="122"/>
                      <a:pt x="8" y="123"/>
                    </a:cubicBezTo>
                    <a:cubicBezTo>
                      <a:pt x="4" y="127"/>
                      <a:pt x="4" y="132"/>
                      <a:pt x="4" y="135"/>
                    </a:cubicBezTo>
                    <a:cubicBezTo>
                      <a:pt x="4" y="135"/>
                      <a:pt x="4" y="135"/>
                      <a:pt x="4" y="136"/>
                    </a:cubicBezTo>
                    <a:cubicBezTo>
                      <a:pt x="4" y="137"/>
                      <a:pt x="4" y="138"/>
                      <a:pt x="4" y="140"/>
                    </a:cubicBezTo>
                    <a:cubicBezTo>
                      <a:pt x="5" y="143"/>
                      <a:pt x="10" y="147"/>
                      <a:pt x="13" y="147"/>
                    </a:cubicBezTo>
                    <a:cubicBezTo>
                      <a:pt x="13" y="147"/>
                      <a:pt x="14" y="147"/>
                      <a:pt x="14" y="147"/>
                    </a:cubicBezTo>
                    <a:cubicBezTo>
                      <a:pt x="14" y="147"/>
                      <a:pt x="14" y="147"/>
                      <a:pt x="15" y="147"/>
                    </a:cubicBezTo>
                    <a:cubicBezTo>
                      <a:pt x="15" y="147"/>
                      <a:pt x="15" y="148"/>
                      <a:pt x="15" y="148"/>
                    </a:cubicBezTo>
                    <a:cubicBezTo>
                      <a:pt x="15" y="152"/>
                      <a:pt x="13" y="157"/>
                      <a:pt x="11" y="161"/>
                    </a:cubicBezTo>
                    <a:cubicBezTo>
                      <a:pt x="10" y="162"/>
                      <a:pt x="9" y="163"/>
                      <a:pt x="9" y="164"/>
                    </a:cubicBezTo>
                    <a:cubicBezTo>
                      <a:pt x="6" y="170"/>
                      <a:pt x="5" y="179"/>
                      <a:pt x="9" y="185"/>
                    </a:cubicBezTo>
                    <a:cubicBezTo>
                      <a:pt x="10" y="187"/>
                      <a:pt x="13" y="190"/>
                      <a:pt x="19" y="190"/>
                    </a:cubicBezTo>
                    <a:cubicBezTo>
                      <a:pt x="19" y="190"/>
                      <a:pt x="20" y="190"/>
                      <a:pt x="21" y="190"/>
                    </a:cubicBezTo>
                    <a:cubicBezTo>
                      <a:pt x="26" y="190"/>
                      <a:pt x="29" y="186"/>
                      <a:pt x="32" y="182"/>
                    </a:cubicBezTo>
                    <a:cubicBezTo>
                      <a:pt x="32" y="182"/>
                      <a:pt x="33" y="181"/>
                      <a:pt x="33" y="181"/>
                    </a:cubicBezTo>
                    <a:cubicBezTo>
                      <a:pt x="36" y="177"/>
                      <a:pt x="39" y="175"/>
                      <a:pt x="43" y="173"/>
                    </a:cubicBezTo>
                    <a:cubicBezTo>
                      <a:pt x="46" y="172"/>
                      <a:pt x="48" y="171"/>
                      <a:pt x="52" y="169"/>
                    </a:cubicBezTo>
                    <a:cubicBezTo>
                      <a:pt x="54" y="169"/>
                      <a:pt x="57" y="168"/>
                      <a:pt x="59" y="167"/>
                    </a:cubicBezTo>
                    <a:cubicBezTo>
                      <a:pt x="62" y="166"/>
                      <a:pt x="65" y="165"/>
                      <a:pt x="68" y="164"/>
                    </a:cubicBezTo>
                    <a:cubicBezTo>
                      <a:pt x="73" y="163"/>
                      <a:pt x="78" y="161"/>
                      <a:pt x="81" y="156"/>
                    </a:cubicBezTo>
                    <a:cubicBezTo>
                      <a:pt x="82" y="155"/>
                      <a:pt x="82" y="153"/>
                      <a:pt x="83" y="152"/>
                    </a:cubicBezTo>
                    <a:cubicBezTo>
                      <a:pt x="83" y="152"/>
                      <a:pt x="83" y="151"/>
                      <a:pt x="84" y="151"/>
                    </a:cubicBezTo>
                    <a:cubicBezTo>
                      <a:pt x="84" y="150"/>
                      <a:pt x="84" y="150"/>
                      <a:pt x="84" y="150"/>
                    </a:cubicBezTo>
                    <a:cubicBezTo>
                      <a:pt x="85" y="148"/>
                      <a:pt x="85" y="148"/>
                      <a:pt x="86" y="148"/>
                    </a:cubicBezTo>
                    <a:cubicBezTo>
                      <a:pt x="86" y="147"/>
                      <a:pt x="87" y="147"/>
                      <a:pt x="87" y="147"/>
                    </a:cubicBezTo>
                    <a:cubicBezTo>
                      <a:pt x="88" y="147"/>
                      <a:pt x="89" y="147"/>
                      <a:pt x="89" y="146"/>
                    </a:cubicBezTo>
                    <a:cubicBezTo>
                      <a:pt x="91" y="145"/>
                      <a:pt x="92" y="144"/>
                      <a:pt x="92" y="144"/>
                    </a:cubicBezTo>
                    <a:cubicBezTo>
                      <a:pt x="92" y="143"/>
                      <a:pt x="93" y="143"/>
                      <a:pt x="93" y="143"/>
                    </a:cubicBezTo>
                    <a:cubicBezTo>
                      <a:pt x="93" y="143"/>
                      <a:pt x="93" y="144"/>
                      <a:pt x="93" y="144"/>
                    </a:cubicBezTo>
                    <a:cubicBezTo>
                      <a:pt x="93" y="145"/>
                      <a:pt x="93" y="145"/>
                      <a:pt x="93" y="145"/>
                    </a:cubicBezTo>
                    <a:cubicBezTo>
                      <a:pt x="93" y="146"/>
                      <a:pt x="93" y="149"/>
                      <a:pt x="96" y="150"/>
                    </a:cubicBezTo>
                    <a:cubicBezTo>
                      <a:pt x="96" y="151"/>
                      <a:pt x="97" y="151"/>
                      <a:pt x="98" y="151"/>
                    </a:cubicBezTo>
                    <a:cubicBezTo>
                      <a:pt x="99" y="151"/>
                      <a:pt x="99" y="151"/>
                      <a:pt x="100" y="151"/>
                    </a:cubicBezTo>
                    <a:cubicBezTo>
                      <a:pt x="100" y="151"/>
                      <a:pt x="100" y="151"/>
                      <a:pt x="100" y="151"/>
                    </a:cubicBezTo>
                    <a:cubicBezTo>
                      <a:pt x="104" y="151"/>
                      <a:pt x="108" y="149"/>
                      <a:pt x="110" y="146"/>
                    </a:cubicBezTo>
                    <a:cubicBezTo>
                      <a:pt x="110" y="145"/>
                      <a:pt x="110" y="145"/>
                      <a:pt x="110" y="145"/>
                    </a:cubicBezTo>
                    <a:cubicBezTo>
                      <a:pt x="111" y="146"/>
                      <a:pt x="111" y="146"/>
                      <a:pt x="111" y="146"/>
                    </a:cubicBezTo>
                    <a:cubicBezTo>
                      <a:pt x="112" y="147"/>
                      <a:pt x="113" y="147"/>
                      <a:pt x="113" y="147"/>
                    </a:cubicBezTo>
                    <a:cubicBezTo>
                      <a:pt x="113" y="148"/>
                      <a:pt x="113" y="149"/>
                      <a:pt x="111" y="151"/>
                    </a:cubicBezTo>
                    <a:cubicBezTo>
                      <a:pt x="110" y="153"/>
                      <a:pt x="109" y="155"/>
                      <a:pt x="107" y="157"/>
                    </a:cubicBezTo>
                    <a:cubicBezTo>
                      <a:pt x="107" y="158"/>
                      <a:pt x="106" y="158"/>
                      <a:pt x="105" y="159"/>
                    </a:cubicBezTo>
                    <a:cubicBezTo>
                      <a:pt x="104" y="162"/>
                      <a:pt x="104" y="163"/>
                      <a:pt x="104" y="165"/>
                    </a:cubicBezTo>
                    <a:cubicBezTo>
                      <a:pt x="105" y="166"/>
                      <a:pt x="105" y="166"/>
                      <a:pt x="105" y="166"/>
                    </a:cubicBezTo>
                    <a:cubicBezTo>
                      <a:pt x="105" y="166"/>
                      <a:pt x="105" y="166"/>
                      <a:pt x="105" y="167"/>
                    </a:cubicBezTo>
                    <a:cubicBezTo>
                      <a:pt x="105" y="167"/>
                      <a:pt x="105" y="168"/>
                      <a:pt x="105" y="169"/>
                    </a:cubicBezTo>
                    <a:cubicBezTo>
                      <a:pt x="105" y="171"/>
                      <a:pt x="107" y="172"/>
                      <a:pt x="110" y="172"/>
                    </a:cubicBezTo>
                    <a:cubicBezTo>
                      <a:pt x="112" y="172"/>
                      <a:pt x="114" y="172"/>
                      <a:pt x="115" y="171"/>
                    </a:cubicBezTo>
                    <a:cubicBezTo>
                      <a:pt x="116" y="170"/>
                      <a:pt x="117" y="169"/>
                      <a:pt x="118" y="168"/>
                    </a:cubicBezTo>
                    <a:cubicBezTo>
                      <a:pt x="118" y="167"/>
                      <a:pt x="119" y="167"/>
                      <a:pt x="119" y="166"/>
                    </a:cubicBezTo>
                    <a:cubicBezTo>
                      <a:pt x="120" y="166"/>
                      <a:pt x="121" y="166"/>
                      <a:pt x="121" y="166"/>
                    </a:cubicBezTo>
                    <a:cubicBezTo>
                      <a:pt x="123" y="166"/>
                      <a:pt x="125" y="165"/>
                      <a:pt x="126" y="164"/>
                    </a:cubicBezTo>
                    <a:cubicBezTo>
                      <a:pt x="127" y="162"/>
                      <a:pt x="128" y="161"/>
                      <a:pt x="128" y="160"/>
                    </a:cubicBezTo>
                    <a:cubicBezTo>
                      <a:pt x="128" y="159"/>
                      <a:pt x="128" y="159"/>
                      <a:pt x="128" y="159"/>
                    </a:cubicBezTo>
                    <a:cubicBezTo>
                      <a:pt x="128" y="158"/>
                      <a:pt x="129" y="157"/>
                      <a:pt x="129" y="156"/>
                    </a:cubicBezTo>
                    <a:cubicBezTo>
                      <a:pt x="129" y="155"/>
                      <a:pt x="129" y="155"/>
                      <a:pt x="129" y="155"/>
                    </a:cubicBezTo>
                    <a:cubicBezTo>
                      <a:pt x="129" y="154"/>
                      <a:pt x="129" y="153"/>
                      <a:pt x="130" y="152"/>
                    </a:cubicBezTo>
                    <a:cubicBezTo>
                      <a:pt x="130" y="150"/>
                      <a:pt x="129" y="149"/>
                      <a:pt x="129" y="147"/>
                    </a:cubicBezTo>
                    <a:cubicBezTo>
                      <a:pt x="129" y="147"/>
                      <a:pt x="128" y="147"/>
                      <a:pt x="128" y="146"/>
                    </a:cubicBezTo>
                    <a:cubicBezTo>
                      <a:pt x="127" y="142"/>
                      <a:pt x="127" y="138"/>
                      <a:pt x="129" y="135"/>
                    </a:cubicBezTo>
                    <a:cubicBezTo>
                      <a:pt x="130" y="134"/>
                      <a:pt x="131" y="133"/>
                      <a:pt x="131" y="132"/>
                    </a:cubicBezTo>
                    <a:cubicBezTo>
                      <a:pt x="133" y="130"/>
                      <a:pt x="135" y="127"/>
                      <a:pt x="135" y="122"/>
                    </a:cubicBezTo>
                    <a:cubicBezTo>
                      <a:pt x="135" y="121"/>
                      <a:pt x="135" y="120"/>
                      <a:pt x="135" y="118"/>
                    </a:cubicBezTo>
                    <a:cubicBezTo>
                      <a:pt x="134" y="117"/>
                      <a:pt x="134" y="116"/>
                      <a:pt x="134" y="115"/>
                    </a:cubicBezTo>
                    <a:cubicBezTo>
                      <a:pt x="134" y="115"/>
                      <a:pt x="134" y="115"/>
                      <a:pt x="134" y="115"/>
                    </a:cubicBezTo>
                    <a:cubicBezTo>
                      <a:pt x="142" y="116"/>
                      <a:pt x="145" y="130"/>
                      <a:pt x="145" y="137"/>
                    </a:cubicBezTo>
                    <a:cubicBezTo>
                      <a:pt x="145" y="141"/>
                      <a:pt x="147" y="148"/>
                      <a:pt x="152" y="148"/>
                    </a:cubicBezTo>
                    <a:cubicBezTo>
                      <a:pt x="154" y="148"/>
                      <a:pt x="156" y="146"/>
                      <a:pt x="158" y="143"/>
                    </a:cubicBezTo>
                    <a:cubicBezTo>
                      <a:pt x="159" y="141"/>
                      <a:pt x="159" y="140"/>
                      <a:pt x="160" y="138"/>
                    </a:cubicBezTo>
                    <a:cubicBezTo>
                      <a:pt x="160" y="138"/>
                      <a:pt x="160" y="138"/>
                      <a:pt x="160" y="138"/>
                    </a:cubicBezTo>
                    <a:cubicBezTo>
                      <a:pt x="160" y="139"/>
                      <a:pt x="161" y="140"/>
                      <a:pt x="161" y="140"/>
                    </a:cubicBezTo>
                    <a:cubicBezTo>
                      <a:pt x="162" y="140"/>
                      <a:pt x="162" y="141"/>
                      <a:pt x="162" y="141"/>
                    </a:cubicBezTo>
                    <a:cubicBezTo>
                      <a:pt x="162" y="142"/>
                      <a:pt x="162" y="142"/>
                      <a:pt x="162" y="143"/>
                    </a:cubicBezTo>
                    <a:cubicBezTo>
                      <a:pt x="163" y="145"/>
                      <a:pt x="166" y="147"/>
                      <a:pt x="168" y="147"/>
                    </a:cubicBezTo>
                    <a:cubicBezTo>
                      <a:pt x="170" y="147"/>
                      <a:pt x="172" y="147"/>
                      <a:pt x="172" y="145"/>
                    </a:cubicBezTo>
                    <a:cubicBezTo>
                      <a:pt x="173" y="144"/>
                      <a:pt x="173" y="143"/>
                      <a:pt x="173" y="142"/>
                    </a:cubicBezTo>
                    <a:cubicBezTo>
                      <a:pt x="174" y="141"/>
                      <a:pt x="174" y="141"/>
                      <a:pt x="174" y="140"/>
                    </a:cubicBezTo>
                    <a:cubicBezTo>
                      <a:pt x="175" y="140"/>
                      <a:pt x="176" y="140"/>
                      <a:pt x="176" y="140"/>
                    </a:cubicBezTo>
                    <a:cubicBezTo>
                      <a:pt x="178" y="139"/>
                      <a:pt x="180" y="138"/>
                      <a:pt x="181" y="137"/>
                    </a:cubicBezTo>
                    <a:cubicBezTo>
                      <a:pt x="184" y="133"/>
                      <a:pt x="182" y="130"/>
                      <a:pt x="181" y="128"/>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3" name="Freeform 60"/>
              <p:cNvSpPr>
                <a:spLocks noEditPoints="1"/>
              </p:cNvSpPr>
              <p:nvPr/>
            </p:nvSpPr>
            <p:spPr bwMode="auto">
              <a:xfrm>
                <a:off x="2058" y="2394"/>
                <a:ext cx="842" cy="1190"/>
              </a:xfrm>
              <a:custGeom>
                <a:avLst/>
                <a:gdLst>
                  <a:gd name="T0" fmla="*/ 309 w 317"/>
                  <a:gd name="T1" fmla="*/ 141 h 448"/>
                  <a:gd name="T2" fmla="*/ 303 w 317"/>
                  <a:gd name="T3" fmla="*/ 138 h 448"/>
                  <a:gd name="T4" fmla="*/ 291 w 317"/>
                  <a:gd name="T5" fmla="*/ 135 h 448"/>
                  <a:gd name="T6" fmla="*/ 282 w 317"/>
                  <a:gd name="T7" fmla="*/ 129 h 448"/>
                  <a:gd name="T8" fmla="*/ 261 w 317"/>
                  <a:gd name="T9" fmla="*/ 129 h 448"/>
                  <a:gd name="T10" fmla="*/ 240 w 317"/>
                  <a:gd name="T11" fmla="*/ 136 h 448"/>
                  <a:gd name="T12" fmla="*/ 241 w 317"/>
                  <a:gd name="T13" fmla="*/ 131 h 448"/>
                  <a:gd name="T14" fmla="*/ 240 w 317"/>
                  <a:gd name="T15" fmla="*/ 107 h 448"/>
                  <a:gd name="T16" fmla="*/ 239 w 317"/>
                  <a:gd name="T17" fmla="*/ 104 h 448"/>
                  <a:gd name="T18" fmla="*/ 237 w 317"/>
                  <a:gd name="T19" fmla="*/ 93 h 448"/>
                  <a:gd name="T20" fmla="*/ 234 w 317"/>
                  <a:gd name="T21" fmla="*/ 84 h 448"/>
                  <a:gd name="T22" fmla="*/ 234 w 317"/>
                  <a:gd name="T23" fmla="*/ 76 h 448"/>
                  <a:gd name="T24" fmla="*/ 225 w 317"/>
                  <a:gd name="T25" fmla="*/ 66 h 448"/>
                  <a:gd name="T26" fmla="*/ 216 w 317"/>
                  <a:gd name="T27" fmla="*/ 67 h 448"/>
                  <a:gd name="T28" fmla="*/ 203 w 317"/>
                  <a:gd name="T29" fmla="*/ 63 h 448"/>
                  <a:gd name="T30" fmla="*/ 201 w 317"/>
                  <a:gd name="T31" fmla="*/ 52 h 448"/>
                  <a:gd name="T32" fmla="*/ 204 w 317"/>
                  <a:gd name="T33" fmla="*/ 28 h 448"/>
                  <a:gd name="T34" fmla="*/ 64 w 317"/>
                  <a:gd name="T35" fmla="*/ 0 h 448"/>
                  <a:gd name="T36" fmla="*/ 51 w 317"/>
                  <a:gd name="T37" fmla="*/ 86 h 448"/>
                  <a:gd name="T38" fmla="*/ 50 w 317"/>
                  <a:gd name="T39" fmla="*/ 89 h 448"/>
                  <a:gd name="T40" fmla="*/ 0 w 317"/>
                  <a:gd name="T41" fmla="*/ 426 h 448"/>
                  <a:gd name="T42" fmla="*/ 101 w 317"/>
                  <a:gd name="T43" fmla="*/ 442 h 448"/>
                  <a:gd name="T44" fmla="*/ 136 w 317"/>
                  <a:gd name="T45" fmla="*/ 447 h 448"/>
                  <a:gd name="T46" fmla="*/ 156 w 317"/>
                  <a:gd name="T47" fmla="*/ 447 h 448"/>
                  <a:gd name="T48" fmla="*/ 315 w 317"/>
                  <a:gd name="T49" fmla="*/ 147 h 448"/>
                  <a:gd name="T50" fmla="*/ 132 w 317"/>
                  <a:gd name="T51" fmla="*/ 369 h 448"/>
                  <a:gd name="T52" fmla="*/ 121 w 317"/>
                  <a:gd name="T53" fmla="*/ 382 h 448"/>
                  <a:gd name="T54" fmla="*/ 123 w 317"/>
                  <a:gd name="T55" fmla="*/ 364 h 448"/>
                  <a:gd name="T56" fmla="*/ 124 w 317"/>
                  <a:gd name="T57" fmla="*/ 355 h 448"/>
                  <a:gd name="T58" fmla="*/ 126 w 317"/>
                  <a:gd name="T59" fmla="*/ 349 h 448"/>
                  <a:gd name="T60" fmla="*/ 131 w 317"/>
                  <a:gd name="T61" fmla="*/ 351 h 448"/>
                  <a:gd name="T62" fmla="*/ 133 w 317"/>
                  <a:gd name="T63" fmla="*/ 360 h 448"/>
                  <a:gd name="T64" fmla="*/ 62 w 317"/>
                  <a:gd name="T65" fmla="*/ 245 h 448"/>
                  <a:gd name="T66" fmla="*/ 58 w 317"/>
                  <a:gd name="T67" fmla="*/ 247 h 448"/>
                  <a:gd name="T68" fmla="*/ 58 w 317"/>
                  <a:gd name="T69" fmla="*/ 238 h 448"/>
                  <a:gd name="T70" fmla="*/ 64 w 317"/>
                  <a:gd name="T71" fmla="*/ 244 h 448"/>
                  <a:gd name="T72" fmla="*/ 58 w 317"/>
                  <a:gd name="T73" fmla="*/ 257 h 448"/>
                  <a:gd name="T74" fmla="*/ 60 w 317"/>
                  <a:gd name="T75" fmla="*/ 267 h 448"/>
                  <a:gd name="T76" fmla="*/ 64 w 317"/>
                  <a:gd name="T77" fmla="*/ 270 h 448"/>
                  <a:gd name="T78" fmla="*/ 50 w 317"/>
                  <a:gd name="T79" fmla="*/ 261 h 448"/>
                  <a:gd name="T80" fmla="*/ 49 w 317"/>
                  <a:gd name="T81" fmla="*/ 255 h 448"/>
                  <a:gd name="T82" fmla="*/ 98 w 317"/>
                  <a:gd name="T83" fmla="*/ 306 h 448"/>
                  <a:gd name="T84" fmla="*/ 86 w 317"/>
                  <a:gd name="T85" fmla="*/ 284 h 448"/>
                  <a:gd name="T86" fmla="*/ 90 w 317"/>
                  <a:gd name="T87" fmla="*/ 284 h 448"/>
                  <a:gd name="T88" fmla="*/ 96 w 317"/>
                  <a:gd name="T89" fmla="*/ 274 h 448"/>
                  <a:gd name="T90" fmla="*/ 85 w 317"/>
                  <a:gd name="T91" fmla="*/ 273 h 448"/>
                  <a:gd name="T92" fmla="*/ 82 w 317"/>
                  <a:gd name="T93" fmla="*/ 267 h 448"/>
                  <a:gd name="T94" fmla="*/ 93 w 317"/>
                  <a:gd name="T95" fmla="*/ 249 h 448"/>
                  <a:gd name="T96" fmla="*/ 119 w 317"/>
                  <a:gd name="T97" fmla="*/ 305 h 448"/>
                  <a:gd name="T98" fmla="*/ 124 w 317"/>
                  <a:gd name="T99" fmla="*/ 325 h 448"/>
                  <a:gd name="T100" fmla="*/ 121 w 317"/>
                  <a:gd name="T101" fmla="*/ 333 h 448"/>
                  <a:gd name="T102" fmla="*/ 108 w 317"/>
                  <a:gd name="T103" fmla="*/ 314 h 448"/>
                  <a:gd name="T104" fmla="*/ 98 w 317"/>
                  <a:gd name="T105" fmla="*/ 30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448">
                    <a:moveTo>
                      <a:pt x="313" y="142"/>
                    </a:moveTo>
                    <a:cubicBezTo>
                      <a:pt x="313" y="141"/>
                      <a:pt x="313" y="141"/>
                      <a:pt x="312" y="141"/>
                    </a:cubicBezTo>
                    <a:cubicBezTo>
                      <a:pt x="311" y="141"/>
                      <a:pt x="310" y="141"/>
                      <a:pt x="309" y="141"/>
                    </a:cubicBezTo>
                    <a:cubicBezTo>
                      <a:pt x="309" y="141"/>
                      <a:pt x="308" y="141"/>
                      <a:pt x="308" y="140"/>
                    </a:cubicBezTo>
                    <a:cubicBezTo>
                      <a:pt x="306" y="140"/>
                      <a:pt x="305" y="139"/>
                      <a:pt x="304" y="139"/>
                    </a:cubicBezTo>
                    <a:cubicBezTo>
                      <a:pt x="303" y="138"/>
                      <a:pt x="303" y="138"/>
                      <a:pt x="303" y="138"/>
                    </a:cubicBezTo>
                    <a:cubicBezTo>
                      <a:pt x="301" y="137"/>
                      <a:pt x="299" y="136"/>
                      <a:pt x="297" y="136"/>
                    </a:cubicBezTo>
                    <a:cubicBezTo>
                      <a:pt x="296" y="136"/>
                      <a:pt x="295" y="136"/>
                      <a:pt x="294" y="136"/>
                    </a:cubicBezTo>
                    <a:cubicBezTo>
                      <a:pt x="292" y="136"/>
                      <a:pt x="292" y="136"/>
                      <a:pt x="291" y="135"/>
                    </a:cubicBezTo>
                    <a:cubicBezTo>
                      <a:pt x="291" y="135"/>
                      <a:pt x="290" y="134"/>
                      <a:pt x="290" y="134"/>
                    </a:cubicBezTo>
                    <a:cubicBezTo>
                      <a:pt x="289" y="133"/>
                      <a:pt x="288" y="132"/>
                      <a:pt x="286" y="131"/>
                    </a:cubicBezTo>
                    <a:cubicBezTo>
                      <a:pt x="285" y="130"/>
                      <a:pt x="284" y="130"/>
                      <a:pt x="282" y="129"/>
                    </a:cubicBezTo>
                    <a:cubicBezTo>
                      <a:pt x="281" y="129"/>
                      <a:pt x="280" y="128"/>
                      <a:pt x="279" y="128"/>
                    </a:cubicBezTo>
                    <a:cubicBezTo>
                      <a:pt x="277" y="127"/>
                      <a:pt x="274" y="127"/>
                      <a:pt x="272" y="127"/>
                    </a:cubicBezTo>
                    <a:cubicBezTo>
                      <a:pt x="268" y="127"/>
                      <a:pt x="265" y="127"/>
                      <a:pt x="261" y="129"/>
                    </a:cubicBezTo>
                    <a:cubicBezTo>
                      <a:pt x="260" y="129"/>
                      <a:pt x="258" y="130"/>
                      <a:pt x="256" y="131"/>
                    </a:cubicBezTo>
                    <a:cubicBezTo>
                      <a:pt x="251" y="134"/>
                      <a:pt x="245" y="137"/>
                      <a:pt x="242" y="137"/>
                    </a:cubicBezTo>
                    <a:cubicBezTo>
                      <a:pt x="241" y="137"/>
                      <a:pt x="240" y="137"/>
                      <a:pt x="240" y="136"/>
                    </a:cubicBezTo>
                    <a:cubicBezTo>
                      <a:pt x="239" y="136"/>
                      <a:pt x="239" y="136"/>
                      <a:pt x="239" y="136"/>
                    </a:cubicBezTo>
                    <a:cubicBezTo>
                      <a:pt x="239" y="136"/>
                      <a:pt x="240" y="134"/>
                      <a:pt x="240" y="133"/>
                    </a:cubicBezTo>
                    <a:cubicBezTo>
                      <a:pt x="241" y="132"/>
                      <a:pt x="241" y="132"/>
                      <a:pt x="241" y="131"/>
                    </a:cubicBezTo>
                    <a:cubicBezTo>
                      <a:pt x="244" y="126"/>
                      <a:pt x="244" y="122"/>
                      <a:pt x="243" y="117"/>
                    </a:cubicBezTo>
                    <a:cubicBezTo>
                      <a:pt x="243" y="114"/>
                      <a:pt x="242" y="111"/>
                      <a:pt x="240" y="108"/>
                    </a:cubicBezTo>
                    <a:cubicBezTo>
                      <a:pt x="240" y="108"/>
                      <a:pt x="240" y="108"/>
                      <a:pt x="240" y="107"/>
                    </a:cubicBezTo>
                    <a:cubicBezTo>
                      <a:pt x="239" y="107"/>
                      <a:pt x="239" y="107"/>
                      <a:pt x="239" y="107"/>
                    </a:cubicBezTo>
                    <a:cubicBezTo>
                      <a:pt x="239" y="107"/>
                      <a:pt x="239" y="106"/>
                      <a:pt x="239" y="105"/>
                    </a:cubicBezTo>
                    <a:cubicBezTo>
                      <a:pt x="239" y="105"/>
                      <a:pt x="239" y="104"/>
                      <a:pt x="239" y="104"/>
                    </a:cubicBezTo>
                    <a:cubicBezTo>
                      <a:pt x="239" y="103"/>
                      <a:pt x="239" y="102"/>
                      <a:pt x="239" y="102"/>
                    </a:cubicBezTo>
                    <a:cubicBezTo>
                      <a:pt x="238" y="100"/>
                      <a:pt x="238" y="99"/>
                      <a:pt x="238" y="97"/>
                    </a:cubicBezTo>
                    <a:cubicBezTo>
                      <a:pt x="237" y="96"/>
                      <a:pt x="237" y="95"/>
                      <a:pt x="237" y="93"/>
                    </a:cubicBezTo>
                    <a:cubicBezTo>
                      <a:pt x="237" y="92"/>
                      <a:pt x="236" y="91"/>
                      <a:pt x="236" y="90"/>
                    </a:cubicBezTo>
                    <a:cubicBezTo>
                      <a:pt x="236" y="89"/>
                      <a:pt x="236" y="88"/>
                      <a:pt x="235" y="87"/>
                    </a:cubicBezTo>
                    <a:cubicBezTo>
                      <a:pt x="235" y="86"/>
                      <a:pt x="234" y="85"/>
                      <a:pt x="234" y="84"/>
                    </a:cubicBezTo>
                    <a:cubicBezTo>
                      <a:pt x="234" y="83"/>
                      <a:pt x="234" y="81"/>
                      <a:pt x="234" y="80"/>
                    </a:cubicBezTo>
                    <a:cubicBezTo>
                      <a:pt x="234" y="79"/>
                      <a:pt x="234" y="78"/>
                      <a:pt x="234" y="77"/>
                    </a:cubicBezTo>
                    <a:cubicBezTo>
                      <a:pt x="234" y="76"/>
                      <a:pt x="234" y="76"/>
                      <a:pt x="234" y="76"/>
                    </a:cubicBezTo>
                    <a:cubicBezTo>
                      <a:pt x="234" y="74"/>
                      <a:pt x="234" y="72"/>
                      <a:pt x="233" y="70"/>
                    </a:cubicBezTo>
                    <a:cubicBezTo>
                      <a:pt x="231" y="68"/>
                      <a:pt x="229" y="66"/>
                      <a:pt x="226" y="66"/>
                    </a:cubicBezTo>
                    <a:cubicBezTo>
                      <a:pt x="225" y="66"/>
                      <a:pt x="225" y="66"/>
                      <a:pt x="225" y="66"/>
                    </a:cubicBezTo>
                    <a:cubicBezTo>
                      <a:pt x="224" y="66"/>
                      <a:pt x="223" y="66"/>
                      <a:pt x="222" y="66"/>
                    </a:cubicBezTo>
                    <a:cubicBezTo>
                      <a:pt x="222" y="66"/>
                      <a:pt x="221" y="66"/>
                      <a:pt x="220" y="66"/>
                    </a:cubicBezTo>
                    <a:cubicBezTo>
                      <a:pt x="219" y="66"/>
                      <a:pt x="217" y="66"/>
                      <a:pt x="216" y="67"/>
                    </a:cubicBezTo>
                    <a:cubicBezTo>
                      <a:pt x="214" y="67"/>
                      <a:pt x="212" y="67"/>
                      <a:pt x="211" y="67"/>
                    </a:cubicBezTo>
                    <a:cubicBezTo>
                      <a:pt x="210" y="67"/>
                      <a:pt x="209" y="67"/>
                      <a:pt x="208" y="67"/>
                    </a:cubicBezTo>
                    <a:cubicBezTo>
                      <a:pt x="206" y="66"/>
                      <a:pt x="204" y="65"/>
                      <a:pt x="203" y="63"/>
                    </a:cubicBezTo>
                    <a:cubicBezTo>
                      <a:pt x="202" y="63"/>
                      <a:pt x="202" y="62"/>
                      <a:pt x="202" y="61"/>
                    </a:cubicBezTo>
                    <a:cubicBezTo>
                      <a:pt x="202" y="60"/>
                      <a:pt x="202" y="60"/>
                      <a:pt x="202" y="59"/>
                    </a:cubicBezTo>
                    <a:cubicBezTo>
                      <a:pt x="201" y="57"/>
                      <a:pt x="201" y="54"/>
                      <a:pt x="201" y="52"/>
                    </a:cubicBezTo>
                    <a:cubicBezTo>
                      <a:pt x="202" y="51"/>
                      <a:pt x="202" y="50"/>
                      <a:pt x="202" y="49"/>
                    </a:cubicBezTo>
                    <a:cubicBezTo>
                      <a:pt x="203" y="47"/>
                      <a:pt x="203" y="45"/>
                      <a:pt x="203" y="43"/>
                    </a:cubicBezTo>
                    <a:cubicBezTo>
                      <a:pt x="204" y="38"/>
                      <a:pt x="204" y="33"/>
                      <a:pt x="204" y="28"/>
                    </a:cubicBezTo>
                    <a:cubicBezTo>
                      <a:pt x="204" y="26"/>
                      <a:pt x="204" y="23"/>
                      <a:pt x="204" y="21"/>
                    </a:cubicBezTo>
                    <a:cubicBezTo>
                      <a:pt x="204" y="19"/>
                      <a:pt x="204" y="19"/>
                      <a:pt x="204" y="19"/>
                    </a:cubicBezTo>
                    <a:cubicBezTo>
                      <a:pt x="64" y="0"/>
                      <a:pt x="64" y="0"/>
                      <a:pt x="64" y="0"/>
                    </a:cubicBezTo>
                    <a:cubicBezTo>
                      <a:pt x="64" y="3"/>
                      <a:pt x="64" y="3"/>
                      <a:pt x="64" y="3"/>
                    </a:cubicBezTo>
                    <a:cubicBezTo>
                      <a:pt x="60" y="28"/>
                      <a:pt x="56" y="55"/>
                      <a:pt x="51" y="82"/>
                    </a:cubicBezTo>
                    <a:cubicBezTo>
                      <a:pt x="51" y="86"/>
                      <a:pt x="51" y="86"/>
                      <a:pt x="51" y="86"/>
                    </a:cubicBezTo>
                    <a:cubicBezTo>
                      <a:pt x="53" y="86"/>
                      <a:pt x="53" y="86"/>
                      <a:pt x="53" y="86"/>
                    </a:cubicBezTo>
                    <a:cubicBezTo>
                      <a:pt x="52" y="87"/>
                      <a:pt x="52" y="87"/>
                      <a:pt x="51" y="88"/>
                    </a:cubicBezTo>
                    <a:cubicBezTo>
                      <a:pt x="50" y="89"/>
                      <a:pt x="50" y="89"/>
                      <a:pt x="50" y="89"/>
                    </a:cubicBezTo>
                    <a:cubicBezTo>
                      <a:pt x="50" y="90"/>
                      <a:pt x="50" y="90"/>
                      <a:pt x="50" y="90"/>
                    </a:cubicBezTo>
                    <a:cubicBezTo>
                      <a:pt x="31" y="213"/>
                      <a:pt x="10" y="357"/>
                      <a:pt x="1" y="423"/>
                    </a:cubicBezTo>
                    <a:cubicBezTo>
                      <a:pt x="0" y="426"/>
                      <a:pt x="0" y="426"/>
                      <a:pt x="0" y="426"/>
                    </a:cubicBezTo>
                    <a:cubicBezTo>
                      <a:pt x="3" y="426"/>
                      <a:pt x="3" y="426"/>
                      <a:pt x="3" y="426"/>
                    </a:cubicBezTo>
                    <a:cubicBezTo>
                      <a:pt x="36" y="432"/>
                      <a:pt x="68" y="437"/>
                      <a:pt x="100" y="442"/>
                    </a:cubicBezTo>
                    <a:cubicBezTo>
                      <a:pt x="101" y="442"/>
                      <a:pt x="101" y="442"/>
                      <a:pt x="101" y="442"/>
                    </a:cubicBezTo>
                    <a:cubicBezTo>
                      <a:pt x="104" y="442"/>
                      <a:pt x="107" y="443"/>
                      <a:pt x="111" y="443"/>
                    </a:cubicBezTo>
                    <a:cubicBezTo>
                      <a:pt x="118" y="445"/>
                      <a:pt x="125" y="446"/>
                      <a:pt x="133" y="447"/>
                    </a:cubicBezTo>
                    <a:cubicBezTo>
                      <a:pt x="134" y="447"/>
                      <a:pt x="135" y="447"/>
                      <a:pt x="136" y="447"/>
                    </a:cubicBezTo>
                    <a:cubicBezTo>
                      <a:pt x="139" y="447"/>
                      <a:pt x="144" y="448"/>
                      <a:pt x="148" y="448"/>
                    </a:cubicBezTo>
                    <a:cubicBezTo>
                      <a:pt x="148" y="448"/>
                      <a:pt x="148" y="448"/>
                      <a:pt x="148" y="448"/>
                    </a:cubicBezTo>
                    <a:cubicBezTo>
                      <a:pt x="151" y="448"/>
                      <a:pt x="154" y="447"/>
                      <a:pt x="156" y="447"/>
                    </a:cubicBezTo>
                    <a:cubicBezTo>
                      <a:pt x="158" y="446"/>
                      <a:pt x="158" y="446"/>
                      <a:pt x="158" y="446"/>
                    </a:cubicBezTo>
                    <a:cubicBezTo>
                      <a:pt x="170" y="296"/>
                      <a:pt x="170" y="296"/>
                      <a:pt x="170" y="296"/>
                    </a:cubicBezTo>
                    <a:cubicBezTo>
                      <a:pt x="192" y="282"/>
                      <a:pt x="286" y="178"/>
                      <a:pt x="315" y="147"/>
                    </a:cubicBezTo>
                    <a:cubicBezTo>
                      <a:pt x="317" y="143"/>
                      <a:pt x="317" y="143"/>
                      <a:pt x="317" y="143"/>
                    </a:cubicBezTo>
                    <a:lnTo>
                      <a:pt x="313" y="142"/>
                    </a:lnTo>
                    <a:close/>
                    <a:moveTo>
                      <a:pt x="132" y="369"/>
                    </a:moveTo>
                    <a:cubicBezTo>
                      <a:pt x="132" y="371"/>
                      <a:pt x="132" y="373"/>
                      <a:pt x="131" y="375"/>
                    </a:cubicBezTo>
                    <a:cubicBezTo>
                      <a:pt x="129" y="379"/>
                      <a:pt x="125" y="383"/>
                      <a:pt x="123" y="383"/>
                    </a:cubicBezTo>
                    <a:cubicBezTo>
                      <a:pt x="123" y="383"/>
                      <a:pt x="122" y="383"/>
                      <a:pt x="121" y="382"/>
                    </a:cubicBezTo>
                    <a:cubicBezTo>
                      <a:pt x="120" y="380"/>
                      <a:pt x="121" y="378"/>
                      <a:pt x="122" y="375"/>
                    </a:cubicBezTo>
                    <a:cubicBezTo>
                      <a:pt x="123" y="372"/>
                      <a:pt x="123" y="370"/>
                      <a:pt x="123" y="368"/>
                    </a:cubicBezTo>
                    <a:cubicBezTo>
                      <a:pt x="123" y="366"/>
                      <a:pt x="123" y="365"/>
                      <a:pt x="123" y="364"/>
                    </a:cubicBezTo>
                    <a:cubicBezTo>
                      <a:pt x="123" y="364"/>
                      <a:pt x="124" y="364"/>
                      <a:pt x="124" y="363"/>
                    </a:cubicBezTo>
                    <a:cubicBezTo>
                      <a:pt x="124" y="362"/>
                      <a:pt x="125" y="361"/>
                      <a:pt x="125" y="359"/>
                    </a:cubicBezTo>
                    <a:cubicBezTo>
                      <a:pt x="125" y="358"/>
                      <a:pt x="125" y="356"/>
                      <a:pt x="124" y="355"/>
                    </a:cubicBezTo>
                    <a:cubicBezTo>
                      <a:pt x="124" y="355"/>
                      <a:pt x="124" y="354"/>
                      <a:pt x="123" y="353"/>
                    </a:cubicBezTo>
                    <a:cubicBezTo>
                      <a:pt x="123" y="353"/>
                      <a:pt x="124" y="352"/>
                      <a:pt x="125" y="350"/>
                    </a:cubicBezTo>
                    <a:cubicBezTo>
                      <a:pt x="126" y="349"/>
                      <a:pt x="126" y="349"/>
                      <a:pt x="126" y="349"/>
                    </a:cubicBezTo>
                    <a:cubicBezTo>
                      <a:pt x="127" y="347"/>
                      <a:pt x="128" y="346"/>
                      <a:pt x="129" y="345"/>
                    </a:cubicBezTo>
                    <a:cubicBezTo>
                      <a:pt x="130" y="346"/>
                      <a:pt x="130" y="347"/>
                      <a:pt x="130" y="347"/>
                    </a:cubicBezTo>
                    <a:cubicBezTo>
                      <a:pt x="130" y="348"/>
                      <a:pt x="131" y="350"/>
                      <a:pt x="131" y="351"/>
                    </a:cubicBezTo>
                    <a:cubicBezTo>
                      <a:pt x="132" y="351"/>
                      <a:pt x="132" y="352"/>
                      <a:pt x="132" y="353"/>
                    </a:cubicBezTo>
                    <a:cubicBezTo>
                      <a:pt x="134" y="355"/>
                      <a:pt x="134" y="356"/>
                      <a:pt x="134" y="357"/>
                    </a:cubicBezTo>
                    <a:cubicBezTo>
                      <a:pt x="134" y="358"/>
                      <a:pt x="133" y="359"/>
                      <a:pt x="133" y="360"/>
                    </a:cubicBezTo>
                    <a:cubicBezTo>
                      <a:pt x="133" y="362"/>
                      <a:pt x="132" y="364"/>
                      <a:pt x="132" y="367"/>
                    </a:cubicBezTo>
                    <a:cubicBezTo>
                      <a:pt x="132" y="367"/>
                      <a:pt x="132" y="368"/>
                      <a:pt x="132" y="369"/>
                    </a:cubicBezTo>
                    <a:close/>
                    <a:moveTo>
                      <a:pt x="62" y="245"/>
                    </a:moveTo>
                    <a:cubicBezTo>
                      <a:pt x="61" y="246"/>
                      <a:pt x="59" y="246"/>
                      <a:pt x="58" y="248"/>
                    </a:cubicBezTo>
                    <a:cubicBezTo>
                      <a:pt x="57" y="248"/>
                      <a:pt x="57" y="249"/>
                      <a:pt x="57" y="249"/>
                    </a:cubicBezTo>
                    <a:cubicBezTo>
                      <a:pt x="57" y="248"/>
                      <a:pt x="58" y="248"/>
                      <a:pt x="58" y="247"/>
                    </a:cubicBezTo>
                    <a:cubicBezTo>
                      <a:pt x="59" y="245"/>
                      <a:pt x="58" y="242"/>
                      <a:pt x="58" y="241"/>
                    </a:cubicBezTo>
                    <a:cubicBezTo>
                      <a:pt x="57" y="240"/>
                      <a:pt x="57" y="239"/>
                      <a:pt x="57" y="239"/>
                    </a:cubicBezTo>
                    <a:cubicBezTo>
                      <a:pt x="58" y="239"/>
                      <a:pt x="58" y="238"/>
                      <a:pt x="58" y="238"/>
                    </a:cubicBezTo>
                    <a:cubicBezTo>
                      <a:pt x="58" y="239"/>
                      <a:pt x="58" y="241"/>
                      <a:pt x="59" y="242"/>
                    </a:cubicBezTo>
                    <a:cubicBezTo>
                      <a:pt x="60" y="244"/>
                      <a:pt x="62" y="244"/>
                      <a:pt x="64" y="244"/>
                    </a:cubicBezTo>
                    <a:cubicBezTo>
                      <a:pt x="64" y="244"/>
                      <a:pt x="64" y="244"/>
                      <a:pt x="64" y="244"/>
                    </a:cubicBezTo>
                    <a:cubicBezTo>
                      <a:pt x="64" y="244"/>
                      <a:pt x="63" y="245"/>
                      <a:pt x="62" y="245"/>
                    </a:cubicBezTo>
                    <a:close/>
                    <a:moveTo>
                      <a:pt x="57" y="249"/>
                    </a:moveTo>
                    <a:cubicBezTo>
                      <a:pt x="55" y="253"/>
                      <a:pt x="57" y="255"/>
                      <a:pt x="58" y="257"/>
                    </a:cubicBezTo>
                    <a:cubicBezTo>
                      <a:pt x="58" y="257"/>
                      <a:pt x="59" y="258"/>
                      <a:pt x="59" y="258"/>
                    </a:cubicBezTo>
                    <a:cubicBezTo>
                      <a:pt x="59" y="258"/>
                      <a:pt x="59" y="259"/>
                      <a:pt x="59" y="260"/>
                    </a:cubicBezTo>
                    <a:cubicBezTo>
                      <a:pt x="59" y="262"/>
                      <a:pt x="58" y="265"/>
                      <a:pt x="60" y="267"/>
                    </a:cubicBezTo>
                    <a:cubicBezTo>
                      <a:pt x="62" y="269"/>
                      <a:pt x="65" y="269"/>
                      <a:pt x="66" y="269"/>
                    </a:cubicBezTo>
                    <a:cubicBezTo>
                      <a:pt x="66" y="269"/>
                      <a:pt x="67" y="269"/>
                      <a:pt x="67" y="269"/>
                    </a:cubicBezTo>
                    <a:cubicBezTo>
                      <a:pt x="66" y="269"/>
                      <a:pt x="65" y="270"/>
                      <a:pt x="64" y="270"/>
                    </a:cubicBezTo>
                    <a:cubicBezTo>
                      <a:pt x="63" y="270"/>
                      <a:pt x="63" y="270"/>
                      <a:pt x="62" y="269"/>
                    </a:cubicBezTo>
                    <a:cubicBezTo>
                      <a:pt x="59" y="268"/>
                      <a:pt x="55" y="265"/>
                      <a:pt x="52" y="262"/>
                    </a:cubicBezTo>
                    <a:cubicBezTo>
                      <a:pt x="52" y="262"/>
                      <a:pt x="51" y="261"/>
                      <a:pt x="50" y="261"/>
                    </a:cubicBezTo>
                    <a:cubicBezTo>
                      <a:pt x="48" y="259"/>
                      <a:pt x="46" y="257"/>
                      <a:pt x="44" y="254"/>
                    </a:cubicBezTo>
                    <a:cubicBezTo>
                      <a:pt x="46" y="255"/>
                      <a:pt x="47" y="255"/>
                      <a:pt x="48" y="255"/>
                    </a:cubicBezTo>
                    <a:cubicBezTo>
                      <a:pt x="49" y="255"/>
                      <a:pt x="49" y="255"/>
                      <a:pt x="49" y="255"/>
                    </a:cubicBezTo>
                    <a:cubicBezTo>
                      <a:pt x="49" y="255"/>
                      <a:pt x="49" y="255"/>
                      <a:pt x="49" y="255"/>
                    </a:cubicBezTo>
                    <a:cubicBezTo>
                      <a:pt x="52" y="254"/>
                      <a:pt x="55" y="252"/>
                      <a:pt x="57" y="249"/>
                    </a:cubicBezTo>
                    <a:close/>
                    <a:moveTo>
                      <a:pt x="98" y="306"/>
                    </a:moveTo>
                    <a:cubicBezTo>
                      <a:pt x="97" y="304"/>
                      <a:pt x="96" y="303"/>
                      <a:pt x="95" y="301"/>
                    </a:cubicBezTo>
                    <a:cubicBezTo>
                      <a:pt x="93" y="297"/>
                      <a:pt x="91" y="293"/>
                      <a:pt x="88" y="289"/>
                    </a:cubicBezTo>
                    <a:cubicBezTo>
                      <a:pt x="86" y="286"/>
                      <a:pt x="86" y="284"/>
                      <a:pt x="86" y="284"/>
                    </a:cubicBezTo>
                    <a:cubicBezTo>
                      <a:pt x="86" y="284"/>
                      <a:pt x="87" y="283"/>
                      <a:pt x="87" y="283"/>
                    </a:cubicBezTo>
                    <a:cubicBezTo>
                      <a:pt x="88" y="283"/>
                      <a:pt x="88" y="284"/>
                      <a:pt x="89" y="284"/>
                    </a:cubicBezTo>
                    <a:cubicBezTo>
                      <a:pt x="89" y="284"/>
                      <a:pt x="90" y="284"/>
                      <a:pt x="90" y="284"/>
                    </a:cubicBezTo>
                    <a:cubicBezTo>
                      <a:pt x="91" y="284"/>
                      <a:pt x="93" y="284"/>
                      <a:pt x="94" y="282"/>
                    </a:cubicBezTo>
                    <a:cubicBezTo>
                      <a:pt x="96" y="280"/>
                      <a:pt x="96" y="278"/>
                      <a:pt x="96" y="277"/>
                    </a:cubicBezTo>
                    <a:cubicBezTo>
                      <a:pt x="96" y="274"/>
                      <a:pt x="96" y="274"/>
                      <a:pt x="96" y="274"/>
                    </a:cubicBezTo>
                    <a:cubicBezTo>
                      <a:pt x="93" y="274"/>
                      <a:pt x="93" y="274"/>
                      <a:pt x="93" y="274"/>
                    </a:cubicBezTo>
                    <a:cubicBezTo>
                      <a:pt x="92" y="274"/>
                      <a:pt x="91" y="274"/>
                      <a:pt x="90" y="274"/>
                    </a:cubicBezTo>
                    <a:cubicBezTo>
                      <a:pt x="88" y="274"/>
                      <a:pt x="86" y="274"/>
                      <a:pt x="85" y="273"/>
                    </a:cubicBezTo>
                    <a:cubicBezTo>
                      <a:pt x="84" y="273"/>
                      <a:pt x="83" y="272"/>
                      <a:pt x="82" y="271"/>
                    </a:cubicBezTo>
                    <a:cubicBezTo>
                      <a:pt x="81" y="271"/>
                      <a:pt x="81" y="270"/>
                      <a:pt x="80" y="269"/>
                    </a:cubicBezTo>
                    <a:cubicBezTo>
                      <a:pt x="81" y="269"/>
                      <a:pt x="82" y="268"/>
                      <a:pt x="82" y="267"/>
                    </a:cubicBezTo>
                    <a:cubicBezTo>
                      <a:pt x="85" y="264"/>
                      <a:pt x="86" y="260"/>
                      <a:pt x="88" y="256"/>
                    </a:cubicBezTo>
                    <a:cubicBezTo>
                      <a:pt x="88" y="254"/>
                      <a:pt x="88" y="254"/>
                      <a:pt x="88" y="254"/>
                    </a:cubicBezTo>
                    <a:cubicBezTo>
                      <a:pt x="90" y="251"/>
                      <a:pt x="91" y="249"/>
                      <a:pt x="93" y="249"/>
                    </a:cubicBezTo>
                    <a:cubicBezTo>
                      <a:pt x="93" y="249"/>
                      <a:pt x="93" y="249"/>
                      <a:pt x="94" y="249"/>
                    </a:cubicBezTo>
                    <a:cubicBezTo>
                      <a:pt x="99" y="249"/>
                      <a:pt x="107" y="255"/>
                      <a:pt x="109" y="259"/>
                    </a:cubicBezTo>
                    <a:cubicBezTo>
                      <a:pt x="115" y="273"/>
                      <a:pt x="118" y="290"/>
                      <a:pt x="119" y="305"/>
                    </a:cubicBezTo>
                    <a:cubicBezTo>
                      <a:pt x="120" y="309"/>
                      <a:pt x="120" y="309"/>
                      <a:pt x="120" y="309"/>
                    </a:cubicBezTo>
                    <a:cubicBezTo>
                      <a:pt x="121" y="314"/>
                      <a:pt x="122" y="318"/>
                      <a:pt x="123" y="321"/>
                    </a:cubicBezTo>
                    <a:cubicBezTo>
                      <a:pt x="123" y="322"/>
                      <a:pt x="123" y="323"/>
                      <a:pt x="124" y="325"/>
                    </a:cubicBezTo>
                    <a:cubicBezTo>
                      <a:pt x="124" y="326"/>
                      <a:pt x="125" y="330"/>
                      <a:pt x="125" y="331"/>
                    </a:cubicBezTo>
                    <a:cubicBezTo>
                      <a:pt x="125" y="331"/>
                      <a:pt x="124" y="331"/>
                      <a:pt x="124" y="332"/>
                    </a:cubicBezTo>
                    <a:cubicBezTo>
                      <a:pt x="123" y="332"/>
                      <a:pt x="122" y="332"/>
                      <a:pt x="121" y="333"/>
                    </a:cubicBezTo>
                    <a:cubicBezTo>
                      <a:pt x="121" y="330"/>
                      <a:pt x="120" y="324"/>
                      <a:pt x="119" y="321"/>
                    </a:cubicBezTo>
                    <a:cubicBezTo>
                      <a:pt x="117" y="317"/>
                      <a:pt x="114" y="315"/>
                      <a:pt x="110" y="314"/>
                    </a:cubicBezTo>
                    <a:cubicBezTo>
                      <a:pt x="109" y="314"/>
                      <a:pt x="108" y="314"/>
                      <a:pt x="108" y="314"/>
                    </a:cubicBezTo>
                    <a:cubicBezTo>
                      <a:pt x="103" y="314"/>
                      <a:pt x="102" y="317"/>
                      <a:pt x="102" y="319"/>
                    </a:cubicBezTo>
                    <a:cubicBezTo>
                      <a:pt x="101" y="316"/>
                      <a:pt x="100" y="313"/>
                      <a:pt x="100" y="311"/>
                    </a:cubicBezTo>
                    <a:cubicBezTo>
                      <a:pt x="99" y="308"/>
                      <a:pt x="98" y="307"/>
                      <a:pt x="98" y="30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4" name="Freeform 61"/>
              <p:cNvSpPr/>
              <p:nvPr/>
            </p:nvSpPr>
            <p:spPr bwMode="auto">
              <a:xfrm>
                <a:off x="4858" y="3318"/>
                <a:ext cx="130" cy="168"/>
              </a:xfrm>
              <a:custGeom>
                <a:avLst/>
                <a:gdLst>
                  <a:gd name="T0" fmla="*/ 47 w 49"/>
                  <a:gd name="T1" fmla="*/ 27 h 63"/>
                  <a:gd name="T2" fmla="*/ 42 w 49"/>
                  <a:gd name="T3" fmla="*/ 24 h 63"/>
                  <a:gd name="T4" fmla="*/ 41 w 49"/>
                  <a:gd name="T5" fmla="*/ 24 h 63"/>
                  <a:gd name="T6" fmla="*/ 40 w 49"/>
                  <a:gd name="T7" fmla="*/ 23 h 63"/>
                  <a:gd name="T8" fmla="*/ 37 w 49"/>
                  <a:gd name="T9" fmla="*/ 22 h 63"/>
                  <a:gd name="T10" fmla="*/ 34 w 49"/>
                  <a:gd name="T11" fmla="*/ 21 h 63"/>
                  <a:gd name="T12" fmla="*/ 26 w 49"/>
                  <a:gd name="T13" fmla="*/ 23 h 63"/>
                  <a:gd name="T14" fmla="*/ 26 w 49"/>
                  <a:gd name="T15" fmla="*/ 19 h 63"/>
                  <a:gd name="T16" fmla="*/ 25 w 49"/>
                  <a:gd name="T17" fmla="*/ 15 h 63"/>
                  <a:gd name="T18" fmla="*/ 23 w 49"/>
                  <a:gd name="T19" fmla="*/ 8 h 63"/>
                  <a:gd name="T20" fmla="*/ 18 w 49"/>
                  <a:gd name="T21" fmla="*/ 6 h 63"/>
                  <a:gd name="T22" fmla="*/ 18 w 49"/>
                  <a:gd name="T23" fmla="*/ 5 h 63"/>
                  <a:gd name="T24" fmla="*/ 18 w 49"/>
                  <a:gd name="T25" fmla="*/ 6 h 63"/>
                  <a:gd name="T26" fmla="*/ 18 w 49"/>
                  <a:gd name="T27" fmla="*/ 5 h 63"/>
                  <a:gd name="T28" fmla="*/ 17 w 49"/>
                  <a:gd name="T29" fmla="*/ 4 h 63"/>
                  <a:gd name="T30" fmla="*/ 12 w 49"/>
                  <a:gd name="T31" fmla="*/ 0 h 63"/>
                  <a:gd name="T32" fmla="*/ 8 w 49"/>
                  <a:gd name="T33" fmla="*/ 2 h 63"/>
                  <a:gd name="T34" fmla="*/ 5 w 49"/>
                  <a:gd name="T35" fmla="*/ 12 h 63"/>
                  <a:gd name="T36" fmla="*/ 5 w 49"/>
                  <a:gd name="T37" fmla="*/ 15 h 63"/>
                  <a:gd name="T38" fmla="*/ 3 w 49"/>
                  <a:gd name="T39" fmla="*/ 30 h 63"/>
                  <a:gd name="T40" fmla="*/ 2 w 49"/>
                  <a:gd name="T41" fmla="*/ 44 h 63"/>
                  <a:gd name="T42" fmla="*/ 7 w 49"/>
                  <a:gd name="T43" fmla="*/ 60 h 63"/>
                  <a:gd name="T44" fmla="*/ 14 w 49"/>
                  <a:gd name="T45" fmla="*/ 63 h 63"/>
                  <a:gd name="T46" fmla="*/ 20 w 49"/>
                  <a:gd name="T47" fmla="*/ 61 h 63"/>
                  <a:gd name="T48" fmla="*/ 23 w 49"/>
                  <a:gd name="T49" fmla="*/ 55 h 63"/>
                  <a:gd name="T50" fmla="*/ 24 w 49"/>
                  <a:gd name="T51" fmla="*/ 54 h 63"/>
                  <a:gd name="T52" fmla="*/ 27 w 49"/>
                  <a:gd name="T53" fmla="*/ 61 h 63"/>
                  <a:gd name="T54" fmla="*/ 30 w 49"/>
                  <a:gd name="T55" fmla="*/ 62 h 63"/>
                  <a:gd name="T56" fmla="*/ 30 w 49"/>
                  <a:gd name="T57" fmla="*/ 62 h 63"/>
                  <a:gd name="T58" fmla="*/ 41 w 49"/>
                  <a:gd name="T59" fmla="*/ 53 h 63"/>
                  <a:gd name="T60" fmla="*/ 41 w 49"/>
                  <a:gd name="T61" fmla="*/ 53 h 63"/>
                  <a:gd name="T62" fmla="*/ 47 w 49"/>
                  <a:gd name="T63" fmla="*/ 39 h 63"/>
                  <a:gd name="T64" fmla="*/ 48 w 49"/>
                  <a:gd name="T65" fmla="*/ 37 h 63"/>
                  <a:gd name="T66" fmla="*/ 47 w 49"/>
                  <a:gd name="T6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63">
                    <a:moveTo>
                      <a:pt x="47" y="27"/>
                    </a:moveTo>
                    <a:cubicBezTo>
                      <a:pt x="46" y="25"/>
                      <a:pt x="44" y="24"/>
                      <a:pt x="42" y="24"/>
                    </a:cubicBezTo>
                    <a:cubicBezTo>
                      <a:pt x="42" y="24"/>
                      <a:pt x="41" y="24"/>
                      <a:pt x="41" y="24"/>
                    </a:cubicBezTo>
                    <a:cubicBezTo>
                      <a:pt x="41" y="24"/>
                      <a:pt x="40" y="23"/>
                      <a:pt x="40" y="23"/>
                    </a:cubicBezTo>
                    <a:cubicBezTo>
                      <a:pt x="39" y="23"/>
                      <a:pt x="38" y="22"/>
                      <a:pt x="37" y="22"/>
                    </a:cubicBezTo>
                    <a:cubicBezTo>
                      <a:pt x="36" y="22"/>
                      <a:pt x="35" y="21"/>
                      <a:pt x="34" y="21"/>
                    </a:cubicBezTo>
                    <a:cubicBezTo>
                      <a:pt x="31" y="21"/>
                      <a:pt x="28" y="22"/>
                      <a:pt x="26" y="23"/>
                    </a:cubicBezTo>
                    <a:cubicBezTo>
                      <a:pt x="26" y="22"/>
                      <a:pt x="26" y="20"/>
                      <a:pt x="26" y="19"/>
                    </a:cubicBezTo>
                    <a:cubicBezTo>
                      <a:pt x="25" y="17"/>
                      <a:pt x="25" y="16"/>
                      <a:pt x="25" y="15"/>
                    </a:cubicBezTo>
                    <a:cubicBezTo>
                      <a:pt x="25" y="13"/>
                      <a:pt x="24" y="10"/>
                      <a:pt x="23" y="8"/>
                    </a:cubicBezTo>
                    <a:cubicBezTo>
                      <a:pt x="21" y="6"/>
                      <a:pt x="19" y="6"/>
                      <a:pt x="18" y="6"/>
                    </a:cubicBezTo>
                    <a:cubicBezTo>
                      <a:pt x="18" y="6"/>
                      <a:pt x="18" y="5"/>
                      <a:pt x="18" y="5"/>
                    </a:cubicBezTo>
                    <a:cubicBezTo>
                      <a:pt x="18" y="5"/>
                      <a:pt x="18" y="6"/>
                      <a:pt x="18" y="6"/>
                    </a:cubicBezTo>
                    <a:cubicBezTo>
                      <a:pt x="18" y="5"/>
                      <a:pt x="18" y="5"/>
                      <a:pt x="18" y="5"/>
                    </a:cubicBezTo>
                    <a:cubicBezTo>
                      <a:pt x="18" y="5"/>
                      <a:pt x="17" y="4"/>
                      <a:pt x="17" y="4"/>
                    </a:cubicBezTo>
                    <a:cubicBezTo>
                      <a:pt x="16" y="2"/>
                      <a:pt x="15" y="0"/>
                      <a:pt x="12" y="0"/>
                    </a:cubicBezTo>
                    <a:cubicBezTo>
                      <a:pt x="10" y="0"/>
                      <a:pt x="9" y="1"/>
                      <a:pt x="8" y="2"/>
                    </a:cubicBezTo>
                    <a:cubicBezTo>
                      <a:pt x="4" y="4"/>
                      <a:pt x="5" y="9"/>
                      <a:pt x="5" y="12"/>
                    </a:cubicBezTo>
                    <a:cubicBezTo>
                      <a:pt x="5" y="13"/>
                      <a:pt x="5" y="14"/>
                      <a:pt x="5" y="15"/>
                    </a:cubicBezTo>
                    <a:cubicBezTo>
                      <a:pt x="3" y="20"/>
                      <a:pt x="3" y="25"/>
                      <a:pt x="3" y="30"/>
                    </a:cubicBezTo>
                    <a:cubicBezTo>
                      <a:pt x="4" y="35"/>
                      <a:pt x="3" y="39"/>
                      <a:pt x="2" y="44"/>
                    </a:cubicBezTo>
                    <a:cubicBezTo>
                      <a:pt x="0" y="51"/>
                      <a:pt x="2" y="57"/>
                      <a:pt x="7" y="60"/>
                    </a:cubicBezTo>
                    <a:cubicBezTo>
                      <a:pt x="9" y="62"/>
                      <a:pt x="12" y="63"/>
                      <a:pt x="14" y="63"/>
                    </a:cubicBezTo>
                    <a:cubicBezTo>
                      <a:pt x="16" y="63"/>
                      <a:pt x="18" y="62"/>
                      <a:pt x="20" y="61"/>
                    </a:cubicBezTo>
                    <a:cubicBezTo>
                      <a:pt x="22" y="59"/>
                      <a:pt x="23" y="57"/>
                      <a:pt x="23" y="55"/>
                    </a:cubicBezTo>
                    <a:cubicBezTo>
                      <a:pt x="23" y="55"/>
                      <a:pt x="23" y="55"/>
                      <a:pt x="24" y="54"/>
                    </a:cubicBezTo>
                    <a:cubicBezTo>
                      <a:pt x="23" y="57"/>
                      <a:pt x="24" y="59"/>
                      <a:pt x="27" y="61"/>
                    </a:cubicBezTo>
                    <a:cubicBezTo>
                      <a:pt x="28" y="61"/>
                      <a:pt x="29" y="62"/>
                      <a:pt x="30" y="62"/>
                    </a:cubicBezTo>
                    <a:cubicBezTo>
                      <a:pt x="30" y="62"/>
                      <a:pt x="30" y="62"/>
                      <a:pt x="30" y="62"/>
                    </a:cubicBezTo>
                    <a:cubicBezTo>
                      <a:pt x="34" y="62"/>
                      <a:pt x="38" y="57"/>
                      <a:pt x="41" y="53"/>
                    </a:cubicBezTo>
                    <a:cubicBezTo>
                      <a:pt x="41" y="53"/>
                      <a:pt x="41" y="53"/>
                      <a:pt x="41" y="53"/>
                    </a:cubicBezTo>
                    <a:cubicBezTo>
                      <a:pt x="44" y="49"/>
                      <a:pt x="47" y="45"/>
                      <a:pt x="47" y="39"/>
                    </a:cubicBezTo>
                    <a:cubicBezTo>
                      <a:pt x="47" y="39"/>
                      <a:pt x="47" y="38"/>
                      <a:pt x="48" y="37"/>
                    </a:cubicBezTo>
                    <a:cubicBezTo>
                      <a:pt x="48" y="34"/>
                      <a:pt x="49" y="30"/>
                      <a:pt x="47" y="2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5" name="Freeform 62"/>
              <p:cNvSpPr/>
              <p:nvPr/>
            </p:nvSpPr>
            <p:spPr bwMode="auto">
              <a:xfrm>
                <a:off x="4507" y="3132"/>
                <a:ext cx="220" cy="70"/>
              </a:xfrm>
              <a:custGeom>
                <a:avLst/>
                <a:gdLst>
                  <a:gd name="T0" fmla="*/ 82 w 83"/>
                  <a:gd name="T1" fmla="*/ 10 h 26"/>
                  <a:gd name="T2" fmla="*/ 71 w 83"/>
                  <a:gd name="T3" fmla="*/ 3 h 26"/>
                  <a:gd name="T4" fmla="*/ 66 w 83"/>
                  <a:gd name="T5" fmla="*/ 3 h 26"/>
                  <a:gd name="T6" fmla="*/ 61 w 83"/>
                  <a:gd name="T7" fmla="*/ 4 h 26"/>
                  <a:gd name="T8" fmla="*/ 59 w 83"/>
                  <a:gd name="T9" fmla="*/ 3 h 26"/>
                  <a:gd name="T10" fmla="*/ 52 w 83"/>
                  <a:gd name="T11" fmla="*/ 2 h 26"/>
                  <a:gd name="T12" fmla="*/ 39 w 83"/>
                  <a:gd name="T13" fmla="*/ 0 h 26"/>
                  <a:gd name="T14" fmla="*/ 33 w 83"/>
                  <a:gd name="T15" fmla="*/ 1 h 26"/>
                  <a:gd name="T16" fmla="*/ 30 w 83"/>
                  <a:gd name="T17" fmla="*/ 1 h 26"/>
                  <a:gd name="T18" fmla="*/ 15 w 83"/>
                  <a:gd name="T19" fmla="*/ 4 h 26"/>
                  <a:gd name="T20" fmla="*/ 1 w 83"/>
                  <a:gd name="T21" fmla="*/ 11 h 26"/>
                  <a:gd name="T22" fmla="*/ 2 w 83"/>
                  <a:gd name="T23" fmla="*/ 16 h 26"/>
                  <a:gd name="T24" fmla="*/ 11 w 83"/>
                  <a:gd name="T25" fmla="*/ 19 h 26"/>
                  <a:gd name="T26" fmla="*/ 13 w 83"/>
                  <a:gd name="T27" fmla="*/ 19 h 26"/>
                  <a:gd name="T28" fmla="*/ 16 w 83"/>
                  <a:gd name="T29" fmla="*/ 19 h 26"/>
                  <a:gd name="T30" fmla="*/ 23 w 83"/>
                  <a:gd name="T31" fmla="*/ 20 h 26"/>
                  <a:gd name="T32" fmla="*/ 24 w 83"/>
                  <a:gd name="T33" fmla="*/ 22 h 26"/>
                  <a:gd name="T34" fmla="*/ 28 w 83"/>
                  <a:gd name="T35" fmla="*/ 24 h 26"/>
                  <a:gd name="T36" fmla="*/ 35 w 83"/>
                  <a:gd name="T37" fmla="*/ 25 h 26"/>
                  <a:gd name="T38" fmla="*/ 37 w 83"/>
                  <a:gd name="T39" fmla="*/ 25 h 26"/>
                  <a:gd name="T40" fmla="*/ 40 w 83"/>
                  <a:gd name="T41" fmla="*/ 25 h 26"/>
                  <a:gd name="T42" fmla="*/ 42 w 83"/>
                  <a:gd name="T43" fmla="*/ 26 h 26"/>
                  <a:gd name="T44" fmla="*/ 46 w 83"/>
                  <a:gd name="T45" fmla="*/ 26 h 26"/>
                  <a:gd name="T46" fmla="*/ 48 w 83"/>
                  <a:gd name="T47" fmla="*/ 26 h 26"/>
                  <a:gd name="T48" fmla="*/ 55 w 83"/>
                  <a:gd name="T49" fmla="*/ 25 h 26"/>
                  <a:gd name="T50" fmla="*/ 64 w 83"/>
                  <a:gd name="T51" fmla="*/ 24 h 26"/>
                  <a:gd name="T52" fmla="*/ 76 w 83"/>
                  <a:gd name="T53" fmla="*/ 20 h 26"/>
                  <a:gd name="T54" fmla="*/ 77 w 83"/>
                  <a:gd name="T55" fmla="*/ 19 h 26"/>
                  <a:gd name="T56" fmla="*/ 82 w 83"/>
                  <a:gd name="T5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6">
                    <a:moveTo>
                      <a:pt x="82" y="10"/>
                    </a:moveTo>
                    <a:cubicBezTo>
                      <a:pt x="81" y="5"/>
                      <a:pt x="74" y="3"/>
                      <a:pt x="71" y="3"/>
                    </a:cubicBezTo>
                    <a:cubicBezTo>
                      <a:pt x="69" y="3"/>
                      <a:pt x="67" y="3"/>
                      <a:pt x="66" y="3"/>
                    </a:cubicBezTo>
                    <a:cubicBezTo>
                      <a:pt x="64" y="4"/>
                      <a:pt x="63" y="4"/>
                      <a:pt x="61" y="4"/>
                    </a:cubicBezTo>
                    <a:cubicBezTo>
                      <a:pt x="60" y="4"/>
                      <a:pt x="59" y="4"/>
                      <a:pt x="59" y="3"/>
                    </a:cubicBezTo>
                    <a:cubicBezTo>
                      <a:pt x="56" y="3"/>
                      <a:pt x="54" y="3"/>
                      <a:pt x="52" y="2"/>
                    </a:cubicBezTo>
                    <a:cubicBezTo>
                      <a:pt x="48" y="1"/>
                      <a:pt x="43" y="0"/>
                      <a:pt x="39" y="0"/>
                    </a:cubicBezTo>
                    <a:cubicBezTo>
                      <a:pt x="37" y="0"/>
                      <a:pt x="35" y="0"/>
                      <a:pt x="33" y="1"/>
                    </a:cubicBezTo>
                    <a:cubicBezTo>
                      <a:pt x="30" y="1"/>
                      <a:pt x="30" y="1"/>
                      <a:pt x="30" y="1"/>
                    </a:cubicBezTo>
                    <a:cubicBezTo>
                      <a:pt x="25" y="3"/>
                      <a:pt x="20" y="4"/>
                      <a:pt x="15" y="4"/>
                    </a:cubicBezTo>
                    <a:cubicBezTo>
                      <a:pt x="11" y="5"/>
                      <a:pt x="3" y="5"/>
                      <a:pt x="1" y="11"/>
                    </a:cubicBezTo>
                    <a:cubicBezTo>
                      <a:pt x="0" y="13"/>
                      <a:pt x="1" y="15"/>
                      <a:pt x="2" y="16"/>
                    </a:cubicBezTo>
                    <a:cubicBezTo>
                      <a:pt x="4" y="19"/>
                      <a:pt x="8" y="19"/>
                      <a:pt x="11" y="19"/>
                    </a:cubicBezTo>
                    <a:cubicBezTo>
                      <a:pt x="12" y="19"/>
                      <a:pt x="12" y="19"/>
                      <a:pt x="13" y="19"/>
                    </a:cubicBezTo>
                    <a:cubicBezTo>
                      <a:pt x="13" y="19"/>
                      <a:pt x="15" y="19"/>
                      <a:pt x="16" y="19"/>
                    </a:cubicBezTo>
                    <a:cubicBezTo>
                      <a:pt x="18" y="19"/>
                      <a:pt x="21" y="19"/>
                      <a:pt x="23" y="20"/>
                    </a:cubicBezTo>
                    <a:cubicBezTo>
                      <a:pt x="23" y="20"/>
                      <a:pt x="23" y="21"/>
                      <a:pt x="24" y="22"/>
                    </a:cubicBezTo>
                    <a:cubicBezTo>
                      <a:pt x="25" y="23"/>
                      <a:pt x="27" y="24"/>
                      <a:pt x="28" y="24"/>
                    </a:cubicBezTo>
                    <a:cubicBezTo>
                      <a:pt x="30" y="25"/>
                      <a:pt x="33" y="25"/>
                      <a:pt x="35" y="25"/>
                    </a:cubicBezTo>
                    <a:cubicBezTo>
                      <a:pt x="37" y="25"/>
                      <a:pt x="37" y="25"/>
                      <a:pt x="37" y="25"/>
                    </a:cubicBezTo>
                    <a:cubicBezTo>
                      <a:pt x="38" y="25"/>
                      <a:pt x="39" y="25"/>
                      <a:pt x="40" y="25"/>
                    </a:cubicBezTo>
                    <a:cubicBezTo>
                      <a:pt x="40" y="25"/>
                      <a:pt x="41" y="26"/>
                      <a:pt x="42" y="26"/>
                    </a:cubicBezTo>
                    <a:cubicBezTo>
                      <a:pt x="43" y="26"/>
                      <a:pt x="45" y="26"/>
                      <a:pt x="46" y="26"/>
                    </a:cubicBezTo>
                    <a:cubicBezTo>
                      <a:pt x="47" y="26"/>
                      <a:pt x="47" y="26"/>
                      <a:pt x="48" y="26"/>
                    </a:cubicBezTo>
                    <a:cubicBezTo>
                      <a:pt x="50" y="26"/>
                      <a:pt x="53" y="26"/>
                      <a:pt x="55" y="25"/>
                    </a:cubicBezTo>
                    <a:cubicBezTo>
                      <a:pt x="58" y="25"/>
                      <a:pt x="61" y="24"/>
                      <a:pt x="64" y="24"/>
                    </a:cubicBezTo>
                    <a:cubicBezTo>
                      <a:pt x="68" y="24"/>
                      <a:pt x="72" y="23"/>
                      <a:pt x="76" y="20"/>
                    </a:cubicBezTo>
                    <a:cubicBezTo>
                      <a:pt x="76" y="19"/>
                      <a:pt x="77" y="19"/>
                      <a:pt x="77" y="19"/>
                    </a:cubicBezTo>
                    <a:cubicBezTo>
                      <a:pt x="79" y="17"/>
                      <a:pt x="83" y="14"/>
                      <a:pt x="82" y="1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6" name="Freeform 63"/>
              <p:cNvSpPr>
                <a:spLocks noEditPoints="1"/>
              </p:cNvSpPr>
              <p:nvPr/>
            </p:nvSpPr>
            <p:spPr bwMode="auto">
              <a:xfrm>
                <a:off x="1088" y="917"/>
                <a:ext cx="1217" cy="1477"/>
              </a:xfrm>
              <a:custGeom>
                <a:avLst/>
                <a:gdLst>
                  <a:gd name="T0" fmla="*/ 230 w 458"/>
                  <a:gd name="T1" fmla="*/ 169 h 556"/>
                  <a:gd name="T2" fmla="*/ 248 w 458"/>
                  <a:gd name="T3" fmla="*/ 90 h 556"/>
                  <a:gd name="T4" fmla="*/ 223 w 458"/>
                  <a:gd name="T5" fmla="*/ 97 h 556"/>
                  <a:gd name="T6" fmla="*/ 230 w 458"/>
                  <a:gd name="T7" fmla="*/ 67 h 556"/>
                  <a:gd name="T8" fmla="*/ 212 w 458"/>
                  <a:gd name="T9" fmla="*/ 74 h 556"/>
                  <a:gd name="T10" fmla="*/ 200 w 458"/>
                  <a:gd name="T11" fmla="*/ 71 h 556"/>
                  <a:gd name="T12" fmla="*/ 202 w 458"/>
                  <a:gd name="T13" fmla="*/ 59 h 556"/>
                  <a:gd name="T14" fmla="*/ 203 w 458"/>
                  <a:gd name="T15" fmla="*/ 29 h 556"/>
                  <a:gd name="T16" fmla="*/ 183 w 458"/>
                  <a:gd name="T17" fmla="*/ 42 h 556"/>
                  <a:gd name="T18" fmla="*/ 173 w 458"/>
                  <a:gd name="T19" fmla="*/ 44 h 556"/>
                  <a:gd name="T20" fmla="*/ 176 w 458"/>
                  <a:gd name="T21" fmla="*/ 30 h 556"/>
                  <a:gd name="T22" fmla="*/ 167 w 458"/>
                  <a:gd name="T23" fmla="*/ 23 h 556"/>
                  <a:gd name="T24" fmla="*/ 147 w 458"/>
                  <a:gd name="T25" fmla="*/ 21 h 556"/>
                  <a:gd name="T26" fmla="*/ 124 w 458"/>
                  <a:gd name="T27" fmla="*/ 20 h 556"/>
                  <a:gd name="T28" fmla="*/ 107 w 458"/>
                  <a:gd name="T29" fmla="*/ 5 h 556"/>
                  <a:gd name="T30" fmla="*/ 93 w 458"/>
                  <a:gd name="T31" fmla="*/ 5 h 556"/>
                  <a:gd name="T32" fmla="*/ 80 w 458"/>
                  <a:gd name="T33" fmla="*/ 7 h 556"/>
                  <a:gd name="T34" fmla="*/ 69 w 458"/>
                  <a:gd name="T35" fmla="*/ 13 h 556"/>
                  <a:gd name="T36" fmla="*/ 42 w 458"/>
                  <a:gd name="T37" fmla="*/ 49 h 556"/>
                  <a:gd name="T38" fmla="*/ 51 w 458"/>
                  <a:gd name="T39" fmla="*/ 86 h 556"/>
                  <a:gd name="T40" fmla="*/ 25 w 458"/>
                  <a:gd name="T41" fmla="*/ 155 h 556"/>
                  <a:gd name="T42" fmla="*/ 22 w 458"/>
                  <a:gd name="T43" fmla="*/ 203 h 556"/>
                  <a:gd name="T44" fmla="*/ 14 w 458"/>
                  <a:gd name="T45" fmla="*/ 243 h 556"/>
                  <a:gd name="T46" fmla="*/ 3 w 458"/>
                  <a:gd name="T47" fmla="*/ 288 h 556"/>
                  <a:gd name="T48" fmla="*/ 13 w 458"/>
                  <a:gd name="T49" fmla="*/ 341 h 556"/>
                  <a:gd name="T50" fmla="*/ 30 w 458"/>
                  <a:gd name="T51" fmla="*/ 367 h 556"/>
                  <a:gd name="T52" fmla="*/ 40 w 458"/>
                  <a:gd name="T53" fmla="*/ 382 h 556"/>
                  <a:gd name="T54" fmla="*/ 39 w 458"/>
                  <a:gd name="T55" fmla="*/ 407 h 556"/>
                  <a:gd name="T56" fmla="*/ 457 w 458"/>
                  <a:gd name="T57" fmla="*/ 403 h 556"/>
                  <a:gd name="T58" fmla="*/ 111 w 458"/>
                  <a:gd name="T59" fmla="*/ 37 h 556"/>
                  <a:gd name="T60" fmla="*/ 232 w 458"/>
                  <a:gd name="T61" fmla="*/ 212 h 556"/>
                  <a:gd name="T62" fmla="*/ 208 w 458"/>
                  <a:gd name="T63" fmla="*/ 222 h 556"/>
                  <a:gd name="T64" fmla="*/ 226 w 458"/>
                  <a:gd name="T65" fmla="*/ 238 h 556"/>
                  <a:gd name="T66" fmla="*/ 243 w 458"/>
                  <a:gd name="T67" fmla="*/ 243 h 556"/>
                  <a:gd name="T68" fmla="*/ 226 w 458"/>
                  <a:gd name="T69" fmla="*/ 258 h 556"/>
                  <a:gd name="T70" fmla="*/ 200 w 458"/>
                  <a:gd name="T71" fmla="*/ 259 h 556"/>
                  <a:gd name="T72" fmla="*/ 185 w 458"/>
                  <a:gd name="T73" fmla="*/ 265 h 556"/>
                  <a:gd name="T74" fmla="*/ 179 w 458"/>
                  <a:gd name="T75" fmla="*/ 245 h 556"/>
                  <a:gd name="T76" fmla="*/ 152 w 458"/>
                  <a:gd name="T77" fmla="*/ 246 h 556"/>
                  <a:gd name="T78" fmla="*/ 169 w 458"/>
                  <a:gd name="T79" fmla="*/ 236 h 556"/>
                  <a:gd name="T80" fmla="*/ 194 w 458"/>
                  <a:gd name="T81" fmla="*/ 233 h 556"/>
                  <a:gd name="T82" fmla="*/ 171 w 458"/>
                  <a:gd name="T83" fmla="*/ 207 h 556"/>
                  <a:gd name="T84" fmla="*/ 157 w 458"/>
                  <a:gd name="T85" fmla="*/ 199 h 556"/>
                  <a:gd name="T86" fmla="*/ 169 w 458"/>
                  <a:gd name="T87" fmla="*/ 199 h 556"/>
                  <a:gd name="T88" fmla="*/ 202 w 458"/>
                  <a:gd name="T89" fmla="*/ 208 h 556"/>
                  <a:gd name="T90" fmla="*/ 144 w 458"/>
                  <a:gd name="T91" fmla="*/ 195 h 556"/>
                  <a:gd name="T92" fmla="*/ 151 w 458"/>
                  <a:gd name="T93" fmla="*/ 197 h 556"/>
                  <a:gd name="T94" fmla="*/ 146 w 458"/>
                  <a:gd name="T95" fmla="*/ 42 h 556"/>
                  <a:gd name="T96" fmla="*/ 144 w 458"/>
                  <a:gd name="T97" fmla="*/ 36 h 556"/>
                  <a:gd name="T98" fmla="*/ 310 w 458"/>
                  <a:gd name="T99" fmla="*/ 417 h 556"/>
                  <a:gd name="T100" fmla="*/ 291 w 458"/>
                  <a:gd name="T101" fmla="*/ 423 h 556"/>
                  <a:gd name="T102" fmla="*/ 240 w 458"/>
                  <a:gd name="T103" fmla="*/ 442 h 556"/>
                  <a:gd name="T104" fmla="*/ 223 w 458"/>
                  <a:gd name="T105" fmla="*/ 452 h 556"/>
                  <a:gd name="T106" fmla="*/ 196 w 458"/>
                  <a:gd name="T107" fmla="*/ 448 h 556"/>
                  <a:gd name="T108" fmla="*/ 192 w 458"/>
                  <a:gd name="T109" fmla="*/ 435 h 556"/>
                  <a:gd name="T110" fmla="*/ 221 w 458"/>
                  <a:gd name="T111" fmla="*/ 425 h 556"/>
                  <a:gd name="T112" fmla="*/ 218 w 458"/>
                  <a:gd name="T113" fmla="*/ 383 h 556"/>
                  <a:gd name="T114" fmla="*/ 260 w 458"/>
                  <a:gd name="T115" fmla="*/ 431 h 556"/>
                  <a:gd name="T116" fmla="*/ 283 w 458"/>
                  <a:gd name="T117" fmla="*/ 421 h 556"/>
                  <a:gd name="T118" fmla="*/ 313 w 458"/>
                  <a:gd name="T119" fmla="*/ 412 h 556"/>
                  <a:gd name="T120" fmla="*/ 311 w 458"/>
                  <a:gd name="T121" fmla="*/ 41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8" h="556">
                    <a:moveTo>
                      <a:pt x="345" y="346"/>
                    </a:moveTo>
                    <a:cubicBezTo>
                      <a:pt x="332" y="315"/>
                      <a:pt x="332" y="315"/>
                      <a:pt x="332" y="315"/>
                    </a:cubicBezTo>
                    <a:cubicBezTo>
                      <a:pt x="331" y="315"/>
                      <a:pt x="331" y="315"/>
                      <a:pt x="331" y="315"/>
                    </a:cubicBezTo>
                    <a:cubicBezTo>
                      <a:pt x="324" y="314"/>
                      <a:pt x="303" y="310"/>
                      <a:pt x="293" y="284"/>
                    </a:cubicBezTo>
                    <a:cubicBezTo>
                      <a:pt x="293" y="284"/>
                      <a:pt x="293" y="284"/>
                      <a:pt x="293" y="284"/>
                    </a:cubicBezTo>
                    <a:cubicBezTo>
                      <a:pt x="230" y="169"/>
                      <a:pt x="230" y="169"/>
                      <a:pt x="230" y="169"/>
                    </a:cubicBezTo>
                    <a:cubicBezTo>
                      <a:pt x="261" y="108"/>
                      <a:pt x="261" y="108"/>
                      <a:pt x="261" y="108"/>
                    </a:cubicBezTo>
                    <a:cubicBezTo>
                      <a:pt x="262" y="106"/>
                      <a:pt x="262" y="106"/>
                      <a:pt x="262" y="106"/>
                    </a:cubicBezTo>
                    <a:cubicBezTo>
                      <a:pt x="262" y="105"/>
                      <a:pt x="262" y="105"/>
                      <a:pt x="262" y="105"/>
                    </a:cubicBezTo>
                    <a:cubicBezTo>
                      <a:pt x="262" y="104"/>
                      <a:pt x="261" y="103"/>
                      <a:pt x="261" y="101"/>
                    </a:cubicBezTo>
                    <a:cubicBezTo>
                      <a:pt x="259" y="97"/>
                      <a:pt x="256" y="95"/>
                      <a:pt x="253" y="93"/>
                    </a:cubicBezTo>
                    <a:cubicBezTo>
                      <a:pt x="251" y="92"/>
                      <a:pt x="250" y="91"/>
                      <a:pt x="248" y="90"/>
                    </a:cubicBezTo>
                    <a:cubicBezTo>
                      <a:pt x="247" y="88"/>
                      <a:pt x="244" y="86"/>
                      <a:pt x="241" y="86"/>
                    </a:cubicBezTo>
                    <a:cubicBezTo>
                      <a:pt x="238" y="86"/>
                      <a:pt x="236" y="89"/>
                      <a:pt x="234" y="90"/>
                    </a:cubicBezTo>
                    <a:cubicBezTo>
                      <a:pt x="234" y="90"/>
                      <a:pt x="234" y="91"/>
                      <a:pt x="233" y="91"/>
                    </a:cubicBezTo>
                    <a:cubicBezTo>
                      <a:pt x="233" y="92"/>
                      <a:pt x="232" y="92"/>
                      <a:pt x="231" y="93"/>
                    </a:cubicBezTo>
                    <a:cubicBezTo>
                      <a:pt x="229" y="94"/>
                      <a:pt x="229" y="94"/>
                      <a:pt x="229" y="94"/>
                    </a:cubicBezTo>
                    <a:cubicBezTo>
                      <a:pt x="228" y="95"/>
                      <a:pt x="225" y="97"/>
                      <a:pt x="223" y="97"/>
                    </a:cubicBezTo>
                    <a:cubicBezTo>
                      <a:pt x="223" y="95"/>
                      <a:pt x="224" y="90"/>
                      <a:pt x="224" y="88"/>
                    </a:cubicBezTo>
                    <a:cubicBezTo>
                      <a:pt x="225" y="86"/>
                      <a:pt x="225" y="85"/>
                      <a:pt x="225" y="84"/>
                    </a:cubicBezTo>
                    <a:cubicBezTo>
                      <a:pt x="225" y="82"/>
                      <a:pt x="226" y="80"/>
                      <a:pt x="227" y="78"/>
                    </a:cubicBezTo>
                    <a:cubicBezTo>
                      <a:pt x="227" y="77"/>
                      <a:pt x="227" y="77"/>
                      <a:pt x="227" y="76"/>
                    </a:cubicBezTo>
                    <a:cubicBezTo>
                      <a:pt x="227" y="76"/>
                      <a:pt x="228" y="75"/>
                      <a:pt x="228" y="75"/>
                    </a:cubicBezTo>
                    <a:cubicBezTo>
                      <a:pt x="230" y="73"/>
                      <a:pt x="232" y="70"/>
                      <a:pt x="230" y="67"/>
                    </a:cubicBezTo>
                    <a:cubicBezTo>
                      <a:pt x="229" y="65"/>
                      <a:pt x="228" y="64"/>
                      <a:pt x="226" y="64"/>
                    </a:cubicBezTo>
                    <a:cubicBezTo>
                      <a:pt x="224" y="64"/>
                      <a:pt x="222" y="65"/>
                      <a:pt x="221" y="66"/>
                    </a:cubicBezTo>
                    <a:cubicBezTo>
                      <a:pt x="221" y="67"/>
                      <a:pt x="221" y="67"/>
                      <a:pt x="221" y="67"/>
                    </a:cubicBezTo>
                    <a:cubicBezTo>
                      <a:pt x="220" y="67"/>
                      <a:pt x="219" y="68"/>
                      <a:pt x="219" y="68"/>
                    </a:cubicBezTo>
                    <a:cubicBezTo>
                      <a:pt x="218" y="69"/>
                      <a:pt x="217" y="69"/>
                      <a:pt x="215" y="70"/>
                    </a:cubicBezTo>
                    <a:cubicBezTo>
                      <a:pt x="214" y="71"/>
                      <a:pt x="213" y="72"/>
                      <a:pt x="212" y="74"/>
                    </a:cubicBezTo>
                    <a:cubicBezTo>
                      <a:pt x="211" y="75"/>
                      <a:pt x="211" y="75"/>
                      <a:pt x="211" y="75"/>
                    </a:cubicBezTo>
                    <a:cubicBezTo>
                      <a:pt x="208" y="77"/>
                      <a:pt x="205" y="80"/>
                      <a:pt x="201" y="80"/>
                    </a:cubicBezTo>
                    <a:cubicBezTo>
                      <a:pt x="201" y="80"/>
                      <a:pt x="201" y="80"/>
                      <a:pt x="201" y="80"/>
                    </a:cubicBezTo>
                    <a:cubicBezTo>
                      <a:pt x="201" y="80"/>
                      <a:pt x="200" y="78"/>
                      <a:pt x="200" y="78"/>
                    </a:cubicBezTo>
                    <a:cubicBezTo>
                      <a:pt x="200" y="77"/>
                      <a:pt x="200" y="76"/>
                      <a:pt x="200" y="75"/>
                    </a:cubicBezTo>
                    <a:cubicBezTo>
                      <a:pt x="200" y="74"/>
                      <a:pt x="200" y="73"/>
                      <a:pt x="200" y="71"/>
                    </a:cubicBezTo>
                    <a:cubicBezTo>
                      <a:pt x="200" y="70"/>
                      <a:pt x="200" y="69"/>
                      <a:pt x="200" y="67"/>
                    </a:cubicBezTo>
                    <a:cubicBezTo>
                      <a:pt x="200" y="66"/>
                      <a:pt x="200" y="65"/>
                      <a:pt x="200" y="64"/>
                    </a:cubicBezTo>
                    <a:cubicBezTo>
                      <a:pt x="200" y="64"/>
                      <a:pt x="200" y="64"/>
                      <a:pt x="200" y="64"/>
                    </a:cubicBezTo>
                    <a:cubicBezTo>
                      <a:pt x="200" y="64"/>
                      <a:pt x="200" y="64"/>
                      <a:pt x="200" y="64"/>
                    </a:cubicBezTo>
                    <a:cubicBezTo>
                      <a:pt x="200" y="63"/>
                      <a:pt x="201" y="63"/>
                      <a:pt x="201" y="62"/>
                    </a:cubicBezTo>
                    <a:cubicBezTo>
                      <a:pt x="201" y="61"/>
                      <a:pt x="202" y="60"/>
                      <a:pt x="202" y="59"/>
                    </a:cubicBezTo>
                    <a:cubicBezTo>
                      <a:pt x="202" y="58"/>
                      <a:pt x="202" y="58"/>
                      <a:pt x="203" y="57"/>
                    </a:cubicBezTo>
                    <a:cubicBezTo>
                      <a:pt x="203" y="56"/>
                      <a:pt x="203" y="54"/>
                      <a:pt x="203" y="53"/>
                    </a:cubicBezTo>
                    <a:cubicBezTo>
                      <a:pt x="203" y="53"/>
                      <a:pt x="204" y="52"/>
                      <a:pt x="204" y="52"/>
                    </a:cubicBezTo>
                    <a:cubicBezTo>
                      <a:pt x="204" y="50"/>
                      <a:pt x="204" y="49"/>
                      <a:pt x="205" y="48"/>
                    </a:cubicBezTo>
                    <a:cubicBezTo>
                      <a:pt x="206" y="44"/>
                      <a:pt x="207" y="41"/>
                      <a:pt x="206" y="37"/>
                    </a:cubicBezTo>
                    <a:cubicBezTo>
                      <a:pt x="206" y="34"/>
                      <a:pt x="205" y="31"/>
                      <a:pt x="203" y="29"/>
                    </a:cubicBezTo>
                    <a:cubicBezTo>
                      <a:pt x="201" y="27"/>
                      <a:pt x="200" y="26"/>
                      <a:pt x="198" y="26"/>
                    </a:cubicBezTo>
                    <a:cubicBezTo>
                      <a:pt x="197" y="26"/>
                      <a:pt x="195" y="26"/>
                      <a:pt x="193" y="29"/>
                    </a:cubicBezTo>
                    <a:cubicBezTo>
                      <a:pt x="192" y="31"/>
                      <a:pt x="191" y="35"/>
                      <a:pt x="191" y="39"/>
                    </a:cubicBezTo>
                    <a:cubicBezTo>
                      <a:pt x="191" y="39"/>
                      <a:pt x="191" y="39"/>
                      <a:pt x="191" y="39"/>
                    </a:cubicBezTo>
                    <a:cubicBezTo>
                      <a:pt x="190" y="39"/>
                      <a:pt x="189" y="39"/>
                      <a:pt x="188" y="39"/>
                    </a:cubicBezTo>
                    <a:cubicBezTo>
                      <a:pt x="187" y="39"/>
                      <a:pt x="185" y="40"/>
                      <a:pt x="183" y="42"/>
                    </a:cubicBezTo>
                    <a:cubicBezTo>
                      <a:pt x="182" y="42"/>
                      <a:pt x="182" y="43"/>
                      <a:pt x="181" y="43"/>
                    </a:cubicBezTo>
                    <a:cubicBezTo>
                      <a:pt x="179" y="44"/>
                      <a:pt x="179" y="44"/>
                      <a:pt x="179" y="44"/>
                    </a:cubicBezTo>
                    <a:cubicBezTo>
                      <a:pt x="179" y="44"/>
                      <a:pt x="179" y="44"/>
                      <a:pt x="178" y="45"/>
                    </a:cubicBezTo>
                    <a:cubicBezTo>
                      <a:pt x="177" y="45"/>
                      <a:pt x="175" y="46"/>
                      <a:pt x="175" y="46"/>
                    </a:cubicBezTo>
                    <a:cubicBezTo>
                      <a:pt x="174" y="46"/>
                      <a:pt x="174" y="46"/>
                      <a:pt x="174" y="45"/>
                    </a:cubicBezTo>
                    <a:cubicBezTo>
                      <a:pt x="173" y="45"/>
                      <a:pt x="173" y="44"/>
                      <a:pt x="173" y="44"/>
                    </a:cubicBezTo>
                    <a:cubicBezTo>
                      <a:pt x="173" y="43"/>
                      <a:pt x="172" y="41"/>
                      <a:pt x="171" y="40"/>
                    </a:cubicBezTo>
                    <a:cubicBezTo>
                      <a:pt x="169" y="39"/>
                      <a:pt x="167" y="38"/>
                      <a:pt x="165" y="38"/>
                    </a:cubicBezTo>
                    <a:cubicBezTo>
                      <a:pt x="166" y="38"/>
                      <a:pt x="167" y="38"/>
                      <a:pt x="168" y="37"/>
                    </a:cubicBezTo>
                    <a:cubicBezTo>
                      <a:pt x="168" y="37"/>
                      <a:pt x="169" y="37"/>
                      <a:pt x="169" y="37"/>
                    </a:cubicBezTo>
                    <a:cubicBezTo>
                      <a:pt x="170" y="37"/>
                      <a:pt x="171" y="37"/>
                      <a:pt x="172" y="37"/>
                    </a:cubicBezTo>
                    <a:cubicBezTo>
                      <a:pt x="176" y="36"/>
                      <a:pt x="176" y="31"/>
                      <a:pt x="176" y="30"/>
                    </a:cubicBezTo>
                    <a:cubicBezTo>
                      <a:pt x="176" y="28"/>
                      <a:pt x="175" y="25"/>
                      <a:pt x="170" y="25"/>
                    </a:cubicBezTo>
                    <a:cubicBezTo>
                      <a:pt x="170" y="25"/>
                      <a:pt x="170" y="25"/>
                      <a:pt x="170" y="25"/>
                    </a:cubicBezTo>
                    <a:cubicBezTo>
                      <a:pt x="169" y="25"/>
                      <a:pt x="169" y="25"/>
                      <a:pt x="168" y="26"/>
                    </a:cubicBezTo>
                    <a:cubicBezTo>
                      <a:pt x="168" y="26"/>
                      <a:pt x="168" y="26"/>
                      <a:pt x="168" y="26"/>
                    </a:cubicBezTo>
                    <a:cubicBezTo>
                      <a:pt x="168" y="26"/>
                      <a:pt x="168" y="26"/>
                      <a:pt x="168" y="26"/>
                    </a:cubicBezTo>
                    <a:cubicBezTo>
                      <a:pt x="168" y="25"/>
                      <a:pt x="167" y="24"/>
                      <a:pt x="167" y="23"/>
                    </a:cubicBezTo>
                    <a:cubicBezTo>
                      <a:pt x="165" y="21"/>
                      <a:pt x="162" y="20"/>
                      <a:pt x="158" y="20"/>
                    </a:cubicBezTo>
                    <a:cubicBezTo>
                      <a:pt x="157" y="20"/>
                      <a:pt x="156" y="20"/>
                      <a:pt x="155" y="21"/>
                    </a:cubicBezTo>
                    <a:cubicBezTo>
                      <a:pt x="153" y="21"/>
                      <a:pt x="153" y="22"/>
                      <a:pt x="152" y="22"/>
                    </a:cubicBezTo>
                    <a:cubicBezTo>
                      <a:pt x="151" y="23"/>
                      <a:pt x="151" y="23"/>
                      <a:pt x="151" y="23"/>
                    </a:cubicBezTo>
                    <a:cubicBezTo>
                      <a:pt x="151" y="23"/>
                      <a:pt x="151" y="23"/>
                      <a:pt x="150" y="23"/>
                    </a:cubicBezTo>
                    <a:cubicBezTo>
                      <a:pt x="150" y="22"/>
                      <a:pt x="149" y="21"/>
                      <a:pt x="147" y="21"/>
                    </a:cubicBezTo>
                    <a:cubicBezTo>
                      <a:pt x="146" y="20"/>
                      <a:pt x="144" y="20"/>
                      <a:pt x="143" y="20"/>
                    </a:cubicBezTo>
                    <a:cubicBezTo>
                      <a:pt x="141" y="20"/>
                      <a:pt x="140" y="20"/>
                      <a:pt x="139" y="20"/>
                    </a:cubicBezTo>
                    <a:cubicBezTo>
                      <a:pt x="138" y="20"/>
                      <a:pt x="137" y="20"/>
                      <a:pt x="137" y="20"/>
                    </a:cubicBezTo>
                    <a:cubicBezTo>
                      <a:pt x="135" y="20"/>
                      <a:pt x="134" y="20"/>
                      <a:pt x="133" y="20"/>
                    </a:cubicBezTo>
                    <a:cubicBezTo>
                      <a:pt x="126" y="20"/>
                      <a:pt x="126" y="20"/>
                      <a:pt x="126" y="20"/>
                    </a:cubicBezTo>
                    <a:cubicBezTo>
                      <a:pt x="125" y="20"/>
                      <a:pt x="125" y="20"/>
                      <a:pt x="124" y="20"/>
                    </a:cubicBezTo>
                    <a:cubicBezTo>
                      <a:pt x="123" y="20"/>
                      <a:pt x="122" y="21"/>
                      <a:pt x="121" y="21"/>
                    </a:cubicBezTo>
                    <a:cubicBezTo>
                      <a:pt x="117" y="21"/>
                      <a:pt x="115" y="20"/>
                      <a:pt x="114" y="19"/>
                    </a:cubicBezTo>
                    <a:cubicBezTo>
                      <a:pt x="114" y="18"/>
                      <a:pt x="114" y="18"/>
                      <a:pt x="115" y="17"/>
                    </a:cubicBezTo>
                    <a:cubicBezTo>
                      <a:pt x="115" y="16"/>
                      <a:pt x="116" y="14"/>
                      <a:pt x="116" y="12"/>
                    </a:cubicBezTo>
                    <a:cubicBezTo>
                      <a:pt x="116" y="8"/>
                      <a:pt x="113" y="5"/>
                      <a:pt x="108" y="5"/>
                    </a:cubicBezTo>
                    <a:cubicBezTo>
                      <a:pt x="108" y="5"/>
                      <a:pt x="108" y="5"/>
                      <a:pt x="107" y="5"/>
                    </a:cubicBezTo>
                    <a:cubicBezTo>
                      <a:pt x="107" y="5"/>
                      <a:pt x="106" y="5"/>
                      <a:pt x="106" y="6"/>
                    </a:cubicBezTo>
                    <a:cubicBezTo>
                      <a:pt x="106" y="5"/>
                      <a:pt x="106" y="5"/>
                      <a:pt x="105" y="5"/>
                    </a:cubicBezTo>
                    <a:cubicBezTo>
                      <a:pt x="105" y="5"/>
                      <a:pt x="105" y="5"/>
                      <a:pt x="104" y="4"/>
                    </a:cubicBezTo>
                    <a:cubicBezTo>
                      <a:pt x="103" y="3"/>
                      <a:pt x="102" y="2"/>
                      <a:pt x="99" y="2"/>
                    </a:cubicBezTo>
                    <a:cubicBezTo>
                      <a:pt x="99" y="2"/>
                      <a:pt x="98" y="2"/>
                      <a:pt x="97" y="2"/>
                    </a:cubicBezTo>
                    <a:cubicBezTo>
                      <a:pt x="95" y="3"/>
                      <a:pt x="94" y="4"/>
                      <a:pt x="93" y="5"/>
                    </a:cubicBezTo>
                    <a:cubicBezTo>
                      <a:pt x="93" y="5"/>
                      <a:pt x="93" y="5"/>
                      <a:pt x="93" y="5"/>
                    </a:cubicBezTo>
                    <a:cubicBezTo>
                      <a:pt x="93" y="5"/>
                      <a:pt x="93" y="5"/>
                      <a:pt x="93" y="5"/>
                    </a:cubicBezTo>
                    <a:cubicBezTo>
                      <a:pt x="92" y="3"/>
                      <a:pt x="91" y="0"/>
                      <a:pt x="87" y="0"/>
                    </a:cubicBezTo>
                    <a:cubicBezTo>
                      <a:pt x="87" y="0"/>
                      <a:pt x="86" y="1"/>
                      <a:pt x="85" y="1"/>
                    </a:cubicBezTo>
                    <a:cubicBezTo>
                      <a:pt x="82" y="2"/>
                      <a:pt x="81" y="4"/>
                      <a:pt x="81" y="6"/>
                    </a:cubicBezTo>
                    <a:cubicBezTo>
                      <a:pt x="80" y="6"/>
                      <a:pt x="80" y="7"/>
                      <a:pt x="80" y="7"/>
                    </a:cubicBezTo>
                    <a:cubicBezTo>
                      <a:pt x="80" y="8"/>
                      <a:pt x="80" y="8"/>
                      <a:pt x="79" y="8"/>
                    </a:cubicBezTo>
                    <a:cubicBezTo>
                      <a:pt x="78" y="9"/>
                      <a:pt x="77" y="11"/>
                      <a:pt x="77" y="14"/>
                    </a:cubicBezTo>
                    <a:cubicBezTo>
                      <a:pt x="77" y="14"/>
                      <a:pt x="77" y="14"/>
                      <a:pt x="77" y="14"/>
                    </a:cubicBezTo>
                    <a:cubicBezTo>
                      <a:pt x="76" y="14"/>
                      <a:pt x="73" y="7"/>
                      <a:pt x="73" y="7"/>
                    </a:cubicBezTo>
                    <a:cubicBezTo>
                      <a:pt x="70" y="11"/>
                      <a:pt x="70" y="11"/>
                      <a:pt x="70" y="11"/>
                    </a:cubicBezTo>
                    <a:cubicBezTo>
                      <a:pt x="70" y="12"/>
                      <a:pt x="70" y="13"/>
                      <a:pt x="69" y="13"/>
                    </a:cubicBezTo>
                    <a:cubicBezTo>
                      <a:pt x="68" y="15"/>
                      <a:pt x="67" y="17"/>
                      <a:pt x="65" y="19"/>
                    </a:cubicBezTo>
                    <a:cubicBezTo>
                      <a:pt x="64" y="22"/>
                      <a:pt x="62" y="25"/>
                      <a:pt x="59" y="27"/>
                    </a:cubicBezTo>
                    <a:cubicBezTo>
                      <a:pt x="58" y="28"/>
                      <a:pt x="56" y="29"/>
                      <a:pt x="54" y="30"/>
                    </a:cubicBezTo>
                    <a:cubicBezTo>
                      <a:pt x="51" y="32"/>
                      <a:pt x="48" y="33"/>
                      <a:pt x="47" y="36"/>
                    </a:cubicBezTo>
                    <a:cubicBezTo>
                      <a:pt x="45" y="38"/>
                      <a:pt x="45" y="40"/>
                      <a:pt x="44" y="43"/>
                    </a:cubicBezTo>
                    <a:cubicBezTo>
                      <a:pt x="44" y="45"/>
                      <a:pt x="43" y="47"/>
                      <a:pt x="42" y="49"/>
                    </a:cubicBezTo>
                    <a:cubicBezTo>
                      <a:pt x="39" y="54"/>
                      <a:pt x="36" y="57"/>
                      <a:pt x="31" y="61"/>
                    </a:cubicBezTo>
                    <a:cubicBezTo>
                      <a:pt x="30" y="62"/>
                      <a:pt x="30" y="62"/>
                      <a:pt x="30" y="62"/>
                    </a:cubicBezTo>
                    <a:cubicBezTo>
                      <a:pt x="29" y="63"/>
                      <a:pt x="27" y="66"/>
                      <a:pt x="27" y="68"/>
                    </a:cubicBezTo>
                    <a:cubicBezTo>
                      <a:pt x="27" y="70"/>
                      <a:pt x="28" y="73"/>
                      <a:pt x="31" y="75"/>
                    </a:cubicBezTo>
                    <a:cubicBezTo>
                      <a:pt x="33" y="77"/>
                      <a:pt x="37" y="78"/>
                      <a:pt x="41" y="80"/>
                    </a:cubicBezTo>
                    <a:cubicBezTo>
                      <a:pt x="45" y="81"/>
                      <a:pt x="50" y="83"/>
                      <a:pt x="51" y="86"/>
                    </a:cubicBezTo>
                    <a:cubicBezTo>
                      <a:pt x="52" y="89"/>
                      <a:pt x="52" y="92"/>
                      <a:pt x="50" y="96"/>
                    </a:cubicBezTo>
                    <a:cubicBezTo>
                      <a:pt x="49" y="99"/>
                      <a:pt x="45" y="102"/>
                      <a:pt x="41" y="105"/>
                    </a:cubicBezTo>
                    <a:cubicBezTo>
                      <a:pt x="35" y="111"/>
                      <a:pt x="28" y="117"/>
                      <a:pt x="31" y="123"/>
                    </a:cubicBezTo>
                    <a:cubicBezTo>
                      <a:pt x="32" y="125"/>
                      <a:pt x="34" y="127"/>
                      <a:pt x="36" y="129"/>
                    </a:cubicBezTo>
                    <a:cubicBezTo>
                      <a:pt x="41" y="132"/>
                      <a:pt x="44" y="135"/>
                      <a:pt x="41" y="140"/>
                    </a:cubicBezTo>
                    <a:cubicBezTo>
                      <a:pt x="38" y="146"/>
                      <a:pt x="31" y="151"/>
                      <a:pt x="25" y="155"/>
                    </a:cubicBezTo>
                    <a:cubicBezTo>
                      <a:pt x="23" y="157"/>
                      <a:pt x="23" y="157"/>
                      <a:pt x="23" y="157"/>
                    </a:cubicBezTo>
                    <a:cubicBezTo>
                      <a:pt x="15" y="162"/>
                      <a:pt x="16" y="170"/>
                      <a:pt x="16" y="178"/>
                    </a:cubicBezTo>
                    <a:cubicBezTo>
                      <a:pt x="17" y="180"/>
                      <a:pt x="17" y="180"/>
                      <a:pt x="17" y="180"/>
                    </a:cubicBezTo>
                    <a:cubicBezTo>
                      <a:pt x="17" y="184"/>
                      <a:pt x="18" y="186"/>
                      <a:pt x="20" y="189"/>
                    </a:cubicBezTo>
                    <a:cubicBezTo>
                      <a:pt x="20" y="190"/>
                      <a:pt x="21" y="191"/>
                      <a:pt x="22" y="192"/>
                    </a:cubicBezTo>
                    <a:cubicBezTo>
                      <a:pt x="23" y="195"/>
                      <a:pt x="23" y="199"/>
                      <a:pt x="22" y="203"/>
                    </a:cubicBezTo>
                    <a:cubicBezTo>
                      <a:pt x="22" y="204"/>
                      <a:pt x="22" y="205"/>
                      <a:pt x="22" y="206"/>
                    </a:cubicBezTo>
                    <a:cubicBezTo>
                      <a:pt x="22" y="208"/>
                      <a:pt x="22" y="208"/>
                      <a:pt x="22" y="208"/>
                    </a:cubicBezTo>
                    <a:cubicBezTo>
                      <a:pt x="21" y="212"/>
                      <a:pt x="21" y="217"/>
                      <a:pt x="21" y="222"/>
                    </a:cubicBezTo>
                    <a:cubicBezTo>
                      <a:pt x="21" y="222"/>
                      <a:pt x="22" y="223"/>
                      <a:pt x="22" y="224"/>
                    </a:cubicBezTo>
                    <a:cubicBezTo>
                      <a:pt x="22" y="227"/>
                      <a:pt x="23" y="230"/>
                      <a:pt x="21" y="234"/>
                    </a:cubicBezTo>
                    <a:cubicBezTo>
                      <a:pt x="20" y="238"/>
                      <a:pt x="17" y="240"/>
                      <a:pt x="14" y="243"/>
                    </a:cubicBezTo>
                    <a:cubicBezTo>
                      <a:pt x="12" y="245"/>
                      <a:pt x="10" y="246"/>
                      <a:pt x="9" y="249"/>
                    </a:cubicBezTo>
                    <a:cubicBezTo>
                      <a:pt x="7" y="252"/>
                      <a:pt x="7" y="256"/>
                      <a:pt x="8" y="261"/>
                    </a:cubicBezTo>
                    <a:cubicBezTo>
                      <a:pt x="8" y="262"/>
                      <a:pt x="8" y="264"/>
                      <a:pt x="8" y="265"/>
                    </a:cubicBezTo>
                    <a:cubicBezTo>
                      <a:pt x="9" y="270"/>
                      <a:pt x="7" y="273"/>
                      <a:pt x="4" y="276"/>
                    </a:cubicBezTo>
                    <a:cubicBezTo>
                      <a:pt x="4" y="277"/>
                      <a:pt x="3" y="278"/>
                      <a:pt x="2" y="280"/>
                    </a:cubicBezTo>
                    <a:cubicBezTo>
                      <a:pt x="0" y="284"/>
                      <a:pt x="1" y="285"/>
                      <a:pt x="3" y="288"/>
                    </a:cubicBezTo>
                    <a:cubicBezTo>
                      <a:pt x="4" y="289"/>
                      <a:pt x="5" y="290"/>
                      <a:pt x="6" y="291"/>
                    </a:cubicBezTo>
                    <a:cubicBezTo>
                      <a:pt x="8" y="296"/>
                      <a:pt x="8" y="301"/>
                      <a:pt x="8" y="307"/>
                    </a:cubicBezTo>
                    <a:cubicBezTo>
                      <a:pt x="8" y="311"/>
                      <a:pt x="8" y="315"/>
                      <a:pt x="9" y="319"/>
                    </a:cubicBezTo>
                    <a:cubicBezTo>
                      <a:pt x="10" y="321"/>
                      <a:pt x="11" y="322"/>
                      <a:pt x="12" y="324"/>
                    </a:cubicBezTo>
                    <a:cubicBezTo>
                      <a:pt x="14" y="326"/>
                      <a:pt x="15" y="328"/>
                      <a:pt x="15" y="330"/>
                    </a:cubicBezTo>
                    <a:cubicBezTo>
                      <a:pt x="16" y="335"/>
                      <a:pt x="14" y="338"/>
                      <a:pt x="13" y="341"/>
                    </a:cubicBezTo>
                    <a:cubicBezTo>
                      <a:pt x="11" y="343"/>
                      <a:pt x="10" y="345"/>
                      <a:pt x="10" y="348"/>
                    </a:cubicBezTo>
                    <a:cubicBezTo>
                      <a:pt x="9" y="352"/>
                      <a:pt x="11" y="356"/>
                      <a:pt x="14" y="358"/>
                    </a:cubicBezTo>
                    <a:cubicBezTo>
                      <a:pt x="16" y="359"/>
                      <a:pt x="18" y="360"/>
                      <a:pt x="20" y="360"/>
                    </a:cubicBezTo>
                    <a:cubicBezTo>
                      <a:pt x="22" y="360"/>
                      <a:pt x="24" y="361"/>
                      <a:pt x="26" y="362"/>
                    </a:cubicBezTo>
                    <a:cubicBezTo>
                      <a:pt x="27" y="363"/>
                      <a:pt x="27" y="363"/>
                      <a:pt x="28" y="364"/>
                    </a:cubicBezTo>
                    <a:cubicBezTo>
                      <a:pt x="29" y="365"/>
                      <a:pt x="29" y="366"/>
                      <a:pt x="30" y="367"/>
                    </a:cubicBezTo>
                    <a:cubicBezTo>
                      <a:pt x="32" y="368"/>
                      <a:pt x="33" y="368"/>
                      <a:pt x="35" y="368"/>
                    </a:cubicBezTo>
                    <a:cubicBezTo>
                      <a:pt x="35" y="368"/>
                      <a:pt x="36" y="368"/>
                      <a:pt x="37" y="368"/>
                    </a:cubicBezTo>
                    <a:cubicBezTo>
                      <a:pt x="38" y="368"/>
                      <a:pt x="38" y="368"/>
                      <a:pt x="39" y="368"/>
                    </a:cubicBezTo>
                    <a:cubicBezTo>
                      <a:pt x="42" y="368"/>
                      <a:pt x="44" y="368"/>
                      <a:pt x="45" y="370"/>
                    </a:cubicBezTo>
                    <a:cubicBezTo>
                      <a:pt x="47" y="373"/>
                      <a:pt x="46" y="375"/>
                      <a:pt x="42" y="379"/>
                    </a:cubicBezTo>
                    <a:cubicBezTo>
                      <a:pt x="41" y="380"/>
                      <a:pt x="41" y="381"/>
                      <a:pt x="40" y="382"/>
                    </a:cubicBezTo>
                    <a:cubicBezTo>
                      <a:pt x="38" y="385"/>
                      <a:pt x="39" y="388"/>
                      <a:pt x="39" y="392"/>
                    </a:cubicBezTo>
                    <a:cubicBezTo>
                      <a:pt x="40" y="394"/>
                      <a:pt x="40" y="396"/>
                      <a:pt x="40" y="399"/>
                    </a:cubicBezTo>
                    <a:cubicBezTo>
                      <a:pt x="39" y="401"/>
                      <a:pt x="39" y="402"/>
                      <a:pt x="39" y="402"/>
                    </a:cubicBezTo>
                    <a:cubicBezTo>
                      <a:pt x="38" y="403"/>
                      <a:pt x="38" y="403"/>
                      <a:pt x="38" y="404"/>
                    </a:cubicBezTo>
                    <a:cubicBezTo>
                      <a:pt x="37" y="406"/>
                      <a:pt x="37" y="406"/>
                      <a:pt x="37" y="406"/>
                    </a:cubicBezTo>
                    <a:cubicBezTo>
                      <a:pt x="39" y="407"/>
                      <a:pt x="39" y="407"/>
                      <a:pt x="39" y="407"/>
                    </a:cubicBezTo>
                    <a:cubicBezTo>
                      <a:pt x="60" y="420"/>
                      <a:pt x="82" y="432"/>
                      <a:pt x="103" y="444"/>
                    </a:cubicBezTo>
                    <a:cubicBezTo>
                      <a:pt x="103" y="444"/>
                      <a:pt x="103" y="444"/>
                      <a:pt x="103" y="444"/>
                    </a:cubicBezTo>
                    <a:cubicBezTo>
                      <a:pt x="268" y="530"/>
                      <a:pt x="401" y="552"/>
                      <a:pt x="426" y="556"/>
                    </a:cubicBezTo>
                    <a:cubicBezTo>
                      <a:pt x="429" y="556"/>
                      <a:pt x="429" y="556"/>
                      <a:pt x="429" y="556"/>
                    </a:cubicBezTo>
                    <a:cubicBezTo>
                      <a:pt x="430" y="553"/>
                      <a:pt x="430" y="553"/>
                      <a:pt x="430" y="553"/>
                    </a:cubicBezTo>
                    <a:cubicBezTo>
                      <a:pt x="443" y="468"/>
                      <a:pt x="453" y="418"/>
                      <a:pt x="457" y="403"/>
                    </a:cubicBezTo>
                    <a:cubicBezTo>
                      <a:pt x="458" y="401"/>
                      <a:pt x="458" y="401"/>
                      <a:pt x="458" y="401"/>
                    </a:cubicBezTo>
                    <a:lnTo>
                      <a:pt x="345" y="346"/>
                    </a:lnTo>
                    <a:close/>
                    <a:moveTo>
                      <a:pt x="106" y="44"/>
                    </a:moveTo>
                    <a:cubicBezTo>
                      <a:pt x="106" y="44"/>
                      <a:pt x="105" y="44"/>
                      <a:pt x="105" y="43"/>
                    </a:cubicBezTo>
                    <a:cubicBezTo>
                      <a:pt x="104" y="43"/>
                      <a:pt x="104" y="42"/>
                      <a:pt x="104" y="41"/>
                    </a:cubicBezTo>
                    <a:cubicBezTo>
                      <a:pt x="104" y="39"/>
                      <a:pt x="106" y="38"/>
                      <a:pt x="111" y="37"/>
                    </a:cubicBezTo>
                    <a:cubicBezTo>
                      <a:pt x="111" y="37"/>
                      <a:pt x="112" y="37"/>
                      <a:pt x="112" y="37"/>
                    </a:cubicBezTo>
                    <a:cubicBezTo>
                      <a:pt x="112" y="38"/>
                      <a:pt x="111" y="38"/>
                      <a:pt x="111" y="39"/>
                    </a:cubicBezTo>
                    <a:cubicBezTo>
                      <a:pt x="111" y="40"/>
                      <a:pt x="110" y="40"/>
                      <a:pt x="110" y="40"/>
                    </a:cubicBezTo>
                    <a:cubicBezTo>
                      <a:pt x="109" y="42"/>
                      <a:pt x="109" y="43"/>
                      <a:pt x="107" y="44"/>
                    </a:cubicBezTo>
                    <a:cubicBezTo>
                      <a:pt x="107" y="44"/>
                      <a:pt x="107" y="44"/>
                      <a:pt x="106" y="44"/>
                    </a:cubicBezTo>
                    <a:close/>
                    <a:moveTo>
                      <a:pt x="232" y="212"/>
                    </a:moveTo>
                    <a:cubicBezTo>
                      <a:pt x="231" y="212"/>
                      <a:pt x="230" y="212"/>
                      <a:pt x="229" y="212"/>
                    </a:cubicBezTo>
                    <a:cubicBezTo>
                      <a:pt x="229" y="212"/>
                      <a:pt x="229" y="212"/>
                      <a:pt x="229" y="212"/>
                    </a:cubicBezTo>
                    <a:cubicBezTo>
                      <a:pt x="228" y="212"/>
                      <a:pt x="227" y="212"/>
                      <a:pt x="226" y="212"/>
                    </a:cubicBezTo>
                    <a:cubicBezTo>
                      <a:pt x="225" y="212"/>
                      <a:pt x="224" y="212"/>
                      <a:pt x="222" y="212"/>
                    </a:cubicBezTo>
                    <a:cubicBezTo>
                      <a:pt x="220" y="212"/>
                      <a:pt x="217" y="212"/>
                      <a:pt x="214" y="214"/>
                    </a:cubicBezTo>
                    <a:cubicBezTo>
                      <a:pt x="212" y="216"/>
                      <a:pt x="208" y="218"/>
                      <a:pt x="208" y="222"/>
                    </a:cubicBezTo>
                    <a:cubicBezTo>
                      <a:pt x="208" y="225"/>
                      <a:pt x="211" y="227"/>
                      <a:pt x="213" y="228"/>
                    </a:cubicBezTo>
                    <a:cubicBezTo>
                      <a:pt x="213" y="228"/>
                      <a:pt x="213" y="228"/>
                      <a:pt x="213" y="228"/>
                    </a:cubicBezTo>
                    <a:cubicBezTo>
                      <a:pt x="217" y="230"/>
                      <a:pt x="220" y="232"/>
                      <a:pt x="222" y="235"/>
                    </a:cubicBezTo>
                    <a:cubicBezTo>
                      <a:pt x="222" y="236"/>
                      <a:pt x="222" y="236"/>
                      <a:pt x="222" y="236"/>
                    </a:cubicBezTo>
                    <a:cubicBezTo>
                      <a:pt x="223" y="236"/>
                      <a:pt x="223" y="236"/>
                      <a:pt x="223" y="236"/>
                    </a:cubicBezTo>
                    <a:cubicBezTo>
                      <a:pt x="224" y="237"/>
                      <a:pt x="225" y="237"/>
                      <a:pt x="226" y="238"/>
                    </a:cubicBezTo>
                    <a:cubicBezTo>
                      <a:pt x="228" y="239"/>
                      <a:pt x="230" y="240"/>
                      <a:pt x="233" y="240"/>
                    </a:cubicBezTo>
                    <a:cubicBezTo>
                      <a:pt x="233" y="240"/>
                      <a:pt x="234" y="240"/>
                      <a:pt x="234" y="240"/>
                    </a:cubicBezTo>
                    <a:cubicBezTo>
                      <a:pt x="237" y="240"/>
                      <a:pt x="239" y="239"/>
                      <a:pt x="241" y="238"/>
                    </a:cubicBezTo>
                    <a:cubicBezTo>
                      <a:pt x="242" y="237"/>
                      <a:pt x="243" y="237"/>
                      <a:pt x="244" y="236"/>
                    </a:cubicBezTo>
                    <a:cubicBezTo>
                      <a:pt x="244" y="236"/>
                      <a:pt x="245" y="236"/>
                      <a:pt x="244" y="236"/>
                    </a:cubicBezTo>
                    <a:cubicBezTo>
                      <a:pt x="245" y="237"/>
                      <a:pt x="244" y="241"/>
                      <a:pt x="243" y="243"/>
                    </a:cubicBezTo>
                    <a:cubicBezTo>
                      <a:pt x="242" y="244"/>
                      <a:pt x="240" y="245"/>
                      <a:pt x="238" y="246"/>
                    </a:cubicBezTo>
                    <a:cubicBezTo>
                      <a:pt x="235" y="248"/>
                      <a:pt x="231" y="250"/>
                      <a:pt x="230" y="255"/>
                    </a:cubicBezTo>
                    <a:cubicBezTo>
                      <a:pt x="230" y="255"/>
                      <a:pt x="230" y="256"/>
                      <a:pt x="230" y="257"/>
                    </a:cubicBezTo>
                    <a:cubicBezTo>
                      <a:pt x="230" y="258"/>
                      <a:pt x="230" y="259"/>
                      <a:pt x="230" y="259"/>
                    </a:cubicBezTo>
                    <a:cubicBezTo>
                      <a:pt x="230" y="259"/>
                      <a:pt x="229" y="259"/>
                      <a:pt x="229" y="259"/>
                    </a:cubicBezTo>
                    <a:cubicBezTo>
                      <a:pt x="228" y="259"/>
                      <a:pt x="226" y="259"/>
                      <a:pt x="226" y="258"/>
                    </a:cubicBezTo>
                    <a:cubicBezTo>
                      <a:pt x="225" y="258"/>
                      <a:pt x="225" y="257"/>
                      <a:pt x="224" y="256"/>
                    </a:cubicBezTo>
                    <a:cubicBezTo>
                      <a:pt x="223" y="254"/>
                      <a:pt x="223" y="253"/>
                      <a:pt x="221" y="252"/>
                    </a:cubicBezTo>
                    <a:cubicBezTo>
                      <a:pt x="219" y="249"/>
                      <a:pt x="214" y="248"/>
                      <a:pt x="212" y="247"/>
                    </a:cubicBezTo>
                    <a:cubicBezTo>
                      <a:pt x="211" y="247"/>
                      <a:pt x="211" y="247"/>
                      <a:pt x="210" y="247"/>
                    </a:cubicBezTo>
                    <a:cubicBezTo>
                      <a:pt x="207" y="247"/>
                      <a:pt x="202" y="249"/>
                      <a:pt x="200" y="252"/>
                    </a:cubicBezTo>
                    <a:cubicBezTo>
                      <a:pt x="199" y="254"/>
                      <a:pt x="199" y="257"/>
                      <a:pt x="200" y="259"/>
                    </a:cubicBezTo>
                    <a:cubicBezTo>
                      <a:pt x="200" y="260"/>
                      <a:pt x="201" y="261"/>
                      <a:pt x="201" y="261"/>
                    </a:cubicBezTo>
                    <a:cubicBezTo>
                      <a:pt x="201" y="261"/>
                      <a:pt x="200" y="261"/>
                      <a:pt x="199" y="261"/>
                    </a:cubicBezTo>
                    <a:cubicBezTo>
                      <a:pt x="198" y="261"/>
                      <a:pt x="197" y="261"/>
                      <a:pt x="196" y="262"/>
                    </a:cubicBezTo>
                    <a:cubicBezTo>
                      <a:pt x="195" y="262"/>
                      <a:pt x="194" y="262"/>
                      <a:pt x="193" y="263"/>
                    </a:cubicBezTo>
                    <a:cubicBezTo>
                      <a:pt x="192" y="263"/>
                      <a:pt x="191" y="263"/>
                      <a:pt x="190" y="263"/>
                    </a:cubicBezTo>
                    <a:cubicBezTo>
                      <a:pt x="189" y="264"/>
                      <a:pt x="187" y="264"/>
                      <a:pt x="185" y="265"/>
                    </a:cubicBezTo>
                    <a:cubicBezTo>
                      <a:pt x="186" y="264"/>
                      <a:pt x="187" y="264"/>
                      <a:pt x="188" y="264"/>
                    </a:cubicBezTo>
                    <a:cubicBezTo>
                      <a:pt x="192" y="262"/>
                      <a:pt x="195" y="259"/>
                      <a:pt x="197" y="256"/>
                    </a:cubicBezTo>
                    <a:cubicBezTo>
                      <a:pt x="198" y="252"/>
                      <a:pt x="198" y="249"/>
                      <a:pt x="196" y="245"/>
                    </a:cubicBezTo>
                    <a:cubicBezTo>
                      <a:pt x="195" y="243"/>
                      <a:pt x="195" y="243"/>
                      <a:pt x="195" y="243"/>
                    </a:cubicBezTo>
                    <a:cubicBezTo>
                      <a:pt x="193" y="243"/>
                      <a:pt x="193" y="243"/>
                      <a:pt x="193" y="243"/>
                    </a:cubicBezTo>
                    <a:cubicBezTo>
                      <a:pt x="189" y="243"/>
                      <a:pt x="184" y="244"/>
                      <a:pt x="179" y="245"/>
                    </a:cubicBezTo>
                    <a:cubicBezTo>
                      <a:pt x="175" y="246"/>
                      <a:pt x="173" y="249"/>
                      <a:pt x="170" y="251"/>
                    </a:cubicBezTo>
                    <a:cubicBezTo>
                      <a:pt x="169" y="252"/>
                      <a:pt x="167" y="253"/>
                      <a:pt x="166" y="254"/>
                    </a:cubicBezTo>
                    <a:cubicBezTo>
                      <a:pt x="165" y="255"/>
                      <a:pt x="164" y="255"/>
                      <a:pt x="163" y="255"/>
                    </a:cubicBezTo>
                    <a:cubicBezTo>
                      <a:pt x="161" y="255"/>
                      <a:pt x="159" y="252"/>
                      <a:pt x="156" y="250"/>
                    </a:cubicBezTo>
                    <a:cubicBezTo>
                      <a:pt x="155" y="249"/>
                      <a:pt x="154" y="248"/>
                      <a:pt x="154" y="247"/>
                    </a:cubicBezTo>
                    <a:cubicBezTo>
                      <a:pt x="153" y="247"/>
                      <a:pt x="152" y="246"/>
                      <a:pt x="152" y="246"/>
                    </a:cubicBezTo>
                    <a:cubicBezTo>
                      <a:pt x="151" y="246"/>
                      <a:pt x="151" y="245"/>
                      <a:pt x="151" y="245"/>
                    </a:cubicBezTo>
                    <a:cubicBezTo>
                      <a:pt x="152" y="245"/>
                      <a:pt x="153" y="246"/>
                      <a:pt x="154" y="246"/>
                    </a:cubicBezTo>
                    <a:cubicBezTo>
                      <a:pt x="155" y="246"/>
                      <a:pt x="156" y="245"/>
                      <a:pt x="157" y="245"/>
                    </a:cubicBezTo>
                    <a:cubicBezTo>
                      <a:pt x="161" y="243"/>
                      <a:pt x="163" y="239"/>
                      <a:pt x="164" y="236"/>
                    </a:cubicBezTo>
                    <a:cubicBezTo>
                      <a:pt x="165" y="236"/>
                      <a:pt x="165" y="236"/>
                      <a:pt x="166" y="236"/>
                    </a:cubicBezTo>
                    <a:cubicBezTo>
                      <a:pt x="167" y="236"/>
                      <a:pt x="168" y="236"/>
                      <a:pt x="169" y="236"/>
                    </a:cubicBezTo>
                    <a:cubicBezTo>
                      <a:pt x="170" y="236"/>
                      <a:pt x="173" y="236"/>
                      <a:pt x="176" y="233"/>
                    </a:cubicBezTo>
                    <a:cubicBezTo>
                      <a:pt x="177" y="231"/>
                      <a:pt x="178" y="230"/>
                      <a:pt x="178" y="228"/>
                    </a:cubicBezTo>
                    <a:cubicBezTo>
                      <a:pt x="178" y="228"/>
                      <a:pt x="178" y="229"/>
                      <a:pt x="178" y="229"/>
                    </a:cubicBezTo>
                    <a:cubicBezTo>
                      <a:pt x="182" y="232"/>
                      <a:pt x="184" y="234"/>
                      <a:pt x="189" y="234"/>
                    </a:cubicBezTo>
                    <a:cubicBezTo>
                      <a:pt x="189" y="234"/>
                      <a:pt x="190" y="234"/>
                      <a:pt x="191" y="234"/>
                    </a:cubicBezTo>
                    <a:cubicBezTo>
                      <a:pt x="194" y="233"/>
                      <a:pt x="194" y="233"/>
                      <a:pt x="194" y="233"/>
                    </a:cubicBezTo>
                    <a:cubicBezTo>
                      <a:pt x="194" y="231"/>
                      <a:pt x="194" y="231"/>
                      <a:pt x="194" y="231"/>
                    </a:cubicBezTo>
                    <a:cubicBezTo>
                      <a:pt x="194" y="221"/>
                      <a:pt x="190" y="217"/>
                      <a:pt x="184" y="211"/>
                    </a:cubicBezTo>
                    <a:cubicBezTo>
                      <a:pt x="183" y="211"/>
                      <a:pt x="183" y="211"/>
                      <a:pt x="182" y="210"/>
                    </a:cubicBezTo>
                    <a:cubicBezTo>
                      <a:pt x="181" y="209"/>
                      <a:pt x="178" y="207"/>
                      <a:pt x="175" y="206"/>
                    </a:cubicBezTo>
                    <a:cubicBezTo>
                      <a:pt x="174" y="206"/>
                      <a:pt x="174" y="206"/>
                      <a:pt x="174" y="206"/>
                    </a:cubicBezTo>
                    <a:cubicBezTo>
                      <a:pt x="173" y="206"/>
                      <a:pt x="172" y="207"/>
                      <a:pt x="171" y="207"/>
                    </a:cubicBezTo>
                    <a:cubicBezTo>
                      <a:pt x="171" y="207"/>
                      <a:pt x="171" y="207"/>
                      <a:pt x="171" y="207"/>
                    </a:cubicBezTo>
                    <a:cubicBezTo>
                      <a:pt x="170" y="207"/>
                      <a:pt x="169" y="206"/>
                      <a:pt x="168" y="205"/>
                    </a:cubicBezTo>
                    <a:cubicBezTo>
                      <a:pt x="168" y="205"/>
                      <a:pt x="168" y="205"/>
                      <a:pt x="168" y="205"/>
                    </a:cubicBezTo>
                    <a:cubicBezTo>
                      <a:pt x="166" y="203"/>
                      <a:pt x="165" y="203"/>
                      <a:pt x="162" y="202"/>
                    </a:cubicBezTo>
                    <a:cubicBezTo>
                      <a:pt x="161" y="201"/>
                      <a:pt x="161" y="201"/>
                      <a:pt x="160" y="200"/>
                    </a:cubicBezTo>
                    <a:cubicBezTo>
                      <a:pt x="159" y="200"/>
                      <a:pt x="158" y="199"/>
                      <a:pt x="157" y="199"/>
                    </a:cubicBezTo>
                    <a:cubicBezTo>
                      <a:pt x="157" y="199"/>
                      <a:pt x="157" y="199"/>
                      <a:pt x="156" y="198"/>
                    </a:cubicBezTo>
                    <a:cubicBezTo>
                      <a:pt x="157" y="199"/>
                      <a:pt x="157" y="199"/>
                      <a:pt x="158" y="199"/>
                    </a:cubicBezTo>
                    <a:cubicBezTo>
                      <a:pt x="159" y="200"/>
                      <a:pt x="161" y="200"/>
                      <a:pt x="163" y="200"/>
                    </a:cubicBezTo>
                    <a:cubicBezTo>
                      <a:pt x="163" y="200"/>
                      <a:pt x="163" y="200"/>
                      <a:pt x="164" y="200"/>
                    </a:cubicBezTo>
                    <a:cubicBezTo>
                      <a:pt x="165" y="200"/>
                      <a:pt x="166" y="200"/>
                      <a:pt x="167" y="199"/>
                    </a:cubicBezTo>
                    <a:cubicBezTo>
                      <a:pt x="167" y="199"/>
                      <a:pt x="168" y="199"/>
                      <a:pt x="169" y="199"/>
                    </a:cubicBezTo>
                    <a:cubicBezTo>
                      <a:pt x="169" y="199"/>
                      <a:pt x="169" y="199"/>
                      <a:pt x="170" y="199"/>
                    </a:cubicBezTo>
                    <a:cubicBezTo>
                      <a:pt x="171" y="199"/>
                      <a:pt x="171" y="200"/>
                      <a:pt x="172" y="200"/>
                    </a:cubicBezTo>
                    <a:cubicBezTo>
                      <a:pt x="174" y="201"/>
                      <a:pt x="175" y="201"/>
                      <a:pt x="176" y="201"/>
                    </a:cubicBezTo>
                    <a:cubicBezTo>
                      <a:pt x="179" y="202"/>
                      <a:pt x="182" y="203"/>
                      <a:pt x="185" y="204"/>
                    </a:cubicBezTo>
                    <a:cubicBezTo>
                      <a:pt x="190" y="206"/>
                      <a:pt x="194" y="208"/>
                      <a:pt x="200" y="208"/>
                    </a:cubicBezTo>
                    <a:cubicBezTo>
                      <a:pt x="201" y="208"/>
                      <a:pt x="201" y="208"/>
                      <a:pt x="202" y="208"/>
                    </a:cubicBezTo>
                    <a:cubicBezTo>
                      <a:pt x="205" y="207"/>
                      <a:pt x="207" y="207"/>
                      <a:pt x="209" y="206"/>
                    </a:cubicBezTo>
                    <a:cubicBezTo>
                      <a:pt x="212" y="206"/>
                      <a:pt x="214" y="205"/>
                      <a:pt x="217" y="205"/>
                    </a:cubicBezTo>
                    <a:cubicBezTo>
                      <a:pt x="217" y="205"/>
                      <a:pt x="218" y="205"/>
                      <a:pt x="218" y="205"/>
                    </a:cubicBezTo>
                    <a:cubicBezTo>
                      <a:pt x="222" y="205"/>
                      <a:pt x="227" y="208"/>
                      <a:pt x="231" y="211"/>
                    </a:cubicBezTo>
                    <a:cubicBezTo>
                      <a:pt x="231" y="211"/>
                      <a:pt x="232" y="212"/>
                      <a:pt x="232" y="212"/>
                    </a:cubicBezTo>
                    <a:close/>
                    <a:moveTo>
                      <a:pt x="144" y="195"/>
                    </a:moveTo>
                    <a:cubicBezTo>
                      <a:pt x="144" y="195"/>
                      <a:pt x="145" y="195"/>
                      <a:pt x="146" y="195"/>
                    </a:cubicBezTo>
                    <a:cubicBezTo>
                      <a:pt x="146" y="195"/>
                      <a:pt x="146" y="195"/>
                      <a:pt x="146" y="195"/>
                    </a:cubicBezTo>
                    <a:cubicBezTo>
                      <a:pt x="147" y="195"/>
                      <a:pt x="147" y="195"/>
                      <a:pt x="148" y="196"/>
                    </a:cubicBezTo>
                    <a:cubicBezTo>
                      <a:pt x="149" y="196"/>
                      <a:pt x="149" y="196"/>
                      <a:pt x="150" y="197"/>
                    </a:cubicBezTo>
                    <a:cubicBezTo>
                      <a:pt x="150" y="197"/>
                      <a:pt x="151" y="197"/>
                      <a:pt x="152" y="197"/>
                    </a:cubicBezTo>
                    <a:cubicBezTo>
                      <a:pt x="152" y="197"/>
                      <a:pt x="151" y="197"/>
                      <a:pt x="151" y="197"/>
                    </a:cubicBezTo>
                    <a:cubicBezTo>
                      <a:pt x="149" y="197"/>
                      <a:pt x="147" y="198"/>
                      <a:pt x="145" y="199"/>
                    </a:cubicBezTo>
                    <a:cubicBezTo>
                      <a:pt x="144" y="199"/>
                      <a:pt x="143" y="199"/>
                      <a:pt x="143" y="199"/>
                    </a:cubicBezTo>
                    <a:cubicBezTo>
                      <a:pt x="143" y="199"/>
                      <a:pt x="143" y="199"/>
                      <a:pt x="143" y="198"/>
                    </a:cubicBezTo>
                    <a:cubicBezTo>
                      <a:pt x="143" y="197"/>
                      <a:pt x="143" y="196"/>
                      <a:pt x="144" y="195"/>
                    </a:cubicBezTo>
                    <a:close/>
                    <a:moveTo>
                      <a:pt x="154" y="38"/>
                    </a:moveTo>
                    <a:cubicBezTo>
                      <a:pt x="151" y="38"/>
                      <a:pt x="148" y="41"/>
                      <a:pt x="146" y="42"/>
                    </a:cubicBezTo>
                    <a:cubicBezTo>
                      <a:pt x="146" y="43"/>
                      <a:pt x="145" y="43"/>
                      <a:pt x="144" y="44"/>
                    </a:cubicBezTo>
                    <a:cubicBezTo>
                      <a:pt x="144" y="44"/>
                      <a:pt x="144" y="44"/>
                      <a:pt x="144" y="44"/>
                    </a:cubicBezTo>
                    <a:cubicBezTo>
                      <a:pt x="143" y="41"/>
                      <a:pt x="141" y="40"/>
                      <a:pt x="138" y="38"/>
                    </a:cubicBezTo>
                    <a:cubicBezTo>
                      <a:pt x="135" y="36"/>
                      <a:pt x="131" y="34"/>
                      <a:pt x="126" y="34"/>
                    </a:cubicBezTo>
                    <a:cubicBezTo>
                      <a:pt x="128" y="33"/>
                      <a:pt x="129" y="33"/>
                      <a:pt x="131" y="33"/>
                    </a:cubicBezTo>
                    <a:cubicBezTo>
                      <a:pt x="135" y="33"/>
                      <a:pt x="140" y="34"/>
                      <a:pt x="144" y="36"/>
                    </a:cubicBezTo>
                    <a:cubicBezTo>
                      <a:pt x="147" y="36"/>
                      <a:pt x="150" y="37"/>
                      <a:pt x="153" y="38"/>
                    </a:cubicBezTo>
                    <a:cubicBezTo>
                      <a:pt x="154" y="38"/>
                      <a:pt x="154" y="38"/>
                      <a:pt x="155" y="38"/>
                    </a:cubicBezTo>
                    <a:cubicBezTo>
                      <a:pt x="155" y="38"/>
                      <a:pt x="155" y="38"/>
                      <a:pt x="154" y="38"/>
                    </a:cubicBezTo>
                    <a:close/>
                    <a:moveTo>
                      <a:pt x="311" y="415"/>
                    </a:moveTo>
                    <a:cubicBezTo>
                      <a:pt x="311" y="415"/>
                      <a:pt x="311" y="415"/>
                      <a:pt x="311" y="415"/>
                    </a:cubicBezTo>
                    <a:cubicBezTo>
                      <a:pt x="310" y="417"/>
                      <a:pt x="310" y="417"/>
                      <a:pt x="310" y="417"/>
                    </a:cubicBezTo>
                    <a:cubicBezTo>
                      <a:pt x="309" y="417"/>
                      <a:pt x="309" y="417"/>
                      <a:pt x="309" y="417"/>
                    </a:cubicBezTo>
                    <a:cubicBezTo>
                      <a:pt x="310" y="418"/>
                      <a:pt x="310" y="422"/>
                      <a:pt x="310" y="423"/>
                    </a:cubicBezTo>
                    <a:cubicBezTo>
                      <a:pt x="310" y="424"/>
                      <a:pt x="309" y="426"/>
                      <a:pt x="305" y="426"/>
                    </a:cubicBezTo>
                    <a:cubicBezTo>
                      <a:pt x="302" y="426"/>
                      <a:pt x="299" y="425"/>
                      <a:pt x="297" y="424"/>
                    </a:cubicBezTo>
                    <a:cubicBezTo>
                      <a:pt x="296" y="424"/>
                      <a:pt x="296" y="424"/>
                      <a:pt x="296" y="424"/>
                    </a:cubicBezTo>
                    <a:cubicBezTo>
                      <a:pt x="294" y="423"/>
                      <a:pt x="292" y="423"/>
                      <a:pt x="291" y="423"/>
                    </a:cubicBezTo>
                    <a:cubicBezTo>
                      <a:pt x="285" y="423"/>
                      <a:pt x="281" y="426"/>
                      <a:pt x="277" y="430"/>
                    </a:cubicBezTo>
                    <a:cubicBezTo>
                      <a:pt x="276" y="431"/>
                      <a:pt x="276" y="431"/>
                      <a:pt x="276" y="431"/>
                    </a:cubicBezTo>
                    <a:cubicBezTo>
                      <a:pt x="270" y="437"/>
                      <a:pt x="261" y="445"/>
                      <a:pt x="253" y="445"/>
                    </a:cubicBezTo>
                    <a:cubicBezTo>
                      <a:pt x="252" y="445"/>
                      <a:pt x="250" y="445"/>
                      <a:pt x="248" y="444"/>
                    </a:cubicBezTo>
                    <a:cubicBezTo>
                      <a:pt x="247" y="443"/>
                      <a:pt x="245" y="442"/>
                      <a:pt x="243" y="442"/>
                    </a:cubicBezTo>
                    <a:cubicBezTo>
                      <a:pt x="242" y="442"/>
                      <a:pt x="241" y="442"/>
                      <a:pt x="240" y="442"/>
                    </a:cubicBezTo>
                    <a:cubicBezTo>
                      <a:pt x="238" y="443"/>
                      <a:pt x="237" y="443"/>
                      <a:pt x="236" y="444"/>
                    </a:cubicBezTo>
                    <a:cubicBezTo>
                      <a:pt x="235" y="444"/>
                      <a:pt x="235" y="445"/>
                      <a:pt x="234" y="445"/>
                    </a:cubicBezTo>
                    <a:cubicBezTo>
                      <a:pt x="233" y="445"/>
                      <a:pt x="233" y="446"/>
                      <a:pt x="232" y="446"/>
                    </a:cubicBezTo>
                    <a:cubicBezTo>
                      <a:pt x="230" y="446"/>
                      <a:pt x="229" y="447"/>
                      <a:pt x="227" y="449"/>
                    </a:cubicBezTo>
                    <a:cubicBezTo>
                      <a:pt x="226" y="449"/>
                      <a:pt x="226" y="450"/>
                      <a:pt x="225" y="450"/>
                    </a:cubicBezTo>
                    <a:cubicBezTo>
                      <a:pt x="224" y="451"/>
                      <a:pt x="223" y="452"/>
                      <a:pt x="223" y="452"/>
                    </a:cubicBezTo>
                    <a:cubicBezTo>
                      <a:pt x="222" y="453"/>
                      <a:pt x="220" y="453"/>
                      <a:pt x="219" y="453"/>
                    </a:cubicBezTo>
                    <a:cubicBezTo>
                      <a:pt x="217" y="453"/>
                      <a:pt x="215" y="453"/>
                      <a:pt x="214" y="453"/>
                    </a:cubicBezTo>
                    <a:cubicBezTo>
                      <a:pt x="213" y="453"/>
                      <a:pt x="211" y="453"/>
                      <a:pt x="210" y="452"/>
                    </a:cubicBezTo>
                    <a:cubicBezTo>
                      <a:pt x="208" y="452"/>
                      <a:pt x="206" y="452"/>
                      <a:pt x="204" y="450"/>
                    </a:cubicBezTo>
                    <a:cubicBezTo>
                      <a:pt x="203" y="450"/>
                      <a:pt x="202" y="449"/>
                      <a:pt x="200" y="449"/>
                    </a:cubicBezTo>
                    <a:cubicBezTo>
                      <a:pt x="199" y="448"/>
                      <a:pt x="197" y="448"/>
                      <a:pt x="196" y="448"/>
                    </a:cubicBezTo>
                    <a:cubicBezTo>
                      <a:pt x="194" y="447"/>
                      <a:pt x="192" y="447"/>
                      <a:pt x="191" y="446"/>
                    </a:cubicBezTo>
                    <a:cubicBezTo>
                      <a:pt x="186" y="443"/>
                      <a:pt x="180" y="437"/>
                      <a:pt x="179" y="432"/>
                    </a:cubicBezTo>
                    <a:cubicBezTo>
                      <a:pt x="179" y="431"/>
                      <a:pt x="179" y="431"/>
                      <a:pt x="179" y="430"/>
                    </a:cubicBezTo>
                    <a:cubicBezTo>
                      <a:pt x="180" y="430"/>
                      <a:pt x="182" y="431"/>
                      <a:pt x="183" y="432"/>
                    </a:cubicBezTo>
                    <a:cubicBezTo>
                      <a:pt x="184" y="432"/>
                      <a:pt x="185" y="433"/>
                      <a:pt x="186" y="433"/>
                    </a:cubicBezTo>
                    <a:cubicBezTo>
                      <a:pt x="188" y="434"/>
                      <a:pt x="190" y="435"/>
                      <a:pt x="192" y="435"/>
                    </a:cubicBezTo>
                    <a:cubicBezTo>
                      <a:pt x="197" y="435"/>
                      <a:pt x="200" y="431"/>
                      <a:pt x="201" y="429"/>
                    </a:cubicBezTo>
                    <a:cubicBezTo>
                      <a:pt x="203" y="427"/>
                      <a:pt x="204" y="425"/>
                      <a:pt x="206" y="423"/>
                    </a:cubicBezTo>
                    <a:cubicBezTo>
                      <a:pt x="207" y="423"/>
                      <a:pt x="207" y="423"/>
                      <a:pt x="208" y="423"/>
                    </a:cubicBezTo>
                    <a:cubicBezTo>
                      <a:pt x="208" y="423"/>
                      <a:pt x="210" y="424"/>
                      <a:pt x="211" y="424"/>
                    </a:cubicBezTo>
                    <a:cubicBezTo>
                      <a:pt x="213" y="425"/>
                      <a:pt x="215" y="426"/>
                      <a:pt x="217" y="426"/>
                    </a:cubicBezTo>
                    <a:cubicBezTo>
                      <a:pt x="219" y="426"/>
                      <a:pt x="220" y="426"/>
                      <a:pt x="221" y="425"/>
                    </a:cubicBezTo>
                    <a:cubicBezTo>
                      <a:pt x="229" y="421"/>
                      <a:pt x="225" y="414"/>
                      <a:pt x="223" y="409"/>
                    </a:cubicBezTo>
                    <a:cubicBezTo>
                      <a:pt x="223" y="407"/>
                      <a:pt x="222" y="406"/>
                      <a:pt x="222" y="405"/>
                    </a:cubicBezTo>
                    <a:cubicBezTo>
                      <a:pt x="222" y="403"/>
                      <a:pt x="222" y="401"/>
                      <a:pt x="222" y="400"/>
                    </a:cubicBezTo>
                    <a:cubicBezTo>
                      <a:pt x="222" y="396"/>
                      <a:pt x="223" y="391"/>
                      <a:pt x="217" y="388"/>
                    </a:cubicBezTo>
                    <a:cubicBezTo>
                      <a:pt x="217" y="386"/>
                      <a:pt x="217" y="383"/>
                      <a:pt x="217" y="382"/>
                    </a:cubicBezTo>
                    <a:cubicBezTo>
                      <a:pt x="217" y="382"/>
                      <a:pt x="217" y="382"/>
                      <a:pt x="218" y="383"/>
                    </a:cubicBezTo>
                    <a:cubicBezTo>
                      <a:pt x="219" y="383"/>
                      <a:pt x="220" y="385"/>
                      <a:pt x="221" y="387"/>
                    </a:cubicBezTo>
                    <a:cubicBezTo>
                      <a:pt x="222" y="389"/>
                      <a:pt x="223" y="391"/>
                      <a:pt x="225" y="393"/>
                    </a:cubicBezTo>
                    <a:cubicBezTo>
                      <a:pt x="231" y="398"/>
                      <a:pt x="233" y="404"/>
                      <a:pt x="236" y="412"/>
                    </a:cubicBezTo>
                    <a:cubicBezTo>
                      <a:pt x="236" y="412"/>
                      <a:pt x="236" y="412"/>
                      <a:pt x="236" y="412"/>
                    </a:cubicBezTo>
                    <a:cubicBezTo>
                      <a:pt x="239" y="422"/>
                      <a:pt x="247" y="429"/>
                      <a:pt x="256" y="430"/>
                    </a:cubicBezTo>
                    <a:cubicBezTo>
                      <a:pt x="258" y="431"/>
                      <a:pt x="259" y="431"/>
                      <a:pt x="260" y="431"/>
                    </a:cubicBezTo>
                    <a:cubicBezTo>
                      <a:pt x="263" y="431"/>
                      <a:pt x="267" y="430"/>
                      <a:pt x="269" y="428"/>
                    </a:cubicBezTo>
                    <a:cubicBezTo>
                      <a:pt x="270" y="428"/>
                      <a:pt x="271" y="427"/>
                      <a:pt x="271" y="427"/>
                    </a:cubicBezTo>
                    <a:cubicBezTo>
                      <a:pt x="272" y="426"/>
                      <a:pt x="272" y="426"/>
                      <a:pt x="273" y="426"/>
                    </a:cubicBezTo>
                    <a:cubicBezTo>
                      <a:pt x="273" y="426"/>
                      <a:pt x="274" y="426"/>
                      <a:pt x="275" y="425"/>
                    </a:cubicBezTo>
                    <a:cubicBezTo>
                      <a:pt x="276" y="425"/>
                      <a:pt x="277" y="425"/>
                      <a:pt x="279" y="424"/>
                    </a:cubicBezTo>
                    <a:cubicBezTo>
                      <a:pt x="280" y="423"/>
                      <a:pt x="282" y="422"/>
                      <a:pt x="283" y="421"/>
                    </a:cubicBezTo>
                    <a:cubicBezTo>
                      <a:pt x="284" y="421"/>
                      <a:pt x="285" y="420"/>
                      <a:pt x="286" y="419"/>
                    </a:cubicBezTo>
                    <a:cubicBezTo>
                      <a:pt x="288" y="418"/>
                      <a:pt x="290" y="416"/>
                      <a:pt x="291" y="415"/>
                    </a:cubicBezTo>
                    <a:cubicBezTo>
                      <a:pt x="293" y="413"/>
                      <a:pt x="295" y="411"/>
                      <a:pt x="296" y="411"/>
                    </a:cubicBezTo>
                    <a:cubicBezTo>
                      <a:pt x="299" y="410"/>
                      <a:pt x="301" y="410"/>
                      <a:pt x="304" y="410"/>
                    </a:cubicBezTo>
                    <a:cubicBezTo>
                      <a:pt x="307" y="410"/>
                      <a:pt x="310" y="411"/>
                      <a:pt x="313" y="412"/>
                    </a:cubicBezTo>
                    <a:cubicBezTo>
                      <a:pt x="313" y="412"/>
                      <a:pt x="313" y="412"/>
                      <a:pt x="313" y="412"/>
                    </a:cubicBezTo>
                    <a:cubicBezTo>
                      <a:pt x="313" y="412"/>
                      <a:pt x="313" y="412"/>
                      <a:pt x="312" y="412"/>
                    </a:cubicBezTo>
                    <a:cubicBezTo>
                      <a:pt x="312" y="412"/>
                      <a:pt x="312" y="412"/>
                      <a:pt x="312" y="412"/>
                    </a:cubicBezTo>
                    <a:cubicBezTo>
                      <a:pt x="310" y="412"/>
                      <a:pt x="310" y="412"/>
                      <a:pt x="310" y="412"/>
                    </a:cubicBezTo>
                    <a:cubicBezTo>
                      <a:pt x="310" y="412"/>
                      <a:pt x="310" y="412"/>
                      <a:pt x="310" y="412"/>
                    </a:cubicBezTo>
                    <a:cubicBezTo>
                      <a:pt x="311" y="415"/>
                      <a:pt x="311" y="415"/>
                      <a:pt x="311" y="415"/>
                    </a:cubicBezTo>
                    <a:cubicBezTo>
                      <a:pt x="311" y="415"/>
                      <a:pt x="311" y="415"/>
                      <a:pt x="311" y="415"/>
                    </a:cubicBezTo>
                    <a:close/>
                    <a:moveTo>
                      <a:pt x="320" y="416"/>
                    </a:moveTo>
                    <a:cubicBezTo>
                      <a:pt x="319" y="416"/>
                      <a:pt x="319" y="416"/>
                      <a:pt x="319" y="416"/>
                    </a:cubicBezTo>
                    <a:cubicBezTo>
                      <a:pt x="318" y="416"/>
                      <a:pt x="318" y="415"/>
                      <a:pt x="317" y="415"/>
                    </a:cubicBezTo>
                    <a:cubicBezTo>
                      <a:pt x="316" y="414"/>
                      <a:pt x="314" y="413"/>
                      <a:pt x="313" y="412"/>
                    </a:cubicBezTo>
                    <a:cubicBezTo>
                      <a:pt x="315" y="413"/>
                      <a:pt x="318" y="415"/>
                      <a:pt x="320" y="416"/>
                    </a:cubicBezTo>
                    <a:close/>
                  </a:path>
                </a:pathLst>
              </a:custGeom>
              <a:solidFill>
                <a:schemeClr val="accent2"/>
              </a:solid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7" name="Freeform 64"/>
              <p:cNvSpPr/>
              <p:nvPr/>
            </p:nvSpPr>
            <p:spPr bwMode="auto">
              <a:xfrm>
                <a:off x="3330" y="3871"/>
                <a:ext cx="130" cy="61"/>
              </a:xfrm>
              <a:custGeom>
                <a:avLst/>
                <a:gdLst>
                  <a:gd name="T0" fmla="*/ 41 w 49"/>
                  <a:gd name="T1" fmla="*/ 4 h 23"/>
                  <a:gd name="T2" fmla="*/ 41 w 49"/>
                  <a:gd name="T3" fmla="*/ 4 h 23"/>
                  <a:gd name="T4" fmla="*/ 36 w 49"/>
                  <a:gd name="T5" fmla="*/ 0 h 23"/>
                  <a:gd name="T6" fmla="*/ 35 w 49"/>
                  <a:gd name="T7" fmla="*/ 0 h 23"/>
                  <a:gd name="T8" fmla="*/ 30 w 49"/>
                  <a:gd name="T9" fmla="*/ 2 h 23"/>
                  <a:gd name="T10" fmla="*/ 30 w 49"/>
                  <a:gd name="T11" fmla="*/ 2 h 23"/>
                  <a:gd name="T12" fmla="*/ 25 w 49"/>
                  <a:gd name="T13" fmla="*/ 0 h 23"/>
                  <a:gd name="T14" fmla="*/ 19 w 49"/>
                  <a:gd name="T15" fmla="*/ 3 h 23"/>
                  <a:gd name="T16" fmla="*/ 18 w 49"/>
                  <a:gd name="T17" fmla="*/ 6 h 23"/>
                  <a:gd name="T18" fmla="*/ 18 w 49"/>
                  <a:gd name="T19" fmla="*/ 7 h 23"/>
                  <a:gd name="T20" fmla="*/ 18 w 49"/>
                  <a:gd name="T21" fmla="*/ 7 h 23"/>
                  <a:gd name="T22" fmla="*/ 17 w 49"/>
                  <a:gd name="T23" fmla="*/ 7 h 23"/>
                  <a:gd name="T24" fmla="*/ 17 w 49"/>
                  <a:gd name="T25" fmla="*/ 7 h 23"/>
                  <a:gd name="T26" fmla="*/ 14 w 49"/>
                  <a:gd name="T27" fmla="*/ 3 h 23"/>
                  <a:gd name="T28" fmla="*/ 9 w 49"/>
                  <a:gd name="T29" fmla="*/ 2 h 23"/>
                  <a:gd name="T30" fmla="*/ 5 w 49"/>
                  <a:gd name="T31" fmla="*/ 3 h 23"/>
                  <a:gd name="T32" fmla="*/ 0 w 49"/>
                  <a:gd name="T33" fmla="*/ 8 h 23"/>
                  <a:gd name="T34" fmla="*/ 2 w 49"/>
                  <a:gd name="T35" fmla="*/ 13 h 23"/>
                  <a:gd name="T36" fmla="*/ 10 w 49"/>
                  <a:gd name="T37" fmla="*/ 15 h 23"/>
                  <a:gd name="T38" fmla="*/ 15 w 49"/>
                  <a:gd name="T39" fmla="*/ 14 h 23"/>
                  <a:gd name="T40" fmla="*/ 15 w 49"/>
                  <a:gd name="T41" fmla="*/ 14 h 23"/>
                  <a:gd name="T42" fmla="*/ 21 w 49"/>
                  <a:gd name="T43" fmla="*/ 18 h 23"/>
                  <a:gd name="T44" fmla="*/ 29 w 49"/>
                  <a:gd name="T45" fmla="*/ 21 h 23"/>
                  <a:gd name="T46" fmla="*/ 36 w 49"/>
                  <a:gd name="T47" fmla="*/ 23 h 23"/>
                  <a:gd name="T48" fmla="*/ 42 w 49"/>
                  <a:gd name="T49" fmla="*/ 21 h 23"/>
                  <a:gd name="T50" fmla="*/ 49 w 49"/>
                  <a:gd name="T51" fmla="*/ 10 h 23"/>
                  <a:gd name="T52" fmla="*/ 41 w 49"/>
                  <a:gd name="T5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23">
                    <a:moveTo>
                      <a:pt x="41" y="4"/>
                    </a:moveTo>
                    <a:cubicBezTo>
                      <a:pt x="41" y="4"/>
                      <a:pt x="41" y="4"/>
                      <a:pt x="41" y="4"/>
                    </a:cubicBezTo>
                    <a:cubicBezTo>
                      <a:pt x="41" y="2"/>
                      <a:pt x="40" y="0"/>
                      <a:pt x="36" y="0"/>
                    </a:cubicBezTo>
                    <a:cubicBezTo>
                      <a:pt x="36" y="0"/>
                      <a:pt x="35" y="0"/>
                      <a:pt x="35" y="0"/>
                    </a:cubicBezTo>
                    <a:cubicBezTo>
                      <a:pt x="32" y="0"/>
                      <a:pt x="31" y="1"/>
                      <a:pt x="30" y="2"/>
                    </a:cubicBezTo>
                    <a:cubicBezTo>
                      <a:pt x="30" y="2"/>
                      <a:pt x="30" y="2"/>
                      <a:pt x="30" y="2"/>
                    </a:cubicBezTo>
                    <a:cubicBezTo>
                      <a:pt x="28" y="1"/>
                      <a:pt x="27" y="0"/>
                      <a:pt x="25" y="0"/>
                    </a:cubicBezTo>
                    <a:cubicBezTo>
                      <a:pt x="23" y="0"/>
                      <a:pt x="21" y="1"/>
                      <a:pt x="19" y="3"/>
                    </a:cubicBezTo>
                    <a:cubicBezTo>
                      <a:pt x="18" y="4"/>
                      <a:pt x="18" y="5"/>
                      <a:pt x="18" y="6"/>
                    </a:cubicBezTo>
                    <a:cubicBezTo>
                      <a:pt x="18" y="6"/>
                      <a:pt x="18" y="7"/>
                      <a:pt x="18" y="7"/>
                    </a:cubicBezTo>
                    <a:cubicBezTo>
                      <a:pt x="18" y="7"/>
                      <a:pt x="18" y="7"/>
                      <a:pt x="18" y="7"/>
                    </a:cubicBezTo>
                    <a:cubicBezTo>
                      <a:pt x="18" y="7"/>
                      <a:pt x="17" y="7"/>
                      <a:pt x="17" y="7"/>
                    </a:cubicBezTo>
                    <a:cubicBezTo>
                      <a:pt x="17" y="7"/>
                      <a:pt x="17" y="7"/>
                      <a:pt x="17" y="7"/>
                    </a:cubicBezTo>
                    <a:cubicBezTo>
                      <a:pt x="16" y="6"/>
                      <a:pt x="15" y="4"/>
                      <a:pt x="14" y="3"/>
                    </a:cubicBezTo>
                    <a:cubicBezTo>
                      <a:pt x="12" y="2"/>
                      <a:pt x="11" y="2"/>
                      <a:pt x="9" y="2"/>
                    </a:cubicBezTo>
                    <a:cubicBezTo>
                      <a:pt x="8" y="2"/>
                      <a:pt x="7" y="2"/>
                      <a:pt x="5" y="3"/>
                    </a:cubicBezTo>
                    <a:cubicBezTo>
                      <a:pt x="3" y="3"/>
                      <a:pt x="1" y="5"/>
                      <a:pt x="0" y="8"/>
                    </a:cubicBezTo>
                    <a:cubicBezTo>
                      <a:pt x="0" y="10"/>
                      <a:pt x="1" y="11"/>
                      <a:pt x="2" y="13"/>
                    </a:cubicBezTo>
                    <a:cubicBezTo>
                      <a:pt x="4" y="14"/>
                      <a:pt x="8" y="15"/>
                      <a:pt x="10" y="15"/>
                    </a:cubicBezTo>
                    <a:cubicBezTo>
                      <a:pt x="12" y="15"/>
                      <a:pt x="14" y="14"/>
                      <a:pt x="15" y="14"/>
                    </a:cubicBezTo>
                    <a:cubicBezTo>
                      <a:pt x="15" y="14"/>
                      <a:pt x="15" y="14"/>
                      <a:pt x="15" y="14"/>
                    </a:cubicBezTo>
                    <a:cubicBezTo>
                      <a:pt x="16" y="17"/>
                      <a:pt x="19" y="18"/>
                      <a:pt x="21" y="18"/>
                    </a:cubicBezTo>
                    <a:cubicBezTo>
                      <a:pt x="24" y="19"/>
                      <a:pt x="26" y="20"/>
                      <a:pt x="29" y="21"/>
                    </a:cubicBezTo>
                    <a:cubicBezTo>
                      <a:pt x="32" y="22"/>
                      <a:pt x="34" y="23"/>
                      <a:pt x="36" y="23"/>
                    </a:cubicBezTo>
                    <a:cubicBezTo>
                      <a:pt x="38" y="23"/>
                      <a:pt x="40" y="22"/>
                      <a:pt x="42" y="21"/>
                    </a:cubicBezTo>
                    <a:cubicBezTo>
                      <a:pt x="45" y="19"/>
                      <a:pt x="49" y="15"/>
                      <a:pt x="49" y="10"/>
                    </a:cubicBezTo>
                    <a:cubicBezTo>
                      <a:pt x="49" y="9"/>
                      <a:pt x="48" y="4"/>
                      <a:pt x="41" y="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8" name="Freeform 65"/>
              <p:cNvSpPr/>
              <p:nvPr/>
            </p:nvSpPr>
            <p:spPr bwMode="auto">
              <a:xfrm>
                <a:off x="4634" y="3422"/>
                <a:ext cx="189" cy="85"/>
              </a:xfrm>
              <a:custGeom>
                <a:avLst/>
                <a:gdLst>
                  <a:gd name="T0" fmla="*/ 71 w 71"/>
                  <a:gd name="T1" fmla="*/ 6 h 32"/>
                  <a:gd name="T2" fmla="*/ 70 w 71"/>
                  <a:gd name="T3" fmla="*/ 1 h 32"/>
                  <a:gd name="T4" fmla="*/ 66 w 71"/>
                  <a:gd name="T5" fmla="*/ 0 h 32"/>
                  <a:gd name="T6" fmla="*/ 56 w 71"/>
                  <a:gd name="T7" fmla="*/ 5 h 32"/>
                  <a:gd name="T8" fmla="*/ 46 w 71"/>
                  <a:gd name="T9" fmla="*/ 13 h 32"/>
                  <a:gd name="T10" fmla="*/ 41 w 71"/>
                  <a:gd name="T11" fmla="*/ 15 h 32"/>
                  <a:gd name="T12" fmla="*/ 36 w 71"/>
                  <a:gd name="T13" fmla="*/ 17 h 32"/>
                  <a:gd name="T14" fmla="*/ 34 w 71"/>
                  <a:gd name="T15" fmla="*/ 16 h 32"/>
                  <a:gd name="T16" fmla="*/ 33 w 71"/>
                  <a:gd name="T17" fmla="*/ 16 h 32"/>
                  <a:gd name="T18" fmla="*/ 29 w 71"/>
                  <a:gd name="T19" fmla="*/ 14 h 32"/>
                  <a:gd name="T20" fmla="*/ 24 w 71"/>
                  <a:gd name="T21" fmla="*/ 16 h 32"/>
                  <a:gd name="T22" fmla="*/ 23 w 71"/>
                  <a:gd name="T23" fmla="*/ 18 h 32"/>
                  <a:gd name="T24" fmla="*/ 23 w 71"/>
                  <a:gd name="T25" fmla="*/ 18 h 32"/>
                  <a:gd name="T26" fmla="*/ 19 w 71"/>
                  <a:gd name="T27" fmla="*/ 14 h 32"/>
                  <a:gd name="T28" fmla="*/ 16 w 71"/>
                  <a:gd name="T29" fmla="*/ 12 h 32"/>
                  <a:gd name="T30" fmla="*/ 14 w 71"/>
                  <a:gd name="T31" fmla="*/ 11 h 32"/>
                  <a:gd name="T32" fmla="*/ 15 w 71"/>
                  <a:gd name="T33" fmla="*/ 10 h 32"/>
                  <a:gd name="T34" fmla="*/ 14 w 71"/>
                  <a:gd name="T35" fmla="*/ 5 h 32"/>
                  <a:gd name="T36" fmla="*/ 10 w 71"/>
                  <a:gd name="T37" fmla="*/ 2 h 32"/>
                  <a:gd name="T38" fmla="*/ 5 w 71"/>
                  <a:gd name="T39" fmla="*/ 5 h 32"/>
                  <a:gd name="T40" fmla="*/ 2 w 71"/>
                  <a:gd name="T41" fmla="*/ 12 h 32"/>
                  <a:gd name="T42" fmla="*/ 3 w 71"/>
                  <a:gd name="T43" fmla="*/ 22 h 32"/>
                  <a:gd name="T44" fmla="*/ 8 w 71"/>
                  <a:gd name="T45" fmla="*/ 25 h 32"/>
                  <a:gd name="T46" fmla="*/ 10 w 71"/>
                  <a:gd name="T47" fmla="*/ 25 h 32"/>
                  <a:gd name="T48" fmla="*/ 11 w 71"/>
                  <a:gd name="T49" fmla="*/ 25 h 32"/>
                  <a:gd name="T50" fmla="*/ 11 w 71"/>
                  <a:gd name="T51" fmla="*/ 25 h 32"/>
                  <a:gd name="T52" fmla="*/ 12 w 71"/>
                  <a:gd name="T53" fmla="*/ 26 h 32"/>
                  <a:gd name="T54" fmla="*/ 15 w 71"/>
                  <a:gd name="T55" fmla="*/ 30 h 32"/>
                  <a:gd name="T56" fmla="*/ 18 w 71"/>
                  <a:gd name="T57" fmla="*/ 30 h 32"/>
                  <a:gd name="T58" fmla="*/ 22 w 71"/>
                  <a:gd name="T59" fmla="*/ 28 h 32"/>
                  <a:gd name="T60" fmla="*/ 25 w 71"/>
                  <a:gd name="T61" fmla="*/ 28 h 32"/>
                  <a:gd name="T62" fmla="*/ 27 w 71"/>
                  <a:gd name="T63" fmla="*/ 28 h 32"/>
                  <a:gd name="T64" fmla="*/ 31 w 71"/>
                  <a:gd name="T65" fmla="*/ 29 h 32"/>
                  <a:gd name="T66" fmla="*/ 33 w 71"/>
                  <a:gd name="T67" fmla="*/ 28 h 32"/>
                  <a:gd name="T68" fmla="*/ 34 w 71"/>
                  <a:gd name="T69" fmla="*/ 28 h 32"/>
                  <a:gd name="T70" fmla="*/ 37 w 71"/>
                  <a:gd name="T71" fmla="*/ 28 h 32"/>
                  <a:gd name="T72" fmla="*/ 38 w 71"/>
                  <a:gd name="T73" fmla="*/ 28 h 32"/>
                  <a:gd name="T74" fmla="*/ 40 w 71"/>
                  <a:gd name="T75" fmla="*/ 28 h 32"/>
                  <a:gd name="T76" fmla="*/ 44 w 71"/>
                  <a:gd name="T77" fmla="*/ 28 h 32"/>
                  <a:gd name="T78" fmla="*/ 47 w 71"/>
                  <a:gd name="T79" fmla="*/ 27 h 32"/>
                  <a:gd name="T80" fmla="*/ 51 w 71"/>
                  <a:gd name="T81" fmla="*/ 29 h 32"/>
                  <a:gd name="T82" fmla="*/ 58 w 71"/>
                  <a:gd name="T83" fmla="*/ 32 h 32"/>
                  <a:gd name="T84" fmla="*/ 63 w 71"/>
                  <a:gd name="T85" fmla="*/ 27 h 32"/>
                  <a:gd name="T86" fmla="*/ 66 w 71"/>
                  <a:gd name="T87" fmla="*/ 25 h 32"/>
                  <a:gd name="T88" fmla="*/ 66 w 71"/>
                  <a:gd name="T89" fmla="*/ 19 h 32"/>
                  <a:gd name="T90" fmla="*/ 63 w 71"/>
                  <a:gd name="T91" fmla="*/ 16 h 32"/>
                  <a:gd name="T92" fmla="*/ 71 w 71"/>
                  <a:gd name="T9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32">
                    <a:moveTo>
                      <a:pt x="71" y="6"/>
                    </a:moveTo>
                    <a:cubicBezTo>
                      <a:pt x="71" y="4"/>
                      <a:pt x="71" y="2"/>
                      <a:pt x="70" y="1"/>
                    </a:cubicBezTo>
                    <a:cubicBezTo>
                      <a:pt x="69" y="0"/>
                      <a:pt x="68" y="0"/>
                      <a:pt x="66" y="0"/>
                    </a:cubicBezTo>
                    <a:cubicBezTo>
                      <a:pt x="62" y="0"/>
                      <a:pt x="56" y="5"/>
                      <a:pt x="56" y="5"/>
                    </a:cubicBezTo>
                    <a:cubicBezTo>
                      <a:pt x="53" y="8"/>
                      <a:pt x="50" y="11"/>
                      <a:pt x="46" y="13"/>
                    </a:cubicBezTo>
                    <a:cubicBezTo>
                      <a:pt x="44" y="13"/>
                      <a:pt x="42" y="14"/>
                      <a:pt x="41" y="15"/>
                    </a:cubicBezTo>
                    <a:cubicBezTo>
                      <a:pt x="39" y="16"/>
                      <a:pt x="37" y="17"/>
                      <a:pt x="36" y="17"/>
                    </a:cubicBezTo>
                    <a:cubicBezTo>
                      <a:pt x="35" y="17"/>
                      <a:pt x="35" y="17"/>
                      <a:pt x="34" y="16"/>
                    </a:cubicBezTo>
                    <a:cubicBezTo>
                      <a:pt x="34" y="16"/>
                      <a:pt x="33" y="16"/>
                      <a:pt x="33" y="16"/>
                    </a:cubicBezTo>
                    <a:cubicBezTo>
                      <a:pt x="32" y="15"/>
                      <a:pt x="30" y="14"/>
                      <a:pt x="29" y="14"/>
                    </a:cubicBezTo>
                    <a:cubicBezTo>
                      <a:pt x="27" y="14"/>
                      <a:pt x="26" y="15"/>
                      <a:pt x="24" y="16"/>
                    </a:cubicBezTo>
                    <a:cubicBezTo>
                      <a:pt x="24" y="17"/>
                      <a:pt x="23" y="17"/>
                      <a:pt x="23" y="18"/>
                    </a:cubicBezTo>
                    <a:cubicBezTo>
                      <a:pt x="23" y="18"/>
                      <a:pt x="23" y="18"/>
                      <a:pt x="23" y="18"/>
                    </a:cubicBezTo>
                    <a:cubicBezTo>
                      <a:pt x="22" y="16"/>
                      <a:pt x="21" y="15"/>
                      <a:pt x="19" y="14"/>
                    </a:cubicBezTo>
                    <a:cubicBezTo>
                      <a:pt x="18" y="13"/>
                      <a:pt x="17" y="13"/>
                      <a:pt x="16" y="12"/>
                    </a:cubicBezTo>
                    <a:cubicBezTo>
                      <a:pt x="16" y="12"/>
                      <a:pt x="15" y="11"/>
                      <a:pt x="14" y="11"/>
                    </a:cubicBezTo>
                    <a:cubicBezTo>
                      <a:pt x="14" y="11"/>
                      <a:pt x="14" y="10"/>
                      <a:pt x="15" y="10"/>
                    </a:cubicBezTo>
                    <a:cubicBezTo>
                      <a:pt x="15" y="9"/>
                      <a:pt x="15" y="7"/>
                      <a:pt x="14" y="5"/>
                    </a:cubicBezTo>
                    <a:cubicBezTo>
                      <a:pt x="14" y="3"/>
                      <a:pt x="12" y="2"/>
                      <a:pt x="10" y="2"/>
                    </a:cubicBezTo>
                    <a:cubicBezTo>
                      <a:pt x="8" y="2"/>
                      <a:pt x="7" y="3"/>
                      <a:pt x="5" y="5"/>
                    </a:cubicBezTo>
                    <a:cubicBezTo>
                      <a:pt x="4" y="7"/>
                      <a:pt x="3" y="9"/>
                      <a:pt x="2" y="12"/>
                    </a:cubicBezTo>
                    <a:cubicBezTo>
                      <a:pt x="2" y="13"/>
                      <a:pt x="0" y="18"/>
                      <a:pt x="3" y="22"/>
                    </a:cubicBezTo>
                    <a:cubicBezTo>
                      <a:pt x="4" y="24"/>
                      <a:pt x="6" y="25"/>
                      <a:pt x="8" y="25"/>
                    </a:cubicBezTo>
                    <a:cubicBezTo>
                      <a:pt x="8" y="25"/>
                      <a:pt x="9" y="25"/>
                      <a:pt x="10" y="25"/>
                    </a:cubicBezTo>
                    <a:cubicBezTo>
                      <a:pt x="10" y="25"/>
                      <a:pt x="10" y="25"/>
                      <a:pt x="11" y="25"/>
                    </a:cubicBezTo>
                    <a:cubicBezTo>
                      <a:pt x="11" y="25"/>
                      <a:pt x="11" y="25"/>
                      <a:pt x="11" y="25"/>
                    </a:cubicBezTo>
                    <a:cubicBezTo>
                      <a:pt x="11" y="25"/>
                      <a:pt x="12" y="25"/>
                      <a:pt x="12" y="26"/>
                    </a:cubicBezTo>
                    <a:cubicBezTo>
                      <a:pt x="12" y="27"/>
                      <a:pt x="13" y="29"/>
                      <a:pt x="15" y="30"/>
                    </a:cubicBezTo>
                    <a:cubicBezTo>
                      <a:pt x="16" y="30"/>
                      <a:pt x="17" y="30"/>
                      <a:pt x="18" y="30"/>
                    </a:cubicBezTo>
                    <a:cubicBezTo>
                      <a:pt x="19" y="30"/>
                      <a:pt x="21" y="29"/>
                      <a:pt x="22" y="28"/>
                    </a:cubicBezTo>
                    <a:cubicBezTo>
                      <a:pt x="23" y="28"/>
                      <a:pt x="24" y="28"/>
                      <a:pt x="25" y="28"/>
                    </a:cubicBezTo>
                    <a:cubicBezTo>
                      <a:pt x="25" y="28"/>
                      <a:pt x="26" y="28"/>
                      <a:pt x="27" y="28"/>
                    </a:cubicBezTo>
                    <a:cubicBezTo>
                      <a:pt x="28" y="28"/>
                      <a:pt x="29" y="29"/>
                      <a:pt x="31" y="29"/>
                    </a:cubicBezTo>
                    <a:cubicBezTo>
                      <a:pt x="32" y="29"/>
                      <a:pt x="32" y="29"/>
                      <a:pt x="33" y="28"/>
                    </a:cubicBezTo>
                    <a:cubicBezTo>
                      <a:pt x="34" y="28"/>
                      <a:pt x="34" y="28"/>
                      <a:pt x="34" y="28"/>
                    </a:cubicBezTo>
                    <a:cubicBezTo>
                      <a:pt x="35" y="28"/>
                      <a:pt x="36" y="28"/>
                      <a:pt x="37" y="28"/>
                    </a:cubicBezTo>
                    <a:cubicBezTo>
                      <a:pt x="37" y="28"/>
                      <a:pt x="38" y="28"/>
                      <a:pt x="38" y="28"/>
                    </a:cubicBezTo>
                    <a:cubicBezTo>
                      <a:pt x="39" y="28"/>
                      <a:pt x="40" y="28"/>
                      <a:pt x="40" y="28"/>
                    </a:cubicBezTo>
                    <a:cubicBezTo>
                      <a:pt x="42" y="28"/>
                      <a:pt x="43" y="28"/>
                      <a:pt x="44" y="28"/>
                    </a:cubicBezTo>
                    <a:cubicBezTo>
                      <a:pt x="45" y="28"/>
                      <a:pt x="46" y="27"/>
                      <a:pt x="47" y="27"/>
                    </a:cubicBezTo>
                    <a:cubicBezTo>
                      <a:pt x="48" y="27"/>
                      <a:pt x="50" y="28"/>
                      <a:pt x="51" y="29"/>
                    </a:cubicBezTo>
                    <a:cubicBezTo>
                      <a:pt x="53" y="30"/>
                      <a:pt x="56" y="32"/>
                      <a:pt x="58" y="32"/>
                    </a:cubicBezTo>
                    <a:cubicBezTo>
                      <a:pt x="59" y="32"/>
                      <a:pt x="62" y="31"/>
                      <a:pt x="63" y="27"/>
                    </a:cubicBezTo>
                    <a:cubicBezTo>
                      <a:pt x="64" y="27"/>
                      <a:pt x="65" y="26"/>
                      <a:pt x="66" y="25"/>
                    </a:cubicBezTo>
                    <a:cubicBezTo>
                      <a:pt x="67" y="23"/>
                      <a:pt x="67" y="21"/>
                      <a:pt x="66" y="19"/>
                    </a:cubicBezTo>
                    <a:cubicBezTo>
                      <a:pt x="65" y="18"/>
                      <a:pt x="64" y="17"/>
                      <a:pt x="63" y="16"/>
                    </a:cubicBezTo>
                    <a:cubicBezTo>
                      <a:pt x="67" y="13"/>
                      <a:pt x="71" y="9"/>
                      <a:pt x="71" y="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9" name="Freeform 66"/>
              <p:cNvSpPr/>
              <p:nvPr/>
            </p:nvSpPr>
            <p:spPr bwMode="auto">
              <a:xfrm>
                <a:off x="2480" y="2776"/>
                <a:ext cx="1514" cy="1544"/>
              </a:xfrm>
              <a:custGeom>
                <a:avLst/>
                <a:gdLst>
                  <a:gd name="T0" fmla="*/ 559 w 570"/>
                  <a:gd name="T1" fmla="*/ 394 h 581"/>
                  <a:gd name="T2" fmla="*/ 526 w 570"/>
                  <a:gd name="T3" fmla="*/ 405 h 581"/>
                  <a:gd name="T4" fmla="*/ 491 w 570"/>
                  <a:gd name="T5" fmla="*/ 395 h 581"/>
                  <a:gd name="T6" fmla="*/ 440 w 570"/>
                  <a:gd name="T7" fmla="*/ 385 h 581"/>
                  <a:gd name="T8" fmla="*/ 410 w 570"/>
                  <a:gd name="T9" fmla="*/ 340 h 581"/>
                  <a:gd name="T10" fmla="*/ 384 w 570"/>
                  <a:gd name="T11" fmla="*/ 194 h 581"/>
                  <a:gd name="T12" fmla="*/ 380 w 570"/>
                  <a:gd name="T13" fmla="*/ 198 h 581"/>
                  <a:gd name="T14" fmla="*/ 354 w 570"/>
                  <a:gd name="T15" fmla="*/ 176 h 581"/>
                  <a:gd name="T16" fmla="*/ 337 w 570"/>
                  <a:gd name="T17" fmla="*/ 165 h 581"/>
                  <a:gd name="T18" fmla="*/ 318 w 570"/>
                  <a:gd name="T19" fmla="*/ 142 h 581"/>
                  <a:gd name="T20" fmla="*/ 316 w 570"/>
                  <a:gd name="T21" fmla="*/ 132 h 581"/>
                  <a:gd name="T22" fmla="*/ 315 w 570"/>
                  <a:gd name="T23" fmla="*/ 115 h 581"/>
                  <a:gd name="T24" fmla="*/ 310 w 570"/>
                  <a:gd name="T25" fmla="*/ 95 h 581"/>
                  <a:gd name="T26" fmla="*/ 309 w 570"/>
                  <a:gd name="T27" fmla="*/ 73 h 581"/>
                  <a:gd name="T28" fmla="*/ 296 w 570"/>
                  <a:gd name="T29" fmla="*/ 54 h 581"/>
                  <a:gd name="T30" fmla="*/ 282 w 570"/>
                  <a:gd name="T31" fmla="*/ 54 h 581"/>
                  <a:gd name="T32" fmla="*/ 269 w 570"/>
                  <a:gd name="T33" fmla="*/ 51 h 581"/>
                  <a:gd name="T34" fmla="*/ 246 w 570"/>
                  <a:gd name="T35" fmla="*/ 56 h 581"/>
                  <a:gd name="T36" fmla="*/ 238 w 570"/>
                  <a:gd name="T37" fmla="*/ 51 h 581"/>
                  <a:gd name="T38" fmla="*/ 226 w 570"/>
                  <a:gd name="T39" fmla="*/ 42 h 581"/>
                  <a:gd name="T40" fmla="*/ 208 w 570"/>
                  <a:gd name="T41" fmla="*/ 36 h 581"/>
                  <a:gd name="T42" fmla="*/ 193 w 570"/>
                  <a:gd name="T43" fmla="*/ 30 h 581"/>
                  <a:gd name="T44" fmla="*/ 177 w 570"/>
                  <a:gd name="T45" fmla="*/ 13 h 581"/>
                  <a:gd name="T46" fmla="*/ 161 w 570"/>
                  <a:gd name="T47" fmla="*/ 1 h 581"/>
                  <a:gd name="T48" fmla="*/ 0 w 570"/>
                  <a:gd name="T49" fmla="*/ 288 h 581"/>
                  <a:gd name="T50" fmla="*/ 6 w 570"/>
                  <a:gd name="T51" fmla="*/ 297 h 581"/>
                  <a:gd name="T52" fmla="*/ 47 w 570"/>
                  <a:gd name="T53" fmla="*/ 322 h 581"/>
                  <a:gd name="T54" fmla="*/ 69 w 570"/>
                  <a:gd name="T55" fmla="*/ 337 h 581"/>
                  <a:gd name="T56" fmla="*/ 87 w 570"/>
                  <a:gd name="T57" fmla="*/ 346 h 581"/>
                  <a:gd name="T58" fmla="*/ 121 w 570"/>
                  <a:gd name="T59" fmla="*/ 345 h 581"/>
                  <a:gd name="T60" fmla="*/ 160 w 570"/>
                  <a:gd name="T61" fmla="*/ 332 h 581"/>
                  <a:gd name="T62" fmla="*/ 182 w 570"/>
                  <a:gd name="T63" fmla="*/ 310 h 581"/>
                  <a:gd name="T64" fmla="*/ 208 w 570"/>
                  <a:gd name="T65" fmla="*/ 316 h 581"/>
                  <a:gd name="T66" fmla="*/ 227 w 570"/>
                  <a:gd name="T67" fmla="*/ 325 h 581"/>
                  <a:gd name="T68" fmla="*/ 243 w 570"/>
                  <a:gd name="T69" fmla="*/ 348 h 581"/>
                  <a:gd name="T70" fmla="*/ 266 w 570"/>
                  <a:gd name="T71" fmla="*/ 346 h 581"/>
                  <a:gd name="T72" fmla="*/ 275 w 570"/>
                  <a:gd name="T73" fmla="*/ 370 h 581"/>
                  <a:gd name="T74" fmla="*/ 282 w 570"/>
                  <a:gd name="T75" fmla="*/ 389 h 581"/>
                  <a:gd name="T76" fmla="*/ 327 w 570"/>
                  <a:gd name="T77" fmla="*/ 413 h 581"/>
                  <a:gd name="T78" fmla="*/ 385 w 570"/>
                  <a:gd name="T79" fmla="*/ 418 h 581"/>
                  <a:gd name="T80" fmla="*/ 393 w 570"/>
                  <a:gd name="T81" fmla="*/ 421 h 581"/>
                  <a:gd name="T82" fmla="*/ 415 w 570"/>
                  <a:gd name="T83" fmla="*/ 448 h 581"/>
                  <a:gd name="T84" fmla="*/ 414 w 570"/>
                  <a:gd name="T85" fmla="*/ 460 h 581"/>
                  <a:gd name="T86" fmla="*/ 398 w 570"/>
                  <a:gd name="T87" fmla="*/ 458 h 581"/>
                  <a:gd name="T88" fmla="*/ 384 w 570"/>
                  <a:gd name="T89" fmla="*/ 447 h 581"/>
                  <a:gd name="T90" fmla="*/ 365 w 570"/>
                  <a:gd name="T91" fmla="*/ 441 h 581"/>
                  <a:gd name="T92" fmla="*/ 374 w 570"/>
                  <a:gd name="T93" fmla="*/ 471 h 581"/>
                  <a:gd name="T94" fmla="*/ 370 w 570"/>
                  <a:gd name="T95" fmla="*/ 495 h 581"/>
                  <a:gd name="T96" fmla="*/ 360 w 570"/>
                  <a:gd name="T97" fmla="*/ 530 h 581"/>
                  <a:gd name="T98" fmla="*/ 363 w 570"/>
                  <a:gd name="T99" fmla="*/ 551 h 581"/>
                  <a:gd name="T100" fmla="*/ 340 w 570"/>
                  <a:gd name="T101" fmla="*/ 577 h 581"/>
                  <a:gd name="T102" fmla="*/ 386 w 570"/>
                  <a:gd name="T103" fmla="*/ 555 h 581"/>
                  <a:gd name="T104" fmla="*/ 409 w 570"/>
                  <a:gd name="T105" fmla="*/ 547 h 581"/>
                  <a:gd name="T106" fmla="*/ 439 w 570"/>
                  <a:gd name="T107" fmla="*/ 535 h 581"/>
                  <a:gd name="T108" fmla="*/ 457 w 570"/>
                  <a:gd name="T109" fmla="*/ 512 h 581"/>
                  <a:gd name="T110" fmla="*/ 441 w 570"/>
                  <a:gd name="T111" fmla="*/ 502 h 581"/>
                  <a:gd name="T112" fmla="*/ 492 w 570"/>
                  <a:gd name="T113" fmla="*/ 477 h 581"/>
                  <a:gd name="T114" fmla="*/ 521 w 570"/>
                  <a:gd name="T115" fmla="*/ 460 h 581"/>
                  <a:gd name="T116" fmla="*/ 570 w 570"/>
                  <a:gd name="T117" fmla="*/ 41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581">
                    <a:moveTo>
                      <a:pt x="569" y="413"/>
                    </a:moveTo>
                    <a:cubicBezTo>
                      <a:pt x="568" y="411"/>
                      <a:pt x="568" y="410"/>
                      <a:pt x="567" y="408"/>
                    </a:cubicBezTo>
                    <a:cubicBezTo>
                      <a:pt x="567" y="408"/>
                      <a:pt x="566" y="405"/>
                      <a:pt x="566" y="404"/>
                    </a:cubicBezTo>
                    <a:cubicBezTo>
                      <a:pt x="565" y="399"/>
                      <a:pt x="563" y="396"/>
                      <a:pt x="561" y="395"/>
                    </a:cubicBezTo>
                    <a:cubicBezTo>
                      <a:pt x="560" y="394"/>
                      <a:pt x="560" y="394"/>
                      <a:pt x="559" y="394"/>
                    </a:cubicBezTo>
                    <a:cubicBezTo>
                      <a:pt x="556" y="394"/>
                      <a:pt x="553" y="395"/>
                      <a:pt x="550" y="397"/>
                    </a:cubicBezTo>
                    <a:cubicBezTo>
                      <a:pt x="547" y="397"/>
                      <a:pt x="544" y="398"/>
                      <a:pt x="542" y="399"/>
                    </a:cubicBezTo>
                    <a:cubicBezTo>
                      <a:pt x="537" y="400"/>
                      <a:pt x="533" y="401"/>
                      <a:pt x="529" y="403"/>
                    </a:cubicBezTo>
                    <a:cubicBezTo>
                      <a:pt x="528" y="404"/>
                      <a:pt x="527" y="405"/>
                      <a:pt x="526" y="405"/>
                    </a:cubicBezTo>
                    <a:cubicBezTo>
                      <a:pt x="526" y="405"/>
                      <a:pt x="526" y="405"/>
                      <a:pt x="526" y="405"/>
                    </a:cubicBezTo>
                    <a:cubicBezTo>
                      <a:pt x="523" y="407"/>
                      <a:pt x="521" y="408"/>
                      <a:pt x="518" y="408"/>
                    </a:cubicBezTo>
                    <a:cubicBezTo>
                      <a:pt x="516" y="408"/>
                      <a:pt x="514" y="407"/>
                      <a:pt x="511" y="406"/>
                    </a:cubicBezTo>
                    <a:cubicBezTo>
                      <a:pt x="508" y="405"/>
                      <a:pt x="506" y="403"/>
                      <a:pt x="504" y="401"/>
                    </a:cubicBezTo>
                    <a:cubicBezTo>
                      <a:pt x="500" y="398"/>
                      <a:pt x="496" y="395"/>
                      <a:pt x="492" y="395"/>
                    </a:cubicBezTo>
                    <a:cubicBezTo>
                      <a:pt x="491" y="395"/>
                      <a:pt x="491" y="395"/>
                      <a:pt x="491" y="395"/>
                    </a:cubicBezTo>
                    <a:cubicBezTo>
                      <a:pt x="487" y="395"/>
                      <a:pt x="481" y="397"/>
                      <a:pt x="476" y="398"/>
                    </a:cubicBezTo>
                    <a:cubicBezTo>
                      <a:pt x="473" y="398"/>
                      <a:pt x="470" y="399"/>
                      <a:pt x="468" y="399"/>
                    </a:cubicBezTo>
                    <a:cubicBezTo>
                      <a:pt x="466" y="400"/>
                      <a:pt x="464" y="400"/>
                      <a:pt x="462" y="400"/>
                    </a:cubicBezTo>
                    <a:cubicBezTo>
                      <a:pt x="451" y="400"/>
                      <a:pt x="447" y="394"/>
                      <a:pt x="441" y="386"/>
                    </a:cubicBezTo>
                    <a:cubicBezTo>
                      <a:pt x="440" y="385"/>
                      <a:pt x="440" y="385"/>
                      <a:pt x="440" y="385"/>
                    </a:cubicBezTo>
                    <a:cubicBezTo>
                      <a:pt x="439" y="383"/>
                      <a:pt x="438" y="382"/>
                      <a:pt x="436" y="380"/>
                    </a:cubicBezTo>
                    <a:cubicBezTo>
                      <a:pt x="434" y="377"/>
                      <a:pt x="432" y="375"/>
                      <a:pt x="430" y="373"/>
                    </a:cubicBezTo>
                    <a:cubicBezTo>
                      <a:pt x="427" y="371"/>
                      <a:pt x="425" y="369"/>
                      <a:pt x="423" y="366"/>
                    </a:cubicBezTo>
                    <a:cubicBezTo>
                      <a:pt x="422" y="365"/>
                      <a:pt x="421" y="364"/>
                      <a:pt x="420" y="363"/>
                    </a:cubicBezTo>
                    <a:cubicBezTo>
                      <a:pt x="415" y="355"/>
                      <a:pt x="411" y="351"/>
                      <a:pt x="410" y="340"/>
                    </a:cubicBezTo>
                    <a:cubicBezTo>
                      <a:pt x="410" y="336"/>
                      <a:pt x="410" y="332"/>
                      <a:pt x="409" y="328"/>
                    </a:cubicBezTo>
                    <a:cubicBezTo>
                      <a:pt x="409" y="327"/>
                      <a:pt x="408" y="325"/>
                      <a:pt x="408" y="324"/>
                    </a:cubicBezTo>
                    <a:cubicBezTo>
                      <a:pt x="401" y="278"/>
                      <a:pt x="395" y="232"/>
                      <a:pt x="390" y="194"/>
                    </a:cubicBezTo>
                    <a:cubicBezTo>
                      <a:pt x="384" y="194"/>
                      <a:pt x="384" y="194"/>
                      <a:pt x="384" y="194"/>
                    </a:cubicBezTo>
                    <a:cubicBezTo>
                      <a:pt x="384" y="194"/>
                      <a:pt x="384" y="194"/>
                      <a:pt x="384" y="194"/>
                    </a:cubicBezTo>
                    <a:cubicBezTo>
                      <a:pt x="384" y="195"/>
                      <a:pt x="384" y="195"/>
                      <a:pt x="384" y="196"/>
                    </a:cubicBezTo>
                    <a:cubicBezTo>
                      <a:pt x="384" y="197"/>
                      <a:pt x="384" y="197"/>
                      <a:pt x="384" y="197"/>
                    </a:cubicBezTo>
                    <a:cubicBezTo>
                      <a:pt x="384" y="198"/>
                      <a:pt x="383" y="200"/>
                      <a:pt x="383" y="201"/>
                    </a:cubicBezTo>
                    <a:cubicBezTo>
                      <a:pt x="382" y="200"/>
                      <a:pt x="382" y="200"/>
                      <a:pt x="381" y="199"/>
                    </a:cubicBezTo>
                    <a:cubicBezTo>
                      <a:pt x="380" y="199"/>
                      <a:pt x="380" y="198"/>
                      <a:pt x="380" y="198"/>
                    </a:cubicBezTo>
                    <a:cubicBezTo>
                      <a:pt x="377" y="196"/>
                      <a:pt x="374" y="195"/>
                      <a:pt x="371" y="195"/>
                    </a:cubicBezTo>
                    <a:cubicBezTo>
                      <a:pt x="369" y="195"/>
                      <a:pt x="368" y="195"/>
                      <a:pt x="366" y="196"/>
                    </a:cubicBezTo>
                    <a:cubicBezTo>
                      <a:pt x="366" y="195"/>
                      <a:pt x="366" y="195"/>
                      <a:pt x="366" y="195"/>
                    </a:cubicBezTo>
                    <a:cubicBezTo>
                      <a:pt x="367" y="192"/>
                      <a:pt x="367" y="189"/>
                      <a:pt x="364" y="185"/>
                    </a:cubicBezTo>
                    <a:cubicBezTo>
                      <a:pt x="362" y="181"/>
                      <a:pt x="358" y="178"/>
                      <a:pt x="354" y="176"/>
                    </a:cubicBezTo>
                    <a:cubicBezTo>
                      <a:pt x="350" y="173"/>
                      <a:pt x="345" y="170"/>
                      <a:pt x="341" y="168"/>
                    </a:cubicBezTo>
                    <a:cubicBezTo>
                      <a:pt x="340" y="167"/>
                      <a:pt x="340" y="167"/>
                      <a:pt x="340" y="167"/>
                    </a:cubicBezTo>
                    <a:cubicBezTo>
                      <a:pt x="339" y="167"/>
                      <a:pt x="338" y="166"/>
                      <a:pt x="337" y="166"/>
                    </a:cubicBezTo>
                    <a:cubicBezTo>
                      <a:pt x="337" y="166"/>
                      <a:pt x="336" y="166"/>
                      <a:pt x="336" y="166"/>
                    </a:cubicBezTo>
                    <a:cubicBezTo>
                      <a:pt x="336" y="166"/>
                      <a:pt x="337" y="165"/>
                      <a:pt x="337" y="165"/>
                    </a:cubicBezTo>
                    <a:cubicBezTo>
                      <a:pt x="339" y="158"/>
                      <a:pt x="332" y="153"/>
                      <a:pt x="327" y="149"/>
                    </a:cubicBezTo>
                    <a:cubicBezTo>
                      <a:pt x="326" y="148"/>
                      <a:pt x="325" y="148"/>
                      <a:pt x="325" y="147"/>
                    </a:cubicBezTo>
                    <a:cubicBezTo>
                      <a:pt x="324" y="146"/>
                      <a:pt x="322" y="145"/>
                      <a:pt x="321" y="144"/>
                    </a:cubicBezTo>
                    <a:cubicBezTo>
                      <a:pt x="320" y="144"/>
                      <a:pt x="320" y="144"/>
                      <a:pt x="320" y="144"/>
                    </a:cubicBezTo>
                    <a:cubicBezTo>
                      <a:pt x="320" y="143"/>
                      <a:pt x="319" y="143"/>
                      <a:pt x="318" y="142"/>
                    </a:cubicBezTo>
                    <a:cubicBezTo>
                      <a:pt x="318" y="142"/>
                      <a:pt x="317" y="142"/>
                      <a:pt x="317" y="141"/>
                    </a:cubicBezTo>
                    <a:cubicBezTo>
                      <a:pt x="317" y="141"/>
                      <a:pt x="317" y="140"/>
                      <a:pt x="316" y="140"/>
                    </a:cubicBezTo>
                    <a:cubicBezTo>
                      <a:pt x="316" y="138"/>
                      <a:pt x="316" y="138"/>
                      <a:pt x="316" y="138"/>
                    </a:cubicBezTo>
                    <a:cubicBezTo>
                      <a:pt x="316" y="136"/>
                      <a:pt x="316" y="135"/>
                      <a:pt x="316" y="133"/>
                    </a:cubicBezTo>
                    <a:cubicBezTo>
                      <a:pt x="316" y="133"/>
                      <a:pt x="316" y="133"/>
                      <a:pt x="316" y="132"/>
                    </a:cubicBezTo>
                    <a:cubicBezTo>
                      <a:pt x="316" y="131"/>
                      <a:pt x="317" y="131"/>
                      <a:pt x="317" y="130"/>
                    </a:cubicBezTo>
                    <a:cubicBezTo>
                      <a:pt x="318" y="127"/>
                      <a:pt x="318" y="123"/>
                      <a:pt x="317" y="120"/>
                    </a:cubicBezTo>
                    <a:cubicBezTo>
                      <a:pt x="317" y="120"/>
                      <a:pt x="316" y="119"/>
                      <a:pt x="316" y="119"/>
                    </a:cubicBezTo>
                    <a:cubicBezTo>
                      <a:pt x="316" y="118"/>
                      <a:pt x="316" y="118"/>
                      <a:pt x="316" y="118"/>
                    </a:cubicBezTo>
                    <a:cubicBezTo>
                      <a:pt x="315" y="117"/>
                      <a:pt x="315" y="116"/>
                      <a:pt x="315" y="115"/>
                    </a:cubicBezTo>
                    <a:cubicBezTo>
                      <a:pt x="315" y="115"/>
                      <a:pt x="315" y="115"/>
                      <a:pt x="315" y="115"/>
                    </a:cubicBezTo>
                    <a:cubicBezTo>
                      <a:pt x="315" y="113"/>
                      <a:pt x="315" y="111"/>
                      <a:pt x="315" y="109"/>
                    </a:cubicBezTo>
                    <a:cubicBezTo>
                      <a:pt x="315" y="108"/>
                      <a:pt x="315" y="106"/>
                      <a:pt x="315" y="104"/>
                    </a:cubicBezTo>
                    <a:cubicBezTo>
                      <a:pt x="315" y="102"/>
                      <a:pt x="315" y="100"/>
                      <a:pt x="314" y="98"/>
                    </a:cubicBezTo>
                    <a:cubicBezTo>
                      <a:pt x="313" y="96"/>
                      <a:pt x="311" y="95"/>
                      <a:pt x="310" y="95"/>
                    </a:cubicBezTo>
                    <a:cubicBezTo>
                      <a:pt x="309" y="95"/>
                      <a:pt x="309" y="95"/>
                      <a:pt x="309" y="95"/>
                    </a:cubicBezTo>
                    <a:cubicBezTo>
                      <a:pt x="307" y="94"/>
                      <a:pt x="307" y="89"/>
                      <a:pt x="307" y="87"/>
                    </a:cubicBezTo>
                    <a:cubicBezTo>
                      <a:pt x="307" y="85"/>
                      <a:pt x="307" y="84"/>
                      <a:pt x="307" y="84"/>
                    </a:cubicBezTo>
                    <a:cubicBezTo>
                      <a:pt x="307" y="82"/>
                      <a:pt x="308" y="79"/>
                      <a:pt x="308" y="77"/>
                    </a:cubicBezTo>
                    <a:cubicBezTo>
                      <a:pt x="309" y="76"/>
                      <a:pt x="309" y="74"/>
                      <a:pt x="309" y="73"/>
                    </a:cubicBezTo>
                    <a:cubicBezTo>
                      <a:pt x="310" y="70"/>
                      <a:pt x="309" y="68"/>
                      <a:pt x="309" y="67"/>
                    </a:cubicBezTo>
                    <a:cubicBezTo>
                      <a:pt x="308" y="66"/>
                      <a:pt x="308" y="65"/>
                      <a:pt x="308" y="64"/>
                    </a:cubicBezTo>
                    <a:cubicBezTo>
                      <a:pt x="308" y="64"/>
                      <a:pt x="308" y="64"/>
                      <a:pt x="308" y="64"/>
                    </a:cubicBezTo>
                    <a:cubicBezTo>
                      <a:pt x="308" y="62"/>
                      <a:pt x="307" y="59"/>
                      <a:pt x="305" y="57"/>
                    </a:cubicBezTo>
                    <a:cubicBezTo>
                      <a:pt x="302" y="55"/>
                      <a:pt x="299" y="54"/>
                      <a:pt x="296" y="54"/>
                    </a:cubicBezTo>
                    <a:cubicBezTo>
                      <a:pt x="295" y="54"/>
                      <a:pt x="294" y="54"/>
                      <a:pt x="292" y="55"/>
                    </a:cubicBezTo>
                    <a:cubicBezTo>
                      <a:pt x="292" y="55"/>
                      <a:pt x="291" y="55"/>
                      <a:pt x="291" y="55"/>
                    </a:cubicBezTo>
                    <a:cubicBezTo>
                      <a:pt x="289" y="55"/>
                      <a:pt x="288" y="55"/>
                      <a:pt x="287" y="54"/>
                    </a:cubicBezTo>
                    <a:cubicBezTo>
                      <a:pt x="286" y="54"/>
                      <a:pt x="286" y="54"/>
                      <a:pt x="285" y="54"/>
                    </a:cubicBezTo>
                    <a:cubicBezTo>
                      <a:pt x="284" y="54"/>
                      <a:pt x="283" y="54"/>
                      <a:pt x="282" y="54"/>
                    </a:cubicBezTo>
                    <a:cubicBezTo>
                      <a:pt x="281" y="54"/>
                      <a:pt x="280" y="54"/>
                      <a:pt x="279" y="54"/>
                    </a:cubicBezTo>
                    <a:cubicBezTo>
                      <a:pt x="278" y="54"/>
                      <a:pt x="276" y="54"/>
                      <a:pt x="276" y="54"/>
                    </a:cubicBezTo>
                    <a:cubicBezTo>
                      <a:pt x="275" y="54"/>
                      <a:pt x="275" y="54"/>
                      <a:pt x="275" y="53"/>
                    </a:cubicBezTo>
                    <a:cubicBezTo>
                      <a:pt x="274" y="53"/>
                      <a:pt x="273" y="52"/>
                      <a:pt x="272" y="52"/>
                    </a:cubicBezTo>
                    <a:cubicBezTo>
                      <a:pt x="271" y="51"/>
                      <a:pt x="270" y="51"/>
                      <a:pt x="269" y="51"/>
                    </a:cubicBezTo>
                    <a:cubicBezTo>
                      <a:pt x="267" y="51"/>
                      <a:pt x="266" y="51"/>
                      <a:pt x="265" y="52"/>
                    </a:cubicBezTo>
                    <a:cubicBezTo>
                      <a:pt x="262" y="52"/>
                      <a:pt x="259" y="53"/>
                      <a:pt x="256" y="54"/>
                    </a:cubicBezTo>
                    <a:cubicBezTo>
                      <a:pt x="254" y="55"/>
                      <a:pt x="252" y="55"/>
                      <a:pt x="250" y="56"/>
                    </a:cubicBezTo>
                    <a:cubicBezTo>
                      <a:pt x="249" y="56"/>
                      <a:pt x="247" y="56"/>
                      <a:pt x="246" y="56"/>
                    </a:cubicBezTo>
                    <a:cubicBezTo>
                      <a:pt x="246" y="56"/>
                      <a:pt x="246" y="56"/>
                      <a:pt x="246" y="56"/>
                    </a:cubicBezTo>
                    <a:cubicBezTo>
                      <a:pt x="246" y="56"/>
                      <a:pt x="246" y="56"/>
                      <a:pt x="246" y="56"/>
                    </a:cubicBezTo>
                    <a:cubicBezTo>
                      <a:pt x="245" y="56"/>
                      <a:pt x="245" y="56"/>
                      <a:pt x="245" y="56"/>
                    </a:cubicBezTo>
                    <a:cubicBezTo>
                      <a:pt x="245" y="55"/>
                      <a:pt x="244" y="54"/>
                      <a:pt x="243" y="53"/>
                    </a:cubicBezTo>
                    <a:cubicBezTo>
                      <a:pt x="242" y="53"/>
                      <a:pt x="241" y="52"/>
                      <a:pt x="239" y="52"/>
                    </a:cubicBezTo>
                    <a:cubicBezTo>
                      <a:pt x="239" y="51"/>
                      <a:pt x="239" y="51"/>
                      <a:pt x="238" y="51"/>
                    </a:cubicBezTo>
                    <a:cubicBezTo>
                      <a:pt x="238" y="51"/>
                      <a:pt x="238" y="51"/>
                      <a:pt x="237" y="51"/>
                    </a:cubicBezTo>
                    <a:cubicBezTo>
                      <a:pt x="237" y="51"/>
                      <a:pt x="237" y="51"/>
                      <a:pt x="237" y="51"/>
                    </a:cubicBezTo>
                    <a:cubicBezTo>
                      <a:pt x="237" y="50"/>
                      <a:pt x="237" y="48"/>
                      <a:pt x="235" y="46"/>
                    </a:cubicBezTo>
                    <a:cubicBezTo>
                      <a:pt x="233" y="45"/>
                      <a:pt x="230" y="43"/>
                      <a:pt x="227" y="42"/>
                    </a:cubicBezTo>
                    <a:cubicBezTo>
                      <a:pt x="227" y="42"/>
                      <a:pt x="226" y="42"/>
                      <a:pt x="226" y="42"/>
                    </a:cubicBezTo>
                    <a:cubicBezTo>
                      <a:pt x="225" y="41"/>
                      <a:pt x="225" y="41"/>
                      <a:pt x="224" y="41"/>
                    </a:cubicBezTo>
                    <a:cubicBezTo>
                      <a:pt x="224" y="41"/>
                      <a:pt x="224" y="41"/>
                      <a:pt x="224" y="41"/>
                    </a:cubicBezTo>
                    <a:cubicBezTo>
                      <a:pt x="223" y="40"/>
                      <a:pt x="222" y="39"/>
                      <a:pt x="221" y="39"/>
                    </a:cubicBezTo>
                    <a:cubicBezTo>
                      <a:pt x="217" y="38"/>
                      <a:pt x="213" y="37"/>
                      <a:pt x="209" y="36"/>
                    </a:cubicBezTo>
                    <a:cubicBezTo>
                      <a:pt x="208" y="36"/>
                      <a:pt x="208" y="36"/>
                      <a:pt x="208" y="36"/>
                    </a:cubicBezTo>
                    <a:cubicBezTo>
                      <a:pt x="207" y="35"/>
                      <a:pt x="207" y="35"/>
                      <a:pt x="207" y="35"/>
                    </a:cubicBezTo>
                    <a:cubicBezTo>
                      <a:pt x="205" y="34"/>
                      <a:pt x="204" y="33"/>
                      <a:pt x="201" y="32"/>
                    </a:cubicBezTo>
                    <a:cubicBezTo>
                      <a:pt x="200" y="31"/>
                      <a:pt x="199" y="31"/>
                      <a:pt x="198" y="31"/>
                    </a:cubicBezTo>
                    <a:cubicBezTo>
                      <a:pt x="197" y="31"/>
                      <a:pt x="196" y="31"/>
                      <a:pt x="196" y="31"/>
                    </a:cubicBezTo>
                    <a:cubicBezTo>
                      <a:pt x="195" y="31"/>
                      <a:pt x="194" y="31"/>
                      <a:pt x="193" y="30"/>
                    </a:cubicBezTo>
                    <a:cubicBezTo>
                      <a:pt x="192" y="30"/>
                      <a:pt x="192" y="29"/>
                      <a:pt x="191" y="29"/>
                    </a:cubicBezTo>
                    <a:cubicBezTo>
                      <a:pt x="190" y="29"/>
                      <a:pt x="190" y="29"/>
                      <a:pt x="190" y="29"/>
                    </a:cubicBezTo>
                    <a:cubicBezTo>
                      <a:pt x="190" y="28"/>
                      <a:pt x="187" y="27"/>
                      <a:pt x="187" y="26"/>
                    </a:cubicBezTo>
                    <a:cubicBezTo>
                      <a:pt x="186" y="24"/>
                      <a:pt x="185" y="22"/>
                      <a:pt x="184" y="19"/>
                    </a:cubicBezTo>
                    <a:cubicBezTo>
                      <a:pt x="182" y="17"/>
                      <a:pt x="180" y="15"/>
                      <a:pt x="177" y="13"/>
                    </a:cubicBezTo>
                    <a:cubicBezTo>
                      <a:pt x="177" y="13"/>
                      <a:pt x="176" y="12"/>
                      <a:pt x="175" y="12"/>
                    </a:cubicBezTo>
                    <a:cubicBezTo>
                      <a:pt x="174" y="12"/>
                      <a:pt x="173" y="11"/>
                      <a:pt x="172" y="11"/>
                    </a:cubicBezTo>
                    <a:cubicBezTo>
                      <a:pt x="172" y="10"/>
                      <a:pt x="171" y="9"/>
                      <a:pt x="170" y="8"/>
                    </a:cubicBezTo>
                    <a:cubicBezTo>
                      <a:pt x="169" y="7"/>
                      <a:pt x="167" y="6"/>
                      <a:pt x="166" y="5"/>
                    </a:cubicBezTo>
                    <a:cubicBezTo>
                      <a:pt x="165" y="4"/>
                      <a:pt x="163" y="2"/>
                      <a:pt x="161" y="1"/>
                    </a:cubicBezTo>
                    <a:cubicBezTo>
                      <a:pt x="159" y="0"/>
                      <a:pt x="159" y="0"/>
                      <a:pt x="159" y="0"/>
                    </a:cubicBezTo>
                    <a:cubicBezTo>
                      <a:pt x="157" y="2"/>
                      <a:pt x="157" y="2"/>
                      <a:pt x="157" y="2"/>
                    </a:cubicBezTo>
                    <a:cubicBezTo>
                      <a:pt x="137" y="23"/>
                      <a:pt x="37" y="133"/>
                      <a:pt x="12" y="151"/>
                    </a:cubicBezTo>
                    <a:cubicBezTo>
                      <a:pt x="11" y="152"/>
                      <a:pt x="11" y="152"/>
                      <a:pt x="11" y="152"/>
                    </a:cubicBezTo>
                    <a:cubicBezTo>
                      <a:pt x="0" y="288"/>
                      <a:pt x="0" y="288"/>
                      <a:pt x="0" y="288"/>
                    </a:cubicBezTo>
                    <a:cubicBezTo>
                      <a:pt x="3" y="289"/>
                      <a:pt x="3" y="289"/>
                      <a:pt x="3" y="289"/>
                    </a:cubicBezTo>
                    <a:cubicBezTo>
                      <a:pt x="4" y="289"/>
                      <a:pt x="4" y="289"/>
                      <a:pt x="5" y="289"/>
                    </a:cubicBezTo>
                    <a:cubicBezTo>
                      <a:pt x="5" y="289"/>
                      <a:pt x="6" y="289"/>
                      <a:pt x="6" y="292"/>
                    </a:cubicBezTo>
                    <a:cubicBezTo>
                      <a:pt x="6" y="292"/>
                      <a:pt x="6" y="293"/>
                      <a:pt x="6" y="293"/>
                    </a:cubicBezTo>
                    <a:cubicBezTo>
                      <a:pt x="6" y="295"/>
                      <a:pt x="6" y="296"/>
                      <a:pt x="6" y="297"/>
                    </a:cubicBezTo>
                    <a:cubicBezTo>
                      <a:pt x="7" y="298"/>
                      <a:pt x="7" y="300"/>
                      <a:pt x="7" y="301"/>
                    </a:cubicBezTo>
                    <a:cubicBezTo>
                      <a:pt x="7" y="307"/>
                      <a:pt x="7" y="315"/>
                      <a:pt x="15" y="319"/>
                    </a:cubicBezTo>
                    <a:cubicBezTo>
                      <a:pt x="22" y="322"/>
                      <a:pt x="30" y="324"/>
                      <a:pt x="38" y="324"/>
                    </a:cubicBezTo>
                    <a:cubicBezTo>
                      <a:pt x="38" y="324"/>
                      <a:pt x="39" y="324"/>
                      <a:pt x="40" y="324"/>
                    </a:cubicBezTo>
                    <a:cubicBezTo>
                      <a:pt x="42" y="324"/>
                      <a:pt x="45" y="323"/>
                      <a:pt x="47" y="322"/>
                    </a:cubicBezTo>
                    <a:cubicBezTo>
                      <a:pt x="49" y="321"/>
                      <a:pt x="50" y="320"/>
                      <a:pt x="52" y="320"/>
                    </a:cubicBezTo>
                    <a:cubicBezTo>
                      <a:pt x="53" y="320"/>
                      <a:pt x="54" y="320"/>
                      <a:pt x="54" y="321"/>
                    </a:cubicBezTo>
                    <a:cubicBezTo>
                      <a:pt x="57" y="322"/>
                      <a:pt x="62" y="327"/>
                      <a:pt x="64" y="331"/>
                    </a:cubicBezTo>
                    <a:cubicBezTo>
                      <a:pt x="64" y="331"/>
                      <a:pt x="64" y="331"/>
                      <a:pt x="64" y="331"/>
                    </a:cubicBezTo>
                    <a:cubicBezTo>
                      <a:pt x="64" y="333"/>
                      <a:pt x="65" y="335"/>
                      <a:pt x="69" y="337"/>
                    </a:cubicBezTo>
                    <a:cubicBezTo>
                      <a:pt x="69" y="337"/>
                      <a:pt x="70" y="337"/>
                      <a:pt x="70" y="337"/>
                    </a:cubicBezTo>
                    <a:cubicBezTo>
                      <a:pt x="72" y="337"/>
                      <a:pt x="73" y="337"/>
                      <a:pt x="74" y="336"/>
                    </a:cubicBezTo>
                    <a:cubicBezTo>
                      <a:pt x="75" y="336"/>
                      <a:pt x="76" y="335"/>
                      <a:pt x="77" y="335"/>
                    </a:cubicBezTo>
                    <a:cubicBezTo>
                      <a:pt x="78" y="336"/>
                      <a:pt x="80" y="337"/>
                      <a:pt x="82" y="340"/>
                    </a:cubicBezTo>
                    <a:cubicBezTo>
                      <a:pt x="83" y="342"/>
                      <a:pt x="85" y="344"/>
                      <a:pt x="87" y="346"/>
                    </a:cubicBezTo>
                    <a:cubicBezTo>
                      <a:pt x="89" y="347"/>
                      <a:pt x="91" y="348"/>
                      <a:pt x="93" y="348"/>
                    </a:cubicBezTo>
                    <a:cubicBezTo>
                      <a:pt x="98" y="348"/>
                      <a:pt x="101" y="345"/>
                      <a:pt x="104" y="343"/>
                    </a:cubicBezTo>
                    <a:cubicBezTo>
                      <a:pt x="107" y="342"/>
                      <a:pt x="108" y="341"/>
                      <a:pt x="110" y="341"/>
                    </a:cubicBezTo>
                    <a:cubicBezTo>
                      <a:pt x="111" y="341"/>
                      <a:pt x="113" y="342"/>
                      <a:pt x="115" y="342"/>
                    </a:cubicBezTo>
                    <a:cubicBezTo>
                      <a:pt x="116" y="343"/>
                      <a:pt x="118" y="344"/>
                      <a:pt x="121" y="345"/>
                    </a:cubicBezTo>
                    <a:cubicBezTo>
                      <a:pt x="127" y="348"/>
                      <a:pt x="136" y="352"/>
                      <a:pt x="142" y="352"/>
                    </a:cubicBezTo>
                    <a:cubicBezTo>
                      <a:pt x="148" y="352"/>
                      <a:pt x="150" y="349"/>
                      <a:pt x="152" y="347"/>
                    </a:cubicBezTo>
                    <a:cubicBezTo>
                      <a:pt x="153" y="345"/>
                      <a:pt x="154" y="342"/>
                      <a:pt x="154" y="339"/>
                    </a:cubicBezTo>
                    <a:cubicBezTo>
                      <a:pt x="155" y="336"/>
                      <a:pt x="155" y="334"/>
                      <a:pt x="157" y="333"/>
                    </a:cubicBezTo>
                    <a:cubicBezTo>
                      <a:pt x="158" y="333"/>
                      <a:pt x="159" y="332"/>
                      <a:pt x="160" y="332"/>
                    </a:cubicBezTo>
                    <a:cubicBezTo>
                      <a:pt x="161" y="331"/>
                      <a:pt x="163" y="330"/>
                      <a:pt x="165" y="329"/>
                    </a:cubicBezTo>
                    <a:cubicBezTo>
                      <a:pt x="166" y="328"/>
                      <a:pt x="166" y="328"/>
                      <a:pt x="166" y="328"/>
                    </a:cubicBezTo>
                    <a:cubicBezTo>
                      <a:pt x="168" y="326"/>
                      <a:pt x="170" y="324"/>
                      <a:pt x="172" y="322"/>
                    </a:cubicBezTo>
                    <a:cubicBezTo>
                      <a:pt x="173" y="321"/>
                      <a:pt x="173" y="319"/>
                      <a:pt x="174" y="318"/>
                    </a:cubicBezTo>
                    <a:cubicBezTo>
                      <a:pt x="177" y="313"/>
                      <a:pt x="179" y="310"/>
                      <a:pt x="182" y="310"/>
                    </a:cubicBezTo>
                    <a:cubicBezTo>
                      <a:pt x="183" y="310"/>
                      <a:pt x="184" y="311"/>
                      <a:pt x="186" y="311"/>
                    </a:cubicBezTo>
                    <a:cubicBezTo>
                      <a:pt x="187" y="312"/>
                      <a:pt x="188" y="313"/>
                      <a:pt x="189" y="313"/>
                    </a:cubicBezTo>
                    <a:cubicBezTo>
                      <a:pt x="193" y="314"/>
                      <a:pt x="197" y="315"/>
                      <a:pt x="201" y="316"/>
                    </a:cubicBezTo>
                    <a:cubicBezTo>
                      <a:pt x="202" y="316"/>
                      <a:pt x="202" y="316"/>
                      <a:pt x="202" y="316"/>
                    </a:cubicBezTo>
                    <a:cubicBezTo>
                      <a:pt x="204" y="316"/>
                      <a:pt x="206" y="316"/>
                      <a:pt x="208" y="316"/>
                    </a:cubicBezTo>
                    <a:cubicBezTo>
                      <a:pt x="209" y="316"/>
                      <a:pt x="210" y="316"/>
                      <a:pt x="212" y="316"/>
                    </a:cubicBezTo>
                    <a:cubicBezTo>
                      <a:pt x="213" y="316"/>
                      <a:pt x="214" y="316"/>
                      <a:pt x="215" y="316"/>
                    </a:cubicBezTo>
                    <a:cubicBezTo>
                      <a:pt x="216" y="316"/>
                      <a:pt x="218" y="316"/>
                      <a:pt x="219" y="316"/>
                    </a:cubicBezTo>
                    <a:cubicBezTo>
                      <a:pt x="223" y="317"/>
                      <a:pt x="224" y="319"/>
                      <a:pt x="227" y="325"/>
                    </a:cubicBezTo>
                    <a:cubicBezTo>
                      <a:pt x="227" y="325"/>
                      <a:pt x="227" y="325"/>
                      <a:pt x="227" y="325"/>
                    </a:cubicBezTo>
                    <a:cubicBezTo>
                      <a:pt x="227" y="326"/>
                      <a:pt x="227" y="327"/>
                      <a:pt x="227" y="328"/>
                    </a:cubicBezTo>
                    <a:cubicBezTo>
                      <a:pt x="228" y="329"/>
                      <a:pt x="228" y="330"/>
                      <a:pt x="228" y="332"/>
                    </a:cubicBezTo>
                    <a:cubicBezTo>
                      <a:pt x="229" y="333"/>
                      <a:pt x="230" y="334"/>
                      <a:pt x="231" y="336"/>
                    </a:cubicBezTo>
                    <a:cubicBezTo>
                      <a:pt x="231" y="336"/>
                      <a:pt x="232" y="337"/>
                      <a:pt x="232" y="337"/>
                    </a:cubicBezTo>
                    <a:cubicBezTo>
                      <a:pt x="235" y="341"/>
                      <a:pt x="238" y="346"/>
                      <a:pt x="243" y="348"/>
                    </a:cubicBezTo>
                    <a:cubicBezTo>
                      <a:pt x="245" y="349"/>
                      <a:pt x="247" y="349"/>
                      <a:pt x="250" y="349"/>
                    </a:cubicBezTo>
                    <a:cubicBezTo>
                      <a:pt x="252" y="349"/>
                      <a:pt x="254" y="349"/>
                      <a:pt x="257" y="348"/>
                    </a:cubicBezTo>
                    <a:cubicBezTo>
                      <a:pt x="258" y="348"/>
                      <a:pt x="258" y="348"/>
                      <a:pt x="259" y="347"/>
                    </a:cubicBezTo>
                    <a:cubicBezTo>
                      <a:pt x="261" y="346"/>
                      <a:pt x="264" y="345"/>
                      <a:pt x="265" y="345"/>
                    </a:cubicBezTo>
                    <a:cubicBezTo>
                      <a:pt x="265" y="345"/>
                      <a:pt x="266" y="345"/>
                      <a:pt x="266" y="346"/>
                    </a:cubicBezTo>
                    <a:cubicBezTo>
                      <a:pt x="266" y="346"/>
                      <a:pt x="266" y="346"/>
                      <a:pt x="266" y="346"/>
                    </a:cubicBezTo>
                    <a:cubicBezTo>
                      <a:pt x="265" y="347"/>
                      <a:pt x="265" y="347"/>
                      <a:pt x="265" y="348"/>
                    </a:cubicBezTo>
                    <a:cubicBezTo>
                      <a:pt x="263" y="353"/>
                      <a:pt x="264" y="358"/>
                      <a:pt x="266" y="363"/>
                    </a:cubicBezTo>
                    <a:cubicBezTo>
                      <a:pt x="267" y="366"/>
                      <a:pt x="270" y="367"/>
                      <a:pt x="272" y="368"/>
                    </a:cubicBezTo>
                    <a:cubicBezTo>
                      <a:pt x="274" y="369"/>
                      <a:pt x="275" y="369"/>
                      <a:pt x="275" y="370"/>
                    </a:cubicBezTo>
                    <a:cubicBezTo>
                      <a:pt x="275" y="371"/>
                      <a:pt x="275" y="371"/>
                      <a:pt x="274" y="373"/>
                    </a:cubicBezTo>
                    <a:cubicBezTo>
                      <a:pt x="272" y="375"/>
                      <a:pt x="270" y="378"/>
                      <a:pt x="272" y="382"/>
                    </a:cubicBezTo>
                    <a:cubicBezTo>
                      <a:pt x="273" y="386"/>
                      <a:pt x="277" y="386"/>
                      <a:pt x="279" y="387"/>
                    </a:cubicBezTo>
                    <a:cubicBezTo>
                      <a:pt x="280" y="387"/>
                      <a:pt x="282" y="387"/>
                      <a:pt x="282" y="387"/>
                    </a:cubicBezTo>
                    <a:cubicBezTo>
                      <a:pt x="282" y="387"/>
                      <a:pt x="282" y="388"/>
                      <a:pt x="282" y="389"/>
                    </a:cubicBezTo>
                    <a:cubicBezTo>
                      <a:pt x="282" y="390"/>
                      <a:pt x="281" y="391"/>
                      <a:pt x="281" y="392"/>
                    </a:cubicBezTo>
                    <a:cubicBezTo>
                      <a:pt x="282" y="398"/>
                      <a:pt x="285" y="403"/>
                      <a:pt x="292" y="406"/>
                    </a:cubicBezTo>
                    <a:cubicBezTo>
                      <a:pt x="302" y="410"/>
                      <a:pt x="312" y="411"/>
                      <a:pt x="322" y="413"/>
                    </a:cubicBezTo>
                    <a:cubicBezTo>
                      <a:pt x="325" y="413"/>
                      <a:pt x="325" y="413"/>
                      <a:pt x="325" y="413"/>
                    </a:cubicBezTo>
                    <a:cubicBezTo>
                      <a:pt x="325" y="413"/>
                      <a:pt x="326" y="413"/>
                      <a:pt x="327" y="413"/>
                    </a:cubicBezTo>
                    <a:cubicBezTo>
                      <a:pt x="331" y="413"/>
                      <a:pt x="335" y="412"/>
                      <a:pt x="339" y="411"/>
                    </a:cubicBezTo>
                    <a:cubicBezTo>
                      <a:pt x="342" y="409"/>
                      <a:pt x="345" y="408"/>
                      <a:pt x="348" y="408"/>
                    </a:cubicBezTo>
                    <a:cubicBezTo>
                      <a:pt x="349" y="408"/>
                      <a:pt x="349" y="408"/>
                      <a:pt x="350" y="408"/>
                    </a:cubicBezTo>
                    <a:cubicBezTo>
                      <a:pt x="355" y="409"/>
                      <a:pt x="361" y="411"/>
                      <a:pt x="366" y="413"/>
                    </a:cubicBezTo>
                    <a:cubicBezTo>
                      <a:pt x="372" y="416"/>
                      <a:pt x="378" y="418"/>
                      <a:pt x="385" y="418"/>
                    </a:cubicBezTo>
                    <a:cubicBezTo>
                      <a:pt x="385" y="418"/>
                      <a:pt x="386" y="418"/>
                      <a:pt x="387" y="418"/>
                    </a:cubicBezTo>
                    <a:cubicBezTo>
                      <a:pt x="388" y="418"/>
                      <a:pt x="389" y="417"/>
                      <a:pt x="390" y="417"/>
                    </a:cubicBezTo>
                    <a:cubicBezTo>
                      <a:pt x="391" y="417"/>
                      <a:pt x="391" y="417"/>
                      <a:pt x="391" y="417"/>
                    </a:cubicBezTo>
                    <a:cubicBezTo>
                      <a:pt x="391" y="417"/>
                      <a:pt x="391" y="417"/>
                      <a:pt x="392" y="417"/>
                    </a:cubicBezTo>
                    <a:cubicBezTo>
                      <a:pt x="392" y="418"/>
                      <a:pt x="393" y="419"/>
                      <a:pt x="393" y="421"/>
                    </a:cubicBezTo>
                    <a:cubicBezTo>
                      <a:pt x="393" y="422"/>
                      <a:pt x="393" y="425"/>
                      <a:pt x="394" y="426"/>
                    </a:cubicBezTo>
                    <a:cubicBezTo>
                      <a:pt x="396" y="428"/>
                      <a:pt x="399" y="433"/>
                      <a:pt x="403" y="435"/>
                    </a:cubicBezTo>
                    <a:cubicBezTo>
                      <a:pt x="405" y="436"/>
                      <a:pt x="406" y="437"/>
                      <a:pt x="408" y="437"/>
                    </a:cubicBezTo>
                    <a:cubicBezTo>
                      <a:pt x="410" y="437"/>
                      <a:pt x="411" y="438"/>
                      <a:pt x="412" y="439"/>
                    </a:cubicBezTo>
                    <a:cubicBezTo>
                      <a:pt x="414" y="441"/>
                      <a:pt x="416" y="445"/>
                      <a:pt x="415" y="448"/>
                    </a:cubicBezTo>
                    <a:cubicBezTo>
                      <a:pt x="415" y="448"/>
                      <a:pt x="415" y="448"/>
                      <a:pt x="415" y="448"/>
                    </a:cubicBezTo>
                    <a:cubicBezTo>
                      <a:pt x="414" y="448"/>
                      <a:pt x="411" y="449"/>
                      <a:pt x="410" y="452"/>
                    </a:cubicBezTo>
                    <a:cubicBezTo>
                      <a:pt x="409" y="455"/>
                      <a:pt x="411" y="457"/>
                      <a:pt x="413" y="458"/>
                    </a:cubicBezTo>
                    <a:cubicBezTo>
                      <a:pt x="413" y="458"/>
                      <a:pt x="413" y="459"/>
                      <a:pt x="413" y="459"/>
                    </a:cubicBezTo>
                    <a:cubicBezTo>
                      <a:pt x="413" y="459"/>
                      <a:pt x="414" y="460"/>
                      <a:pt x="414" y="460"/>
                    </a:cubicBezTo>
                    <a:cubicBezTo>
                      <a:pt x="414" y="460"/>
                      <a:pt x="414" y="461"/>
                      <a:pt x="414" y="461"/>
                    </a:cubicBezTo>
                    <a:cubicBezTo>
                      <a:pt x="414" y="461"/>
                      <a:pt x="414" y="461"/>
                      <a:pt x="414" y="462"/>
                    </a:cubicBezTo>
                    <a:cubicBezTo>
                      <a:pt x="414" y="464"/>
                      <a:pt x="414" y="464"/>
                      <a:pt x="413" y="464"/>
                    </a:cubicBezTo>
                    <a:cubicBezTo>
                      <a:pt x="412" y="464"/>
                      <a:pt x="409" y="462"/>
                      <a:pt x="407" y="461"/>
                    </a:cubicBezTo>
                    <a:cubicBezTo>
                      <a:pt x="404" y="460"/>
                      <a:pt x="401" y="458"/>
                      <a:pt x="398" y="458"/>
                    </a:cubicBezTo>
                    <a:cubicBezTo>
                      <a:pt x="396" y="458"/>
                      <a:pt x="396" y="458"/>
                      <a:pt x="396" y="458"/>
                    </a:cubicBezTo>
                    <a:cubicBezTo>
                      <a:pt x="394" y="458"/>
                      <a:pt x="393" y="458"/>
                      <a:pt x="393" y="457"/>
                    </a:cubicBezTo>
                    <a:cubicBezTo>
                      <a:pt x="392" y="456"/>
                      <a:pt x="391" y="455"/>
                      <a:pt x="391" y="454"/>
                    </a:cubicBezTo>
                    <a:cubicBezTo>
                      <a:pt x="390" y="452"/>
                      <a:pt x="388" y="450"/>
                      <a:pt x="386" y="448"/>
                    </a:cubicBezTo>
                    <a:cubicBezTo>
                      <a:pt x="385" y="448"/>
                      <a:pt x="385" y="447"/>
                      <a:pt x="384" y="447"/>
                    </a:cubicBezTo>
                    <a:cubicBezTo>
                      <a:pt x="383" y="446"/>
                      <a:pt x="383" y="446"/>
                      <a:pt x="383" y="445"/>
                    </a:cubicBezTo>
                    <a:cubicBezTo>
                      <a:pt x="382" y="445"/>
                      <a:pt x="382" y="445"/>
                      <a:pt x="382" y="444"/>
                    </a:cubicBezTo>
                    <a:cubicBezTo>
                      <a:pt x="382" y="443"/>
                      <a:pt x="382" y="442"/>
                      <a:pt x="381" y="440"/>
                    </a:cubicBezTo>
                    <a:cubicBezTo>
                      <a:pt x="380" y="438"/>
                      <a:pt x="377" y="437"/>
                      <a:pt x="374" y="437"/>
                    </a:cubicBezTo>
                    <a:cubicBezTo>
                      <a:pt x="371" y="437"/>
                      <a:pt x="367" y="438"/>
                      <a:pt x="365" y="441"/>
                    </a:cubicBezTo>
                    <a:cubicBezTo>
                      <a:pt x="364" y="443"/>
                      <a:pt x="364" y="445"/>
                      <a:pt x="364" y="447"/>
                    </a:cubicBezTo>
                    <a:cubicBezTo>
                      <a:pt x="365" y="450"/>
                      <a:pt x="368" y="451"/>
                      <a:pt x="370" y="452"/>
                    </a:cubicBezTo>
                    <a:cubicBezTo>
                      <a:pt x="371" y="453"/>
                      <a:pt x="372" y="454"/>
                      <a:pt x="372" y="454"/>
                    </a:cubicBezTo>
                    <a:cubicBezTo>
                      <a:pt x="375" y="457"/>
                      <a:pt x="380" y="464"/>
                      <a:pt x="376" y="468"/>
                    </a:cubicBezTo>
                    <a:cubicBezTo>
                      <a:pt x="376" y="469"/>
                      <a:pt x="375" y="470"/>
                      <a:pt x="374" y="471"/>
                    </a:cubicBezTo>
                    <a:cubicBezTo>
                      <a:pt x="371" y="473"/>
                      <a:pt x="368" y="475"/>
                      <a:pt x="368" y="479"/>
                    </a:cubicBezTo>
                    <a:cubicBezTo>
                      <a:pt x="367" y="481"/>
                      <a:pt x="368" y="483"/>
                      <a:pt x="368" y="485"/>
                    </a:cubicBezTo>
                    <a:cubicBezTo>
                      <a:pt x="368" y="485"/>
                      <a:pt x="369" y="486"/>
                      <a:pt x="369" y="486"/>
                    </a:cubicBezTo>
                    <a:cubicBezTo>
                      <a:pt x="369" y="488"/>
                      <a:pt x="369" y="490"/>
                      <a:pt x="370" y="491"/>
                    </a:cubicBezTo>
                    <a:cubicBezTo>
                      <a:pt x="370" y="492"/>
                      <a:pt x="370" y="494"/>
                      <a:pt x="370" y="495"/>
                    </a:cubicBezTo>
                    <a:cubicBezTo>
                      <a:pt x="371" y="498"/>
                      <a:pt x="371" y="502"/>
                      <a:pt x="371" y="506"/>
                    </a:cubicBezTo>
                    <a:cubicBezTo>
                      <a:pt x="371" y="508"/>
                      <a:pt x="371" y="508"/>
                      <a:pt x="371" y="508"/>
                    </a:cubicBezTo>
                    <a:cubicBezTo>
                      <a:pt x="372" y="513"/>
                      <a:pt x="370" y="519"/>
                      <a:pt x="367" y="524"/>
                    </a:cubicBezTo>
                    <a:cubicBezTo>
                      <a:pt x="366" y="525"/>
                      <a:pt x="365" y="528"/>
                      <a:pt x="364" y="529"/>
                    </a:cubicBezTo>
                    <a:cubicBezTo>
                      <a:pt x="362" y="529"/>
                      <a:pt x="361" y="530"/>
                      <a:pt x="360" y="530"/>
                    </a:cubicBezTo>
                    <a:cubicBezTo>
                      <a:pt x="357" y="531"/>
                      <a:pt x="354" y="532"/>
                      <a:pt x="351" y="536"/>
                    </a:cubicBezTo>
                    <a:cubicBezTo>
                      <a:pt x="349" y="540"/>
                      <a:pt x="345" y="548"/>
                      <a:pt x="349" y="553"/>
                    </a:cubicBezTo>
                    <a:cubicBezTo>
                      <a:pt x="351" y="554"/>
                      <a:pt x="352" y="555"/>
                      <a:pt x="354" y="555"/>
                    </a:cubicBezTo>
                    <a:cubicBezTo>
                      <a:pt x="356" y="555"/>
                      <a:pt x="358" y="554"/>
                      <a:pt x="360" y="553"/>
                    </a:cubicBezTo>
                    <a:cubicBezTo>
                      <a:pt x="361" y="552"/>
                      <a:pt x="363" y="551"/>
                      <a:pt x="363" y="551"/>
                    </a:cubicBezTo>
                    <a:cubicBezTo>
                      <a:pt x="363" y="551"/>
                      <a:pt x="363" y="551"/>
                      <a:pt x="363" y="551"/>
                    </a:cubicBezTo>
                    <a:cubicBezTo>
                      <a:pt x="363" y="554"/>
                      <a:pt x="356" y="560"/>
                      <a:pt x="354" y="561"/>
                    </a:cubicBezTo>
                    <a:cubicBezTo>
                      <a:pt x="353" y="561"/>
                      <a:pt x="352" y="561"/>
                      <a:pt x="351" y="561"/>
                    </a:cubicBezTo>
                    <a:cubicBezTo>
                      <a:pt x="349" y="562"/>
                      <a:pt x="346" y="562"/>
                      <a:pt x="344" y="564"/>
                    </a:cubicBezTo>
                    <a:cubicBezTo>
                      <a:pt x="340" y="567"/>
                      <a:pt x="338" y="573"/>
                      <a:pt x="340" y="577"/>
                    </a:cubicBezTo>
                    <a:cubicBezTo>
                      <a:pt x="341" y="580"/>
                      <a:pt x="343" y="581"/>
                      <a:pt x="347" y="581"/>
                    </a:cubicBezTo>
                    <a:cubicBezTo>
                      <a:pt x="348" y="581"/>
                      <a:pt x="349" y="581"/>
                      <a:pt x="350" y="581"/>
                    </a:cubicBezTo>
                    <a:cubicBezTo>
                      <a:pt x="357" y="579"/>
                      <a:pt x="366" y="574"/>
                      <a:pt x="373" y="568"/>
                    </a:cubicBezTo>
                    <a:cubicBezTo>
                      <a:pt x="374" y="566"/>
                      <a:pt x="376" y="564"/>
                      <a:pt x="378" y="563"/>
                    </a:cubicBezTo>
                    <a:cubicBezTo>
                      <a:pt x="381" y="560"/>
                      <a:pt x="383" y="557"/>
                      <a:pt x="386" y="555"/>
                    </a:cubicBezTo>
                    <a:cubicBezTo>
                      <a:pt x="387" y="553"/>
                      <a:pt x="389" y="552"/>
                      <a:pt x="390" y="550"/>
                    </a:cubicBezTo>
                    <a:cubicBezTo>
                      <a:pt x="393" y="547"/>
                      <a:pt x="395" y="545"/>
                      <a:pt x="399" y="544"/>
                    </a:cubicBezTo>
                    <a:cubicBezTo>
                      <a:pt x="399" y="543"/>
                      <a:pt x="400" y="543"/>
                      <a:pt x="401" y="543"/>
                    </a:cubicBezTo>
                    <a:cubicBezTo>
                      <a:pt x="402" y="543"/>
                      <a:pt x="403" y="544"/>
                      <a:pt x="405" y="545"/>
                    </a:cubicBezTo>
                    <a:cubicBezTo>
                      <a:pt x="406" y="546"/>
                      <a:pt x="407" y="547"/>
                      <a:pt x="409" y="547"/>
                    </a:cubicBezTo>
                    <a:cubicBezTo>
                      <a:pt x="410" y="548"/>
                      <a:pt x="411" y="548"/>
                      <a:pt x="412" y="548"/>
                    </a:cubicBezTo>
                    <a:cubicBezTo>
                      <a:pt x="416" y="548"/>
                      <a:pt x="419" y="545"/>
                      <a:pt x="421" y="543"/>
                    </a:cubicBezTo>
                    <a:cubicBezTo>
                      <a:pt x="422" y="542"/>
                      <a:pt x="423" y="541"/>
                      <a:pt x="423" y="541"/>
                    </a:cubicBezTo>
                    <a:cubicBezTo>
                      <a:pt x="425" y="539"/>
                      <a:pt x="428" y="538"/>
                      <a:pt x="431" y="538"/>
                    </a:cubicBezTo>
                    <a:cubicBezTo>
                      <a:pt x="433" y="537"/>
                      <a:pt x="436" y="536"/>
                      <a:pt x="439" y="535"/>
                    </a:cubicBezTo>
                    <a:cubicBezTo>
                      <a:pt x="440" y="534"/>
                      <a:pt x="442" y="533"/>
                      <a:pt x="444" y="533"/>
                    </a:cubicBezTo>
                    <a:cubicBezTo>
                      <a:pt x="448" y="531"/>
                      <a:pt x="453" y="530"/>
                      <a:pt x="456" y="526"/>
                    </a:cubicBezTo>
                    <a:cubicBezTo>
                      <a:pt x="457" y="524"/>
                      <a:pt x="458" y="523"/>
                      <a:pt x="458" y="522"/>
                    </a:cubicBezTo>
                    <a:cubicBezTo>
                      <a:pt x="458" y="522"/>
                      <a:pt x="458" y="521"/>
                      <a:pt x="458" y="521"/>
                    </a:cubicBezTo>
                    <a:cubicBezTo>
                      <a:pt x="458" y="518"/>
                      <a:pt x="459" y="515"/>
                      <a:pt x="457" y="512"/>
                    </a:cubicBezTo>
                    <a:cubicBezTo>
                      <a:pt x="456" y="511"/>
                      <a:pt x="454" y="510"/>
                      <a:pt x="452" y="510"/>
                    </a:cubicBezTo>
                    <a:cubicBezTo>
                      <a:pt x="450" y="510"/>
                      <a:pt x="448" y="510"/>
                      <a:pt x="446" y="511"/>
                    </a:cubicBezTo>
                    <a:cubicBezTo>
                      <a:pt x="444" y="511"/>
                      <a:pt x="442" y="511"/>
                      <a:pt x="440" y="511"/>
                    </a:cubicBezTo>
                    <a:cubicBezTo>
                      <a:pt x="438" y="511"/>
                      <a:pt x="437" y="511"/>
                      <a:pt x="437" y="510"/>
                    </a:cubicBezTo>
                    <a:cubicBezTo>
                      <a:pt x="435" y="508"/>
                      <a:pt x="437" y="506"/>
                      <a:pt x="441" y="502"/>
                    </a:cubicBezTo>
                    <a:cubicBezTo>
                      <a:pt x="442" y="501"/>
                      <a:pt x="442" y="500"/>
                      <a:pt x="443" y="500"/>
                    </a:cubicBezTo>
                    <a:cubicBezTo>
                      <a:pt x="450" y="492"/>
                      <a:pt x="455" y="488"/>
                      <a:pt x="464" y="485"/>
                    </a:cubicBezTo>
                    <a:cubicBezTo>
                      <a:pt x="466" y="484"/>
                      <a:pt x="469" y="482"/>
                      <a:pt x="472" y="481"/>
                    </a:cubicBezTo>
                    <a:cubicBezTo>
                      <a:pt x="476" y="478"/>
                      <a:pt x="481" y="475"/>
                      <a:pt x="485" y="475"/>
                    </a:cubicBezTo>
                    <a:cubicBezTo>
                      <a:pt x="487" y="475"/>
                      <a:pt x="490" y="476"/>
                      <a:pt x="492" y="477"/>
                    </a:cubicBezTo>
                    <a:cubicBezTo>
                      <a:pt x="495" y="479"/>
                      <a:pt x="499" y="480"/>
                      <a:pt x="502" y="480"/>
                    </a:cubicBezTo>
                    <a:cubicBezTo>
                      <a:pt x="505" y="480"/>
                      <a:pt x="507" y="479"/>
                      <a:pt x="509" y="477"/>
                    </a:cubicBezTo>
                    <a:cubicBezTo>
                      <a:pt x="513" y="475"/>
                      <a:pt x="513" y="472"/>
                      <a:pt x="513" y="469"/>
                    </a:cubicBezTo>
                    <a:cubicBezTo>
                      <a:pt x="514" y="468"/>
                      <a:pt x="514" y="466"/>
                      <a:pt x="515" y="465"/>
                    </a:cubicBezTo>
                    <a:cubicBezTo>
                      <a:pt x="516" y="463"/>
                      <a:pt x="519" y="461"/>
                      <a:pt x="521" y="460"/>
                    </a:cubicBezTo>
                    <a:cubicBezTo>
                      <a:pt x="524" y="458"/>
                      <a:pt x="527" y="456"/>
                      <a:pt x="529" y="454"/>
                    </a:cubicBezTo>
                    <a:cubicBezTo>
                      <a:pt x="531" y="451"/>
                      <a:pt x="534" y="448"/>
                      <a:pt x="536" y="445"/>
                    </a:cubicBezTo>
                    <a:cubicBezTo>
                      <a:pt x="537" y="443"/>
                      <a:pt x="539" y="441"/>
                      <a:pt x="540" y="439"/>
                    </a:cubicBezTo>
                    <a:cubicBezTo>
                      <a:pt x="548" y="429"/>
                      <a:pt x="556" y="420"/>
                      <a:pt x="567" y="417"/>
                    </a:cubicBezTo>
                    <a:cubicBezTo>
                      <a:pt x="570" y="416"/>
                      <a:pt x="570" y="416"/>
                      <a:pt x="570" y="416"/>
                    </a:cubicBezTo>
                    <a:lnTo>
                      <a:pt x="569" y="413"/>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0" name="Freeform 67"/>
              <p:cNvSpPr/>
              <p:nvPr/>
            </p:nvSpPr>
            <p:spPr bwMode="auto">
              <a:xfrm>
                <a:off x="3389" y="2104"/>
                <a:ext cx="1492" cy="1778"/>
              </a:xfrm>
              <a:custGeom>
                <a:avLst/>
                <a:gdLst>
                  <a:gd name="T0" fmla="*/ 399 w 562"/>
                  <a:gd name="T1" fmla="*/ 295 h 669"/>
                  <a:gd name="T2" fmla="*/ 394 w 562"/>
                  <a:gd name="T3" fmla="*/ 338 h 669"/>
                  <a:gd name="T4" fmla="*/ 350 w 562"/>
                  <a:gd name="T5" fmla="*/ 333 h 669"/>
                  <a:gd name="T6" fmla="*/ 329 w 562"/>
                  <a:gd name="T7" fmla="*/ 314 h 669"/>
                  <a:gd name="T8" fmla="*/ 298 w 562"/>
                  <a:gd name="T9" fmla="*/ 289 h 669"/>
                  <a:gd name="T10" fmla="*/ 293 w 562"/>
                  <a:gd name="T11" fmla="*/ 248 h 669"/>
                  <a:gd name="T12" fmla="*/ 298 w 562"/>
                  <a:gd name="T13" fmla="*/ 228 h 669"/>
                  <a:gd name="T14" fmla="*/ 367 w 562"/>
                  <a:gd name="T15" fmla="*/ 209 h 669"/>
                  <a:gd name="T16" fmla="*/ 329 w 562"/>
                  <a:gd name="T17" fmla="*/ 167 h 669"/>
                  <a:gd name="T18" fmla="*/ 295 w 562"/>
                  <a:gd name="T19" fmla="*/ 75 h 669"/>
                  <a:gd name="T20" fmla="*/ 276 w 562"/>
                  <a:gd name="T21" fmla="*/ 60 h 669"/>
                  <a:gd name="T22" fmla="*/ 257 w 562"/>
                  <a:gd name="T23" fmla="*/ 33 h 669"/>
                  <a:gd name="T24" fmla="*/ 259 w 562"/>
                  <a:gd name="T25" fmla="*/ 65 h 669"/>
                  <a:gd name="T26" fmla="*/ 257 w 562"/>
                  <a:gd name="T27" fmla="*/ 90 h 669"/>
                  <a:gd name="T28" fmla="*/ 247 w 562"/>
                  <a:gd name="T29" fmla="*/ 109 h 669"/>
                  <a:gd name="T30" fmla="*/ 227 w 562"/>
                  <a:gd name="T31" fmla="*/ 113 h 669"/>
                  <a:gd name="T32" fmla="*/ 200 w 562"/>
                  <a:gd name="T33" fmla="*/ 106 h 669"/>
                  <a:gd name="T34" fmla="*/ 186 w 562"/>
                  <a:gd name="T35" fmla="*/ 87 h 669"/>
                  <a:gd name="T36" fmla="*/ 173 w 562"/>
                  <a:gd name="T37" fmla="*/ 53 h 669"/>
                  <a:gd name="T38" fmla="*/ 154 w 562"/>
                  <a:gd name="T39" fmla="*/ 32 h 669"/>
                  <a:gd name="T40" fmla="*/ 135 w 562"/>
                  <a:gd name="T41" fmla="*/ 35 h 669"/>
                  <a:gd name="T42" fmla="*/ 108 w 562"/>
                  <a:gd name="T43" fmla="*/ 14 h 669"/>
                  <a:gd name="T44" fmla="*/ 76 w 562"/>
                  <a:gd name="T45" fmla="*/ 1 h 669"/>
                  <a:gd name="T46" fmla="*/ 58 w 562"/>
                  <a:gd name="T47" fmla="*/ 15 h 669"/>
                  <a:gd name="T48" fmla="*/ 39 w 562"/>
                  <a:gd name="T49" fmla="*/ 13 h 669"/>
                  <a:gd name="T50" fmla="*/ 11 w 562"/>
                  <a:gd name="T51" fmla="*/ 49 h 669"/>
                  <a:gd name="T52" fmla="*/ 12 w 562"/>
                  <a:gd name="T53" fmla="*/ 79 h 669"/>
                  <a:gd name="T54" fmla="*/ 26 w 562"/>
                  <a:gd name="T55" fmla="*/ 102 h 669"/>
                  <a:gd name="T56" fmla="*/ 30 w 562"/>
                  <a:gd name="T57" fmla="*/ 119 h 669"/>
                  <a:gd name="T58" fmla="*/ 48 w 562"/>
                  <a:gd name="T59" fmla="*/ 184 h 669"/>
                  <a:gd name="T60" fmla="*/ 73 w 562"/>
                  <a:gd name="T61" fmla="*/ 231 h 669"/>
                  <a:gd name="T62" fmla="*/ 86 w 562"/>
                  <a:gd name="T63" fmla="*/ 250 h 669"/>
                  <a:gd name="T64" fmla="*/ 61 w 562"/>
                  <a:gd name="T65" fmla="*/ 283 h 669"/>
                  <a:gd name="T66" fmla="*/ 25 w 562"/>
                  <a:gd name="T67" fmla="*/ 329 h 669"/>
                  <a:gd name="T68" fmla="*/ 40 w 562"/>
                  <a:gd name="T69" fmla="*/ 347 h 669"/>
                  <a:gd name="T70" fmla="*/ 59 w 562"/>
                  <a:gd name="T71" fmla="*/ 403 h 669"/>
                  <a:gd name="T72" fmla="*/ 46 w 562"/>
                  <a:gd name="T73" fmla="*/ 432 h 669"/>
                  <a:gd name="T74" fmla="*/ 99 w 562"/>
                  <a:gd name="T75" fmla="*/ 639 h 669"/>
                  <a:gd name="T76" fmla="*/ 183 w 562"/>
                  <a:gd name="T77" fmla="*/ 658 h 669"/>
                  <a:gd name="T78" fmla="*/ 226 w 562"/>
                  <a:gd name="T79" fmla="*/ 661 h 669"/>
                  <a:gd name="T80" fmla="*/ 286 w 562"/>
                  <a:gd name="T81" fmla="*/ 655 h 669"/>
                  <a:gd name="T82" fmla="*/ 330 w 562"/>
                  <a:gd name="T83" fmla="*/ 613 h 669"/>
                  <a:gd name="T84" fmla="*/ 339 w 562"/>
                  <a:gd name="T85" fmla="*/ 546 h 669"/>
                  <a:gd name="T86" fmla="*/ 359 w 562"/>
                  <a:gd name="T87" fmla="*/ 509 h 669"/>
                  <a:gd name="T88" fmla="*/ 414 w 562"/>
                  <a:gd name="T89" fmla="*/ 484 h 669"/>
                  <a:gd name="T90" fmla="*/ 442 w 562"/>
                  <a:gd name="T91" fmla="*/ 468 h 669"/>
                  <a:gd name="T92" fmla="*/ 446 w 562"/>
                  <a:gd name="T93" fmla="*/ 436 h 669"/>
                  <a:gd name="T94" fmla="*/ 309 w 562"/>
                  <a:gd name="T95" fmla="*/ 562 h 669"/>
                  <a:gd name="T96" fmla="*/ 308 w 562"/>
                  <a:gd name="T97" fmla="*/ 554 h 669"/>
                  <a:gd name="T98" fmla="*/ 318 w 562"/>
                  <a:gd name="T99" fmla="*/ 532 h 669"/>
                  <a:gd name="T100" fmla="*/ 350 w 562"/>
                  <a:gd name="T101" fmla="*/ 457 h 669"/>
                  <a:gd name="T102" fmla="*/ 372 w 562"/>
                  <a:gd name="T103" fmla="*/ 411 h 669"/>
                  <a:gd name="T104" fmla="*/ 412 w 562"/>
                  <a:gd name="T105" fmla="*/ 390 h 669"/>
                  <a:gd name="T106" fmla="*/ 435 w 562"/>
                  <a:gd name="T107" fmla="*/ 383 h 669"/>
                  <a:gd name="T108" fmla="*/ 459 w 562"/>
                  <a:gd name="T109" fmla="*/ 373 h 669"/>
                  <a:gd name="T110" fmla="*/ 477 w 562"/>
                  <a:gd name="T111" fmla="*/ 365 h 669"/>
                  <a:gd name="T112" fmla="*/ 507 w 562"/>
                  <a:gd name="T113" fmla="*/ 351 h 669"/>
                  <a:gd name="T114" fmla="*/ 532 w 562"/>
                  <a:gd name="T115" fmla="*/ 311 h 669"/>
                  <a:gd name="T116" fmla="*/ 547 w 562"/>
                  <a:gd name="T117" fmla="*/ 28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2" h="669">
                    <a:moveTo>
                      <a:pt x="551" y="246"/>
                    </a:moveTo>
                    <a:cubicBezTo>
                      <a:pt x="549" y="248"/>
                      <a:pt x="549" y="248"/>
                      <a:pt x="549" y="248"/>
                    </a:cubicBezTo>
                    <a:cubicBezTo>
                      <a:pt x="538" y="253"/>
                      <a:pt x="526" y="259"/>
                      <a:pt x="515" y="265"/>
                    </a:cubicBezTo>
                    <a:cubicBezTo>
                      <a:pt x="513" y="266"/>
                      <a:pt x="513" y="266"/>
                      <a:pt x="513" y="266"/>
                    </a:cubicBezTo>
                    <a:cubicBezTo>
                      <a:pt x="488" y="279"/>
                      <a:pt x="461" y="292"/>
                      <a:pt x="435" y="306"/>
                    </a:cubicBezTo>
                    <a:cubicBezTo>
                      <a:pt x="430" y="308"/>
                      <a:pt x="425" y="310"/>
                      <a:pt x="421" y="313"/>
                    </a:cubicBezTo>
                    <a:cubicBezTo>
                      <a:pt x="418" y="314"/>
                      <a:pt x="416" y="314"/>
                      <a:pt x="414" y="314"/>
                    </a:cubicBezTo>
                    <a:cubicBezTo>
                      <a:pt x="409" y="314"/>
                      <a:pt x="406" y="312"/>
                      <a:pt x="401" y="308"/>
                    </a:cubicBezTo>
                    <a:cubicBezTo>
                      <a:pt x="397" y="303"/>
                      <a:pt x="398" y="299"/>
                      <a:pt x="399" y="295"/>
                    </a:cubicBezTo>
                    <a:cubicBezTo>
                      <a:pt x="399" y="291"/>
                      <a:pt x="400" y="288"/>
                      <a:pt x="397" y="284"/>
                    </a:cubicBezTo>
                    <a:cubicBezTo>
                      <a:pt x="395" y="281"/>
                      <a:pt x="393" y="280"/>
                      <a:pt x="391" y="280"/>
                    </a:cubicBezTo>
                    <a:cubicBezTo>
                      <a:pt x="390" y="280"/>
                      <a:pt x="390" y="280"/>
                      <a:pt x="389" y="280"/>
                    </a:cubicBezTo>
                    <a:cubicBezTo>
                      <a:pt x="386" y="281"/>
                      <a:pt x="383" y="287"/>
                      <a:pt x="383" y="292"/>
                    </a:cubicBezTo>
                    <a:cubicBezTo>
                      <a:pt x="383" y="297"/>
                      <a:pt x="386" y="300"/>
                      <a:pt x="389" y="303"/>
                    </a:cubicBezTo>
                    <a:cubicBezTo>
                      <a:pt x="391" y="306"/>
                      <a:pt x="392" y="308"/>
                      <a:pt x="394" y="311"/>
                    </a:cubicBezTo>
                    <a:cubicBezTo>
                      <a:pt x="396" y="317"/>
                      <a:pt x="396" y="325"/>
                      <a:pt x="395" y="333"/>
                    </a:cubicBezTo>
                    <a:cubicBezTo>
                      <a:pt x="395" y="334"/>
                      <a:pt x="395" y="336"/>
                      <a:pt x="395" y="337"/>
                    </a:cubicBezTo>
                    <a:cubicBezTo>
                      <a:pt x="395" y="338"/>
                      <a:pt x="395" y="338"/>
                      <a:pt x="394" y="338"/>
                    </a:cubicBezTo>
                    <a:cubicBezTo>
                      <a:pt x="394" y="338"/>
                      <a:pt x="394" y="338"/>
                      <a:pt x="394" y="338"/>
                    </a:cubicBezTo>
                    <a:cubicBezTo>
                      <a:pt x="392" y="338"/>
                      <a:pt x="387" y="335"/>
                      <a:pt x="379" y="329"/>
                    </a:cubicBezTo>
                    <a:cubicBezTo>
                      <a:pt x="378" y="328"/>
                      <a:pt x="378" y="328"/>
                      <a:pt x="378" y="328"/>
                    </a:cubicBezTo>
                    <a:cubicBezTo>
                      <a:pt x="376" y="327"/>
                      <a:pt x="375" y="326"/>
                      <a:pt x="373" y="326"/>
                    </a:cubicBezTo>
                    <a:cubicBezTo>
                      <a:pt x="371" y="326"/>
                      <a:pt x="369" y="327"/>
                      <a:pt x="367" y="329"/>
                    </a:cubicBezTo>
                    <a:cubicBezTo>
                      <a:pt x="365" y="330"/>
                      <a:pt x="365" y="330"/>
                      <a:pt x="365" y="330"/>
                    </a:cubicBezTo>
                    <a:cubicBezTo>
                      <a:pt x="360" y="333"/>
                      <a:pt x="358" y="333"/>
                      <a:pt x="355" y="333"/>
                    </a:cubicBezTo>
                    <a:cubicBezTo>
                      <a:pt x="354" y="333"/>
                      <a:pt x="353" y="333"/>
                      <a:pt x="352" y="333"/>
                    </a:cubicBezTo>
                    <a:cubicBezTo>
                      <a:pt x="350" y="333"/>
                      <a:pt x="350" y="333"/>
                      <a:pt x="350" y="333"/>
                    </a:cubicBezTo>
                    <a:cubicBezTo>
                      <a:pt x="344" y="333"/>
                      <a:pt x="344" y="333"/>
                      <a:pt x="341" y="328"/>
                    </a:cubicBezTo>
                    <a:cubicBezTo>
                      <a:pt x="341" y="327"/>
                      <a:pt x="341" y="327"/>
                      <a:pt x="341" y="327"/>
                    </a:cubicBezTo>
                    <a:cubicBezTo>
                      <a:pt x="340" y="325"/>
                      <a:pt x="339" y="323"/>
                      <a:pt x="339" y="320"/>
                    </a:cubicBezTo>
                    <a:cubicBezTo>
                      <a:pt x="338" y="315"/>
                      <a:pt x="337" y="313"/>
                      <a:pt x="336" y="311"/>
                    </a:cubicBezTo>
                    <a:cubicBezTo>
                      <a:pt x="335" y="311"/>
                      <a:pt x="335" y="310"/>
                      <a:pt x="335" y="310"/>
                    </a:cubicBezTo>
                    <a:cubicBezTo>
                      <a:pt x="332" y="308"/>
                      <a:pt x="332" y="308"/>
                      <a:pt x="332" y="308"/>
                    </a:cubicBezTo>
                    <a:cubicBezTo>
                      <a:pt x="330" y="312"/>
                      <a:pt x="330" y="312"/>
                      <a:pt x="330" y="312"/>
                    </a:cubicBezTo>
                    <a:cubicBezTo>
                      <a:pt x="330" y="312"/>
                      <a:pt x="330" y="313"/>
                      <a:pt x="330" y="313"/>
                    </a:cubicBezTo>
                    <a:cubicBezTo>
                      <a:pt x="329" y="314"/>
                      <a:pt x="329" y="314"/>
                      <a:pt x="329" y="314"/>
                    </a:cubicBezTo>
                    <a:cubicBezTo>
                      <a:pt x="329" y="316"/>
                      <a:pt x="328" y="318"/>
                      <a:pt x="327" y="318"/>
                    </a:cubicBezTo>
                    <a:cubicBezTo>
                      <a:pt x="327" y="318"/>
                      <a:pt x="326" y="318"/>
                      <a:pt x="326" y="318"/>
                    </a:cubicBezTo>
                    <a:cubicBezTo>
                      <a:pt x="325" y="318"/>
                      <a:pt x="325" y="318"/>
                      <a:pt x="324" y="318"/>
                    </a:cubicBezTo>
                    <a:cubicBezTo>
                      <a:pt x="321" y="316"/>
                      <a:pt x="320" y="310"/>
                      <a:pt x="319" y="307"/>
                    </a:cubicBezTo>
                    <a:cubicBezTo>
                      <a:pt x="319" y="307"/>
                      <a:pt x="319" y="307"/>
                      <a:pt x="319" y="307"/>
                    </a:cubicBezTo>
                    <a:cubicBezTo>
                      <a:pt x="319" y="305"/>
                      <a:pt x="318" y="304"/>
                      <a:pt x="318" y="303"/>
                    </a:cubicBezTo>
                    <a:cubicBezTo>
                      <a:pt x="317" y="299"/>
                      <a:pt x="317" y="296"/>
                      <a:pt x="313" y="294"/>
                    </a:cubicBezTo>
                    <a:cubicBezTo>
                      <a:pt x="311" y="293"/>
                      <a:pt x="309" y="293"/>
                      <a:pt x="307" y="292"/>
                    </a:cubicBezTo>
                    <a:cubicBezTo>
                      <a:pt x="304" y="292"/>
                      <a:pt x="301" y="292"/>
                      <a:pt x="298" y="289"/>
                    </a:cubicBezTo>
                    <a:cubicBezTo>
                      <a:pt x="297" y="288"/>
                      <a:pt x="297" y="286"/>
                      <a:pt x="297" y="285"/>
                    </a:cubicBezTo>
                    <a:cubicBezTo>
                      <a:pt x="297" y="283"/>
                      <a:pt x="297" y="282"/>
                      <a:pt x="296" y="281"/>
                    </a:cubicBezTo>
                    <a:cubicBezTo>
                      <a:pt x="295" y="279"/>
                      <a:pt x="294" y="279"/>
                      <a:pt x="292" y="278"/>
                    </a:cubicBezTo>
                    <a:cubicBezTo>
                      <a:pt x="291" y="278"/>
                      <a:pt x="289" y="277"/>
                      <a:pt x="288" y="276"/>
                    </a:cubicBezTo>
                    <a:cubicBezTo>
                      <a:pt x="287" y="274"/>
                      <a:pt x="285" y="266"/>
                      <a:pt x="284" y="258"/>
                    </a:cubicBezTo>
                    <a:cubicBezTo>
                      <a:pt x="284" y="258"/>
                      <a:pt x="284" y="258"/>
                      <a:pt x="284" y="258"/>
                    </a:cubicBezTo>
                    <a:cubicBezTo>
                      <a:pt x="286" y="255"/>
                      <a:pt x="288" y="253"/>
                      <a:pt x="292" y="252"/>
                    </a:cubicBezTo>
                    <a:cubicBezTo>
                      <a:pt x="294" y="251"/>
                      <a:pt x="294" y="251"/>
                      <a:pt x="294" y="251"/>
                    </a:cubicBezTo>
                    <a:cubicBezTo>
                      <a:pt x="293" y="248"/>
                      <a:pt x="293" y="248"/>
                      <a:pt x="293" y="248"/>
                    </a:cubicBezTo>
                    <a:cubicBezTo>
                      <a:pt x="293" y="247"/>
                      <a:pt x="292" y="246"/>
                      <a:pt x="290" y="244"/>
                    </a:cubicBezTo>
                    <a:cubicBezTo>
                      <a:pt x="287" y="242"/>
                      <a:pt x="285" y="240"/>
                      <a:pt x="286" y="237"/>
                    </a:cubicBezTo>
                    <a:cubicBezTo>
                      <a:pt x="286" y="237"/>
                      <a:pt x="287" y="237"/>
                      <a:pt x="287" y="237"/>
                    </a:cubicBezTo>
                    <a:cubicBezTo>
                      <a:pt x="289" y="237"/>
                      <a:pt x="290" y="238"/>
                      <a:pt x="292" y="239"/>
                    </a:cubicBezTo>
                    <a:cubicBezTo>
                      <a:pt x="294" y="240"/>
                      <a:pt x="295" y="240"/>
                      <a:pt x="296" y="240"/>
                    </a:cubicBezTo>
                    <a:cubicBezTo>
                      <a:pt x="297" y="240"/>
                      <a:pt x="297" y="240"/>
                      <a:pt x="297" y="240"/>
                    </a:cubicBezTo>
                    <a:cubicBezTo>
                      <a:pt x="299" y="240"/>
                      <a:pt x="299" y="240"/>
                      <a:pt x="299" y="240"/>
                    </a:cubicBezTo>
                    <a:cubicBezTo>
                      <a:pt x="299" y="238"/>
                      <a:pt x="299" y="238"/>
                      <a:pt x="299" y="238"/>
                    </a:cubicBezTo>
                    <a:cubicBezTo>
                      <a:pt x="300" y="236"/>
                      <a:pt x="299" y="233"/>
                      <a:pt x="298" y="228"/>
                    </a:cubicBezTo>
                    <a:cubicBezTo>
                      <a:pt x="298" y="227"/>
                      <a:pt x="298" y="226"/>
                      <a:pt x="298" y="225"/>
                    </a:cubicBezTo>
                    <a:cubicBezTo>
                      <a:pt x="301" y="226"/>
                      <a:pt x="304" y="227"/>
                      <a:pt x="307" y="228"/>
                    </a:cubicBezTo>
                    <a:cubicBezTo>
                      <a:pt x="312" y="230"/>
                      <a:pt x="316" y="233"/>
                      <a:pt x="322" y="233"/>
                    </a:cubicBezTo>
                    <a:cubicBezTo>
                      <a:pt x="328" y="233"/>
                      <a:pt x="333" y="230"/>
                      <a:pt x="338" y="228"/>
                    </a:cubicBezTo>
                    <a:cubicBezTo>
                      <a:pt x="342" y="227"/>
                      <a:pt x="345" y="225"/>
                      <a:pt x="348" y="225"/>
                    </a:cubicBezTo>
                    <a:cubicBezTo>
                      <a:pt x="350" y="224"/>
                      <a:pt x="352" y="224"/>
                      <a:pt x="354" y="224"/>
                    </a:cubicBezTo>
                    <a:cubicBezTo>
                      <a:pt x="358" y="224"/>
                      <a:pt x="358" y="224"/>
                      <a:pt x="358" y="224"/>
                    </a:cubicBezTo>
                    <a:cubicBezTo>
                      <a:pt x="363" y="224"/>
                      <a:pt x="369" y="224"/>
                      <a:pt x="370" y="216"/>
                    </a:cubicBezTo>
                    <a:cubicBezTo>
                      <a:pt x="370" y="213"/>
                      <a:pt x="368" y="211"/>
                      <a:pt x="367" y="209"/>
                    </a:cubicBezTo>
                    <a:cubicBezTo>
                      <a:pt x="366" y="208"/>
                      <a:pt x="365" y="207"/>
                      <a:pt x="364" y="205"/>
                    </a:cubicBezTo>
                    <a:cubicBezTo>
                      <a:pt x="363" y="202"/>
                      <a:pt x="363" y="200"/>
                      <a:pt x="364" y="198"/>
                    </a:cubicBezTo>
                    <a:cubicBezTo>
                      <a:pt x="364" y="196"/>
                      <a:pt x="364" y="195"/>
                      <a:pt x="364" y="193"/>
                    </a:cubicBezTo>
                    <a:cubicBezTo>
                      <a:pt x="364" y="187"/>
                      <a:pt x="360" y="186"/>
                      <a:pt x="356" y="184"/>
                    </a:cubicBezTo>
                    <a:cubicBezTo>
                      <a:pt x="354" y="183"/>
                      <a:pt x="352" y="182"/>
                      <a:pt x="350" y="181"/>
                    </a:cubicBezTo>
                    <a:cubicBezTo>
                      <a:pt x="349" y="179"/>
                      <a:pt x="348" y="178"/>
                      <a:pt x="347" y="177"/>
                    </a:cubicBezTo>
                    <a:cubicBezTo>
                      <a:pt x="346" y="175"/>
                      <a:pt x="345" y="174"/>
                      <a:pt x="343" y="173"/>
                    </a:cubicBezTo>
                    <a:cubicBezTo>
                      <a:pt x="341" y="172"/>
                      <a:pt x="339" y="172"/>
                      <a:pt x="338" y="172"/>
                    </a:cubicBezTo>
                    <a:cubicBezTo>
                      <a:pt x="335" y="171"/>
                      <a:pt x="332" y="171"/>
                      <a:pt x="329" y="167"/>
                    </a:cubicBezTo>
                    <a:cubicBezTo>
                      <a:pt x="328" y="163"/>
                      <a:pt x="327" y="158"/>
                      <a:pt x="327" y="153"/>
                    </a:cubicBezTo>
                    <a:cubicBezTo>
                      <a:pt x="327" y="149"/>
                      <a:pt x="327" y="146"/>
                      <a:pt x="326" y="144"/>
                    </a:cubicBezTo>
                    <a:cubicBezTo>
                      <a:pt x="325" y="139"/>
                      <a:pt x="325" y="135"/>
                      <a:pt x="325" y="131"/>
                    </a:cubicBezTo>
                    <a:cubicBezTo>
                      <a:pt x="325" y="128"/>
                      <a:pt x="325" y="125"/>
                      <a:pt x="324" y="122"/>
                    </a:cubicBezTo>
                    <a:cubicBezTo>
                      <a:pt x="323" y="115"/>
                      <a:pt x="322" y="114"/>
                      <a:pt x="316" y="113"/>
                    </a:cubicBezTo>
                    <a:cubicBezTo>
                      <a:pt x="314" y="112"/>
                      <a:pt x="312" y="112"/>
                      <a:pt x="309" y="110"/>
                    </a:cubicBezTo>
                    <a:cubicBezTo>
                      <a:pt x="303" y="107"/>
                      <a:pt x="303" y="101"/>
                      <a:pt x="304" y="93"/>
                    </a:cubicBezTo>
                    <a:cubicBezTo>
                      <a:pt x="305" y="85"/>
                      <a:pt x="306" y="78"/>
                      <a:pt x="298" y="76"/>
                    </a:cubicBezTo>
                    <a:cubicBezTo>
                      <a:pt x="297" y="75"/>
                      <a:pt x="296" y="75"/>
                      <a:pt x="295" y="75"/>
                    </a:cubicBezTo>
                    <a:cubicBezTo>
                      <a:pt x="293" y="75"/>
                      <a:pt x="291" y="76"/>
                      <a:pt x="289" y="76"/>
                    </a:cubicBezTo>
                    <a:cubicBezTo>
                      <a:pt x="288" y="76"/>
                      <a:pt x="287" y="77"/>
                      <a:pt x="285" y="77"/>
                    </a:cubicBezTo>
                    <a:cubicBezTo>
                      <a:pt x="284" y="77"/>
                      <a:pt x="282" y="76"/>
                      <a:pt x="280" y="72"/>
                    </a:cubicBezTo>
                    <a:cubicBezTo>
                      <a:pt x="280" y="71"/>
                      <a:pt x="280" y="69"/>
                      <a:pt x="281" y="67"/>
                    </a:cubicBezTo>
                    <a:cubicBezTo>
                      <a:pt x="282" y="65"/>
                      <a:pt x="282" y="64"/>
                      <a:pt x="282" y="63"/>
                    </a:cubicBezTo>
                    <a:cubicBezTo>
                      <a:pt x="281" y="63"/>
                      <a:pt x="281" y="63"/>
                      <a:pt x="281" y="63"/>
                    </a:cubicBezTo>
                    <a:cubicBezTo>
                      <a:pt x="281" y="62"/>
                      <a:pt x="281" y="62"/>
                      <a:pt x="281" y="62"/>
                    </a:cubicBezTo>
                    <a:cubicBezTo>
                      <a:pt x="281" y="61"/>
                      <a:pt x="280" y="60"/>
                      <a:pt x="277" y="60"/>
                    </a:cubicBezTo>
                    <a:cubicBezTo>
                      <a:pt x="277" y="60"/>
                      <a:pt x="276" y="60"/>
                      <a:pt x="276" y="60"/>
                    </a:cubicBezTo>
                    <a:cubicBezTo>
                      <a:pt x="275" y="60"/>
                      <a:pt x="275" y="60"/>
                      <a:pt x="274" y="60"/>
                    </a:cubicBezTo>
                    <a:cubicBezTo>
                      <a:pt x="273" y="60"/>
                      <a:pt x="272" y="60"/>
                      <a:pt x="271" y="59"/>
                    </a:cubicBezTo>
                    <a:cubicBezTo>
                      <a:pt x="269" y="57"/>
                      <a:pt x="268" y="50"/>
                      <a:pt x="267" y="45"/>
                    </a:cubicBezTo>
                    <a:cubicBezTo>
                      <a:pt x="266" y="42"/>
                      <a:pt x="266" y="39"/>
                      <a:pt x="265" y="37"/>
                    </a:cubicBezTo>
                    <a:cubicBezTo>
                      <a:pt x="264" y="34"/>
                      <a:pt x="263" y="31"/>
                      <a:pt x="263" y="28"/>
                    </a:cubicBezTo>
                    <a:cubicBezTo>
                      <a:pt x="262" y="24"/>
                      <a:pt x="262" y="24"/>
                      <a:pt x="262" y="24"/>
                    </a:cubicBezTo>
                    <a:cubicBezTo>
                      <a:pt x="256" y="25"/>
                      <a:pt x="256" y="25"/>
                      <a:pt x="256" y="25"/>
                    </a:cubicBezTo>
                    <a:cubicBezTo>
                      <a:pt x="256" y="25"/>
                      <a:pt x="256" y="25"/>
                      <a:pt x="256" y="26"/>
                    </a:cubicBezTo>
                    <a:cubicBezTo>
                      <a:pt x="255" y="28"/>
                      <a:pt x="256" y="30"/>
                      <a:pt x="257" y="33"/>
                    </a:cubicBezTo>
                    <a:cubicBezTo>
                      <a:pt x="257" y="33"/>
                      <a:pt x="257" y="34"/>
                      <a:pt x="258" y="36"/>
                    </a:cubicBezTo>
                    <a:cubicBezTo>
                      <a:pt x="258" y="36"/>
                      <a:pt x="258" y="37"/>
                      <a:pt x="258" y="38"/>
                    </a:cubicBezTo>
                    <a:cubicBezTo>
                      <a:pt x="258" y="39"/>
                      <a:pt x="259" y="40"/>
                      <a:pt x="259" y="41"/>
                    </a:cubicBezTo>
                    <a:cubicBezTo>
                      <a:pt x="259" y="43"/>
                      <a:pt x="259" y="44"/>
                      <a:pt x="259" y="46"/>
                    </a:cubicBezTo>
                    <a:cubicBezTo>
                      <a:pt x="259" y="47"/>
                      <a:pt x="258" y="47"/>
                      <a:pt x="257" y="48"/>
                    </a:cubicBezTo>
                    <a:cubicBezTo>
                      <a:pt x="257" y="49"/>
                      <a:pt x="256" y="49"/>
                      <a:pt x="256" y="50"/>
                    </a:cubicBezTo>
                    <a:cubicBezTo>
                      <a:pt x="254" y="52"/>
                      <a:pt x="253" y="55"/>
                      <a:pt x="254" y="59"/>
                    </a:cubicBezTo>
                    <a:cubicBezTo>
                      <a:pt x="254" y="62"/>
                      <a:pt x="257" y="63"/>
                      <a:pt x="258" y="65"/>
                    </a:cubicBezTo>
                    <a:cubicBezTo>
                      <a:pt x="259" y="65"/>
                      <a:pt x="259" y="65"/>
                      <a:pt x="259" y="65"/>
                    </a:cubicBezTo>
                    <a:cubicBezTo>
                      <a:pt x="260" y="66"/>
                      <a:pt x="260" y="67"/>
                      <a:pt x="260" y="70"/>
                    </a:cubicBezTo>
                    <a:cubicBezTo>
                      <a:pt x="260" y="71"/>
                      <a:pt x="260" y="72"/>
                      <a:pt x="260" y="73"/>
                    </a:cubicBezTo>
                    <a:cubicBezTo>
                      <a:pt x="260" y="74"/>
                      <a:pt x="260" y="74"/>
                      <a:pt x="260" y="74"/>
                    </a:cubicBezTo>
                    <a:cubicBezTo>
                      <a:pt x="260" y="76"/>
                      <a:pt x="260" y="78"/>
                      <a:pt x="262" y="80"/>
                    </a:cubicBezTo>
                    <a:cubicBezTo>
                      <a:pt x="262" y="80"/>
                      <a:pt x="262" y="80"/>
                      <a:pt x="262" y="80"/>
                    </a:cubicBezTo>
                    <a:cubicBezTo>
                      <a:pt x="262" y="81"/>
                      <a:pt x="262" y="82"/>
                      <a:pt x="261" y="83"/>
                    </a:cubicBezTo>
                    <a:cubicBezTo>
                      <a:pt x="260" y="84"/>
                      <a:pt x="259" y="85"/>
                      <a:pt x="259" y="86"/>
                    </a:cubicBezTo>
                    <a:cubicBezTo>
                      <a:pt x="259" y="86"/>
                      <a:pt x="259" y="87"/>
                      <a:pt x="258" y="87"/>
                    </a:cubicBezTo>
                    <a:cubicBezTo>
                      <a:pt x="258" y="88"/>
                      <a:pt x="257" y="89"/>
                      <a:pt x="257" y="90"/>
                    </a:cubicBezTo>
                    <a:cubicBezTo>
                      <a:pt x="257" y="90"/>
                      <a:pt x="257" y="91"/>
                      <a:pt x="257" y="91"/>
                    </a:cubicBezTo>
                    <a:cubicBezTo>
                      <a:pt x="257" y="91"/>
                      <a:pt x="256" y="91"/>
                      <a:pt x="256" y="91"/>
                    </a:cubicBezTo>
                    <a:cubicBezTo>
                      <a:pt x="256" y="91"/>
                      <a:pt x="255" y="91"/>
                      <a:pt x="255" y="91"/>
                    </a:cubicBezTo>
                    <a:cubicBezTo>
                      <a:pt x="253" y="91"/>
                      <a:pt x="251" y="91"/>
                      <a:pt x="250" y="92"/>
                    </a:cubicBezTo>
                    <a:cubicBezTo>
                      <a:pt x="248" y="95"/>
                      <a:pt x="248" y="100"/>
                      <a:pt x="248" y="103"/>
                    </a:cubicBezTo>
                    <a:cubicBezTo>
                      <a:pt x="248" y="104"/>
                      <a:pt x="248" y="104"/>
                      <a:pt x="248" y="104"/>
                    </a:cubicBezTo>
                    <a:cubicBezTo>
                      <a:pt x="249" y="105"/>
                      <a:pt x="249" y="106"/>
                      <a:pt x="249" y="108"/>
                    </a:cubicBezTo>
                    <a:cubicBezTo>
                      <a:pt x="248" y="108"/>
                      <a:pt x="248" y="108"/>
                      <a:pt x="248" y="108"/>
                    </a:cubicBezTo>
                    <a:cubicBezTo>
                      <a:pt x="248" y="108"/>
                      <a:pt x="248" y="109"/>
                      <a:pt x="247" y="109"/>
                    </a:cubicBezTo>
                    <a:cubicBezTo>
                      <a:pt x="245" y="109"/>
                      <a:pt x="244" y="110"/>
                      <a:pt x="243" y="111"/>
                    </a:cubicBezTo>
                    <a:cubicBezTo>
                      <a:pt x="241" y="113"/>
                      <a:pt x="240" y="115"/>
                      <a:pt x="239" y="117"/>
                    </a:cubicBezTo>
                    <a:cubicBezTo>
                      <a:pt x="239" y="118"/>
                      <a:pt x="239" y="118"/>
                      <a:pt x="239" y="119"/>
                    </a:cubicBezTo>
                    <a:cubicBezTo>
                      <a:pt x="239" y="119"/>
                      <a:pt x="239" y="120"/>
                      <a:pt x="239" y="120"/>
                    </a:cubicBezTo>
                    <a:cubicBezTo>
                      <a:pt x="238" y="120"/>
                      <a:pt x="238" y="120"/>
                      <a:pt x="237" y="120"/>
                    </a:cubicBezTo>
                    <a:cubicBezTo>
                      <a:pt x="237" y="120"/>
                      <a:pt x="237" y="120"/>
                      <a:pt x="236" y="120"/>
                    </a:cubicBezTo>
                    <a:cubicBezTo>
                      <a:pt x="236" y="120"/>
                      <a:pt x="235" y="119"/>
                      <a:pt x="234" y="118"/>
                    </a:cubicBezTo>
                    <a:cubicBezTo>
                      <a:pt x="234" y="117"/>
                      <a:pt x="234" y="117"/>
                      <a:pt x="234" y="117"/>
                    </a:cubicBezTo>
                    <a:cubicBezTo>
                      <a:pt x="232" y="115"/>
                      <a:pt x="230" y="113"/>
                      <a:pt x="227" y="113"/>
                    </a:cubicBezTo>
                    <a:cubicBezTo>
                      <a:pt x="226" y="112"/>
                      <a:pt x="225" y="112"/>
                      <a:pt x="224" y="112"/>
                    </a:cubicBezTo>
                    <a:cubicBezTo>
                      <a:pt x="223" y="112"/>
                      <a:pt x="223" y="112"/>
                      <a:pt x="223" y="112"/>
                    </a:cubicBezTo>
                    <a:cubicBezTo>
                      <a:pt x="222" y="112"/>
                      <a:pt x="221" y="112"/>
                      <a:pt x="220" y="111"/>
                    </a:cubicBezTo>
                    <a:cubicBezTo>
                      <a:pt x="220" y="111"/>
                      <a:pt x="220" y="110"/>
                      <a:pt x="219" y="110"/>
                    </a:cubicBezTo>
                    <a:cubicBezTo>
                      <a:pt x="219" y="108"/>
                      <a:pt x="218" y="107"/>
                      <a:pt x="216" y="106"/>
                    </a:cubicBezTo>
                    <a:cubicBezTo>
                      <a:pt x="214" y="104"/>
                      <a:pt x="212" y="104"/>
                      <a:pt x="210" y="104"/>
                    </a:cubicBezTo>
                    <a:cubicBezTo>
                      <a:pt x="210" y="104"/>
                      <a:pt x="209" y="104"/>
                      <a:pt x="208" y="104"/>
                    </a:cubicBezTo>
                    <a:cubicBezTo>
                      <a:pt x="208" y="104"/>
                      <a:pt x="207" y="104"/>
                      <a:pt x="206" y="104"/>
                    </a:cubicBezTo>
                    <a:cubicBezTo>
                      <a:pt x="204" y="104"/>
                      <a:pt x="202" y="104"/>
                      <a:pt x="200" y="106"/>
                    </a:cubicBezTo>
                    <a:cubicBezTo>
                      <a:pt x="199" y="106"/>
                      <a:pt x="197" y="107"/>
                      <a:pt x="196" y="108"/>
                    </a:cubicBezTo>
                    <a:cubicBezTo>
                      <a:pt x="197" y="106"/>
                      <a:pt x="197" y="105"/>
                      <a:pt x="197" y="103"/>
                    </a:cubicBezTo>
                    <a:cubicBezTo>
                      <a:pt x="197" y="103"/>
                      <a:pt x="197" y="102"/>
                      <a:pt x="198" y="101"/>
                    </a:cubicBezTo>
                    <a:cubicBezTo>
                      <a:pt x="198" y="101"/>
                      <a:pt x="198" y="101"/>
                      <a:pt x="198" y="101"/>
                    </a:cubicBezTo>
                    <a:cubicBezTo>
                      <a:pt x="198" y="99"/>
                      <a:pt x="199" y="95"/>
                      <a:pt x="196" y="93"/>
                    </a:cubicBezTo>
                    <a:cubicBezTo>
                      <a:pt x="195" y="92"/>
                      <a:pt x="194" y="91"/>
                      <a:pt x="192" y="91"/>
                    </a:cubicBezTo>
                    <a:cubicBezTo>
                      <a:pt x="191" y="91"/>
                      <a:pt x="190" y="92"/>
                      <a:pt x="189" y="92"/>
                    </a:cubicBezTo>
                    <a:cubicBezTo>
                      <a:pt x="188" y="92"/>
                      <a:pt x="187" y="93"/>
                      <a:pt x="187" y="93"/>
                    </a:cubicBezTo>
                    <a:cubicBezTo>
                      <a:pt x="187" y="92"/>
                      <a:pt x="186" y="91"/>
                      <a:pt x="186" y="87"/>
                    </a:cubicBezTo>
                    <a:cubicBezTo>
                      <a:pt x="186" y="81"/>
                      <a:pt x="184" y="79"/>
                      <a:pt x="182" y="75"/>
                    </a:cubicBezTo>
                    <a:cubicBezTo>
                      <a:pt x="181" y="73"/>
                      <a:pt x="181" y="72"/>
                      <a:pt x="181" y="70"/>
                    </a:cubicBezTo>
                    <a:cubicBezTo>
                      <a:pt x="181" y="66"/>
                      <a:pt x="180" y="63"/>
                      <a:pt x="177" y="61"/>
                    </a:cubicBezTo>
                    <a:cubicBezTo>
                      <a:pt x="176" y="59"/>
                      <a:pt x="176" y="59"/>
                      <a:pt x="176" y="59"/>
                    </a:cubicBezTo>
                    <a:cubicBezTo>
                      <a:pt x="175" y="59"/>
                      <a:pt x="175" y="58"/>
                      <a:pt x="174" y="57"/>
                    </a:cubicBezTo>
                    <a:cubicBezTo>
                      <a:pt x="173" y="57"/>
                      <a:pt x="173" y="57"/>
                      <a:pt x="173" y="57"/>
                    </a:cubicBezTo>
                    <a:cubicBezTo>
                      <a:pt x="173" y="56"/>
                      <a:pt x="172" y="56"/>
                      <a:pt x="172" y="56"/>
                    </a:cubicBezTo>
                    <a:cubicBezTo>
                      <a:pt x="172" y="55"/>
                      <a:pt x="172" y="55"/>
                      <a:pt x="172" y="55"/>
                    </a:cubicBezTo>
                    <a:cubicBezTo>
                      <a:pt x="172" y="54"/>
                      <a:pt x="173" y="54"/>
                      <a:pt x="173" y="53"/>
                    </a:cubicBezTo>
                    <a:cubicBezTo>
                      <a:pt x="173" y="53"/>
                      <a:pt x="172" y="52"/>
                      <a:pt x="172" y="51"/>
                    </a:cubicBezTo>
                    <a:cubicBezTo>
                      <a:pt x="172" y="49"/>
                      <a:pt x="172" y="48"/>
                      <a:pt x="173" y="46"/>
                    </a:cubicBezTo>
                    <a:cubicBezTo>
                      <a:pt x="173" y="45"/>
                      <a:pt x="173" y="45"/>
                      <a:pt x="174" y="44"/>
                    </a:cubicBezTo>
                    <a:cubicBezTo>
                      <a:pt x="175" y="41"/>
                      <a:pt x="177" y="35"/>
                      <a:pt x="172" y="33"/>
                    </a:cubicBezTo>
                    <a:cubicBezTo>
                      <a:pt x="170" y="32"/>
                      <a:pt x="169" y="32"/>
                      <a:pt x="168" y="32"/>
                    </a:cubicBezTo>
                    <a:cubicBezTo>
                      <a:pt x="165" y="32"/>
                      <a:pt x="164" y="35"/>
                      <a:pt x="163" y="36"/>
                    </a:cubicBezTo>
                    <a:cubicBezTo>
                      <a:pt x="163" y="37"/>
                      <a:pt x="162" y="38"/>
                      <a:pt x="162" y="38"/>
                    </a:cubicBezTo>
                    <a:cubicBezTo>
                      <a:pt x="162" y="38"/>
                      <a:pt x="161" y="37"/>
                      <a:pt x="160" y="36"/>
                    </a:cubicBezTo>
                    <a:cubicBezTo>
                      <a:pt x="159" y="34"/>
                      <a:pt x="157" y="32"/>
                      <a:pt x="154" y="32"/>
                    </a:cubicBezTo>
                    <a:cubicBezTo>
                      <a:pt x="153" y="32"/>
                      <a:pt x="153" y="32"/>
                      <a:pt x="152" y="32"/>
                    </a:cubicBezTo>
                    <a:cubicBezTo>
                      <a:pt x="150" y="32"/>
                      <a:pt x="149" y="34"/>
                      <a:pt x="148" y="34"/>
                    </a:cubicBezTo>
                    <a:cubicBezTo>
                      <a:pt x="148" y="35"/>
                      <a:pt x="148" y="35"/>
                      <a:pt x="148" y="35"/>
                    </a:cubicBezTo>
                    <a:cubicBezTo>
                      <a:pt x="147" y="35"/>
                      <a:pt x="147" y="35"/>
                      <a:pt x="145" y="35"/>
                    </a:cubicBezTo>
                    <a:cubicBezTo>
                      <a:pt x="145" y="35"/>
                      <a:pt x="144" y="35"/>
                      <a:pt x="144" y="35"/>
                    </a:cubicBezTo>
                    <a:cubicBezTo>
                      <a:pt x="143" y="35"/>
                      <a:pt x="142" y="35"/>
                      <a:pt x="142" y="35"/>
                    </a:cubicBezTo>
                    <a:cubicBezTo>
                      <a:pt x="138" y="35"/>
                      <a:pt x="138" y="35"/>
                      <a:pt x="138" y="35"/>
                    </a:cubicBezTo>
                    <a:cubicBezTo>
                      <a:pt x="137" y="35"/>
                      <a:pt x="137" y="35"/>
                      <a:pt x="136" y="35"/>
                    </a:cubicBezTo>
                    <a:cubicBezTo>
                      <a:pt x="135" y="35"/>
                      <a:pt x="135" y="35"/>
                      <a:pt x="135" y="35"/>
                    </a:cubicBezTo>
                    <a:cubicBezTo>
                      <a:pt x="133" y="35"/>
                      <a:pt x="132" y="35"/>
                      <a:pt x="131" y="34"/>
                    </a:cubicBezTo>
                    <a:cubicBezTo>
                      <a:pt x="129" y="34"/>
                      <a:pt x="126" y="31"/>
                      <a:pt x="126" y="28"/>
                    </a:cubicBezTo>
                    <a:cubicBezTo>
                      <a:pt x="126" y="27"/>
                      <a:pt x="126" y="27"/>
                      <a:pt x="126" y="27"/>
                    </a:cubicBezTo>
                    <a:cubicBezTo>
                      <a:pt x="126" y="25"/>
                      <a:pt x="126" y="23"/>
                      <a:pt x="124" y="21"/>
                    </a:cubicBezTo>
                    <a:cubicBezTo>
                      <a:pt x="122" y="19"/>
                      <a:pt x="119" y="18"/>
                      <a:pt x="116" y="18"/>
                    </a:cubicBezTo>
                    <a:cubicBezTo>
                      <a:pt x="116" y="17"/>
                      <a:pt x="116" y="17"/>
                      <a:pt x="116" y="17"/>
                    </a:cubicBezTo>
                    <a:cubicBezTo>
                      <a:pt x="115" y="17"/>
                      <a:pt x="115" y="17"/>
                      <a:pt x="114" y="17"/>
                    </a:cubicBezTo>
                    <a:cubicBezTo>
                      <a:pt x="114" y="16"/>
                      <a:pt x="114" y="16"/>
                      <a:pt x="114" y="16"/>
                    </a:cubicBezTo>
                    <a:cubicBezTo>
                      <a:pt x="112" y="14"/>
                      <a:pt x="110" y="14"/>
                      <a:pt x="108" y="14"/>
                    </a:cubicBezTo>
                    <a:cubicBezTo>
                      <a:pt x="108" y="14"/>
                      <a:pt x="107" y="14"/>
                      <a:pt x="107" y="14"/>
                    </a:cubicBezTo>
                    <a:cubicBezTo>
                      <a:pt x="107" y="14"/>
                      <a:pt x="106" y="14"/>
                      <a:pt x="106" y="13"/>
                    </a:cubicBezTo>
                    <a:cubicBezTo>
                      <a:pt x="105" y="12"/>
                      <a:pt x="104" y="11"/>
                      <a:pt x="103" y="10"/>
                    </a:cubicBezTo>
                    <a:cubicBezTo>
                      <a:pt x="101" y="9"/>
                      <a:pt x="100" y="9"/>
                      <a:pt x="98" y="8"/>
                    </a:cubicBezTo>
                    <a:cubicBezTo>
                      <a:pt x="98" y="8"/>
                      <a:pt x="97" y="8"/>
                      <a:pt x="96" y="7"/>
                    </a:cubicBezTo>
                    <a:cubicBezTo>
                      <a:pt x="96" y="7"/>
                      <a:pt x="95" y="6"/>
                      <a:pt x="94" y="6"/>
                    </a:cubicBezTo>
                    <a:cubicBezTo>
                      <a:pt x="94" y="5"/>
                      <a:pt x="93" y="5"/>
                      <a:pt x="93" y="5"/>
                    </a:cubicBezTo>
                    <a:cubicBezTo>
                      <a:pt x="88" y="2"/>
                      <a:pt x="85" y="0"/>
                      <a:pt x="81" y="0"/>
                    </a:cubicBezTo>
                    <a:cubicBezTo>
                      <a:pt x="80" y="0"/>
                      <a:pt x="78" y="1"/>
                      <a:pt x="76" y="1"/>
                    </a:cubicBezTo>
                    <a:cubicBezTo>
                      <a:pt x="74" y="3"/>
                      <a:pt x="72" y="4"/>
                      <a:pt x="70" y="6"/>
                    </a:cubicBezTo>
                    <a:cubicBezTo>
                      <a:pt x="69" y="7"/>
                      <a:pt x="68" y="8"/>
                      <a:pt x="67" y="9"/>
                    </a:cubicBezTo>
                    <a:cubicBezTo>
                      <a:pt x="66" y="9"/>
                      <a:pt x="66" y="9"/>
                      <a:pt x="66" y="9"/>
                    </a:cubicBezTo>
                    <a:cubicBezTo>
                      <a:pt x="65" y="10"/>
                      <a:pt x="64" y="10"/>
                      <a:pt x="63" y="12"/>
                    </a:cubicBezTo>
                    <a:cubicBezTo>
                      <a:pt x="63" y="12"/>
                      <a:pt x="62" y="13"/>
                      <a:pt x="62" y="13"/>
                    </a:cubicBezTo>
                    <a:cubicBezTo>
                      <a:pt x="62" y="14"/>
                      <a:pt x="61" y="15"/>
                      <a:pt x="61" y="15"/>
                    </a:cubicBezTo>
                    <a:cubicBezTo>
                      <a:pt x="61" y="15"/>
                      <a:pt x="60" y="15"/>
                      <a:pt x="60" y="15"/>
                    </a:cubicBezTo>
                    <a:cubicBezTo>
                      <a:pt x="59" y="15"/>
                      <a:pt x="59" y="15"/>
                      <a:pt x="58" y="15"/>
                    </a:cubicBezTo>
                    <a:cubicBezTo>
                      <a:pt x="58" y="15"/>
                      <a:pt x="58" y="15"/>
                      <a:pt x="58" y="15"/>
                    </a:cubicBezTo>
                    <a:cubicBezTo>
                      <a:pt x="57" y="15"/>
                      <a:pt x="57" y="15"/>
                      <a:pt x="56" y="16"/>
                    </a:cubicBezTo>
                    <a:cubicBezTo>
                      <a:pt x="56" y="15"/>
                      <a:pt x="56" y="15"/>
                      <a:pt x="56" y="15"/>
                    </a:cubicBezTo>
                    <a:cubicBezTo>
                      <a:pt x="55" y="15"/>
                      <a:pt x="55" y="15"/>
                      <a:pt x="54" y="15"/>
                    </a:cubicBezTo>
                    <a:cubicBezTo>
                      <a:pt x="53" y="14"/>
                      <a:pt x="51" y="14"/>
                      <a:pt x="49" y="14"/>
                    </a:cubicBezTo>
                    <a:cubicBezTo>
                      <a:pt x="49" y="14"/>
                      <a:pt x="49" y="14"/>
                      <a:pt x="49" y="14"/>
                    </a:cubicBezTo>
                    <a:cubicBezTo>
                      <a:pt x="48" y="14"/>
                      <a:pt x="48" y="14"/>
                      <a:pt x="47" y="14"/>
                    </a:cubicBezTo>
                    <a:cubicBezTo>
                      <a:pt x="46" y="14"/>
                      <a:pt x="45" y="14"/>
                      <a:pt x="45" y="14"/>
                    </a:cubicBezTo>
                    <a:cubicBezTo>
                      <a:pt x="44" y="14"/>
                      <a:pt x="43" y="14"/>
                      <a:pt x="42" y="14"/>
                    </a:cubicBezTo>
                    <a:cubicBezTo>
                      <a:pt x="41" y="14"/>
                      <a:pt x="40" y="13"/>
                      <a:pt x="39" y="13"/>
                    </a:cubicBezTo>
                    <a:cubicBezTo>
                      <a:pt x="38" y="12"/>
                      <a:pt x="36" y="12"/>
                      <a:pt x="35" y="11"/>
                    </a:cubicBezTo>
                    <a:cubicBezTo>
                      <a:pt x="31" y="10"/>
                      <a:pt x="27" y="9"/>
                      <a:pt x="22" y="9"/>
                    </a:cubicBezTo>
                    <a:cubicBezTo>
                      <a:pt x="20" y="9"/>
                      <a:pt x="19" y="9"/>
                      <a:pt x="17" y="9"/>
                    </a:cubicBezTo>
                    <a:cubicBezTo>
                      <a:pt x="12" y="10"/>
                      <a:pt x="8" y="12"/>
                      <a:pt x="5" y="16"/>
                    </a:cubicBezTo>
                    <a:cubicBezTo>
                      <a:pt x="3" y="18"/>
                      <a:pt x="2" y="20"/>
                      <a:pt x="2" y="23"/>
                    </a:cubicBezTo>
                    <a:cubicBezTo>
                      <a:pt x="2" y="23"/>
                      <a:pt x="1" y="24"/>
                      <a:pt x="1" y="24"/>
                    </a:cubicBezTo>
                    <a:cubicBezTo>
                      <a:pt x="1" y="26"/>
                      <a:pt x="0" y="28"/>
                      <a:pt x="0" y="30"/>
                    </a:cubicBezTo>
                    <a:cubicBezTo>
                      <a:pt x="1" y="34"/>
                      <a:pt x="3" y="39"/>
                      <a:pt x="4" y="42"/>
                    </a:cubicBezTo>
                    <a:cubicBezTo>
                      <a:pt x="6" y="45"/>
                      <a:pt x="9" y="48"/>
                      <a:pt x="11" y="49"/>
                    </a:cubicBezTo>
                    <a:cubicBezTo>
                      <a:pt x="12" y="49"/>
                      <a:pt x="12" y="49"/>
                      <a:pt x="12" y="49"/>
                    </a:cubicBezTo>
                    <a:cubicBezTo>
                      <a:pt x="14" y="51"/>
                      <a:pt x="15" y="52"/>
                      <a:pt x="15" y="53"/>
                    </a:cubicBezTo>
                    <a:cubicBezTo>
                      <a:pt x="15" y="54"/>
                      <a:pt x="14" y="54"/>
                      <a:pt x="14" y="55"/>
                    </a:cubicBezTo>
                    <a:cubicBezTo>
                      <a:pt x="14" y="56"/>
                      <a:pt x="13" y="57"/>
                      <a:pt x="13" y="58"/>
                    </a:cubicBezTo>
                    <a:cubicBezTo>
                      <a:pt x="13" y="60"/>
                      <a:pt x="14" y="63"/>
                      <a:pt x="15" y="65"/>
                    </a:cubicBezTo>
                    <a:cubicBezTo>
                      <a:pt x="16" y="65"/>
                      <a:pt x="16" y="65"/>
                      <a:pt x="16" y="65"/>
                    </a:cubicBezTo>
                    <a:cubicBezTo>
                      <a:pt x="16" y="66"/>
                      <a:pt x="15" y="66"/>
                      <a:pt x="15" y="67"/>
                    </a:cubicBezTo>
                    <a:cubicBezTo>
                      <a:pt x="15" y="67"/>
                      <a:pt x="14" y="68"/>
                      <a:pt x="14" y="69"/>
                    </a:cubicBezTo>
                    <a:cubicBezTo>
                      <a:pt x="12" y="71"/>
                      <a:pt x="9" y="75"/>
                      <a:pt x="12" y="79"/>
                    </a:cubicBezTo>
                    <a:cubicBezTo>
                      <a:pt x="13" y="81"/>
                      <a:pt x="14" y="83"/>
                      <a:pt x="17" y="84"/>
                    </a:cubicBezTo>
                    <a:cubicBezTo>
                      <a:pt x="18" y="84"/>
                      <a:pt x="18" y="84"/>
                      <a:pt x="19" y="84"/>
                    </a:cubicBezTo>
                    <a:cubicBezTo>
                      <a:pt x="19" y="84"/>
                      <a:pt x="19" y="84"/>
                      <a:pt x="19" y="84"/>
                    </a:cubicBezTo>
                    <a:cubicBezTo>
                      <a:pt x="19" y="85"/>
                      <a:pt x="19" y="85"/>
                      <a:pt x="19" y="85"/>
                    </a:cubicBezTo>
                    <a:cubicBezTo>
                      <a:pt x="19" y="86"/>
                      <a:pt x="19" y="87"/>
                      <a:pt x="20" y="88"/>
                    </a:cubicBezTo>
                    <a:cubicBezTo>
                      <a:pt x="20" y="89"/>
                      <a:pt x="20" y="90"/>
                      <a:pt x="20" y="92"/>
                    </a:cubicBezTo>
                    <a:cubicBezTo>
                      <a:pt x="20" y="93"/>
                      <a:pt x="20" y="95"/>
                      <a:pt x="21" y="97"/>
                    </a:cubicBezTo>
                    <a:cubicBezTo>
                      <a:pt x="22" y="99"/>
                      <a:pt x="23" y="100"/>
                      <a:pt x="25" y="101"/>
                    </a:cubicBezTo>
                    <a:cubicBezTo>
                      <a:pt x="25" y="101"/>
                      <a:pt x="26" y="102"/>
                      <a:pt x="26" y="102"/>
                    </a:cubicBezTo>
                    <a:cubicBezTo>
                      <a:pt x="26" y="102"/>
                      <a:pt x="26" y="103"/>
                      <a:pt x="26" y="104"/>
                    </a:cubicBezTo>
                    <a:cubicBezTo>
                      <a:pt x="26" y="105"/>
                      <a:pt x="26" y="105"/>
                      <a:pt x="26" y="105"/>
                    </a:cubicBezTo>
                    <a:cubicBezTo>
                      <a:pt x="26" y="106"/>
                      <a:pt x="27" y="109"/>
                      <a:pt x="29" y="110"/>
                    </a:cubicBezTo>
                    <a:cubicBezTo>
                      <a:pt x="29" y="110"/>
                      <a:pt x="30" y="111"/>
                      <a:pt x="30" y="111"/>
                    </a:cubicBezTo>
                    <a:cubicBezTo>
                      <a:pt x="30" y="111"/>
                      <a:pt x="31" y="111"/>
                      <a:pt x="31" y="111"/>
                    </a:cubicBezTo>
                    <a:cubicBezTo>
                      <a:pt x="31" y="111"/>
                      <a:pt x="31" y="111"/>
                      <a:pt x="31" y="111"/>
                    </a:cubicBezTo>
                    <a:cubicBezTo>
                      <a:pt x="31" y="112"/>
                      <a:pt x="31" y="113"/>
                      <a:pt x="31" y="114"/>
                    </a:cubicBezTo>
                    <a:cubicBezTo>
                      <a:pt x="31" y="115"/>
                      <a:pt x="31" y="115"/>
                      <a:pt x="31" y="115"/>
                    </a:cubicBezTo>
                    <a:cubicBezTo>
                      <a:pt x="32" y="116"/>
                      <a:pt x="31" y="117"/>
                      <a:pt x="30" y="119"/>
                    </a:cubicBezTo>
                    <a:cubicBezTo>
                      <a:pt x="28" y="122"/>
                      <a:pt x="27" y="125"/>
                      <a:pt x="27" y="128"/>
                    </a:cubicBezTo>
                    <a:cubicBezTo>
                      <a:pt x="27" y="130"/>
                      <a:pt x="27" y="131"/>
                      <a:pt x="26" y="132"/>
                    </a:cubicBezTo>
                    <a:cubicBezTo>
                      <a:pt x="26" y="135"/>
                      <a:pt x="26" y="135"/>
                      <a:pt x="26" y="135"/>
                    </a:cubicBezTo>
                    <a:cubicBezTo>
                      <a:pt x="26" y="136"/>
                      <a:pt x="25" y="138"/>
                      <a:pt x="24" y="139"/>
                    </a:cubicBezTo>
                    <a:cubicBezTo>
                      <a:pt x="24" y="140"/>
                      <a:pt x="24" y="140"/>
                      <a:pt x="24" y="140"/>
                    </a:cubicBezTo>
                    <a:cubicBezTo>
                      <a:pt x="21" y="146"/>
                      <a:pt x="12" y="160"/>
                      <a:pt x="23" y="168"/>
                    </a:cubicBezTo>
                    <a:cubicBezTo>
                      <a:pt x="27" y="171"/>
                      <a:pt x="31" y="173"/>
                      <a:pt x="35" y="176"/>
                    </a:cubicBezTo>
                    <a:cubicBezTo>
                      <a:pt x="38" y="178"/>
                      <a:pt x="42" y="180"/>
                      <a:pt x="45" y="182"/>
                    </a:cubicBezTo>
                    <a:cubicBezTo>
                      <a:pt x="46" y="183"/>
                      <a:pt x="47" y="184"/>
                      <a:pt x="48" y="184"/>
                    </a:cubicBezTo>
                    <a:cubicBezTo>
                      <a:pt x="49" y="185"/>
                      <a:pt x="50" y="185"/>
                      <a:pt x="51" y="186"/>
                    </a:cubicBezTo>
                    <a:cubicBezTo>
                      <a:pt x="53" y="187"/>
                      <a:pt x="54" y="189"/>
                      <a:pt x="55" y="190"/>
                    </a:cubicBezTo>
                    <a:cubicBezTo>
                      <a:pt x="56" y="191"/>
                      <a:pt x="57" y="192"/>
                      <a:pt x="58" y="194"/>
                    </a:cubicBezTo>
                    <a:cubicBezTo>
                      <a:pt x="59" y="195"/>
                      <a:pt x="59" y="195"/>
                      <a:pt x="59" y="195"/>
                    </a:cubicBezTo>
                    <a:cubicBezTo>
                      <a:pt x="62" y="199"/>
                      <a:pt x="64" y="202"/>
                      <a:pt x="65" y="206"/>
                    </a:cubicBezTo>
                    <a:cubicBezTo>
                      <a:pt x="66" y="211"/>
                      <a:pt x="68" y="214"/>
                      <a:pt x="70" y="217"/>
                    </a:cubicBezTo>
                    <a:cubicBezTo>
                      <a:pt x="71" y="219"/>
                      <a:pt x="71" y="219"/>
                      <a:pt x="71" y="219"/>
                    </a:cubicBezTo>
                    <a:cubicBezTo>
                      <a:pt x="72" y="221"/>
                      <a:pt x="72" y="224"/>
                      <a:pt x="73" y="227"/>
                    </a:cubicBezTo>
                    <a:cubicBezTo>
                      <a:pt x="73" y="229"/>
                      <a:pt x="73" y="230"/>
                      <a:pt x="73" y="231"/>
                    </a:cubicBezTo>
                    <a:cubicBezTo>
                      <a:pt x="74" y="233"/>
                      <a:pt x="74" y="235"/>
                      <a:pt x="75" y="237"/>
                    </a:cubicBezTo>
                    <a:cubicBezTo>
                      <a:pt x="75" y="238"/>
                      <a:pt x="76" y="239"/>
                      <a:pt x="76" y="240"/>
                    </a:cubicBezTo>
                    <a:cubicBezTo>
                      <a:pt x="76" y="241"/>
                      <a:pt x="76" y="241"/>
                      <a:pt x="76" y="242"/>
                    </a:cubicBezTo>
                    <a:cubicBezTo>
                      <a:pt x="77" y="243"/>
                      <a:pt x="77" y="248"/>
                      <a:pt x="82" y="248"/>
                    </a:cubicBezTo>
                    <a:cubicBezTo>
                      <a:pt x="82" y="248"/>
                      <a:pt x="83" y="247"/>
                      <a:pt x="84" y="247"/>
                    </a:cubicBezTo>
                    <a:cubicBezTo>
                      <a:pt x="85" y="247"/>
                      <a:pt x="86" y="246"/>
                      <a:pt x="87" y="246"/>
                    </a:cubicBezTo>
                    <a:cubicBezTo>
                      <a:pt x="89" y="246"/>
                      <a:pt x="90" y="248"/>
                      <a:pt x="90" y="248"/>
                    </a:cubicBezTo>
                    <a:cubicBezTo>
                      <a:pt x="90" y="249"/>
                      <a:pt x="90" y="249"/>
                      <a:pt x="90" y="249"/>
                    </a:cubicBezTo>
                    <a:cubicBezTo>
                      <a:pt x="89" y="250"/>
                      <a:pt x="87" y="250"/>
                      <a:pt x="86" y="250"/>
                    </a:cubicBezTo>
                    <a:cubicBezTo>
                      <a:pt x="84" y="250"/>
                      <a:pt x="83" y="250"/>
                      <a:pt x="82" y="250"/>
                    </a:cubicBezTo>
                    <a:cubicBezTo>
                      <a:pt x="76" y="251"/>
                      <a:pt x="74" y="256"/>
                      <a:pt x="73" y="260"/>
                    </a:cubicBezTo>
                    <a:cubicBezTo>
                      <a:pt x="72" y="261"/>
                      <a:pt x="72" y="261"/>
                      <a:pt x="72" y="261"/>
                    </a:cubicBezTo>
                    <a:cubicBezTo>
                      <a:pt x="72" y="262"/>
                      <a:pt x="72" y="262"/>
                      <a:pt x="71" y="263"/>
                    </a:cubicBezTo>
                    <a:cubicBezTo>
                      <a:pt x="71" y="264"/>
                      <a:pt x="70" y="265"/>
                      <a:pt x="70" y="266"/>
                    </a:cubicBezTo>
                    <a:cubicBezTo>
                      <a:pt x="69" y="269"/>
                      <a:pt x="68" y="271"/>
                      <a:pt x="67" y="273"/>
                    </a:cubicBezTo>
                    <a:cubicBezTo>
                      <a:pt x="66" y="274"/>
                      <a:pt x="66" y="274"/>
                      <a:pt x="66" y="274"/>
                    </a:cubicBezTo>
                    <a:cubicBezTo>
                      <a:pt x="66" y="276"/>
                      <a:pt x="65" y="278"/>
                      <a:pt x="63" y="280"/>
                    </a:cubicBezTo>
                    <a:cubicBezTo>
                      <a:pt x="63" y="282"/>
                      <a:pt x="62" y="282"/>
                      <a:pt x="61" y="283"/>
                    </a:cubicBezTo>
                    <a:cubicBezTo>
                      <a:pt x="61" y="284"/>
                      <a:pt x="60" y="284"/>
                      <a:pt x="60" y="285"/>
                    </a:cubicBezTo>
                    <a:cubicBezTo>
                      <a:pt x="59" y="286"/>
                      <a:pt x="58" y="287"/>
                      <a:pt x="57" y="288"/>
                    </a:cubicBezTo>
                    <a:cubicBezTo>
                      <a:pt x="57" y="289"/>
                      <a:pt x="56" y="290"/>
                      <a:pt x="55" y="291"/>
                    </a:cubicBezTo>
                    <a:cubicBezTo>
                      <a:pt x="52" y="294"/>
                      <a:pt x="49" y="298"/>
                      <a:pt x="45" y="301"/>
                    </a:cubicBezTo>
                    <a:cubicBezTo>
                      <a:pt x="44" y="302"/>
                      <a:pt x="43" y="303"/>
                      <a:pt x="42" y="304"/>
                    </a:cubicBezTo>
                    <a:cubicBezTo>
                      <a:pt x="39" y="307"/>
                      <a:pt x="36" y="310"/>
                      <a:pt x="33" y="311"/>
                    </a:cubicBezTo>
                    <a:cubicBezTo>
                      <a:pt x="32" y="312"/>
                      <a:pt x="32" y="312"/>
                      <a:pt x="31" y="312"/>
                    </a:cubicBezTo>
                    <a:cubicBezTo>
                      <a:pt x="27" y="314"/>
                      <a:pt x="21" y="316"/>
                      <a:pt x="21" y="322"/>
                    </a:cubicBezTo>
                    <a:cubicBezTo>
                      <a:pt x="22" y="325"/>
                      <a:pt x="24" y="327"/>
                      <a:pt x="25" y="329"/>
                    </a:cubicBezTo>
                    <a:cubicBezTo>
                      <a:pt x="25" y="329"/>
                      <a:pt x="26" y="329"/>
                      <a:pt x="26" y="330"/>
                    </a:cubicBezTo>
                    <a:cubicBezTo>
                      <a:pt x="27" y="330"/>
                      <a:pt x="27" y="331"/>
                      <a:pt x="28" y="332"/>
                    </a:cubicBezTo>
                    <a:cubicBezTo>
                      <a:pt x="28" y="333"/>
                      <a:pt x="28" y="333"/>
                      <a:pt x="28" y="333"/>
                    </a:cubicBezTo>
                    <a:cubicBezTo>
                      <a:pt x="29" y="335"/>
                      <a:pt x="30" y="336"/>
                      <a:pt x="30" y="337"/>
                    </a:cubicBezTo>
                    <a:cubicBezTo>
                      <a:pt x="31" y="337"/>
                      <a:pt x="31" y="337"/>
                      <a:pt x="31" y="337"/>
                    </a:cubicBezTo>
                    <a:cubicBezTo>
                      <a:pt x="34" y="340"/>
                      <a:pt x="36" y="342"/>
                      <a:pt x="39" y="344"/>
                    </a:cubicBezTo>
                    <a:cubicBezTo>
                      <a:pt x="40" y="345"/>
                      <a:pt x="40" y="345"/>
                      <a:pt x="40" y="345"/>
                    </a:cubicBezTo>
                    <a:cubicBezTo>
                      <a:pt x="40" y="345"/>
                      <a:pt x="40" y="346"/>
                      <a:pt x="40" y="346"/>
                    </a:cubicBezTo>
                    <a:cubicBezTo>
                      <a:pt x="40" y="347"/>
                      <a:pt x="40" y="347"/>
                      <a:pt x="40" y="347"/>
                    </a:cubicBezTo>
                    <a:cubicBezTo>
                      <a:pt x="40" y="348"/>
                      <a:pt x="40" y="348"/>
                      <a:pt x="40" y="349"/>
                    </a:cubicBezTo>
                    <a:cubicBezTo>
                      <a:pt x="39" y="351"/>
                      <a:pt x="38" y="352"/>
                      <a:pt x="38" y="354"/>
                    </a:cubicBezTo>
                    <a:cubicBezTo>
                      <a:pt x="38" y="359"/>
                      <a:pt x="40" y="362"/>
                      <a:pt x="41" y="366"/>
                    </a:cubicBezTo>
                    <a:cubicBezTo>
                      <a:pt x="41" y="367"/>
                      <a:pt x="41" y="367"/>
                      <a:pt x="41" y="367"/>
                    </a:cubicBezTo>
                    <a:cubicBezTo>
                      <a:pt x="42" y="369"/>
                      <a:pt x="44" y="372"/>
                      <a:pt x="45" y="374"/>
                    </a:cubicBezTo>
                    <a:cubicBezTo>
                      <a:pt x="46" y="377"/>
                      <a:pt x="48" y="381"/>
                      <a:pt x="49" y="384"/>
                    </a:cubicBezTo>
                    <a:cubicBezTo>
                      <a:pt x="49" y="385"/>
                      <a:pt x="49" y="386"/>
                      <a:pt x="50" y="387"/>
                    </a:cubicBezTo>
                    <a:cubicBezTo>
                      <a:pt x="51" y="392"/>
                      <a:pt x="52" y="396"/>
                      <a:pt x="56" y="401"/>
                    </a:cubicBezTo>
                    <a:cubicBezTo>
                      <a:pt x="57" y="401"/>
                      <a:pt x="58" y="402"/>
                      <a:pt x="59" y="403"/>
                    </a:cubicBezTo>
                    <a:cubicBezTo>
                      <a:pt x="61" y="405"/>
                      <a:pt x="64" y="408"/>
                      <a:pt x="64" y="410"/>
                    </a:cubicBezTo>
                    <a:cubicBezTo>
                      <a:pt x="64" y="412"/>
                      <a:pt x="63" y="413"/>
                      <a:pt x="61" y="416"/>
                    </a:cubicBezTo>
                    <a:cubicBezTo>
                      <a:pt x="60" y="416"/>
                      <a:pt x="60" y="417"/>
                      <a:pt x="59" y="417"/>
                    </a:cubicBezTo>
                    <a:cubicBezTo>
                      <a:pt x="56" y="421"/>
                      <a:pt x="54" y="428"/>
                      <a:pt x="56" y="433"/>
                    </a:cubicBezTo>
                    <a:cubicBezTo>
                      <a:pt x="56" y="435"/>
                      <a:pt x="58" y="437"/>
                      <a:pt x="59" y="438"/>
                    </a:cubicBezTo>
                    <a:cubicBezTo>
                      <a:pt x="60" y="438"/>
                      <a:pt x="60" y="439"/>
                      <a:pt x="60" y="439"/>
                    </a:cubicBezTo>
                    <a:cubicBezTo>
                      <a:pt x="61" y="440"/>
                      <a:pt x="61" y="442"/>
                      <a:pt x="61" y="443"/>
                    </a:cubicBezTo>
                    <a:cubicBezTo>
                      <a:pt x="58" y="438"/>
                      <a:pt x="54" y="433"/>
                      <a:pt x="50" y="433"/>
                    </a:cubicBezTo>
                    <a:cubicBezTo>
                      <a:pt x="46" y="432"/>
                      <a:pt x="46" y="432"/>
                      <a:pt x="46" y="432"/>
                    </a:cubicBezTo>
                    <a:cubicBezTo>
                      <a:pt x="47" y="436"/>
                      <a:pt x="47" y="436"/>
                      <a:pt x="47" y="436"/>
                    </a:cubicBezTo>
                    <a:cubicBezTo>
                      <a:pt x="52" y="478"/>
                      <a:pt x="59" y="528"/>
                      <a:pt x="66" y="577"/>
                    </a:cubicBezTo>
                    <a:cubicBezTo>
                      <a:pt x="67" y="578"/>
                      <a:pt x="67" y="580"/>
                      <a:pt x="67" y="581"/>
                    </a:cubicBezTo>
                    <a:cubicBezTo>
                      <a:pt x="68" y="585"/>
                      <a:pt x="68" y="589"/>
                      <a:pt x="69" y="593"/>
                    </a:cubicBezTo>
                    <a:cubicBezTo>
                      <a:pt x="69" y="604"/>
                      <a:pt x="73" y="608"/>
                      <a:pt x="78" y="616"/>
                    </a:cubicBezTo>
                    <a:cubicBezTo>
                      <a:pt x="81" y="619"/>
                      <a:pt x="81" y="619"/>
                      <a:pt x="81" y="619"/>
                    </a:cubicBezTo>
                    <a:cubicBezTo>
                      <a:pt x="83" y="622"/>
                      <a:pt x="85" y="624"/>
                      <a:pt x="88" y="626"/>
                    </a:cubicBezTo>
                    <a:cubicBezTo>
                      <a:pt x="90" y="628"/>
                      <a:pt x="92" y="630"/>
                      <a:pt x="94" y="633"/>
                    </a:cubicBezTo>
                    <a:cubicBezTo>
                      <a:pt x="96" y="635"/>
                      <a:pt x="97" y="637"/>
                      <a:pt x="99" y="639"/>
                    </a:cubicBezTo>
                    <a:cubicBezTo>
                      <a:pt x="105" y="647"/>
                      <a:pt x="109" y="653"/>
                      <a:pt x="120" y="653"/>
                    </a:cubicBezTo>
                    <a:cubicBezTo>
                      <a:pt x="122" y="653"/>
                      <a:pt x="124" y="653"/>
                      <a:pt x="126" y="652"/>
                    </a:cubicBezTo>
                    <a:cubicBezTo>
                      <a:pt x="128" y="652"/>
                      <a:pt x="131" y="651"/>
                      <a:pt x="134" y="651"/>
                    </a:cubicBezTo>
                    <a:cubicBezTo>
                      <a:pt x="138" y="650"/>
                      <a:pt x="145" y="648"/>
                      <a:pt x="149" y="648"/>
                    </a:cubicBezTo>
                    <a:cubicBezTo>
                      <a:pt x="150" y="648"/>
                      <a:pt x="150" y="648"/>
                      <a:pt x="150" y="648"/>
                    </a:cubicBezTo>
                    <a:cubicBezTo>
                      <a:pt x="154" y="648"/>
                      <a:pt x="158" y="651"/>
                      <a:pt x="162" y="654"/>
                    </a:cubicBezTo>
                    <a:cubicBezTo>
                      <a:pt x="164" y="656"/>
                      <a:pt x="166" y="658"/>
                      <a:pt x="169" y="659"/>
                    </a:cubicBezTo>
                    <a:cubicBezTo>
                      <a:pt x="172" y="660"/>
                      <a:pt x="174" y="661"/>
                      <a:pt x="176" y="661"/>
                    </a:cubicBezTo>
                    <a:cubicBezTo>
                      <a:pt x="179" y="661"/>
                      <a:pt x="181" y="660"/>
                      <a:pt x="183" y="658"/>
                    </a:cubicBezTo>
                    <a:cubicBezTo>
                      <a:pt x="184" y="658"/>
                      <a:pt x="184" y="658"/>
                      <a:pt x="184" y="658"/>
                    </a:cubicBezTo>
                    <a:cubicBezTo>
                      <a:pt x="185" y="657"/>
                      <a:pt x="186" y="657"/>
                      <a:pt x="187" y="656"/>
                    </a:cubicBezTo>
                    <a:cubicBezTo>
                      <a:pt x="191" y="654"/>
                      <a:pt x="195" y="653"/>
                      <a:pt x="200" y="652"/>
                    </a:cubicBezTo>
                    <a:cubicBezTo>
                      <a:pt x="200" y="652"/>
                      <a:pt x="200" y="652"/>
                      <a:pt x="200" y="652"/>
                    </a:cubicBezTo>
                    <a:cubicBezTo>
                      <a:pt x="203" y="651"/>
                      <a:pt x="205" y="650"/>
                      <a:pt x="208" y="649"/>
                    </a:cubicBezTo>
                    <a:cubicBezTo>
                      <a:pt x="211" y="648"/>
                      <a:pt x="214" y="647"/>
                      <a:pt x="217" y="647"/>
                    </a:cubicBezTo>
                    <a:cubicBezTo>
                      <a:pt x="218" y="647"/>
                      <a:pt x="218" y="647"/>
                      <a:pt x="219" y="648"/>
                    </a:cubicBezTo>
                    <a:cubicBezTo>
                      <a:pt x="222" y="649"/>
                      <a:pt x="223" y="652"/>
                      <a:pt x="224" y="657"/>
                    </a:cubicBezTo>
                    <a:cubicBezTo>
                      <a:pt x="226" y="661"/>
                      <a:pt x="226" y="661"/>
                      <a:pt x="226" y="661"/>
                    </a:cubicBezTo>
                    <a:cubicBezTo>
                      <a:pt x="226" y="663"/>
                      <a:pt x="227" y="664"/>
                      <a:pt x="227" y="666"/>
                    </a:cubicBezTo>
                    <a:cubicBezTo>
                      <a:pt x="228" y="669"/>
                      <a:pt x="228" y="669"/>
                      <a:pt x="228" y="669"/>
                    </a:cubicBezTo>
                    <a:cubicBezTo>
                      <a:pt x="231" y="668"/>
                      <a:pt x="231" y="668"/>
                      <a:pt x="231" y="668"/>
                    </a:cubicBezTo>
                    <a:cubicBezTo>
                      <a:pt x="234" y="668"/>
                      <a:pt x="238" y="667"/>
                      <a:pt x="241" y="667"/>
                    </a:cubicBezTo>
                    <a:cubicBezTo>
                      <a:pt x="246" y="666"/>
                      <a:pt x="252" y="665"/>
                      <a:pt x="257" y="664"/>
                    </a:cubicBezTo>
                    <a:cubicBezTo>
                      <a:pt x="260" y="663"/>
                      <a:pt x="262" y="662"/>
                      <a:pt x="264" y="661"/>
                    </a:cubicBezTo>
                    <a:cubicBezTo>
                      <a:pt x="267" y="660"/>
                      <a:pt x="269" y="659"/>
                      <a:pt x="271" y="658"/>
                    </a:cubicBezTo>
                    <a:cubicBezTo>
                      <a:pt x="272" y="658"/>
                      <a:pt x="274" y="657"/>
                      <a:pt x="275" y="657"/>
                    </a:cubicBezTo>
                    <a:cubicBezTo>
                      <a:pt x="279" y="656"/>
                      <a:pt x="282" y="655"/>
                      <a:pt x="286" y="655"/>
                    </a:cubicBezTo>
                    <a:cubicBezTo>
                      <a:pt x="291" y="655"/>
                      <a:pt x="296" y="653"/>
                      <a:pt x="301" y="651"/>
                    </a:cubicBezTo>
                    <a:cubicBezTo>
                      <a:pt x="302" y="650"/>
                      <a:pt x="302" y="650"/>
                      <a:pt x="302" y="650"/>
                    </a:cubicBezTo>
                    <a:cubicBezTo>
                      <a:pt x="306" y="648"/>
                      <a:pt x="310" y="646"/>
                      <a:pt x="312" y="640"/>
                    </a:cubicBezTo>
                    <a:cubicBezTo>
                      <a:pt x="312" y="640"/>
                      <a:pt x="312" y="639"/>
                      <a:pt x="313" y="638"/>
                    </a:cubicBezTo>
                    <a:cubicBezTo>
                      <a:pt x="313" y="637"/>
                      <a:pt x="313" y="636"/>
                      <a:pt x="314" y="635"/>
                    </a:cubicBezTo>
                    <a:cubicBezTo>
                      <a:pt x="316" y="633"/>
                      <a:pt x="317" y="632"/>
                      <a:pt x="319" y="631"/>
                    </a:cubicBezTo>
                    <a:cubicBezTo>
                      <a:pt x="322" y="631"/>
                      <a:pt x="325" y="629"/>
                      <a:pt x="327" y="626"/>
                    </a:cubicBezTo>
                    <a:cubicBezTo>
                      <a:pt x="328" y="623"/>
                      <a:pt x="328" y="621"/>
                      <a:pt x="329" y="619"/>
                    </a:cubicBezTo>
                    <a:cubicBezTo>
                      <a:pt x="329" y="617"/>
                      <a:pt x="329" y="615"/>
                      <a:pt x="330" y="613"/>
                    </a:cubicBezTo>
                    <a:cubicBezTo>
                      <a:pt x="332" y="609"/>
                      <a:pt x="333" y="605"/>
                      <a:pt x="333" y="599"/>
                    </a:cubicBezTo>
                    <a:cubicBezTo>
                      <a:pt x="333" y="596"/>
                      <a:pt x="333" y="593"/>
                      <a:pt x="332" y="591"/>
                    </a:cubicBezTo>
                    <a:cubicBezTo>
                      <a:pt x="332" y="589"/>
                      <a:pt x="332" y="587"/>
                      <a:pt x="331" y="585"/>
                    </a:cubicBezTo>
                    <a:cubicBezTo>
                      <a:pt x="331" y="582"/>
                      <a:pt x="332" y="579"/>
                      <a:pt x="333" y="575"/>
                    </a:cubicBezTo>
                    <a:cubicBezTo>
                      <a:pt x="334" y="574"/>
                      <a:pt x="334" y="571"/>
                      <a:pt x="335" y="569"/>
                    </a:cubicBezTo>
                    <a:cubicBezTo>
                      <a:pt x="335" y="567"/>
                      <a:pt x="335" y="565"/>
                      <a:pt x="335" y="562"/>
                    </a:cubicBezTo>
                    <a:cubicBezTo>
                      <a:pt x="334" y="560"/>
                      <a:pt x="334" y="558"/>
                      <a:pt x="335" y="556"/>
                    </a:cubicBezTo>
                    <a:cubicBezTo>
                      <a:pt x="335" y="554"/>
                      <a:pt x="336" y="553"/>
                      <a:pt x="337" y="552"/>
                    </a:cubicBezTo>
                    <a:cubicBezTo>
                      <a:pt x="338" y="550"/>
                      <a:pt x="338" y="548"/>
                      <a:pt x="339" y="546"/>
                    </a:cubicBezTo>
                    <a:cubicBezTo>
                      <a:pt x="339" y="545"/>
                      <a:pt x="340" y="544"/>
                      <a:pt x="340" y="543"/>
                    </a:cubicBezTo>
                    <a:cubicBezTo>
                      <a:pt x="340" y="542"/>
                      <a:pt x="341" y="537"/>
                      <a:pt x="342" y="537"/>
                    </a:cubicBezTo>
                    <a:cubicBezTo>
                      <a:pt x="343" y="537"/>
                      <a:pt x="344" y="538"/>
                      <a:pt x="346" y="538"/>
                    </a:cubicBezTo>
                    <a:cubicBezTo>
                      <a:pt x="348" y="540"/>
                      <a:pt x="348" y="540"/>
                      <a:pt x="348" y="540"/>
                    </a:cubicBezTo>
                    <a:cubicBezTo>
                      <a:pt x="350" y="538"/>
                      <a:pt x="350" y="538"/>
                      <a:pt x="350" y="538"/>
                    </a:cubicBezTo>
                    <a:cubicBezTo>
                      <a:pt x="351" y="536"/>
                      <a:pt x="352" y="535"/>
                      <a:pt x="354" y="534"/>
                    </a:cubicBezTo>
                    <a:cubicBezTo>
                      <a:pt x="355" y="532"/>
                      <a:pt x="357" y="530"/>
                      <a:pt x="358" y="528"/>
                    </a:cubicBezTo>
                    <a:cubicBezTo>
                      <a:pt x="361" y="524"/>
                      <a:pt x="360" y="520"/>
                      <a:pt x="359" y="517"/>
                    </a:cubicBezTo>
                    <a:cubicBezTo>
                      <a:pt x="358" y="514"/>
                      <a:pt x="357" y="511"/>
                      <a:pt x="359" y="509"/>
                    </a:cubicBezTo>
                    <a:cubicBezTo>
                      <a:pt x="361" y="506"/>
                      <a:pt x="376" y="499"/>
                      <a:pt x="379" y="499"/>
                    </a:cubicBezTo>
                    <a:cubicBezTo>
                      <a:pt x="380" y="499"/>
                      <a:pt x="380" y="499"/>
                      <a:pt x="381" y="499"/>
                    </a:cubicBezTo>
                    <a:cubicBezTo>
                      <a:pt x="382" y="499"/>
                      <a:pt x="383" y="499"/>
                      <a:pt x="384" y="500"/>
                    </a:cubicBezTo>
                    <a:cubicBezTo>
                      <a:pt x="384" y="500"/>
                      <a:pt x="385" y="500"/>
                      <a:pt x="386" y="500"/>
                    </a:cubicBezTo>
                    <a:cubicBezTo>
                      <a:pt x="387" y="500"/>
                      <a:pt x="388" y="500"/>
                      <a:pt x="389" y="499"/>
                    </a:cubicBezTo>
                    <a:cubicBezTo>
                      <a:pt x="390" y="499"/>
                      <a:pt x="391" y="498"/>
                      <a:pt x="394" y="495"/>
                    </a:cubicBezTo>
                    <a:cubicBezTo>
                      <a:pt x="395" y="494"/>
                      <a:pt x="396" y="493"/>
                      <a:pt x="397" y="493"/>
                    </a:cubicBezTo>
                    <a:cubicBezTo>
                      <a:pt x="402" y="489"/>
                      <a:pt x="407" y="486"/>
                      <a:pt x="412" y="484"/>
                    </a:cubicBezTo>
                    <a:cubicBezTo>
                      <a:pt x="414" y="484"/>
                      <a:pt x="414" y="484"/>
                      <a:pt x="414" y="484"/>
                    </a:cubicBezTo>
                    <a:cubicBezTo>
                      <a:pt x="414" y="482"/>
                      <a:pt x="414" y="482"/>
                      <a:pt x="414" y="482"/>
                    </a:cubicBezTo>
                    <a:cubicBezTo>
                      <a:pt x="414" y="482"/>
                      <a:pt x="414" y="481"/>
                      <a:pt x="414" y="481"/>
                    </a:cubicBezTo>
                    <a:cubicBezTo>
                      <a:pt x="414" y="481"/>
                      <a:pt x="415" y="481"/>
                      <a:pt x="415" y="481"/>
                    </a:cubicBezTo>
                    <a:cubicBezTo>
                      <a:pt x="416" y="481"/>
                      <a:pt x="417" y="481"/>
                      <a:pt x="417" y="482"/>
                    </a:cubicBezTo>
                    <a:cubicBezTo>
                      <a:pt x="418" y="482"/>
                      <a:pt x="419" y="482"/>
                      <a:pt x="420" y="482"/>
                    </a:cubicBezTo>
                    <a:cubicBezTo>
                      <a:pt x="424" y="482"/>
                      <a:pt x="428" y="481"/>
                      <a:pt x="431" y="480"/>
                    </a:cubicBezTo>
                    <a:cubicBezTo>
                      <a:pt x="436" y="478"/>
                      <a:pt x="438" y="474"/>
                      <a:pt x="440" y="471"/>
                    </a:cubicBezTo>
                    <a:cubicBezTo>
                      <a:pt x="441" y="470"/>
                      <a:pt x="441" y="470"/>
                      <a:pt x="441" y="470"/>
                    </a:cubicBezTo>
                    <a:cubicBezTo>
                      <a:pt x="441" y="469"/>
                      <a:pt x="441" y="469"/>
                      <a:pt x="442" y="468"/>
                    </a:cubicBezTo>
                    <a:cubicBezTo>
                      <a:pt x="442" y="467"/>
                      <a:pt x="443" y="466"/>
                      <a:pt x="444" y="465"/>
                    </a:cubicBezTo>
                    <a:cubicBezTo>
                      <a:pt x="444" y="464"/>
                      <a:pt x="444" y="464"/>
                      <a:pt x="444" y="464"/>
                    </a:cubicBezTo>
                    <a:cubicBezTo>
                      <a:pt x="445" y="463"/>
                      <a:pt x="445" y="462"/>
                      <a:pt x="445" y="461"/>
                    </a:cubicBezTo>
                    <a:cubicBezTo>
                      <a:pt x="446" y="461"/>
                      <a:pt x="446" y="460"/>
                      <a:pt x="447" y="459"/>
                    </a:cubicBezTo>
                    <a:cubicBezTo>
                      <a:pt x="447" y="459"/>
                      <a:pt x="447" y="458"/>
                      <a:pt x="448" y="457"/>
                    </a:cubicBezTo>
                    <a:cubicBezTo>
                      <a:pt x="448" y="457"/>
                      <a:pt x="448" y="457"/>
                      <a:pt x="449" y="456"/>
                    </a:cubicBezTo>
                    <a:cubicBezTo>
                      <a:pt x="449" y="456"/>
                      <a:pt x="450" y="455"/>
                      <a:pt x="450" y="454"/>
                    </a:cubicBezTo>
                    <a:cubicBezTo>
                      <a:pt x="452" y="452"/>
                      <a:pt x="452" y="449"/>
                      <a:pt x="451" y="445"/>
                    </a:cubicBezTo>
                    <a:cubicBezTo>
                      <a:pt x="451" y="442"/>
                      <a:pt x="449" y="439"/>
                      <a:pt x="446" y="436"/>
                    </a:cubicBezTo>
                    <a:cubicBezTo>
                      <a:pt x="442" y="430"/>
                      <a:pt x="435" y="427"/>
                      <a:pt x="427" y="427"/>
                    </a:cubicBezTo>
                    <a:cubicBezTo>
                      <a:pt x="416" y="427"/>
                      <a:pt x="403" y="433"/>
                      <a:pt x="397" y="437"/>
                    </a:cubicBezTo>
                    <a:cubicBezTo>
                      <a:pt x="380" y="446"/>
                      <a:pt x="367" y="460"/>
                      <a:pt x="357" y="471"/>
                    </a:cubicBezTo>
                    <a:cubicBezTo>
                      <a:pt x="347" y="482"/>
                      <a:pt x="339" y="493"/>
                      <a:pt x="333" y="504"/>
                    </a:cubicBezTo>
                    <a:cubicBezTo>
                      <a:pt x="332" y="506"/>
                      <a:pt x="332" y="506"/>
                      <a:pt x="332" y="506"/>
                    </a:cubicBezTo>
                    <a:cubicBezTo>
                      <a:pt x="330" y="510"/>
                      <a:pt x="327" y="515"/>
                      <a:pt x="326" y="520"/>
                    </a:cubicBezTo>
                    <a:cubicBezTo>
                      <a:pt x="324" y="527"/>
                      <a:pt x="322" y="533"/>
                      <a:pt x="319" y="540"/>
                    </a:cubicBezTo>
                    <a:cubicBezTo>
                      <a:pt x="317" y="543"/>
                      <a:pt x="316" y="546"/>
                      <a:pt x="315" y="549"/>
                    </a:cubicBezTo>
                    <a:cubicBezTo>
                      <a:pt x="314" y="554"/>
                      <a:pt x="312" y="558"/>
                      <a:pt x="309" y="562"/>
                    </a:cubicBezTo>
                    <a:cubicBezTo>
                      <a:pt x="309" y="562"/>
                      <a:pt x="309" y="562"/>
                      <a:pt x="309" y="562"/>
                    </a:cubicBezTo>
                    <a:cubicBezTo>
                      <a:pt x="308" y="563"/>
                      <a:pt x="307" y="565"/>
                      <a:pt x="306" y="565"/>
                    </a:cubicBezTo>
                    <a:cubicBezTo>
                      <a:pt x="306" y="566"/>
                      <a:pt x="305" y="566"/>
                      <a:pt x="305" y="566"/>
                    </a:cubicBezTo>
                    <a:cubicBezTo>
                      <a:pt x="303" y="567"/>
                      <a:pt x="302" y="567"/>
                      <a:pt x="301" y="568"/>
                    </a:cubicBezTo>
                    <a:cubicBezTo>
                      <a:pt x="301" y="568"/>
                      <a:pt x="301" y="568"/>
                      <a:pt x="302" y="567"/>
                    </a:cubicBezTo>
                    <a:cubicBezTo>
                      <a:pt x="302" y="567"/>
                      <a:pt x="302" y="566"/>
                      <a:pt x="303" y="566"/>
                    </a:cubicBezTo>
                    <a:cubicBezTo>
                      <a:pt x="303" y="565"/>
                      <a:pt x="303" y="564"/>
                      <a:pt x="304" y="564"/>
                    </a:cubicBezTo>
                    <a:cubicBezTo>
                      <a:pt x="305" y="563"/>
                      <a:pt x="308" y="562"/>
                      <a:pt x="308" y="558"/>
                    </a:cubicBezTo>
                    <a:cubicBezTo>
                      <a:pt x="308" y="557"/>
                      <a:pt x="308" y="556"/>
                      <a:pt x="308" y="554"/>
                    </a:cubicBezTo>
                    <a:cubicBezTo>
                      <a:pt x="308" y="553"/>
                      <a:pt x="308" y="551"/>
                      <a:pt x="308" y="550"/>
                    </a:cubicBezTo>
                    <a:cubicBezTo>
                      <a:pt x="308" y="549"/>
                      <a:pt x="309" y="548"/>
                      <a:pt x="309" y="547"/>
                    </a:cubicBezTo>
                    <a:cubicBezTo>
                      <a:pt x="310" y="545"/>
                      <a:pt x="310" y="543"/>
                      <a:pt x="311" y="541"/>
                    </a:cubicBezTo>
                    <a:cubicBezTo>
                      <a:pt x="312" y="540"/>
                      <a:pt x="312" y="539"/>
                      <a:pt x="312" y="539"/>
                    </a:cubicBezTo>
                    <a:cubicBezTo>
                      <a:pt x="313" y="538"/>
                      <a:pt x="313" y="537"/>
                      <a:pt x="314" y="536"/>
                    </a:cubicBezTo>
                    <a:cubicBezTo>
                      <a:pt x="314" y="536"/>
                      <a:pt x="314" y="536"/>
                      <a:pt x="314" y="536"/>
                    </a:cubicBezTo>
                    <a:cubicBezTo>
                      <a:pt x="315" y="536"/>
                      <a:pt x="316" y="535"/>
                      <a:pt x="316" y="535"/>
                    </a:cubicBezTo>
                    <a:cubicBezTo>
                      <a:pt x="317" y="534"/>
                      <a:pt x="317" y="533"/>
                      <a:pt x="318" y="532"/>
                    </a:cubicBezTo>
                    <a:cubicBezTo>
                      <a:pt x="318" y="532"/>
                      <a:pt x="318" y="532"/>
                      <a:pt x="318" y="532"/>
                    </a:cubicBezTo>
                    <a:cubicBezTo>
                      <a:pt x="320" y="527"/>
                      <a:pt x="320" y="523"/>
                      <a:pt x="321" y="519"/>
                    </a:cubicBezTo>
                    <a:cubicBezTo>
                      <a:pt x="321" y="517"/>
                      <a:pt x="321" y="514"/>
                      <a:pt x="322" y="512"/>
                    </a:cubicBezTo>
                    <a:cubicBezTo>
                      <a:pt x="322" y="510"/>
                      <a:pt x="323" y="509"/>
                      <a:pt x="324" y="507"/>
                    </a:cubicBezTo>
                    <a:cubicBezTo>
                      <a:pt x="325" y="507"/>
                      <a:pt x="325" y="506"/>
                      <a:pt x="325" y="505"/>
                    </a:cubicBezTo>
                    <a:cubicBezTo>
                      <a:pt x="328" y="502"/>
                      <a:pt x="328" y="497"/>
                      <a:pt x="328" y="493"/>
                    </a:cubicBezTo>
                    <a:cubicBezTo>
                      <a:pt x="328" y="491"/>
                      <a:pt x="328" y="489"/>
                      <a:pt x="329" y="486"/>
                    </a:cubicBezTo>
                    <a:cubicBezTo>
                      <a:pt x="331" y="479"/>
                      <a:pt x="335" y="473"/>
                      <a:pt x="339" y="468"/>
                    </a:cubicBezTo>
                    <a:cubicBezTo>
                      <a:pt x="340" y="466"/>
                      <a:pt x="342" y="464"/>
                      <a:pt x="344" y="462"/>
                    </a:cubicBezTo>
                    <a:cubicBezTo>
                      <a:pt x="346" y="460"/>
                      <a:pt x="348" y="458"/>
                      <a:pt x="350" y="457"/>
                    </a:cubicBezTo>
                    <a:cubicBezTo>
                      <a:pt x="352" y="455"/>
                      <a:pt x="354" y="453"/>
                      <a:pt x="356" y="452"/>
                    </a:cubicBezTo>
                    <a:cubicBezTo>
                      <a:pt x="357" y="451"/>
                      <a:pt x="358" y="450"/>
                      <a:pt x="360" y="449"/>
                    </a:cubicBezTo>
                    <a:cubicBezTo>
                      <a:pt x="361" y="449"/>
                      <a:pt x="364" y="447"/>
                      <a:pt x="365" y="444"/>
                    </a:cubicBezTo>
                    <a:cubicBezTo>
                      <a:pt x="365" y="443"/>
                      <a:pt x="365" y="442"/>
                      <a:pt x="365" y="441"/>
                    </a:cubicBezTo>
                    <a:cubicBezTo>
                      <a:pt x="365" y="441"/>
                      <a:pt x="365" y="441"/>
                      <a:pt x="365" y="440"/>
                    </a:cubicBezTo>
                    <a:cubicBezTo>
                      <a:pt x="365" y="439"/>
                      <a:pt x="365" y="437"/>
                      <a:pt x="365" y="435"/>
                    </a:cubicBezTo>
                    <a:cubicBezTo>
                      <a:pt x="365" y="433"/>
                      <a:pt x="365" y="431"/>
                      <a:pt x="365" y="429"/>
                    </a:cubicBezTo>
                    <a:cubicBezTo>
                      <a:pt x="365" y="426"/>
                      <a:pt x="365" y="423"/>
                      <a:pt x="366" y="420"/>
                    </a:cubicBezTo>
                    <a:cubicBezTo>
                      <a:pt x="367" y="416"/>
                      <a:pt x="369" y="413"/>
                      <a:pt x="372" y="411"/>
                    </a:cubicBezTo>
                    <a:cubicBezTo>
                      <a:pt x="373" y="410"/>
                      <a:pt x="373" y="410"/>
                      <a:pt x="373" y="410"/>
                    </a:cubicBezTo>
                    <a:cubicBezTo>
                      <a:pt x="373" y="409"/>
                      <a:pt x="374" y="408"/>
                      <a:pt x="375" y="408"/>
                    </a:cubicBezTo>
                    <a:cubicBezTo>
                      <a:pt x="377" y="407"/>
                      <a:pt x="379" y="407"/>
                      <a:pt x="381" y="406"/>
                    </a:cubicBezTo>
                    <a:cubicBezTo>
                      <a:pt x="383" y="404"/>
                      <a:pt x="385" y="403"/>
                      <a:pt x="388" y="401"/>
                    </a:cubicBezTo>
                    <a:cubicBezTo>
                      <a:pt x="389" y="400"/>
                      <a:pt x="389" y="400"/>
                      <a:pt x="389" y="400"/>
                    </a:cubicBezTo>
                    <a:cubicBezTo>
                      <a:pt x="391" y="399"/>
                      <a:pt x="393" y="398"/>
                      <a:pt x="395" y="397"/>
                    </a:cubicBezTo>
                    <a:cubicBezTo>
                      <a:pt x="396" y="395"/>
                      <a:pt x="396" y="395"/>
                      <a:pt x="397" y="395"/>
                    </a:cubicBezTo>
                    <a:cubicBezTo>
                      <a:pt x="401" y="394"/>
                      <a:pt x="405" y="393"/>
                      <a:pt x="409" y="392"/>
                    </a:cubicBezTo>
                    <a:cubicBezTo>
                      <a:pt x="410" y="391"/>
                      <a:pt x="411" y="391"/>
                      <a:pt x="412" y="390"/>
                    </a:cubicBezTo>
                    <a:cubicBezTo>
                      <a:pt x="413" y="390"/>
                      <a:pt x="413" y="390"/>
                      <a:pt x="414" y="389"/>
                    </a:cubicBezTo>
                    <a:cubicBezTo>
                      <a:pt x="415" y="389"/>
                      <a:pt x="415" y="389"/>
                      <a:pt x="416" y="388"/>
                    </a:cubicBezTo>
                    <a:cubicBezTo>
                      <a:pt x="417" y="388"/>
                      <a:pt x="418" y="388"/>
                      <a:pt x="418" y="387"/>
                    </a:cubicBezTo>
                    <a:cubicBezTo>
                      <a:pt x="419" y="387"/>
                      <a:pt x="420" y="387"/>
                      <a:pt x="421" y="387"/>
                    </a:cubicBezTo>
                    <a:cubicBezTo>
                      <a:pt x="422" y="387"/>
                      <a:pt x="422" y="387"/>
                      <a:pt x="422" y="387"/>
                    </a:cubicBezTo>
                    <a:cubicBezTo>
                      <a:pt x="423" y="386"/>
                      <a:pt x="424" y="386"/>
                      <a:pt x="426" y="386"/>
                    </a:cubicBezTo>
                    <a:cubicBezTo>
                      <a:pt x="428" y="385"/>
                      <a:pt x="429" y="384"/>
                      <a:pt x="431" y="383"/>
                    </a:cubicBezTo>
                    <a:cubicBezTo>
                      <a:pt x="431" y="383"/>
                      <a:pt x="432" y="383"/>
                      <a:pt x="432" y="382"/>
                    </a:cubicBezTo>
                    <a:cubicBezTo>
                      <a:pt x="433" y="382"/>
                      <a:pt x="434" y="383"/>
                      <a:pt x="435" y="383"/>
                    </a:cubicBezTo>
                    <a:cubicBezTo>
                      <a:pt x="435" y="383"/>
                      <a:pt x="436" y="383"/>
                      <a:pt x="436" y="383"/>
                    </a:cubicBezTo>
                    <a:cubicBezTo>
                      <a:pt x="439" y="383"/>
                      <a:pt x="442" y="381"/>
                      <a:pt x="444" y="380"/>
                    </a:cubicBezTo>
                    <a:cubicBezTo>
                      <a:pt x="445" y="380"/>
                      <a:pt x="447" y="379"/>
                      <a:pt x="449" y="377"/>
                    </a:cubicBezTo>
                    <a:cubicBezTo>
                      <a:pt x="449" y="377"/>
                      <a:pt x="450" y="376"/>
                      <a:pt x="450" y="376"/>
                    </a:cubicBezTo>
                    <a:cubicBezTo>
                      <a:pt x="450" y="376"/>
                      <a:pt x="450" y="375"/>
                      <a:pt x="451" y="375"/>
                    </a:cubicBezTo>
                    <a:cubicBezTo>
                      <a:pt x="451" y="375"/>
                      <a:pt x="451" y="375"/>
                      <a:pt x="452" y="375"/>
                    </a:cubicBezTo>
                    <a:cubicBezTo>
                      <a:pt x="453" y="375"/>
                      <a:pt x="453" y="375"/>
                      <a:pt x="454" y="375"/>
                    </a:cubicBezTo>
                    <a:cubicBezTo>
                      <a:pt x="455" y="374"/>
                      <a:pt x="455" y="374"/>
                      <a:pt x="456" y="374"/>
                    </a:cubicBezTo>
                    <a:cubicBezTo>
                      <a:pt x="457" y="373"/>
                      <a:pt x="458" y="373"/>
                      <a:pt x="459" y="373"/>
                    </a:cubicBezTo>
                    <a:cubicBezTo>
                      <a:pt x="460" y="372"/>
                      <a:pt x="461" y="372"/>
                      <a:pt x="463" y="371"/>
                    </a:cubicBezTo>
                    <a:cubicBezTo>
                      <a:pt x="463" y="371"/>
                      <a:pt x="464" y="371"/>
                      <a:pt x="464" y="370"/>
                    </a:cubicBezTo>
                    <a:cubicBezTo>
                      <a:pt x="465" y="370"/>
                      <a:pt x="465" y="370"/>
                      <a:pt x="466" y="370"/>
                    </a:cubicBezTo>
                    <a:cubicBezTo>
                      <a:pt x="467" y="370"/>
                      <a:pt x="468" y="369"/>
                      <a:pt x="469" y="369"/>
                    </a:cubicBezTo>
                    <a:cubicBezTo>
                      <a:pt x="469" y="369"/>
                      <a:pt x="470" y="368"/>
                      <a:pt x="471" y="368"/>
                    </a:cubicBezTo>
                    <a:cubicBezTo>
                      <a:pt x="472" y="368"/>
                      <a:pt x="472" y="368"/>
                      <a:pt x="472" y="368"/>
                    </a:cubicBezTo>
                    <a:cubicBezTo>
                      <a:pt x="473" y="367"/>
                      <a:pt x="474" y="367"/>
                      <a:pt x="475" y="366"/>
                    </a:cubicBezTo>
                    <a:cubicBezTo>
                      <a:pt x="476" y="366"/>
                      <a:pt x="476" y="365"/>
                      <a:pt x="477" y="365"/>
                    </a:cubicBezTo>
                    <a:cubicBezTo>
                      <a:pt x="477" y="365"/>
                      <a:pt x="477" y="365"/>
                      <a:pt x="477" y="365"/>
                    </a:cubicBezTo>
                    <a:cubicBezTo>
                      <a:pt x="478" y="365"/>
                      <a:pt x="479" y="365"/>
                      <a:pt x="480" y="366"/>
                    </a:cubicBezTo>
                    <a:cubicBezTo>
                      <a:pt x="481" y="366"/>
                      <a:pt x="482" y="366"/>
                      <a:pt x="484" y="366"/>
                    </a:cubicBezTo>
                    <a:cubicBezTo>
                      <a:pt x="485" y="366"/>
                      <a:pt x="486" y="366"/>
                      <a:pt x="486" y="366"/>
                    </a:cubicBezTo>
                    <a:cubicBezTo>
                      <a:pt x="489" y="365"/>
                      <a:pt x="491" y="363"/>
                      <a:pt x="492" y="361"/>
                    </a:cubicBezTo>
                    <a:cubicBezTo>
                      <a:pt x="493" y="361"/>
                      <a:pt x="493" y="361"/>
                      <a:pt x="493" y="361"/>
                    </a:cubicBezTo>
                    <a:cubicBezTo>
                      <a:pt x="495" y="359"/>
                      <a:pt x="497" y="357"/>
                      <a:pt x="499" y="356"/>
                    </a:cubicBezTo>
                    <a:cubicBezTo>
                      <a:pt x="499" y="356"/>
                      <a:pt x="500" y="356"/>
                      <a:pt x="501" y="355"/>
                    </a:cubicBezTo>
                    <a:cubicBezTo>
                      <a:pt x="502" y="355"/>
                      <a:pt x="503" y="355"/>
                      <a:pt x="504" y="354"/>
                    </a:cubicBezTo>
                    <a:cubicBezTo>
                      <a:pt x="505" y="353"/>
                      <a:pt x="506" y="352"/>
                      <a:pt x="507" y="351"/>
                    </a:cubicBezTo>
                    <a:cubicBezTo>
                      <a:pt x="508" y="350"/>
                      <a:pt x="510" y="349"/>
                      <a:pt x="511" y="349"/>
                    </a:cubicBezTo>
                    <a:cubicBezTo>
                      <a:pt x="512" y="348"/>
                      <a:pt x="513" y="348"/>
                      <a:pt x="514" y="348"/>
                    </a:cubicBezTo>
                    <a:cubicBezTo>
                      <a:pt x="516" y="348"/>
                      <a:pt x="517" y="348"/>
                      <a:pt x="519" y="348"/>
                    </a:cubicBezTo>
                    <a:cubicBezTo>
                      <a:pt x="523" y="346"/>
                      <a:pt x="523" y="343"/>
                      <a:pt x="524" y="341"/>
                    </a:cubicBezTo>
                    <a:cubicBezTo>
                      <a:pt x="524" y="341"/>
                      <a:pt x="524" y="339"/>
                      <a:pt x="524" y="338"/>
                    </a:cubicBezTo>
                    <a:cubicBezTo>
                      <a:pt x="524" y="337"/>
                      <a:pt x="524" y="336"/>
                      <a:pt x="524" y="335"/>
                    </a:cubicBezTo>
                    <a:cubicBezTo>
                      <a:pt x="525" y="332"/>
                      <a:pt x="526" y="329"/>
                      <a:pt x="527" y="326"/>
                    </a:cubicBezTo>
                    <a:cubicBezTo>
                      <a:pt x="528" y="323"/>
                      <a:pt x="529" y="321"/>
                      <a:pt x="530" y="318"/>
                    </a:cubicBezTo>
                    <a:cubicBezTo>
                      <a:pt x="531" y="315"/>
                      <a:pt x="532" y="313"/>
                      <a:pt x="532" y="311"/>
                    </a:cubicBezTo>
                    <a:cubicBezTo>
                      <a:pt x="532" y="309"/>
                      <a:pt x="532" y="309"/>
                      <a:pt x="532" y="309"/>
                    </a:cubicBezTo>
                    <a:cubicBezTo>
                      <a:pt x="533" y="308"/>
                      <a:pt x="533" y="307"/>
                      <a:pt x="533" y="306"/>
                    </a:cubicBezTo>
                    <a:cubicBezTo>
                      <a:pt x="534" y="305"/>
                      <a:pt x="534" y="304"/>
                      <a:pt x="534" y="303"/>
                    </a:cubicBezTo>
                    <a:cubicBezTo>
                      <a:pt x="535" y="301"/>
                      <a:pt x="535" y="300"/>
                      <a:pt x="535" y="298"/>
                    </a:cubicBezTo>
                    <a:cubicBezTo>
                      <a:pt x="535" y="297"/>
                      <a:pt x="536" y="296"/>
                      <a:pt x="536" y="295"/>
                    </a:cubicBezTo>
                    <a:cubicBezTo>
                      <a:pt x="536" y="295"/>
                      <a:pt x="536" y="294"/>
                      <a:pt x="536" y="293"/>
                    </a:cubicBezTo>
                    <a:cubicBezTo>
                      <a:pt x="536" y="291"/>
                      <a:pt x="537" y="290"/>
                      <a:pt x="538" y="289"/>
                    </a:cubicBezTo>
                    <a:cubicBezTo>
                      <a:pt x="539" y="288"/>
                      <a:pt x="540" y="287"/>
                      <a:pt x="541" y="287"/>
                    </a:cubicBezTo>
                    <a:cubicBezTo>
                      <a:pt x="544" y="286"/>
                      <a:pt x="545" y="283"/>
                      <a:pt x="547" y="281"/>
                    </a:cubicBezTo>
                    <a:cubicBezTo>
                      <a:pt x="547" y="281"/>
                      <a:pt x="547" y="280"/>
                      <a:pt x="547" y="280"/>
                    </a:cubicBezTo>
                    <a:cubicBezTo>
                      <a:pt x="549" y="277"/>
                      <a:pt x="551" y="274"/>
                      <a:pt x="553" y="272"/>
                    </a:cubicBezTo>
                    <a:cubicBezTo>
                      <a:pt x="555" y="270"/>
                      <a:pt x="557" y="269"/>
                      <a:pt x="559" y="267"/>
                    </a:cubicBezTo>
                    <a:cubicBezTo>
                      <a:pt x="562" y="266"/>
                      <a:pt x="562" y="266"/>
                      <a:pt x="562" y="266"/>
                    </a:cubicBezTo>
                    <a:lnTo>
                      <a:pt x="551" y="246"/>
                    </a:ln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1" name="Freeform 68"/>
              <p:cNvSpPr/>
              <p:nvPr/>
            </p:nvSpPr>
            <p:spPr bwMode="auto">
              <a:xfrm>
                <a:off x="3484" y="3210"/>
                <a:ext cx="40" cy="42"/>
              </a:xfrm>
              <a:custGeom>
                <a:avLst/>
                <a:gdLst>
                  <a:gd name="T0" fmla="*/ 13 w 15"/>
                  <a:gd name="T1" fmla="*/ 2 h 16"/>
                  <a:gd name="T2" fmla="*/ 9 w 15"/>
                  <a:gd name="T3" fmla="*/ 0 h 16"/>
                  <a:gd name="T4" fmla="*/ 5 w 15"/>
                  <a:gd name="T5" fmla="*/ 0 h 16"/>
                  <a:gd name="T6" fmla="*/ 0 w 15"/>
                  <a:gd name="T7" fmla="*/ 8 h 16"/>
                  <a:gd name="T8" fmla="*/ 5 w 15"/>
                  <a:gd name="T9" fmla="*/ 15 h 16"/>
                  <a:gd name="T10" fmla="*/ 8 w 15"/>
                  <a:gd name="T11" fmla="*/ 16 h 16"/>
                  <a:gd name="T12" fmla="*/ 15 w 15"/>
                  <a:gd name="T13" fmla="*/ 8 h 16"/>
                  <a:gd name="T14" fmla="*/ 13 w 15"/>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3" y="2"/>
                    </a:moveTo>
                    <a:cubicBezTo>
                      <a:pt x="12" y="0"/>
                      <a:pt x="10" y="0"/>
                      <a:pt x="9" y="0"/>
                    </a:cubicBezTo>
                    <a:cubicBezTo>
                      <a:pt x="8" y="0"/>
                      <a:pt x="7" y="0"/>
                      <a:pt x="5" y="0"/>
                    </a:cubicBezTo>
                    <a:cubicBezTo>
                      <a:pt x="2" y="2"/>
                      <a:pt x="0" y="5"/>
                      <a:pt x="0" y="8"/>
                    </a:cubicBezTo>
                    <a:cubicBezTo>
                      <a:pt x="0" y="11"/>
                      <a:pt x="2" y="14"/>
                      <a:pt x="5" y="15"/>
                    </a:cubicBezTo>
                    <a:cubicBezTo>
                      <a:pt x="6" y="16"/>
                      <a:pt x="7" y="16"/>
                      <a:pt x="8" y="16"/>
                    </a:cubicBezTo>
                    <a:cubicBezTo>
                      <a:pt x="11" y="16"/>
                      <a:pt x="14" y="14"/>
                      <a:pt x="15" y="8"/>
                    </a:cubicBezTo>
                    <a:cubicBezTo>
                      <a:pt x="15" y="6"/>
                      <a:pt x="15" y="3"/>
                      <a:pt x="13"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2" name="Freeform 73"/>
              <p:cNvSpPr/>
              <p:nvPr/>
            </p:nvSpPr>
            <p:spPr bwMode="auto">
              <a:xfrm>
                <a:off x="3136" y="1411"/>
                <a:ext cx="38" cy="32"/>
              </a:xfrm>
              <a:custGeom>
                <a:avLst/>
                <a:gdLst>
                  <a:gd name="T0" fmla="*/ 7 w 14"/>
                  <a:gd name="T1" fmla="*/ 0 h 12"/>
                  <a:gd name="T2" fmla="*/ 1 w 14"/>
                  <a:gd name="T3" fmla="*/ 3 h 12"/>
                  <a:gd name="T4" fmla="*/ 3 w 14"/>
                  <a:gd name="T5" fmla="*/ 9 h 12"/>
                  <a:gd name="T6" fmla="*/ 7 w 14"/>
                  <a:gd name="T7" fmla="*/ 11 h 12"/>
                  <a:gd name="T8" fmla="*/ 9 w 14"/>
                  <a:gd name="T9" fmla="*/ 12 h 12"/>
                  <a:gd name="T10" fmla="*/ 9 w 14"/>
                  <a:gd name="T11" fmla="*/ 12 h 12"/>
                  <a:gd name="T12" fmla="*/ 13 w 14"/>
                  <a:gd name="T13" fmla="*/ 10 h 12"/>
                  <a:gd name="T14" fmla="*/ 14 w 14"/>
                  <a:gd name="T15" fmla="*/ 6 h 12"/>
                  <a:gd name="T16" fmla="*/ 7 w 1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7" y="0"/>
                    </a:moveTo>
                    <a:cubicBezTo>
                      <a:pt x="4" y="0"/>
                      <a:pt x="2" y="1"/>
                      <a:pt x="1" y="3"/>
                    </a:cubicBezTo>
                    <a:cubicBezTo>
                      <a:pt x="1" y="4"/>
                      <a:pt x="0" y="6"/>
                      <a:pt x="3" y="9"/>
                    </a:cubicBezTo>
                    <a:cubicBezTo>
                      <a:pt x="4" y="10"/>
                      <a:pt x="5" y="10"/>
                      <a:pt x="7" y="11"/>
                    </a:cubicBezTo>
                    <a:cubicBezTo>
                      <a:pt x="8" y="11"/>
                      <a:pt x="9" y="12"/>
                      <a:pt x="9" y="12"/>
                    </a:cubicBezTo>
                    <a:cubicBezTo>
                      <a:pt x="9" y="12"/>
                      <a:pt x="9" y="12"/>
                      <a:pt x="9" y="12"/>
                    </a:cubicBezTo>
                    <a:cubicBezTo>
                      <a:pt x="11" y="12"/>
                      <a:pt x="12" y="11"/>
                      <a:pt x="13" y="10"/>
                    </a:cubicBezTo>
                    <a:cubicBezTo>
                      <a:pt x="14" y="9"/>
                      <a:pt x="14" y="8"/>
                      <a:pt x="14" y="6"/>
                    </a:cubicBezTo>
                    <a:cubicBezTo>
                      <a:pt x="14" y="2"/>
                      <a:pt x="11" y="0"/>
                      <a:pt x="7"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3" name="Freeform 74"/>
              <p:cNvSpPr/>
              <p:nvPr/>
            </p:nvSpPr>
            <p:spPr bwMode="auto">
              <a:xfrm>
                <a:off x="2948" y="1597"/>
                <a:ext cx="40" cy="72"/>
              </a:xfrm>
              <a:custGeom>
                <a:avLst/>
                <a:gdLst>
                  <a:gd name="T0" fmla="*/ 15 w 15"/>
                  <a:gd name="T1" fmla="*/ 7 h 27"/>
                  <a:gd name="T2" fmla="*/ 8 w 15"/>
                  <a:gd name="T3" fmla="*/ 0 h 27"/>
                  <a:gd name="T4" fmla="*/ 7 w 15"/>
                  <a:gd name="T5" fmla="*/ 0 h 27"/>
                  <a:gd name="T6" fmla="*/ 2 w 15"/>
                  <a:gd name="T7" fmla="*/ 6 h 27"/>
                  <a:gd name="T8" fmla="*/ 1 w 15"/>
                  <a:gd name="T9" fmla="*/ 7 h 27"/>
                  <a:gd name="T10" fmla="*/ 1 w 15"/>
                  <a:gd name="T11" fmla="*/ 8 h 27"/>
                  <a:gd name="T12" fmla="*/ 0 w 15"/>
                  <a:gd name="T13" fmla="*/ 13 h 27"/>
                  <a:gd name="T14" fmla="*/ 0 w 15"/>
                  <a:gd name="T15" fmla="*/ 15 h 27"/>
                  <a:gd name="T16" fmla="*/ 3 w 15"/>
                  <a:gd name="T17" fmla="*/ 25 h 27"/>
                  <a:gd name="T18" fmla="*/ 7 w 15"/>
                  <a:gd name="T19" fmla="*/ 27 h 27"/>
                  <a:gd name="T20" fmla="*/ 10 w 15"/>
                  <a:gd name="T21" fmla="*/ 25 h 27"/>
                  <a:gd name="T22" fmla="*/ 15 w 15"/>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7">
                    <a:moveTo>
                      <a:pt x="15" y="7"/>
                    </a:moveTo>
                    <a:cubicBezTo>
                      <a:pt x="14" y="4"/>
                      <a:pt x="12" y="0"/>
                      <a:pt x="8" y="0"/>
                    </a:cubicBezTo>
                    <a:cubicBezTo>
                      <a:pt x="7" y="0"/>
                      <a:pt x="7" y="0"/>
                      <a:pt x="7" y="0"/>
                    </a:cubicBezTo>
                    <a:cubicBezTo>
                      <a:pt x="3" y="0"/>
                      <a:pt x="2" y="4"/>
                      <a:pt x="2" y="6"/>
                    </a:cubicBezTo>
                    <a:cubicBezTo>
                      <a:pt x="2" y="6"/>
                      <a:pt x="2" y="7"/>
                      <a:pt x="1" y="7"/>
                    </a:cubicBezTo>
                    <a:cubicBezTo>
                      <a:pt x="1" y="7"/>
                      <a:pt x="1" y="8"/>
                      <a:pt x="1" y="8"/>
                    </a:cubicBezTo>
                    <a:cubicBezTo>
                      <a:pt x="1" y="9"/>
                      <a:pt x="0" y="11"/>
                      <a:pt x="0" y="13"/>
                    </a:cubicBezTo>
                    <a:cubicBezTo>
                      <a:pt x="0" y="14"/>
                      <a:pt x="0" y="14"/>
                      <a:pt x="0" y="15"/>
                    </a:cubicBezTo>
                    <a:cubicBezTo>
                      <a:pt x="1" y="20"/>
                      <a:pt x="1" y="23"/>
                      <a:pt x="3" y="25"/>
                    </a:cubicBezTo>
                    <a:cubicBezTo>
                      <a:pt x="4" y="26"/>
                      <a:pt x="5" y="27"/>
                      <a:pt x="7" y="27"/>
                    </a:cubicBezTo>
                    <a:cubicBezTo>
                      <a:pt x="8" y="27"/>
                      <a:pt x="9" y="26"/>
                      <a:pt x="10" y="25"/>
                    </a:cubicBezTo>
                    <a:cubicBezTo>
                      <a:pt x="14" y="21"/>
                      <a:pt x="15" y="9"/>
                      <a:pt x="15" y="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4" name="Freeform 75"/>
              <p:cNvSpPr/>
              <p:nvPr/>
            </p:nvSpPr>
            <p:spPr bwMode="auto">
              <a:xfrm>
                <a:off x="1755" y="712"/>
                <a:ext cx="375" cy="335"/>
              </a:xfrm>
              <a:custGeom>
                <a:avLst/>
                <a:gdLst>
                  <a:gd name="T0" fmla="*/ 136 w 141"/>
                  <a:gd name="T1" fmla="*/ 61 h 126"/>
                  <a:gd name="T2" fmla="*/ 132 w 141"/>
                  <a:gd name="T3" fmla="*/ 44 h 126"/>
                  <a:gd name="T4" fmla="*/ 115 w 141"/>
                  <a:gd name="T5" fmla="*/ 36 h 126"/>
                  <a:gd name="T6" fmla="*/ 106 w 141"/>
                  <a:gd name="T7" fmla="*/ 30 h 126"/>
                  <a:gd name="T8" fmla="*/ 99 w 141"/>
                  <a:gd name="T9" fmla="*/ 14 h 126"/>
                  <a:gd name="T10" fmla="*/ 84 w 141"/>
                  <a:gd name="T11" fmla="*/ 8 h 126"/>
                  <a:gd name="T12" fmla="*/ 70 w 141"/>
                  <a:gd name="T13" fmla="*/ 2 h 126"/>
                  <a:gd name="T14" fmla="*/ 61 w 141"/>
                  <a:gd name="T15" fmla="*/ 1 h 126"/>
                  <a:gd name="T16" fmla="*/ 56 w 141"/>
                  <a:gd name="T17" fmla="*/ 8 h 126"/>
                  <a:gd name="T18" fmla="*/ 55 w 141"/>
                  <a:gd name="T19" fmla="*/ 20 h 126"/>
                  <a:gd name="T20" fmla="*/ 49 w 141"/>
                  <a:gd name="T21" fmla="*/ 33 h 126"/>
                  <a:gd name="T22" fmla="*/ 38 w 141"/>
                  <a:gd name="T23" fmla="*/ 40 h 126"/>
                  <a:gd name="T24" fmla="*/ 33 w 141"/>
                  <a:gd name="T25" fmla="*/ 45 h 126"/>
                  <a:gd name="T26" fmla="*/ 32 w 141"/>
                  <a:gd name="T27" fmla="*/ 48 h 126"/>
                  <a:gd name="T28" fmla="*/ 25 w 141"/>
                  <a:gd name="T29" fmla="*/ 50 h 126"/>
                  <a:gd name="T30" fmla="*/ 21 w 141"/>
                  <a:gd name="T31" fmla="*/ 57 h 126"/>
                  <a:gd name="T32" fmla="*/ 14 w 141"/>
                  <a:gd name="T33" fmla="*/ 60 h 126"/>
                  <a:gd name="T34" fmla="*/ 9 w 141"/>
                  <a:gd name="T35" fmla="*/ 64 h 126"/>
                  <a:gd name="T36" fmla="*/ 4 w 141"/>
                  <a:gd name="T37" fmla="*/ 81 h 126"/>
                  <a:gd name="T38" fmla="*/ 6 w 141"/>
                  <a:gd name="T39" fmla="*/ 85 h 126"/>
                  <a:gd name="T40" fmla="*/ 10 w 141"/>
                  <a:gd name="T41" fmla="*/ 92 h 126"/>
                  <a:gd name="T42" fmla="*/ 13 w 141"/>
                  <a:gd name="T43" fmla="*/ 103 h 126"/>
                  <a:gd name="T44" fmla="*/ 8 w 141"/>
                  <a:gd name="T45" fmla="*/ 121 h 126"/>
                  <a:gd name="T46" fmla="*/ 17 w 141"/>
                  <a:gd name="T47" fmla="*/ 126 h 126"/>
                  <a:gd name="T48" fmla="*/ 23 w 141"/>
                  <a:gd name="T49" fmla="*/ 125 h 126"/>
                  <a:gd name="T50" fmla="*/ 28 w 141"/>
                  <a:gd name="T51" fmla="*/ 124 h 126"/>
                  <a:gd name="T52" fmla="*/ 36 w 141"/>
                  <a:gd name="T53" fmla="*/ 123 h 126"/>
                  <a:gd name="T54" fmla="*/ 44 w 141"/>
                  <a:gd name="T55" fmla="*/ 126 h 126"/>
                  <a:gd name="T56" fmla="*/ 54 w 141"/>
                  <a:gd name="T57" fmla="*/ 119 h 126"/>
                  <a:gd name="T58" fmla="*/ 59 w 141"/>
                  <a:gd name="T59" fmla="*/ 112 h 126"/>
                  <a:gd name="T60" fmla="*/ 67 w 141"/>
                  <a:gd name="T61" fmla="*/ 104 h 126"/>
                  <a:gd name="T62" fmla="*/ 73 w 141"/>
                  <a:gd name="T63" fmla="*/ 105 h 126"/>
                  <a:gd name="T64" fmla="*/ 85 w 141"/>
                  <a:gd name="T65" fmla="*/ 95 h 126"/>
                  <a:gd name="T66" fmla="*/ 94 w 141"/>
                  <a:gd name="T67" fmla="*/ 93 h 126"/>
                  <a:gd name="T68" fmla="*/ 102 w 141"/>
                  <a:gd name="T69" fmla="*/ 91 h 126"/>
                  <a:gd name="T70" fmla="*/ 111 w 141"/>
                  <a:gd name="T71" fmla="*/ 88 h 126"/>
                  <a:gd name="T72" fmla="*/ 118 w 141"/>
                  <a:gd name="T73" fmla="*/ 86 h 126"/>
                  <a:gd name="T74" fmla="*/ 123 w 141"/>
                  <a:gd name="T75" fmla="*/ 86 h 126"/>
                  <a:gd name="T76" fmla="*/ 140 w 141"/>
                  <a:gd name="T77" fmla="*/ 7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26">
                    <a:moveTo>
                      <a:pt x="137" y="64"/>
                    </a:moveTo>
                    <a:cubicBezTo>
                      <a:pt x="137" y="63"/>
                      <a:pt x="136" y="62"/>
                      <a:pt x="136" y="61"/>
                    </a:cubicBezTo>
                    <a:cubicBezTo>
                      <a:pt x="135" y="59"/>
                      <a:pt x="135" y="56"/>
                      <a:pt x="135" y="54"/>
                    </a:cubicBezTo>
                    <a:cubicBezTo>
                      <a:pt x="134" y="51"/>
                      <a:pt x="134" y="47"/>
                      <a:pt x="132" y="44"/>
                    </a:cubicBezTo>
                    <a:cubicBezTo>
                      <a:pt x="129" y="37"/>
                      <a:pt x="122" y="36"/>
                      <a:pt x="117" y="36"/>
                    </a:cubicBezTo>
                    <a:cubicBezTo>
                      <a:pt x="116" y="36"/>
                      <a:pt x="116" y="36"/>
                      <a:pt x="115" y="36"/>
                    </a:cubicBezTo>
                    <a:cubicBezTo>
                      <a:pt x="114" y="36"/>
                      <a:pt x="114" y="36"/>
                      <a:pt x="113" y="36"/>
                    </a:cubicBezTo>
                    <a:cubicBezTo>
                      <a:pt x="110" y="36"/>
                      <a:pt x="108" y="35"/>
                      <a:pt x="106" y="30"/>
                    </a:cubicBezTo>
                    <a:cubicBezTo>
                      <a:pt x="105" y="28"/>
                      <a:pt x="104" y="27"/>
                      <a:pt x="103" y="25"/>
                    </a:cubicBezTo>
                    <a:cubicBezTo>
                      <a:pt x="102" y="21"/>
                      <a:pt x="100" y="18"/>
                      <a:pt x="99" y="14"/>
                    </a:cubicBezTo>
                    <a:cubicBezTo>
                      <a:pt x="97" y="11"/>
                      <a:pt x="92" y="10"/>
                      <a:pt x="88" y="9"/>
                    </a:cubicBezTo>
                    <a:cubicBezTo>
                      <a:pt x="87" y="8"/>
                      <a:pt x="85" y="8"/>
                      <a:pt x="84" y="8"/>
                    </a:cubicBezTo>
                    <a:cubicBezTo>
                      <a:pt x="82" y="7"/>
                      <a:pt x="80" y="6"/>
                      <a:pt x="78" y="5"/>
                    </a:cubicBezTo>
                    <a:cubicBezTo>
                      <a:pt x="76" y="4"/>
                      <a:pt x="73" y="3"/>
                      <a:pt x="70" y="2"/>
                    </a:cubicBezTo>
                    <a:cubicBezTo>
                      <a:pt x="68" y="1"/>
                      <a:pt x="66" y="0"/>
                      <a:pt x="63" y="0"/>
                    </a:cubicBezTo>
                    <a:cubicBezTo>
                      <a:pt x="62" y="0"/>
                      <a:pt x="61" y="1"/>
                      <a:pt x="61" y="1"/>
                    </a:cubicBezTo>
                    <a:cubicBezTo>
                      <a:pt x="57" y="2"/>
                      <a:pt x="56" y="5"/>
                      <a:pt x="56" y="7"/>
                    </a:cubicBezTo>
                    <a:cubicBezTo>
                      <a:pt x="56" y="7"/>
                      <a:pt x="56" y="8"/>
                      <a:pt x="56" y="8"/>
                    </a:cubicBezTo>
                    <a:cubicBezTo>
                      <a:pt x="55" y="11"/>
                      <a:pt x="55" y="14"/>
                      <a:pt x="56" y="16"/>
                    </a:cubicBezTo>
                    <a:cubicBezTo>
                      <a:pt x="56" y="18"/>
                      <a:pt x="55" y="19"/>
                      <a:pt x="55" y="20"/>
                    </a:cubicBezTo>
                    <a:cubicBezTo>
                      <a:pt x="55" y="22"/>
                      <a:pt x="55" y="23"/>
                      <a:pt x="54" y="24"/>
                    </a:cubicBezTo>
                    <a:cubicBezTo>
                      <a:pt x="54" y="27"/>
                      <a:pt x="51" y="31"/>
                      <a:pt x="49" y="33"/>
                    </a:cubicBezTo>
                    <a:cubicBezTo>
                      <a:pt x="47" y="34"/>
                      <a:pt x="45" y="35"/>
                      <a:pt x="44" y="36"/>
                    </a:cubicBezTo>
                    <a:cubicBezTo>
                      <a:pt x="42" y="37"/>
                      <a:pt x="40" y="39"/>
                      <a:pt x="38" y="40"/>
                    </a:cubicBezTo>
                    <a:cubicBezTo>
                      <a:pt x="38" y="40"/>
                      <a:pt x="38" y="40"/>
                      <a:pt x="38" y="40"/>
                    </a:cubicBezTo>
                    <a:cubicBezTo>
                      <a:pt x="36" y="42"/>
                      <a:pt x="34" y="43"/>
                      <a:pt x="33" y="45"/>
                    </a:cubicBezTo>
                    <a:cubicBezTo>
                      <a:pt x="33" y="46"/>
                      <a:pt x="33" y="46"/>
                      <a:pt x="32" y="47"/>
                    </a:cubicBezTo>
                    <a:cubicBezTo>
                      <a:pt x="32" y="48"/>
                      <a:pt x="32" y="48"/>
                      <a:pt x="32" y="48"/>
                    </a:cubicBezTo>
                    <a:cubicBezTo>
                      <a:pt x="32" y="49"/>
                      <a:pt x="31" y="49"/>
                      <a:pt x="30" y="49"/>
                    </a:cubicBezTo>
                    <a:cubicBezTo>
                      <a:pt x="29" y="49"/>
                      <a:pt x="27" y="49"/>
                      <a:pt x="25" y="50"/>
                    </a:cubicBezTo>
                    <a:cubicBezTo>
                      <a:pt x="24" y="51"/>
                      <a:pt x="23" y="53"/>
                      <a:pt x="22" y="55"/>
                    </a:cubicBezTo>
                    <a:cubicBezTo>
                      <a:pt x="21" y="55"/>
                      <a:pt x="21" y="56"/>
                      <a:pt x="21" y="57"/>
                    </a:cubicBezTo>
                    <a:cubicBezTo>
                      <a:pt x="20" y="57"/>
                      <a:pt x="19" y="58"/>
                      <a:pt x="18" y="58"/>
                    </a:cubicBezTo>
                    <a:cubicBezTo>
                      <a:pt x="17" y="59"/>
                      <a:pt x="16" y="59"/>
                      <a:pt x="14" y="60"/>
                    </a:cubicBezTo>
                    <a:cubicBezTo>
                      <a:pt x="13" y="61"/>
                      <a:pt x="12" y="61"/>
                      <a:pt x="11" y="62"/>
                    </a:cubicBezTo>
                    <a:cubicBezTo>
                      <a:pt x="10" y="63"/>
                      <a:pt x="9" y="63"/>
                      <a:pt x="9" y="64"/>
                    </a:cubicBezTo>
                    <a:cubicBezTo>
                      <a:pt x="5" y="66"/>
                      <a:pt x="1" y="69"/>
                      <a:pt x="0" y="75"/>
                    </a:cubicBezTo>
                    <a:cubicBezTo>
                      <a:pt x="0" y="79"/>
                      <a:pt x="2" y="81"/>
                      <a:pt x="4" y="81"/>
                    </a:cubicBezTo>
                    <a:cubicBezTo>
                      <a:pt x="5" y="82"/>
                      <a:pt x="5" y="82"/>
                      <a:pt x="5" y="83"/>
                    </a:cubicBezTo>
                    <a:cubicBezTo>
                      <a:pt x="6" y="83"/>
                      <a:pt x="6" y="84"/>
                      <a:pt x="6" y="85"/>
                    </a:cubicBezTo>
                    <a:cubicBezTo>
                      <a:pt x="6" y="86"/>
                      <a:pt x="6" y="87"/>
                      <a:pt x="7" y="89"/>
                    </a:cubicBezTo>
                    <a:cubicBezTo>
                      <a:pt x="8" y="90"/>
                      <a:pt x="9" y="91"/>
                      <a:pt x="10" y="92"/>
                    </a:cubicBezTo>
                    <a:cubicBezTo>
                      <a:pt x="10" y="93"/>
                      <a:pt x="10" y="93"/>
                      <a:pt x="11" y="93"/>
                    </a:cubicBezTo>
                    <a:cubicBezTo>
                      <a:pt x="13" y="97"/>
                      <a:pt x="14" y="100"/>
                      <a:pt x="13" y="103"/>
                    </a:cubicBezTo>
                    <a:cubicBezTo>
                      <a:pt x="13" y="106"/>
                      <a:pt x="12" y="110"/>
                      <a:pt x="10" y="113"/>
                    </a:cubicBezTo>
                    <a:cubicBezTo>
                      <a:pt x="9" y="115"/>
                      <a:pt x="7" y="118"/>
                      <a:pt x="8" y="121"/>
                    </a:cubicBezTo>
                    <a:cubicBezTo>
                      <a:pt x="9" y="122"/>
                      <a:pt x="10" y="124"/>
                      <a:pt x="12" y="125"/>
                    </a:cubicBezTo>
                    <a:cubicBezTo>
                      <a:pt x="13" y="126"/>
                      <a:pt x="15" y="126"/>
                      <a:pt x="17" y="126"/>
                    </a:cubicBezTo>
                    <a:cubicBezTo>
                      <a:pt x="17" y="126"/>
                      <a:pt x="17" y="126"/>
                      <a:pt x="17" y="126"/>
                    </a:cubicBezTo>
                    <a:cubicBezTo>
                      <a:pt x="19" y="126"/>
                      <a:pt x="21" y="126"/>
                      <a:pt x="23" y="125"/>
                    </a:cubicBezTo>
                    <a:cubicBezTo>
                      <a:pt x="24" y="125"/>
                      <a:pt x="26" y="124"/>
                      <a:pt x="27" y="124"/>
                    </a:cubicBezTo>
                    <a:cubicBezTo>
                      <a:pt x="28" y="124"/>
                      <a:pt x="28" y="124"/>
                      <a:pt x="28" y="124"/>
                    </a:cubicBezTo>
                    <a:cubicBezTo>
                      <a:pt x="30" y="124"/>
                      <a:pt x="32" y="123"/>
                      <a:pt x="34" y="123"/>
                    </a:cubicBezTo>
                    <a:cubicBezTo>
                      <a:pt x="34" y="123"/>
                      <a:pt x="35" y="123"/>
                      <a:pt x="36" y="123"/>
                    </a:cubicBezTo>
                    <a:cubicBezTo>
                      <a:pt x="36" y="124"/>
                      <a:pt x="37" y="124"/>
                      <a:pt x="38" y="124"/>
                    </a:cubicBezTo>
                    <a:cubicBezTo>
                      <a:pt x="40" y="125"/>
                      <a:pt x="42" y="126"/>
                      <a:pt x="44" y="126"/>
                    </a:cubicBezTo>
                    <a:cubicBezTo>
                      <a:pt x="44" y="126"/>
                      <a:pt x="45" y="126"/>
                      <a:pt x="45" y="126"/>
                    </a:cubicBezTo>
                    <a:cubicBezTo>
                      <a:pt x="50" y="126"/>
                      <a:pt x="52" y="122"/>
                      <a:pt x="54" y="119"/>
                    </a:cubicBezTo>
                    <a:cubicBezTo>
                      <a:pt x="55" y="118"/>
                      <a:pt x="56" y="117"/>
                      <a:pt x="56" y="116"/>
                    </a:cubicBezTo>
                    <a:cubicBezTo>
                      <a:pt x="57" y="114"/>
                      <a:pt x="58" y="113"/>
                      <a:pt x="59" y="112"/>
                    </a:cubicBezTo>
                    <a:cubicBezTo>
                      <a:pt x="61" y="109"/>
                      <a:pt x="63" y="106"/>
                      <a:pt x="66" y="104"/>
                    </a:cubicBezTo>
                    <a:cubicBezTo>
                      <a:pt x="66" y="104"/>
                      <a:pt x="67" y="104"/>
                      <a:pt x="67" y="104"/>
                    </a:cubicBezTo>
                    <a:cubicBezTo>
                      <a:pt x="68" y="105"/>
                      <a:pt x="70" y="105"/>
                      <a:pt x="71" y="105"/>
                    </a:cubicBezTo>
                    <a:cubicBezTo>
                      <a:pt x="72" y="105"/>
                      <a:pt x="72" y="105"/>
                      <a:pt x="73" y="105"/>
                    </a:cubicBezTo>
                    <a:cubicBezTo>
                      <a:pt x="77" y="104"/>
                      <a:pt x="80" y="101"/>
                      <a:pt x="82" y="98"/>
                    </a:cubicBezTo>
                    <a:cubicBezTo>
                      <a:pt x="83" y="97"/>
                      <a:pt x="84" y="96"/>
                      <a:pt x="85" y="95"/>
                    </a:cubicBezTo>
                    <a:cubicBezTo>
                      <a:pt x="86" y="94"/>
                      <a:pt x="87" y="94"/>
                      <a:pt x="89" y="94"/>
                    </a:cubicBezTo>
                    <a:cubicBezTo>
                      <a:pt x="91" y="93"/>
                      <a:pt x="92" y="93"/>
                      <a:pt x="94" y="93"/>
                    </a:cubicBezTo>
                    <a:cubicBezTo>
                      <a:pt x="94" y="93"/>
                      <a:pt x="95" y="92"/>
                      <a:pt x="96" y="92"/>
                    </a:cubicBezTo>
                    <a:cubicBezTo>
                      <a:pt x="98" y="92"/>
                      <a:pt x="100" y="92"/>
                      <a:pt x="102" y="91"/>
                    </a:cubicBezTo>
                    <a:cubicBezTo>
                      <a:pt x="103" y="91"/>
                      <a:pt x="103" y="91"/>
                      <a:pt x="103" y="91"/>
                    </a:cubicBezTo>
                    <a:cubicBezTo>
                      <a:pt x="106" y="90"/>
                      <a:pt x="109" y="89"/>
                      <a:pt x="111" y="88"/>
                    </a:cubicBezTo>
                    <a:cubicBezTo>
                      <a:pt x="113" y="87"/>
                      <a:pt x="114" y="87"/>
                      <a:pt x="115" y="86"/>
                    </a:cubicBezTo>
                    <a:cubicBezTo>
                      <a:pt x="116" y="86"/>
                      <a:pt x="117" y="86"/>
                      <a:pt x="118" y="86"/>
                    </a:cubicBezTo>
                    <a:cubicBezTo>
                      <a:pt x="118" y="86"/>
                      <a:pt x="119" y="86"/>
                      <a:pt x="120" y="86"/>
                    </a:cubicBezTo>
                    <a:cubicBezTo>
                      <a:pt x="121" y="86"/>
                      <a:pt x="122" y="86"/>
                      <a:pt x="123" y="86"/>
                    </a:cubicBezTo>
                    <a:cubicBezTo>
                      <a:pt x="125" y="86"/>
                      <a:pt x="125" y="86"/>
                      <a:pt x="125" y="86"/>
                    </a:cubicBezTo>
                    <a:cubicBezTo>
                      <a:pt x="130" y="86"/>
                      <a:pt x="138" y="86"/>
                      <a:pt x="140" y="79"/>
                    </a:cubicBezTo>
                    <a:cubicBezTo>
                      <a:pt x="141" y="74"/>
                      <a:pt x="139" y="69"/>
                      <a:pt x="137" y="6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5" name="Freeform 76"/>
              <p:cNvSpPr/>
              <p:nvPr/>
            </p:nvSpPr>
            <p:spPr bwMode="auto">
              <a:xfrm>
                <a:off x="2956" y="1825"/>
                <a:ext cx="329" cy="311"/>
              </a:xfrm>
              <a:custGeom>
                <a:avLst/>
                <a:gdLst>
                  <a:gd name="T0" fmla="*/ 116 w 124"/>
                  <a:gd name="T1" fmla="*/ 72 h 117"/>
                  <a:gd name="T2" fmla="*/ 107 w 124"/>
                  <a:gd name="T3" fmla="*/ 67 h 117"/>
                  <a:gd name="T4" fmla="*/ 101 w 124"/>
                  <a:gd name="T5" fmla="*/ 68 h 117"/>
                  <a:gd name="T6" fmla="*/ 98 w 124"/>
                  <a:gd name="T7" fmla="*/ 66 h 117"/>
                  <a:gd name="T8" fmla="*/ 95 w 124"/>
                  <a:gd name="T9" fmla="*/ 60 h 117"/>
                  <a:gd name="T10" fmla="*/ 82 w 124"/>
                  <a:gd name="T11" fmla="*/ 46 h 117"/>
                  <a:gd name="T12" fmla="*/ 78 w 124"/>
                  <a:gd name="T13" fmla="*/ 45 h 117"/>
                  <a:gd name="T14" fmla="*/ 75 w 124"/>
                  <a:gd name="T15" fmla="*/ 44 h 117"/>
                  <a:gd name="T16" fmla="*/ 72 w 124"/>
                  <a:gd name="T17" fmla="*/ 41 h 117"/>
                  <a:gd name="T18" fmla="*/ 58 w 124"/>
                  <a:gd name="T19" fmla="*/ 31 h 117"/>
                  <a:gd name="T20" fmla="*/ 52 w 124"/>
                  <a:gd name="T21" fmla="*/ 28 h 117"/>
                  <a:gd name="T22" fmla="*/ 44 w 124"/>
                  <a:gd name="T23" fmla="*/ 22 h 117"/>
                  <a:gd name="T24" fmla="*/ 39 w 124"/>
                  <a:gd name="T25" fmla="*/ 25 h 117"/>
                  <a:gd name="T26" fmla="*/ 37 w 124"/>
                  <a:gd name="T27" fmla="*/ 20 h 117"/>
                  <a:gd name="T28" fmla="*/ 40 w 124"/>
                  <a:gd name="T29" fmla="*/ 21 h 117"/>
                  <a:gd name="T30" fmla="*/ 42 w 124"/>
                  <a:gd name="T31" fmla="*/ 8 h 117"/>
                  <a:gd name="T32" fmla="*/ 41 w 124"/>
                  <a:gd name="T33" fmla="*/ 6 h 117"/>
                  <a:gd name="T34" fmla="*/ 29 w 124"/>
                  <a:gd name="T35" fmla="*/ 6 h 117"/>
                  <a:gd name="T36" fmla="*/ 27 w 124"/>
                  <a:gd name="T37" fmla="*/ 6 h 117"/>
                  <a:gd name="T38" fmla="*/ 16 w 124"/>
                  <a:gd name="T39" fmla="*/ 23 h 117"/>
                  <a:gd name="T40" fmla="*/ 15 w 124"/>
                  <a:gd name="T41" fmla="*/ 39 h 117"/>
                  <a:gd name="T42" fmla="*/ 15 w 124"/>
                  <a:gd name="T43" fmla="*/ 71 h 117"/>
                  <a:gd name="T44" fmla="*/ 10 w 124"/>
                  <a:gd name="T45" fmla="*/ 81 h 117"/>
                  <a:gd name="T46" fmla="*/ 2 w 124"/>
                  <a:gd name="T47" fmla="*/ 100 h 117"/>
                  <a:gd name="T48" fmla="*/ 21 w 124"/>
                  <a:gd name="T49" fmla="*/ 98 h 117"/>
                  <a:gd name="T50" fmla="*/ 27 w 124"/>
                  <a:gd name="T51" fmla="*/ 95 h 117"/>
                  <a:gd name="T52" fmla="*/ 29 w 124"/>
                  <a:gd name="T53" fmla="*/ 103 h 117"/>
                  <a:gd name="T54" fmla="*/ 30 w 124"/>
                  <a:gd name="T55" fmla="*/ 113 h 117"/>
                  <a:gd name="T56" fmla="*/ 46 w 124"/>
                  <a:gd name="T57" fmla="*/ 112 h 117"/>
                  <a:gd name="T58" fmla="*/ 52 w 124"/>
                  <a:gd name="T59" fmla="*/ 106 h 117"/>
                  <a:gd name="T60" fmla="*/ 56 w 124"/>
                  <a:gd name="T61" fmla="*/ 98 h 117"/>
                  <a:gd name="T62" fmla="*/ 66 w 124"/>
                  <a:gd name="T63" fmla="*/ 83 h 117"/>
                  <a:gd name="T64" fmla="*/ 67 w 124"/>
                  <a:gd name="T65" fmla="*/ 77 h 117"/>
                  <a:gd name="T66" fmla="*/ 71 w 124"/>
                  <a:gd name="T67" fmla="*/ 76 h 117"/>
                  <a:gd name="T68" fmla="*/ 72 w 124"/>
                  <a:gd name="T69" fmla="*/ 79 h 117"/>
                  <a:gd name="T70" fmla="*/ 76 w 124"/>
                  <a:gd name="T71" fmla="*/ 82 h 117"/>
                  <a:gd name="T72" fmla="*/ 81 w 124"/>
                  <a:gd name="T73" fmla="*/ 81 h 117"/>
                  <a:gd name="T74" fmla="*/ 82 w 124"/>
                  <a:gd name="T75" fmla="*/ 81 h 117"/>
                  <a:gd name="T76" fmla="*/ 80 w 124"/>
                  <a:gd name="T77" fmla="*/ 88 h 117"/>
                  <a:gd name="T78" fmla="*/ 90 w 124"/>
                  <a:gd name="T79" fmla="*/ 91 h 117"/>
                  <a:gd name="T80" fmla="*/ 96 w 124"/>
                  <a:gd name="T81" fmla="*/ 93 h 117"/>
                  <a:gd name="T82" fmla="*/ 105 w 124"/>
                  <a:gd name="T83" fmla="*/ 96 h 117"/>
                  <a:gd name="T84" fmla="*/ 124 w 124"/>
                  <a:gd name="T85"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17">
                    <a:moveTo>
                      <a:pt x="120" y="75"/>
                    </a:moveTo>
                    <a:cubicBezTo>
                      <a:pt x="119" y="74"/>
                      <a:pt x="118" y="73"/>
                      <a:pt x="116" y="72"/>
                    </a:cubicBezTo>
                    <a:cubicBezTo>
                      <a:pt x="115" y="71"/>
                      <a:pt x="114" y="70"/>
                      <a:pt x="113" y="69"/>
                    </a:cubicBezTo>
                    <a:cubicBezTo>
                      <a:pt x="111" y="67"/>
                      <a:pt x="110" y="67"/>
                      <a:pt x="107" y="67"/>
                    </a:cubicBezTo>
                    <a:cubicBezTo>
                      <a:pt x="106" y="67"/>
                      <a:pt x="104" y="67"/>
                      <a:pt x="103" y="67"/>
                    </a:cubicBezTo>
                    <a:cubicBezTo>
                      <a:pt x="101" y="68"/>
                      <a:pt x="101" y="68"/>
                      <a:pt x="101" y="68"/>
                    </a:cubicBezTo>
                    <a:cubicBezTo>
                      <a:pt x="100" y="68"/>
                      <a:pt x="99" y="68"/>
                      <a:pt x="98" y="68"/>
                    </a:cubicBezTo>
                    <a:cubicBezTo>
                      <a:pt x="98" y="68"/>
                      <a:pt x="98" y="67"/>
                      <a:pt x="98" y="66"/>
                    </a:cubicBezTo>
                    <a:cubicBezTo>
                      <a:pt x="97" y="65"/>
                      <a:pt x="97" y="63"/>
                      <a:pt x="96" y="62"/>
                    </a:cubicBezTo>
                    <a:cubicBezTo>
                      <a:pt x="95" y="61"/>
                      <a:pt x="95" y="60"/>
                      <a:pt x="95" y="60"/>
                    </a:cubicBezTo>
                    <a:cubicBezTo>
                      <a:pt x="94" y="52"/>
                      <a:pt x="90" y="47"/>
                      <a:pt x="83" y="46"/>
                    </a:cubicBezTo>
                    <a:cubicBezTo>
                      <a:pt x="83" y="46"/>
                      <a:pt x="82" y="46"/>
                      <a:pt x="82" y="46"/>
                    </a:cubicBezTo>
                    <a:cubicBezTo>
                      <a:pt x="81" y="46"/>
                      <a:pt x="80" y="46"/>
                      <a:pt x="79" y="46"/>
                    </a:cubicBezTo>
                    <a:cubicBezTo>
                      <a:pt x="79" y="46"/>
                      <a:pt x="79" y="46"/>
                      <a:pt x="78" y="45"/>
                    </a:cubicBezTo>
                    <a:cubicBezTo>
                      <a:pt x="77" y="45"/>
                      <a:pt x="77" y="45"/>
                      <a:pt x="76" y="44"/>
                    </a:cubicBezTo>
                    <a:cubicBezTo>
                      <a:pt x="75" y="44"/>
                      <a:pt x="75" y="44"/>
                      <a:pt x="75" y="44"/>
                    </a:cubicBezTo>
                    <a:cubicBezTo>
                      <a:pt x="73" y="44"/>
                      <a:pt x="73" y="44"/>
                      <a:pt x="73" y="43"/>
                    </a:cubicBezTo>
                    <a:cubicBezTo>
                      <a:pt x="72" y="43"/>
                      <a:pt x="72" y="42"/>
                      <a:pt x="72" y="41"/>
                    </a:cubicBezTo>
                    <a:cubicBezTo>
                      <a:pt x="71" y="40"/>
                      <a:pt x="71" y="38"/>
                      <a:pt x="69" y="37"/>
                    </a:cubicBezTo>
                    <a:cubicBezTo>
                      <a:pt x="68" y="36"/>
                      <a:pt x="64" y="32"/>
                      <a:pt x="58" y="31"/>
                    </a:cubicBezTo>
                    <a:cubicBezTo>
                      <a:pt x="56" y="31"/>
                      <a:pt x="55" y="31"/>
                      <a:pt x="53" y="29"/>
                    </a:cubicBezTo>
                    <a:cubicBezTo>
                      <a:pt x="53" y="28"/>
                      <a:pt x="53" y="28"/>
                      <a:pt x="52" y="28"/>
                    </a:cubicBezTo>
                    <a:cubicBezTo>
                      <a:pt x="51" y="25"/>
                      <a:pt x="49" y="22"/>
                      <a:pt x="45" y="22"/>
                    </a:cubicBezTo>
                    <a:cubicBezTo>
                      <a:pt x="44" y="22"/>
                      <a:pt x="44" y="22"/>
                      <a:pt x="44" y="22"/>
                    </a:cubicBezTo>
                    <a:cubicBezTo>
                      <a:pt x="42" y="22"/>
                      <a:pt x="40" y="24"/>
                      <a:pt x="40" y="24"/>
                    </a:cubicBezTo>
                    <a:cubicBezTo>
                      <a:pt x="39" y="25"/>
                      <a:pt x="39" y="25"/>
                      <a:pt x="39" y="25"/>
                    </a:cubicBezTo>
                    <a:cubicBezTo>
                      <a:pt x="39" y="25"/>
                      <a:pt x="38" y="25"/>
                      <a:pt x="38" y="25"/>
                    </a:cubicBezTo>
                    <a:cubicBezTo>
                      <a:pt x="38" y="25"/>
                      <a:pt x="37" y="22"/>
                      <a:pt x="37" y="20"/>
                    </a:cubicBezTo>
                    <a:cubicBezTo>
                      <a:pt x="38" y="20"/>
                      <a:pt x="39" y="21"/>
                      <a:pt x="40" y="21"/>
                    </a:cubicBezTo>
                    <a:cubicBezTo>
                      <a:pt x="40" y="21"/>
                      <a:pt x="40" y="21"/>
                      <a:pt x="40" y="21"/>
                    </a:cubicBezTo>
                    <a:cubicBezTo>
                      <a:pt x="42" y="21"/>
                      <a:pt x="43" y="20"/>
                      <a:pt x="44" y="19"/>
                    </a:cubicBezTo>
                    <a:cubicBezTo>
                      <a:pt x="48" y="15"/>
                      <a:pt x="43" y="10"/>
                      <a:pt x="42" y="8"/>
                    </a:cubicBezTo>
                    <a:cubicBezTo>
                      <a:pt x="41" y="7"/>
                      <a:pt x="41" y="7"/>
                      <a:pt x="41" y="7"/>
                    </a:cubicBezTo>
                    <a:cubicBezTo>
                      <a:pt x="41" y="7"/>
                      <a:pt x="41" y="6"/>
                      <a:pt x="41" y="6"/>
                    </a:cubicBezTo>
                    <a:cubicBezTo>
                      <a:pt x="40" y="4"/>
                      <a:pt x="39" y="0"/>
                      <a:pt x="35" y="0"/>
                    </a:cubicBezTo>
                    <a:cubicBezTo>
                      <a:pt x="31" y="0"/>
                      <a:pt x="29" y="3"/>
                      <a:pt x="29" y="6"/>
                    </a:cubicBezTo>
                    <a:cubicBezTo>
                      <a:pt x="29" y="6"/>
                      <a:pt x="29" y="6"/>
                      <a:pt x="29" y="6"/>
                    </a:cubicBezTo>
                    <a:cubicBezTo>
                      <a:pt x="28" y="6"/>
                      <a:pt x="28" y="6"/>
                      <a:pt x="27" y="6"/>
                    </a:cubicBezTo>
                    <a:cubicBezTo>
                      <a:pt x="26" y="6"/>
                      <a:pt x="24" y="7"/>
                      <a:pt x="23" y="7"/>
                    </a:cubicBezTo>
                    <a:cubicBezTo>
                      <a:pt x="16" y="11"/>
                      <a:pt x="16" y="19"/>
                      <a:pt x="16" y="23"/>
                    </a:cubicBezTo>
                    <a:cubicBezTo>
                      <a:pt x="16" y="25"/>
                      <a:pt x="16" y="28"/>
                      <a:pt x="16" y="30"/>
                    </a:cubicBezTo>
                    <a:cubicBezTo>
                      <a:pt x="16" y="33"/>
                      <a:pt x="16" y="36"/>
                      <a:pt x="15" y="39"/>
                    </a:cubicBezTo>
                    <a:cubicBezTo>
                      <a:pt x="15" y="45"/>
                      <a:pt x="15" y="49"/>
                      <a:pt x="14" y="54"/>
                    </a:cubicBezTo>
                    <a:cubicBezTo>
                      <a:pt x="13" y="60"/>
                      <a:pt x="13" y="66"/>
                      <a:pt x="15" y="71"/>
                    </a:cubicBezTo>
                    <a:cubicBezTo>
                      <a:pt x="16" y="76"/>
                      <a:pt x="16" y="78"/>
                      <a:pt x="13" y="80"/>
                    </a:cubicBezTo>
                    <a:cubicBezTo>
                      <a:pt x="12" y="80"/>
                      <a:pt x="11" y="81"/>
                      <a:pt x="10" y="81"/>
                    </a:cubicBezTo>
                    <a:cubicBezTo>
                      <a:pt x="6" y="84"/>
                      <a:pt x="1" y="87"/>
                      <a:pt x="0" y="94"/>
                    </a:cubicBezTo>
                    <a:cubicBezTo>
                      <a:pt x="0" y="96"/>
                      <a:pt x="1" y="99"/>
                      <a:pt x="2" y="100"/>
                    </a:cubicBezTo>
                    <a:cubicBezTo>
                      <a:pt x="3" y="101"/>
                      <a:pt x="5" y="102"/>
                      <a:pt x="7" y="102"/>
                    </a:cubicBezTo>
                    <a:cubicBezTo>
                      <a:pt x="12" y="102"/>
                      <a:pt x="17" y="100"/>
                      <a:pt x="21" y="98"/>
                    </a:cubicBezTo>
                    <a:cubicBezTo>
                      <a:pt x="23" y="97"/>
                      <a:pt x="25" y="96"/>
                      <a:pt x="26" y="95"/>
                    </a:cubicBezTo>
                    <a:cubicBezTo>
                      <a:pt x="27" y="95"/>
                      <a:pt x="27" y="95"/>
                      <a:pt x="27" y="95"/>
                    </a:cubicBezTo>
                    <a:cubicBezTo>
                      <a:pt x="27" y="95"/>
                      <a:pt x="27" y="95"/>
                      <a:pt x="27" y="96"/>
                    </a:cubicBezTo>
                    <a:cubicBezTo>
                      <a:pt x="29" y="98"/>
                      <a:pt x="29" y="101"/>
                      <a:pt x="29" y="103"/>
                    </a:cubicBezTo>
                    <a:cubicBezTo>
                      <a:pt x="29" y="104"/>
                      <a:pt x="29" y="105"/>
                      <a:pt x="29" y="105"/>
                    </a:cubicBezTo>
                    <a:cubicBezTo>
                      <a:pt x="29" y="108"/>
                      <a:pt x="29" y="110"/>
                      <a:pt x="30" y="113"/>
                    </a:cubicBezTo>
                    <a:cubicBezTo>
                      <a:pt x="32" y="117"/>
                      <a:pt x="35" y="117"/>
                      <a:pt x="36" y="117"/>
                    </a:cubicBezTo>
                    <a:cubicBezTo>
                      <a:pt x="40" y="117"/>
                      <a:pt x="43" y="114"/>
                      <a:pt x="46" y="112"/>
                    </a:cubicBezTo>
                    <a:cubicBezTo>
                      <a:pt x="47" y="111"/>
                      <a:pt x="47" y="111"/>
                      <a:pt x="47" y="111"/>
                    </a:cubicBezTo>
                    <a:cubicBezTo>
                      <a:pt x="49" y="109"/>
                      <a:pt x="51" y="108"/>
                      <a:pt x="52" y="106"/>
                    </a:cubicBezTo>
                    <a:cubicBezTo>
                      <a:pt x="53" y="104"/>
                      <a:pt x="54" y="102"/>
                      <a:pt x="54" y="101"/>
                    </a:cubicBezTo>
                    <a:cubicBezTo>
                      <a:pt x="55" y="100"/>
                      <a:pt x="55" y="99"/>
                      <a:pt x="56" y="98"/>
                    </a:cubicBezTo>
                    <a:cubicBezTo>
                      <a:pt x="56" y="96"/>
                      <a:pt x="58" y="95"/>
                      <a:pt x="60" y="93"/>
                    </a:cubicBezTo>
                    <a:cubicBezTo>
                      <a:pt x="62" y="91"/>
                      <a:pt x="65" y="88"/>
                      <a:pt x="66" y="83"/>
                    </a:cubicBezTo>
                    <a:cubicBezTo>
                      <a:pt x="66" y="82"/>
                      <a:pt x="66" y="82"/>
                      <a:pt x="66" y="81"/>
                    </a:cubicBezTo>
                    <a:cubicBezTo>
                      <a:pt x="66" y="79"/>
                      <a:pt x="66" y="78"/>
                      <a:pt x="67" y="77"/>
                    </a:cubicBezTo>
                    <a:cubicBezTo>
                      <a:pt x="68" y="76"/>
                      <a:pt x="69" y="75"/>
                      <a:pt x="71" y="75"/>
                    </a:cubicBezTo>
                    <a:cubicBezTo>
                      <a:pt x="71" y="75"/>
                      <a:pt x="71" y="76"/>
                      <a:pt x="71" y="76"/>
                    </a:cubicBezTo>
                    <a:cubicBezTo>
                      <a:pt x="71" y="77"/>
                      <a:pt x="72" y="78"/>
                      <a:pt x="72" y="78"/>
                    </a:cubicBezTo>
                    <a:cubicBezTo>
                      <a:pt x="72" y="78"/>
                      <a:pt x="72" y="79"/>
                      <a:pt x="72" y="79"/>
                    </a:cubicBezTo>
                    <a:cubicBezTo>
                      <a:pt x="72" y="82"/>
                      <a:pt x="72" y="82"/>
                      <a:pt x="72" y="82"/>
                    </a:cubicBezTo>
                    <a:cubicBezTo>
                      <a:pt x="76" y="82"/>
                      <a:pt x="76" y="82"/>
                      <a:pt x="76" y="82"/>
                    </a:cubicBezTo>
                    <a:cubicBezTo>
                      <a:pt x="77" y="82"/>
                      <a:pt x="77" y="82"/>
                      <a:pt x="77" y="82"/>
                    </a:cubicBezTo>
                    <a:cubicBezTo>
                      <a:pt x="78" y="81"/>
                      <a:pt x="80" y="81"/>
                      <a:pt x="81" y="81"/>
                    </a:cubicBezTo>
                    <a:cubicBezTo>
                      <a:pt x="82" y="81"/>
                      <a:pt x="82" y="81"/>
                      <a:pt x="82" y="81"/>
                    </a:cubicBezTo>
                    <a:cubicBezTo>
                      <a:pt x="82" y="81"/>
                      <a:pt x="82" y="81"/>
                      <a:pt x="82" y="81"/>
                    </a:cubicBezTo>
                    <a:cubicBezTo>
                      <a:pt x="82" y="81"/>
                      <a:pt x="82" y="82"/>
                      <a:pt x="81" y="83"/>
                    </a:cubicBezTo>
                    <a:cubicBezTo>
                      <a:pt x="81" y="84"/>
                      <a:pt x="80" y="86"/>
                      <a:pt x="80" y="88"/>
                    </a:cubicBezTo>
                    <a:cubicBezTo>
                      <a:pt x="81" y="90"/>
                      <a:pt x="82" y="92"/>
                      <a:pt x="86" y="92"/>
                    </a:cubicBezTo>
                    <a:cubicBezTo>
                      <a:pt x="87" y="92"/>
                      <a:pt x="89" y="92"/>
                      <a:pt x="90" y="91"/>
                    </a:cubicBezTo>
                    <a:cubicBezTo>
                      <a:pt x="90" y="91"/>
                      <a:pt x="91" y="91"/>
                      <a:pt x="91" y="91"/>
                    </a:cubicBezTo>
                    <a:cubicBezTo>
                      <a:pt x="93" y="91"/>
                      <a:pt x="94" y="92"/>
                      <a:pt x="96" y="93"/>
                    </a:cubicBezTo>
                    <a:cubicBezTo>
                      <a:pt x="97" y="93"/>
                      <a:pt x="98" y="94"/>
                      <a:pt x="99" y="94"/>
                    </a:cubicBezTo>
                    <a:cubicBezTo>
                      <a:pt x="101" y="95"/>
                      <a:pt x="103" y="96"/>
                      <a:pt x="105" y="96"/>
                    </a:cubicBezTo>
                    <a:cubicBezTo>
                      <a:pt x="112" y="96"/>
                      <a:pt x="117" y="90"/>
                      <a:pt x="121" y="86"/>
                    </a:cubicBezTo>
                    <a:cubicBezTo>
                      <a:pt x="122" y="84"/>
                      <a:pt x="124" y="82"/>
                      <a:pt x="124" y="80"/>
                    </a:cubicBezTo>
                    <a:cubicBezTo>
                      <a:pt x="123" y="78"/>
                      <a:pt x="122" y="76"/>
                      <a:pt x="120" y="75"/>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6" name="Freeform 77"/>
              <p:cNvSpPr/>
              <p:nvPr/>
            </p:nvSpPr>
            <p:spPr bwMode="auto">
              <a:xfrm>
                <a:off x="3062" y="1812"/>
                <a:ext cx="72" cy="61"/>
              </a:xfrm>
              <a:custGeom>
                <a:avLst/>
                <a:gdLst>
                  <a:gd name="T0" fmla="*/ 6 w 27"/>
                  <a:gd name="T1" fmla="*/ 14 h 23"/>
                  <a:gd name="T2" fmla="*/ 6 w 27"/>
                  <a:gd name="T3" fmla="*/ 15 h 23"/>
                  <a:gd name="T4" fmla="*/ 10 w 27"/>
                  <a:gd name="T5" fmla="*/ 20 h 23"/>
                  <a:gd name="T6" fmla="*/ 11 w 27"/>
                  <a:gd name="T7" fmla="*/ 21 h 23"/>
                  <a:gd name="T8" fmla="*/ 17 w 27"/>
                  <a:gd name="T9" fmla="*/ 23 h 23"/>
                  <a:gd name="T10" fmla="*/ 18 w 27"/>
                  <a:gd name="T11" fmla="*/ 23 h 23"/>
                  <a:gd name="T12" fmla="*/ 19 w 27"/>
                  <a:gd name="T13" fmla="*/ 23 h 23"/>
                  <a:gd name="T14" fmla="*/ 27 w 27"/>
                  <a:gd name="T15" fmla="*/ 18 h 23"/>
                  <a:gd name="T16" fmla="*/ 27 w 27"/>
                  <a:gd name="T17" fmla="*/ 15 h 23"/>
                  <a:gd name="T18" fmla="*/ 24 w 27"/>
                  <a:gd name="T19" fmla="*/ 15 h 23"/>
                  <a:gd name="T20" fmla="*/ 23 w 27"/>
                  <a:gd name="T21" fmla="*/ 14 h 23"/>
                  <a:gd name="T22" fmla="*/ 21 w 27"/>
                  <a:gd name="T23" fmla="*/ 13 h 23"/>
                  <a:gd name="T24" fmla="*/ 19 w 27"/>
                  <a:gd name="T25" fmla="*/ 13 h 23"/>
                  <a:gd name="T26" fmla="*/ 19 w 27"/>
                  <a:gd name="T27" fmla="*/ 13 h 23"/>
                  <a:gd name="T28" fmla="*/ 18 w 27"/>
                  <a:gd name="T29" fmla="*/ 12 h 23"/>
                  <a:gd name="T30" fmla="*/ 18 w 27"/>
                  <a:gd name="T31" fmla="*/ 10 h 23"/>
                  <a:gd name="T32" fmla="*/ 15 w 27"/>
                  <a:gd name="T33" fmla="*/ 6 h 23"/>
                  <a:gd name="T34" fmla="*/ 14 w 27"/>
                  <a:gd name="T35" fmla="*/ 6 h 23"/>
                  <a:gd name="T36" fmla="*/ 13 w 27"/>
                  <a:gd name="T37" fmla="*/ 4 h 23"/>
                  <a:gd name="T38" fmla="*/ 6 w 27"/>
                  <a:gd name="T39" fmla="*/ 0 h 23"/>
                  <a:gd name="T40" fmla="*/ 4 w 27"/>
                  <a:gd name="T41" fmla="*/ 0 h 23"/>
                  <a:gd name="T42" fmla="*/ 1 w 27"/>
                  <a:gd name="T43" fmla="*/ 3 h 23"/>
                  <a:gd name="T44" fmla="*/ 5 w 27"/>
                  <a:gd name="T45" fmla="*/ 13 h 23"/>
                  <a:gd name="T46" fmla="*/ 6 w 27"/>
                  <a:gd name="T4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3">
                    <a:moveTo>
                      <a:pt x="6" y="14"/>
                    </a:moveTo>
                    <a:cubicBezTo>
                      <a:pt x="6" y="14"/>
                      <a:pt x="6" y="15"/>
                      <a:pt x="6" y="15"/>
                    </a:cubicBezTo>
                    <a:cubicBezTo>
                      <a:pt x="6" y="17"/>
                      <a:pt x="7" y="19"/>
                      <a:pt x="10" y="20"/>
                    </a:cubicBezTo>
                    <a:cubicBezTo>
                      <a:pt x="11" y="21"/>
                      <a:pt x="11" y="21"/>
                      <a:pt x="11" y="21"/>
                    </a:cubicBezTo>
                    <a:cubicBezTo>
                      <a:pt x="12" y="22"/>
                      <a:pt x="14" y="23"/>
                      <a:pt x="17" y="23"/>
                    </a:cubicBezTo>
                    <a:cubicBezTo>
                      <a:pt x="17" y="23"/>
                      <a:pt x="18" y="23"/>
                      <a:pt x="18" y="23"/>
                    </a:cubicBezTo>
                    <a:cubicBezTo>
                      <a:pt x="18" y="23"/>
                      <a:pt x="19" y="23"/>
                      <a:pt x="19" y="23"/>
                    </a:cubicBezTo>
                    <a:cubicBezTo>
                      <a:pt x="21" y="23"/>
                      <a:pt x="27" y="22"/>
                      <a:pt x="27" y="18"/>
                    </a:cubicBezTo>
                    <a:cubicBezTo>
                      <a:pt x="27" y="15"/>
                      <a:pt x="27" y="15"/>
                      <a:pt x="27" y="15"/>
                    </a:cubicBezTo>
                    <a:cubicBezTo>
                      <a:pt x="24" y="15"/>
                      <a:pt x="24" y="15"/>
                      <a:pt x="24" y="15"/>
                    </a:cubicBezTo>
                    <a:cubicBezTo>
                      <a:pt x="24" y="15"/>
                      <a:pt x="23" y="14"/>
                      <a:pt x="23" y="14"/>
                    </a:cubicBezTo>
                    <a:cubicBezTo>
                      <a:pt x="22" y="14"/>
                      <a:pt x="22" y="13"/>
                      <a:pt x="21" y="13"/>
                    </a:cubicBezTo>
                    <a:cubicBezTo>
                      <a:pt x="20" y="13"/>
                      <a:pt x="19" y="13"/>
                      <a:pt x="19" y="13"/>
                    </a:cubicBezTo>
                    <a:cubicBezTo>
                      <a:pt x="19" y="13"/>
                      <a:pt x="19" y="13"/>
                      <a:pt x="19" y="13"/>
                    </a:cubicBezTo>
                    <a:cubicBezTo>
                      <a:pt x="19" y="12"/>
                      <a:pt x="18" y="12"/>
                      <a:pt x="18" y="12"/>
                    </a:cubicBezTo>
                    <a:cubicBezTo>
                      <a:pt x="18" y="11"/>
                      <a:pt x="18" y="10"/>
                      <a:pt x="18" y="10"/>
                    </a:cubicBezTo>
                    <a:cubicBezTo>
                      <a:pt x="17" y="8"/>
                      <a:pt x="16" y="7"/>
                      <a:pt x="15" y="6"/>
                    </a:cubicBezTo>
                    <a:cubicBezTo>
                      <a:pt x="14" y="6"/>
                      <a:pt x="14" y="6"/>
                      <a:pt x="14" y="6"/>
                    </a:cubicBezTo>
                    <a:cubicBezTo>
                      <a:pt x="14" y="6"/>
                      <a:pt x="13" y="5"/>
                      <a:pt x="13" y="4"/>
                    </a:cubicBezTo>
                    <a:cubicBezTo>
                      <a:pt x="11" y="2"/>
                      <a:pt x="9" y="0"/>
                      <a:pt x="6" y="0"/>
                    </a:cubicBezTo>
                    <a:cubicBezTo>
                      <a:pt x="5" y="0"/>
                      <a:pt x="5" y="0"/>
                      <a:pt x="4" y="0"/>
                    </a:cubicBezTo>
                    <a:cubicBezTo>
                      <a:pt x="3" y="1"/>
                      <a:pt x="1" y="2"/>
                      <a:pt x="1" y="3"/>
                    </a:cubicBezTo>
                    <a:cubicBezTo>
                      <a:pt x="0" y="7"/>
                      <a:pt x="3" y="10"/>
                      <a:pt x="5" y="13"/>
                    </a:cubicBezTo>
                    <a:cubicBezTo>
                      <a:pt x="5" y="13"/>
                      <a:pt x="5" y="13"/>
                      <a:pt x="6" y="1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7" name="Freeform 78"/>
              <p:cNvSpPr/>
              <p:nvPr/>
            </p:nvSpPr>
            <p:spPr bwMode="auto">
              <a:xfrm>
                <a:off x="3288" y="1435"/>
                <a:ext cx="42" cy="48"/>
              </a:xfrm>
              <a:custGeom>
                <a:avLst/>
                <a:gdLst>
                  <a:gd name="T0" fmla="*/ 16 w 16"/>
                  <a:gd name="T1" fmla="*/ 6 h 18"/>
                  <a:gd name="T2" fmla="*/ 11 w 16"/>
                  <a:gd name="T3" fmla="*/ 1 h 18"/>
                  <a:gd name="T4" fmla="*/ 7 w 16"/>
                  <a:gd name="T5" fmla="*/ 0 h 18"/>
                  <a:gd name="T6" fmla="*/ 1 w 16"/>
                  <a:gd name="T7" fmla="*/ 5 h 18"/>
                  <a:gd name="T8" fmla="*/ 2 w 16"/>
                  <a:gd name="T9" fmla="*/ 13 h 18"/>
                  <a:gd name="T10" fmla="*/ 3 w 16"/>
                  <a:gd name="T11" fmla="*/ 14 h 18"/>
                  <a:gd name="T12" fmla="*/ 8 w 16"/>
                  <a:gd name="T13" fmla="*/ 18 h 18"/>
                  <a:gd name="T14" fmla="*/ 10 w 16"/>
                  <a:gd name="T15" fmla="*/ 18 h 18"/>
                  <a:gd name="T16" fmla="*/ 14 w 16"/>
                  <a:gd name="T17" fmla="*/ 12 h 18"/>
                  <a:gd name="T18" fmla="*/ 15 w 16"/>
                  <a:gd name="T19" fmla="*/ 11 h 18"/>
                  <a:gd name="T20" fmla="*/ 16 w 16"/>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6" y="6"/>
                    </a:moveTo>
                    <a:cubicBezTo>
                      <a:pt x="15" y="4"/>
                      <a:pt x="13" y="2"/>
                      <a:pt x="11" y="1"/>
                    </a:cubicBezTo>
                    <a:cubicBezTo>
                      <a:pt x="10" y="1"/>
                      <a:pt x="9" y="0"/>
                      <a:pt x="7" y="0"/>
                    </a:cubicBezTo>
                    <a:cubicBezTo>
                      <a:pt x="6" y="0"/>
                      <a:pt x="3" y="1"/>
                      <a:pt x="1" y="5"/>
                    </a:cubicBezTo>
                    <a:cubicBezTo>
                      <a:pt x="0" y="8"/>
                      <a:pt x="0" y="10"/>
                      <a:pt x="2" y="13"/>
                    </a:cubicBezTo>
                    <a:cubicBezTo>
                      <a:pt x="3" y="13"/>
                      <a:pt x="3" y="14"/>
                      <a:pt x="3" y="14"/>
                    </a:cubicBezTo>
                    <a:cubicBezTo>
                      <a:pt x="3" y="15"/>
                      <a:pt x="5" y="18"/>
                      <a:pt x="8" y="18"/>
                    </a:cubicBezTo>
                    <a:cubicBezTo>
                      <a:pt x="8" y="18"/>
                      <a:pt x="9" y="18"/>
                      <a:pt x="10" y="18"/>
                    </a:cubicBezTo>
                    <a:cubicBezTo>
                      <a:pt x="12" y="17"/>
                      <a:pt x="13" y="14"/>
                      <a:pt x="14" y="12"/>
                    </a:cubicBezTo>
                    <a:cubicBezTo>
                      <a:pt x="14" y="12"/>
                      <a:pt x="14" y="11"/>
                      <a:pt x="15" y="11"/>
                    </a:cubicBezTo>
                    <a:cubicBezTo>
                      <a:pt x="16" y="9"/>
                      <a:pt x="16" y="8"/>
                      <a:pt x="16" y="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8" name="Freeform 79"/>
              <p:cNvSpPr/>
              <p:nvPr/>
            </p:nvSpPr>
            <p:spPr bwMode="auto">
              <a:xfrm>
                <a:off x="3221" y="1416"/>
                <a:ext cx="59" cy="109"/>
              </a:xfrm>
              <a:custGeom>
                <a:avLst/>
                <a:gdLst>
                  <a:gd name="T0" fmla="*/ 18 w 22"/>
                  <a:gd name="T1" fmla="*/ 25 h 41"/>
                  <a:gd name="T2" fmla="*/ 19 w 22"/>
                  <a:gd name="T3" fmla="*/ 24 h 41"/>
                  <a:gd name="T4" fmla="*/ 19 w 22"/>
                  <a:gd name="T5" fmla="*/ 18 h 41"/>
                  <a:gd name="T6" fmla="*/ 14 w 22"/>
                  <a:gd name="T7" fmla="*/ 15 h 41"/>
                  <a:gd name="T8" fmla="*/ 15 w 22"/>
                  <a:gd name="T9" fmla="*/ 14 h 41"/>
                  <a:gd name="T10" fmla="*/ 16 w 22"/>
                  <a:gd name="T11" fmla="*/ 13 h 41"/>
                  <a:gd name="T12" fmla="*/ 20 w 22"/>
                  <a:gd name="T13" fmla="*/ 9 h 41"/>
                  <a:gd name="T14" fmla="*/ 21 w 22"/>
                  <a:gd name="T15" fmla="*/ 4 h 41"/>
                  <a:gd name="T16" fmla="*/ 16 w 22"/>
                  <a:gd name="T17" fmla="*/ 0 h 41"/>
                  <a:gd name="T18" fmla="*/ 15 w 22"/>
                  <a:gd name="T19" fmla="*/ 0 h 41"/>
                  <a:gd name="T20" fmla="*/ 8 w 22"/>
                  <a:gd name="T21" fmla="*/ 5 h 41"/>
                  <a:gd name="T22" fmla="*/ 8 w 22"/>
                  <a:gd name="T23" fmla="*/ 5 h 41"/>
                  <a:gd name="T24" fmla="*/ 6 w 22"/>
                  <a:gd name="T25" fmla="*/ 13 h 41"/>
                  <a:gd name="T26" fmla="*/ 9 w 22"/>
                  <a:gd name="T27" fmla="*/ 16 h 41"/>
                  <a:gd name="T28" fmla="*/ 7 w 22"/>
                  <a:gd name="T29" fmla="*/ 20 h 41"/>
                  <a:gd name="T30" fmla="*/ 7 w 22"/>
                  <a:gd name="T31" fmla="*/ 22 h 41"/>
                  <a:gd name="T32" fmla="*/ 7 w 22"/>
                  <a:gd name="T33" fmla="*/ 22 h 41"/>
                  <a:gd name="T34" fmla="*/ 5 w 22"/>
                  <a:gd name="T35" fmla="*/ 27 h 41"/>
                  <a:gd name="T36" fmla="*/ 5 w 22"/>
                  <a:gd name="T37" fmla="*/ 27 h 41"/>
                  <a:gd name="T38" fmla="*/ 0 w 22"/>
                  <a:gd name="T39" fmla="*/ 37 h 41"/>
                  <a:gd name="T40" fmla="*/ 3 w 22"/>
                  <a:gd name="T41" fmla="*/ 41 h 41"/>
                  <a:gd name="T42" fmla="*/ 6 w 22"/>
                  <a:gd name="T43" fmla="*/ 41 h 41"/>
                  <a:gd name="T44" fmla="*/ 6 w 22"/>
                  <a:gd name="T45" fmla="*/ 41 h 41"/>
                  <a:gd name="T46" fmla="*/ 18 w 22"/>
                  <a:gd name="T4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1">
                    <a:moveTo>
                      <a:pt x="18" y="25"/>
                    </a:moveTo>
                    <a:cubicBezTo>
                      <a:pt x="19" y="24"/>
                      <a:pt x="19" y="24"/>
                      <a:pt x="19" y="24"/>
                    </a:cubicBezTo>
                    <a:cubicBezTo>
                      <a:pt x="20" y="21"/>
                      <a:pt x="20" y="19"/>
                      <a:pt x="19" y="18"/>
                    </a:cubicBezTo>
                    <a:cubicBezTo>
                      <a:pt x="18" y="16"/>
                      <a:pt x="16" y="15"/>
                      <a:pt x="14" y="15"/>
                    </a:cubicBezTo>
                    <a:cubicBezTo>
                      <a:pt x="14" y="14"/>
                      <a:pt x="15" y="14"/>
                      <a:pt x="15" y="14"/>
                    </a:cubicBezTo>
                    <a:cubicBezTo>
                      <a:pt x="15" y="14"/>
                      <a:pt x="16" y="13"/>
                      <a:pt x="16" y="13"/>
                    </a:cubicBezTo>
                    <a:cubicBezTo>
                      <a:pt x="18" y="12"/>
                      <a:pt x="19" y="11"/>
                      <a:pt x="20" y="9"/>
                    </a:cubicBezTo>
                    <a:cubicBezTo>
                      <a:pt x="21" y="8"/>
                      <a:pt x="22" y="5"/>
                      <a:pt x="21" y="4"/>
                    </a:cubicBezTo>
                    <a:cubicBezTo>
                      <a:pt x="20" y="2"/>
                      <a:pt x="18" y="0"/>
                      <a:pt x="16" y="0"/>
                    </a:cubicBezTo>
                    <a:cubicBezTo>
                      <a:pt x="16" y="0"/>
                      <a:pt x="16" y="0"/>
                      <a:pt x="15" y="0"/>
                    </a:cubicBezTo>
                    <a:cubicBezTo>
                      <a:pt x="12" y="0"/>
                      <a:pt x="9" y="3"/>
                      <a:pt x="8" y="5"/>
                    </a:cubicBezTo>
                    <a:cubicBezTo>
                      <a:pt x="8" y="5"/>
                      <a:pt x="8" y="5"/>
                      <a:pt x="8" y="5"/>
                    </a:cubicBezTo>
                    <a:cubicBezTo>
                      <a:pt x="6" y="7"/>
                      <a:pt x="4" y="10"/>
                      <a:pt x="6" y="13"/>
                    </a:cubicBezTo>
                    <a:cubicBezTo>
                      <a:pt x="6" y="15"/>
                      <a:pt x="8" y="16"/>
                      <a:pt x="9" y="16"/>
                    </a:cubicBezTo>
                    <a:cubicBezTo>
                      <a:pt x="8" y="17"/>
                      <a:pt x="7" y="18"/>
                      <a:pt x="7" y="20"/>
                    </a:cubicBezTo>
                    <a:cubicBezTo>
                      <a:pt x="7" y="21"/>
                      <a:pt x="7" y="21"/>
                      <a:pt x="7" y="22"/>
                    </a:cubicBezTo>
                    <a:cubicBezTo>
                      <a:pt x="7" y="22"/>
                      <a:pt x="7" y="22"/>
                      <a:pt x="7" y="22"/>
                    </a:cubicBezTo>
                    <a:cubicBezTo>
                      <a:pt x="7" y="24"/>
                      <a:pt x="7" y="25"/>
                      <a:pt x="5" y="27"/>
                    </a:cubicBezTo>
                    <a:cubicBezTo>
                      <a:pt x="5" y="27"/>
                      <a:pt x="5" y="27"/>
                      <a:pt x="5" y="27"/>
                    </a:cubicBezTo>
                    <a:cubicBezTo>
                      <a:pt x="2" y="30"/>
                      <a:pt x="0" y="33"/>
                      <a:pt x="0" y="37"/>
                    </a:cubicBezTo>
                    <a:cubicBezTo>
                      <a:pt x="1" y="38"/>
                      <a:pt x="2" y="40"/>
                      <a:pt x="3" y="41"/>
                    </a:cubicBezTo>
                    <a:cubicBezTo>
                      <a:pt x="4" y="41"/>
                      <a:pt x="5" y="41"/>
                      <a:pt x="6" y="41"/>
                    </a:cubicBezTo>
                    <a:cubicBezTo>
                      <a:pt x="6" y="41"/>
                      <a:pt x="6" y="41"/>
                      <a:pt x="6" y="41"/>
                    </a:cubicBezTo>
                    <a:cubicBezTo>
                      <a:pt x="9" y="41"/>
                      <a:pt x="13" y="37"/>
                      <a:pt x="18" y="25"/>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9" name="Freeform 80"/>
              <p:cNvSpPr/>
              <p:nvPr/>
            </p:nvSpPr>
            <p:spPr bwMode="auto">
              <a:xfrm>
                <a:off x="3240" y="1525"/>
                <a:ext cx="40" cy="66"/>
              </a:xfrm>
              <a:custGeom>
                <a:avLst/>
                <a:gdLst>
                  <a:gd name="T0" fmla="*/ 8 w 15"/>
                  <a:gd name="T1" fmla="*/ 0 h 25"/>
                  <a:gd name="T2" fmla="*/ 5 w 15"/>
                  <a:gd name="T3" fmla="*/ 1 h 25"/>
                  <a:gd name="T4" fmla="*/ 4 w 15"/>
                  <a:gd name="T5" fmla="*/ 7 h 25"/>
                  <a:gd name="T6" fmla="*/ 4 w 15"/>
                  <a:gd name="T7" fmla="*/ 7 h 25"/>
                  <a:gd name="T8" fmla="*/ 4 w 15"/>
                  <a:gd name="T9" fmla="*/ 7 h 25"/>
                  <a:gd name="T10" fmla="*/ 3 w 15"/>
                  <a:gd name="T11" fmla="*/ 12 h 25"/>
                  <a:gd name="T12" fmla="*/ 3 w 15"/>
                  <a:gd name="T13" fmla="*/ 14 h 25"/>
                  <a:gd name="T14" fmla="*/ 1 w 15"/>
                  <a:gd name="T15" fmla="*/ 15 h 25"/>
                  <a:gd name="T16" fmla="*/ 0 w 15"/>
                  <a:gd name="T17" fmla="*/ 19 h 25"/>
                  <a:gd name="T18" fmla="*/ 6 w 15"/>
                  <a:gd name="T19" fmla="*/ 25 h 25"/>
                  <a:gd name="T20" fmla="*/ 11 w 15"/>
                  <a:gd name="T21" fmla="*/ 20 h 25"/>
                  <a:gd name="T22" fmla="*/ 9 w 15"/>
                  <a:gd name="T23" fmla="*/ 15 h 25"/>
                  <a:gd name="T24" fmla="*/ 9 w 15"/>
                  <a:gd name="T25" fmla="*/ 15 h 25"/>
                  <a:gd name="T26" fmla="*/ 11 w 15"/>
                  <a:gd name="T27" fmla="*/ 12 h 25"/>
                  <a:gd name="T28" fmla="*/ 12 w 15"/>
                  <a:gd name="T29" fmla="*/ 11 h 25"/>
                  <a:gd name="T30" fmla="*/ 12 w 15"/>
                  <a:gd name="T31" fmla="*/ 11 h 25"/>
                  <a:gd name="T32" fmla="*/ 15 w 15"/>
                  <a:gd name="T33" fmla="*/ 6 h 25"/>
                  <a:gd name="T34" fmla="*/ 8 w 15"/>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5">
                    <a:moveTo>
                      <a:pt x="8" y="0"/>
                    </a:moveTo>
                    <a:cubicBezTo>
                      <a:pt x="7" y="0"/>
                      <a:pt x="6" y="0"/>
                      <a:pt x="5" y="1"/>
                    </a:cubicBezTo>
                    <a:cubicBezTo>
                      <a:pt x="2" y="3"/>
                      <a:pt x="4" y="6"/>
                      <a:pt x="4" y="7"/>
                    </a:cubicBezTo>
                    <a:cubicBezTo>
                      <a:pt x="4" y="7"/>
                      <a:pt x="4" y="7"/>
                      <a:pt x="4" y="7"/>
                    </a:cubicBezTo>
                    <a:cubicBezTo>
                      <a:pt x="4" y="7"/>
                      <a:pt x="4" y="7"/>
                      <a:pt x="4" y="7"/>
                    </a:cubicBezTo>
                    <a:cubicBezTo>
                      <a:pt x="3" y="8"/>
                      <a:pt x="2" y="10"/>
                      <a:pt x="3" y="12"/>
                    </a:cubicBezTo>
                    <a:cubicBezTo>
                      <a:pt x="3" y="14"/>
                      <a:pt x="3" y="14"/>
                      <a:pt x="3" y="14"/>
                    </a:cubicBezTo>
                    <a:cubicBezTo>
                      <a:pt x="2" y="14"/>
                      <a:pt x="2" y="14"/>
                      <a:pt x="1" y="15"/>
                    </a:cubicBezTo>
                    <a:cubicBezTo>
                      <a:pt x="1" y="16"/>
                      <a:pt x="0" y="17"/>
                      <a:pt x="0" y="19"/>
                    </a:cubicBezTo>
                    <a:cubicBezTo>
                      <a:pt x="1" y="22"/>
                      <a:pt x="3" y="25"/>
                      <a:pt x="6" y="25"/>
                    </a:cubicBezTo>
                    <a:cubicBezTo>
                      <a:pt x="8" y="25"/>
                      <a:pt x="11" y="23"/>
                      <a:pt x="11" y="20"/>
                    </a:cubicBezTo>
                    <a:cubicBezTo>
                      <a:pt x="11" y="18"/>
                      <a:pt x="11" y="16"/>
                      <a:pt x="9" y="15"/>
                    </a:cubicBezTo>
                    <a:cubicBezTo>
                      <a:pt x="9" y="15"/>
                      <a:pt x="9" y="15"/>
                      <a:pt x="9" y="15"/>
                    </a:cubicBezTo>
                    <a:cubicBezTo>
                      <a:pt x="10" y="14"/>
                      <a:pt x="11" y="13"/>
                      <a:pt x="11" y="12"/>
                    </a:cubicBezTo>
                    <a:cubicBezTo>
                      <a:pt x="12" y="12"/>
                      <a:pt x="12" y="11"/>
                      <a:pt x="12" y="11"/>
                    </a:cubicBezTo>
                    <a:cubicBezTo>
                      <a:pt x="12" y="11"/>
                      <a:pt x="12" y="11"/>
                      <a:pt x="12" y="11"/>
                    </a:cubicBezTo>
                    <a:cubicBezTo>
                      <a:pt x="13" y="10"/>
                      <a:pt x="15" y="9"/>
                      <a:pt x="15" y="6"/>
                    </a:cubicBezTo>
                    <a:cubicBezTo>
                      <a:pt x="15" y="3"/>
                      <a:pt x="11" y="0"/>
                      <a:pt x="8" y="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0" name="Freeform 81"/>
              <p:cNvSpPr/>
              <p:nvPr/>
            </p:nvSpPr>
            <p:spPr bwMode="auto">
              <a:xfrm>
                <a:off x="3168" y="1416"/>
                <a:ext cx="53" cy="45"/>
              </a:xfrm>
              <a:custGeom>
                <a:avLst/>
                <a:gdLst>
                  <a:gd name="T0" fmla="*/ 14 w 20"/>
                  <a:gd name="T1" fmla="*/ 2 h 17"/>
                  <a:gd name="T2" fmla="*/ 12 w 20"/>
                  <a:gd name="T3" fmla="*/ 1 h 17"/>
                  <a:gd name="T4" fmla="*/ 8 w 20"/>
                  <a:gd name="T5" fmla="*/ 0 h 17"/>
                  <a:gd name="T6" fmla="*/ 4 w 20"/>
                  <a:gd name="T7" fmla="*/ 1 h 17"/>
                  <a:gd name="T8" fmla="*/ 1 w 20"/>
                  <a:gd name="T9" fmla="*/ 6 h 17"/>
                  <a:gd name="T10" fmla="*/ 4 w 20"/>
                  <a:gd name="T11" fmla="*/ 12 h 17"/>
                  <a:gd name="T12" fmla="*/ 5 w 20"/>
                  <a:gd name="T13" fmla="*/ 13 h 17"/>
                  <a:gd name="T14" fmla="*/ 5 w 20"/>
                  <a:gd name="T15" fmla="*/ 14 h 17"/>
                  <a:gd name="T16" fmla="*/ 10 w 20"/>
                  <a:gd name="T17" fmla="*/ 17 h 17"/>
                  <a:gd name="T18" fmla="*/ 12 w 20"/>
                  <a:gd name="T19" fmla="*/ 17 h 17"/>
                  <a:gd name="T20" fmla="*/ 14 w 20"/>
                  <a:gd name="T21" fmla="*/ 17 h 17"/>
                  <a:gd name="T22" fmla="*/ 14 w 20"/>
                  <a:gd name="T23" fmla="*/ 15 h 17"/>
                  <a:gd name="T24" fmla="*/ 14 w 20"/>
                  <a:gd name="T25" fmla="*/ 14 h 17"/>
                  <a:gd name="T26" fmla="*/ 14 w 20"/>
                  <a:gd name="T27" fmla="*/ 14 h 17"/>
                  <a:gd name="T28" fmla="*/ 18 w 20"/>
                  <a:gd name="T29" fmla="*/ 12 h 17"/>
                  <a:gd name="T30" fmla="*/ 20 w 20"/>
                  <a:gd name="T31" fmla="*/ 7 h 17"/>
                  <a:gd name="T32" fmla="*/ 14 w 20"/>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7">
                    <a:moveTo>
                      <a:pt x="14" y="2"/>
                    </a:moveTo>
                    <a:cubicBezTo>
                      <a:pt x="14" y="2"/>
                      <a:pt x="13" y="2"/>
                      <a:pt x="12" y="1"/>
                    </a:cubicBezTo>
                    <a:cubicBezTo>
                      <a:pt x="11" y="1"/>
                      <a:pt x="10" y="0"/>
                      <a:pt x="8" y="0"/>
                    </a:cubicBezTo>
                    <a:cubicBezTo>
                      <a:pt x="7" y="0"/>
                      <a:pt x="5" y="1"/>
                      <a:pt x="4" y="1"/>
                    </a:cubicBezTo>
                    <a:cubicBezTo>
                      <a:pt x="3" y="2"/>
                      <a:pt x="1" y="3"/>
                      <a:pt x="1" y="6"/>
                    </a:cubicBezTo>
                    <a:cubicBezTo>
                      <a:pt x="0" y="9"/>
                      <a:pt x="2" y="10"/>
                      <a:pt x="4" y="12"/>
                    </a:cubicBezTo>
                    <a:cubicBezTo>
                      <a:pt x="4" y="12"/>
                      <a:pt x="4" y="13"/>
                      <a:pt x="5" y="13"/>
                    </a:cubicBezTo>
                    <a:cubicBezTo>
                      <a:pt x="5" y="13"/>
                      <a:pt x="5" y="13"/>
                      <a:pt x="5" y="14"/>
                    </a:cubicBezTo>
                    <a:cubicBezTo>
                      <a:pt x="6" y="15"/>
                      <a:pt x="7" y="17"/>
                      <a:pt x="10" y="17"/>
                    </a:cubicBezTo>
                    <a:cubicBezTo>
                      <a:pt x="10" y="17"/>
                      <a:pt x="11" y="17"/>
                      <a:pt x="12" y="17"/>
                    </a:cubicBezTo>
                    <a:cubicBezTo>
                      <a:pt x="14" y="17"/>
                      <a:pt x="14" y="17"/>
                      <a:pt x="14" y="17"/>
                    </a:cubicBezTo>
                    <a:cubicBezTo>
                      <a:pt x="14" y="15"/>
                      <a:pt x="14" y="15"/>
                      <a:pt x="14" y="15"/>
                    </a:cubicBezTo>
                    <a:cubicBezTo>
                      <a:pt x="14" y="14"/>
                      <a:pt x="14" y="14"/>
                      <a:pt x="14" y="14"/>
                    </a:cubicBezTo>
                    <a:cubicBezTo>
                      <a:pt x="14" y="14"/>
                      <a:pt x="14" y="14"/>
                      <a:pt x="14" y="14"/>
                    </a:cubicBezTo>
                    <a:cubicBezTo>
                      <a:pt x="15" y="13"/>
                      <a:pt x="16" y="13"/>
                      <a:pt x="18" y="12"/>
                    </a:cubicBezTo>
                    <a:cubicBezTo>
                      <a:pt x="20" y="10"/>
                      <a:pt x="20" y="8"/>
                      <a:pt x="20" y="7"/>
                    </a:cubicBezTo>
                    <a:cubicBezTo>
                      <a:pt x="19" y="4"/>
                      <a:pt x="17" y="3"/>
                      <a:pt x="14" y="2"/>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1" name="Freeform 83"/>
              <p:cNvSpPr>
                <a:spLocks noEditPoints="1"/>
              </p:cNvSpPr>
              <p:nvPr/>
            </p:nvSpPr>
            <p:spPr bwMode="auto">
              <a:xfrm>
                <a:off x="2124" y="632"/>
                <a:ext cx="205" cy="242"/>
              </a:xfrm>
              <a:custGeom>
                <a:avLst/>
                <a:gdLst>
                  <a:gd name="T0" fmla="*/ 68 w 77"/>
                  <a:gd name="T1" fmla="*/ 49 h 91"/>
                  <a:gd name="T2" fmla="*/ 67 w 77"/>
                  <a:gd name="T3" fmla="*/ 43 h 91"/>
                  <a:gd name="T4" fmla="*/ 67 w 77"/>
                  <a:gd name="T5" fmla="*/ 34 h 91"/>
                  <a:gd name="T6" fmla="*/ 65 w 77"/>
                  <a:gd name="T7" fmla="*/ 21 h 91"/>
                  <a:gd name="T8" fmla="*/ 55 w 77"/>
                  <a:gd name="T9" fmla="*/ 15 h 91"/>
                  <a:gd name="T10" fmla="*/ 55 w 77"/>
                  <a:gd name="T11" fmla="*/ 12 h 91"/>
                  <a:gd name="T12" fmla="*/ 41 w 77"/>
                  <a:gd name="T13" fmla="*/ 0 h 91"/>
                  <a:gd name="T14" fmla="*/ 33 w 77"/>
                  <a:gd name="T15" fmla="*/ 8 h 91"/>
                  <a:gd name="T16" fmla="*/ 28 w 77"/>
                  <a:gd name="T17" fmla="*/ 7 h 91"/>
                  <a:gd name="T18" fmla="*/ 22 w 77"/>
                  <a:gd name="T19" fmla="*/ 19 h 91"/>
                  <a:gd name="T20" fmla="*/ 18 w 77"/>
                  <a:gd name="T21" fmla="*/ 19 h 91"/>
                  <a:gd name="T22" fmla="*/ 9 w 77"/>
                  <a:gd name="T23" fmla="*/ 30 h 91"/>
                  <a:gd name="T24" fmla="*/ 2 w 77"/>
                  <a:gd name="T25" fmla="*/ 32 h 91"/>
                  <a:gd name="T26" fmla="*/ 4 w 77"/>
                  <a:gd name="T27" fmla="*/ 44 h 91"/>
                  <a:gd name="T28" fmla="*/ 10 w 77"/>
                  <a:gd name="T29" fmla="*/ 46 h 91"/>
                  <a:gd name="T30" fmla="*/ 11 w 77"/>
                  <a:gd name="T31" fmla="*/ 54 h 91"/>
                  <a:gd name="T32" fmla="*/ 19 w 77"/>
                  <a:gd name="T33" fmla="*/ 56 h 91"/>
                  <a:gd name="T34" fmla="*/ 21 w 77"/>
                  <a:gd name="T35" fmla="*/ 57 h 91"/>
                  <a:gd name="T36" fmla="*/ 27 w 77"/>
                  <a:gd name="T37" fmla="*/ 61 h 91"/>
                  <a:gd name="T38" fmla="*/ 32 w 77"/>
                  <a:gd name="T39" fmla="*/ 61 h 91"/>
                  <a:gd name="T40" fmla="*/ 40 w 77"/>
                  <a:gd name="T41" fmla="*/ 63 h 91"/>
                  <a:gd name="T42" fmla="*/ 38 w 77"/>
                  <a:gd name="T43" fmla="*/ 66 h 91"/>
                  <a:gd name="T44" fmla="*/ 35 w 77"/>
                  <a:gd name="T45" fmla="*/ 67 h 91"/>
                  <a:gd name="T46" fmla="*/ 30 w 77"/>
                  <a:gd name="T47" fmla="*/ 66 h 91"/>
                  <a:gd name="T48" fmla="*/ 22 w 77"/>
                  <a:gd name="T49" fmla="*/ 68 h 91"/>
                  <a:gd name="T50" fmla="*/ 24 w 77"/>
                  <a:gd name="T51" fmla="*/ 78 h 91"/>
                  <a:gd name="T52" fmla="*/ 43 w 77"/>
                  <a:gd name="T53" fmla="*/ 91 h 91"/>
                  <a:gd name="T54" fmla="*/ 66 w 77"/>
                  <a:gd name="T55" fmla="*/ 85 h 91"/>
                  <a:gd name="T56" fmla="*/ 77 w 77"/>
                  <a:gd name="T57" fmla="*/ 53 h 91"/>
                  <a:gd name="T58" fmla="*/ 50 w 77"/>
                  <a:gd name="T59" fmla="*/ 65 h 91"/>
                  <a:gd name="T60" fmla="*/ 47 w 77"/>
                  <a:gd name="T61" fmla="*/ 61 h 91"/>
                  <a:gd name="T62" fmla="*/ 49 w 77"/>
                  <a:gd name="T63" fmla="*/ 61 h 91"/>
                  <a:gd name="T64" fmla="*/ 56 w 77"/>
                  <a:gd name="T65" fmla="*/ 65 h 91"/>
                  <a:gd name="T66" fmla="*/ 52 w 77"/>
                  <a:gd name="T67" fmla="*/ 67 h 91"/>
                  <a:gd name="T68" fmla="*/ 39 w 77"/>
                  <a:gd name="T69" fmla="*/ 48 h 91"/>
                  <a:gd name="T70" fmla="*/ 37 w 77"/>
                  <a:gd name="T71"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1">
                    <a:moveTo>
                      <a:pt x="73" y="51"/>
                    </a:moveTo>
                    <a:cubicBezTo>
                      <a:pt x="71" y="51"/>
                      <a:pt x="70" y="50"/>
                      <a:pt x="68" y="49"/>
                    </a:cubicBezTo>
                    <a:cubicBezTo>
                      <a:pt x="68" y="49"/>
                      <a:pt x="68" y="48"/>
                      <a:pt x="68" y="46"/>
                    </a:cubicBezTo>
                    <a:cubicBezTo>
                      <a:pt x="68" y="45"/>
                      <a:pt x="68" y="44"/>
                      <a:pt x="67" y="43"/>
                    </a:cubicBezTo>
                    <a:cubicBezTo>
                      <a:pt x="67" y="41"/>
                      <a:pt x="67" y="40"/>
                      <a:pt x="67" y="38"/>
                    </a:cubicBezTo>
                    <a:cubicBezTo>
                      <a:pt x="67" y="37"/>
                      <a:pt x="67" y="35"/>
                      <a:pt x="67" y="34"/>
                    </a:cubicBezTo>
                    <a:cubicBezTo>
                      <a:pt x="67" y="33"/>
                      <a:pt x="67" y="32"/>
                      <a:pt x="67" y="31"/>
                    </a:cubicBezTo>
                    <a:cubicBezTo>
                      <a:pt x="66" y="28"/>
                      <a:pt x="66" y="24"/>
                      <a:pt x="65" y="21"/>
                    </a:cubicBezTo>
                    <a:cubicBezTo>
                      <a:pt x="63" y="17"/>
                      <a:pt x="59" y="16"/>
                      <a:pt x="56" y="15"/>
                    </a:cubicBezTo>
                    <a:cubicBezTo>
                      <a:pt x="56" y="15"/>
                      <a:pt x="55" y="15"/>
                      <a:pt x="55" y="15"/>
                    </a:cubicBezTo>
                    <a:cubicBezTo>
                      <a:pt x="55" y="14"/>
                      <a:pt x="55" y="14"/>
                      <a:pt x="55" y="13"/>
                    </a:cubicBezTo>
                    <a:cubicBezTo>
                      <a:pt x="55" y="12"/>
                      <a:pt x="55" y="12"/>
                      <a:pt x="55" y="12"/>
                    </a:cubicBezTo>
                    <a:cubicBezTo>
                      <a:pt x="56" y="7"/>
                      <a:pt x="55" y="5"/>
                      <a:pt x="54" y="4"/>
                    </a:cubicBezTo>
                    <a:cubicBezTo>
                      <a:pt x="51" y="2"/>
                      <a:pt x="46" y="0"/>
                      <a:pt x="41" y="0"/>
                    </a:cubicBezTo>
                    <a:cubicBezTo>
                      <a:pt x="35" y="0"/>
                      <a:pt x="34" y="4"/>
                      <a:pt x="33" y="5"/>
                    </a:cubicBezTo>
                    <a:cubicBezTo>
                      <a:pt x="33" y="6"/>
                      <a:pt x="33" y="7"/>
                      <a:pt x="33" y="8"/>
                    </a:cubicBezTo>
                    <a:cubicBezTo>
                      <a:pt x="33" y="8"/>
                      <a:pt x="33" y="8"/>
                      <a:pt x="32" y="8"/>
                    </a:cubicBezTo>
                    <a:cubicBezTo>
                      <a:pt x="31" y="8"/>
                      <a:pt x="30" y="7"/>
                      <a:pt x="28" y="7"/>
                    </a:cubicBezTo>
                    <a:cubicBezTo>
                      <a:pt x="26" y="7"/>
                      <a:pt x="25" y="8"/>
                      <a:pt x="23" y="9"/>
                    </a:cubicBezTo>
                    <a:cubicBezTo>
                      <a:pt x="21" y="12"/>
                      <a:pt x="20" y="16"/>
                      <a:pt x="22" y="19"/>
                    </a:cubicBezTo>
                    <a:cubicBezTo>
                      <a:pt x="21" y="19"/>
                      <a:pt x="21" y="19"/>
                      <a:pt x="21" y="19"/>
                    </a:cubicBezTo>
                    <a:cubicBezTo>
                      <a:pt x="20" y="19"/>
                      <a:pt x="19" y="19"/>
                      <a:pt x="18" y="19"/>
                    </a:cubicBezTo>
                    <a:cubicBezTo>
                      <a:pt x="11" y="19"/>
                      <a:pt x="11" y="24"/>
                      <a:pt x="10" y="27"/>
                    </a:cubicBezTo>
                    <a:cubicBezTo>
                      <a:pt x="10" y="30"/>
                      <a:pt x="9" y="30"/>
                      <a:pt x="9" y="30"/>
                    </a:cubicBezTo>
                    <a:cubicBezTo>
                      <a:pt x="8" y="30"/>
                      <a:pt x="8" y="30"/>
                      <a:pt x="8" y="30"/>
                    </a:cubicBezTo>
                    <a:cubicBezTo>
                      <a:pt x="6" y="30"/>
                      <a:pt x="4" y="30"/>
                      <a:pt x="2" y="32"/>
                    </a:cubicBezTo>
                    <a:cubicBezTo>
                      <a:pt x="1" y="34"/>
                      <a:pt x="0" y="36"/>
                      <a:pt x="1" y="38"/>
                    </a:cubicBezTo>
                    <a:cubicBezTo>
                      <a:pt x="1" y="41"/>
                      <a:pt x="2" y="43"/>
                      <a:pt x="4" y="44"/>
                    </a:cubicBezTo>
                    <a:cubicBezTo>
                      <a:pt x="6" y="45"/>
                      <a:pt x="7" y="45"/>
                      <a:pt x="9" y="46"/>
                    </a:cubicBezTo>
                    <a:cubicBezTo>
                      <a:pt x="10" y="46"/>
                      <a:pt x="10" y="46"/>
                      <a:pt x="10" y="46"/>
                    </a:cubicBezTo>
                    <a:cubicBezTo>
                      <a:pt x="10" y="46"/>
                      <a:pt x="10" y="47"/>
                      <a:pt x="10" y="47"/>
                    </a:cubicBezTo>
                    <a:cubicBezTo>
                      <a:pt x="10" y="49"/>
                      <a:pt x="9" y="51"/>
                      <a:pt x="11" y="54"/>
                    </a:cubicBezTo>
                    <a:cubicBezTo>
                      <a:pt x="12" y="56"/>
                      <a:pt x="14" y="56"/>
                      <a:pt x="16" y="56"/>
                    </a:cubicBezTo>
                    <a:cubicBezTo>
                      <a:pt x="17" y="56"/>
                      <a:pt x="18" y="56"/>
                      <a:pt x="19" y="56"/>
                    </a:cubicBezTo>
                    <a:cubicBezTo>
                      <a:pt x="19" y="56"/>
                      <a:pt x="20" y="56"/>
                      <a:pt x="20" y="56"/>
                    </a:cubicBezTo>
                    <a:cubicBezTo>
                      <a:pt x="20" y="56"/>
                      <a:pt x="21" y="57"/>
                      <a:pt x="21" y="57"/>
                    </a:cubicBezTo>
                    <a:cubicBezTo>
                      <a:pt x="22" y="58"/>
                      <a:pt x="23" y="60"/>
                      <a:pt x="26" y="61"/>
                    </a:cubicBezTo>
                    <a:cubicBezTo>
                      <a:pt x="27" y="61"/>
                      <a:pt x="27" y="61"/>
                      <a:pt x="27" y="61"/>
                    </a:cubicBezTo>
                    <a:cubicBezTo>
                      <a:pt x="29" y="61"/>
                      <a:pt x="31" y="60"/>
                      <a:pt x="32" y="59"/>
                    </a:cubicBezTo>
                    <a:cubicBezTo>
                      <a:pt x="32" y="61"/>
                      <a:pt x="32" y="61"/>
                      <a:pt x="32" y="61"/>
                    </a:cubicBezTo>
                    <a:cubicBezTo>
                      <a:pt x="34" y="62"/>
                      <a:pt x="34" y="62"/>
                      <a:pt x="34" y="62"/>
                    </a:cubicBezTo>
                    <a:cubicBezTo>
                      <a:pt x="36" y="63"/>
                      <a:pt x="38" y="63"/>
                      <a:pt x="40" y="63"/>
                    </a:cubicBezTo>
                    <a:cubicBezTo>
                      <a:pt x="40" y="63"/>
                      <a:pt x="40" y="63"/>
                      <a:pt x="40" y="63"/>
                    </a:cubicBezTo>
                    <a:cubicBezTo>
                      <a:pt x="39" y="64"/>
                      <a:pt x="39" y="65"/>
                      <a:pt x="38" y="66"/>
                    </a:cubicBezTo>
                    <a:cubicBezTo>
                      <a:pt x="38" y="66"/>
                      <a:pt x="38" y="66"/>
                      <a:pt x="37" y="66"/>
                    </a:cubicBezTo>
                    <a:cubicBezTo>
                      <a:pt x="36" y="67"/>
                      <a:pt x="36" y="67"/>
                      <a:pt x="35" y="67"/>
                    </a:cubicBezTo>
                    <a:cubicBezTo>
                      <a:pt x="34" y="67"/>
                      <a:pt x="32" y="67"/>
                      <a:pt x="31" y="66"/>
                    </a:cubicBezTo>
                    <a:cubicBezTo>
                      <a:pt x="31" y="66"/>
                      <a:pt x="30" y="66"/>
                      <a:pt x="30" y="66"/>
                    </a:cubicBezTo>
                    <a:cubicBezTo>
                      <a:pt x="29" y="66"/>
                      <a:pt x="28" y="65"/>
                      <a:pt x="27" y="65"/>
                    </a:cubicBezTo>
                    <a:cubicBezTo>
                      <a:pt x="25" y="65"/>
                      <a:pt x="23" y="66"/>
                      <a:pt x="22" y="68"/>
                    </a:cubicBezTo>
                    <a:cubicBezTo>
                      <a:pt x="20" y="71"/>
                      <a:pt x="22" y="75"/>
                      <a:pt x="23" y="77"/>
                    </a:cubicBezTo>
                    <a:cubicBezTo>
                      <a:pt x="23" y="78"/>
                      <a:pt x="24" y="78"/>
                      <a:pt x="24" y="78"/>
                    </a:cubicBezTo>
                    <a:cubicBezTo>
                      <a:pt x="28" y="90"/>
                      <a:pt x="36" y="91"/>
                      <a:pt x="43" y="91"/>
                    </a:cubicBezTo>
                    <a:cubicBezTo>
                      <a:pt x="43" y="91"/>
                      <a:pt x="43" y="91"/>
                      <a:pt x="43" y="91"/>
                    </a:cubicBezTo>
                    <a:cubicBezTo>
                      <a:pt x="46" y="91"/>
                      <a:pt x="49" y="91"/>
                      <a:pt x="53" y="90"/>
                    </a:cubicBezTo>
                    <a:cubicBezTo>
                      <a:pt x="57" y="90"/>
                      <a:pt x="61" y="88"/>
                      <a:pt x="66" y="85"/>
                    </a:cubicBezTo>
                    <a:cubicBezTo>
                      <a:pt x="67" y="84"/>
                      <a:pt x="67" y="84"/>
                      <a:pt x="67" y="84"/>
                    </a:cubicBezTo>
                    <a:cubicBezTo>
                      <a:pt x="77" y="53"/>
                      <a:pt x="77" y="53"/>
                      <a:pt x="77" y="53"/>
                    </a:cubicBezTo>
                    <a:lnTo>
                      <a:pt x="73" y="51"/>
                    </a:lnTo>
                    <a:close/>
                    <a:moveTo>
                      <a:pt x="50" y="65"/>
                    </a:moveTo>
                    <a:cubicBezTo>
                      <a:pt x="49" y="64"/>
                      <a:pt x="48" y="62"/>
                      <a:pt x="46" y="62"/>
                    </a:cubicBezTo>
                    <a:cubicBezTo>
                      <a:pt x="46" y="62"/>
                      <a:pt x="47" y="61"/>
                      <a:pt x="47" y="61"/>
                    </a:cubicBezTo>
                    <a:cubicBezTo>
                      <a:pt x="47" y="61"/>
                      <a:pt x="48" y="60"/>
                      <a:pt x="48" y="60"/>
                    </a:cubicBezTo>
                    <a:cubicBezTo>
                      <a:pt x="49" y="61"/>
                      <a:pt x="49" y="61"/>
                      <a:pt x="49" y="61"/>
                    </a:cubicBezTo>
                    <a:cubicBezTo>
                      <a:pt x="50" y="63"/>
                      <a:pt x="51" y="64"/>
                      <a:pt x="54" y="64"/>
                    </a:cubicBezTo>
                    <a:cubicBezTo>
                      <a:pt x="55" y="64"/>
                      <a:pt x="56" y="64"/>
                      <a:pt x="56" y="65"/>
                    </a:cubicBezTo>
                    <a:cubicBezTo>
                      <a:pt x="57" y="65"/>
                      <a:pt x="57" y="65"/>
                      <a:pt x="58" y="65"/>
                    </a:cubicBezTo>
                    <a:cubicBezTo>
                      <a:pt x="56" y="66"/>
                      <a:pt x="54" y="67"/>
                      <a:pt x="52" y="67"/>
                    </a:cubicBezTo>
                    <a:cubicBezTo>
                      <a:pt x="52" y="67"/>
                      <a:pt x="50" y="66"/>
                      <a:pt x="50" y="65"/>
                    </a:cubicBezTo>
                    <a:close/>
                    <a:moveTo>
                      <a:pt x="39" y="48"/>
                    </a:moveTo>
                    <a:cubicBezTo>
                      <a:pt x="39" y="49"/>
                      <a:pt x="39" y="49"/>
                      <a:pt x="38" y="49"/>
                    </a:cubicBezTo>
                    <a:cubicBezTo>
                      <a:pt x="38" y="49"/>
                      <a:pt x="37" y="50"/>
                      <a:pt x="37" y="50"/>
                    </a:cubicBezTo>
                    <a:cubicBezTo>
                      <a:pt x="37" y="49"/>
                      <a:pt x="38" y="49"/>
                      <a:pt x="39" y="48"/>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2" name="Freeform 86"/>
              <p:cNvSpPr/>
              <p:nvPr/>
            </p:nvSpPr>
            <p:spPr bwMode="auto">
              <a:xfrm>
                <a:off x="2252" y="598"/>
                <a:ext cx="48" cy="37"/>
              </a:xfrm>
              <a:custGeom>
                <a:avLst/>
                <a:gdLst>
                  <a:gd name="T0" fmla="*/ 17 w 18"/>
                  <a:gd name="T1" fmla="*/ 6 h 14"/>
                  <a:gd name="T2" fmla="*/ 7 w 18"/>
                  <a:gd name="T3" fmla="*/ 0 h 14"/>
                  <a:gd name="T4" fmla="*/ 6 w 18"/>
                  <a:gd name="T5" fmla="*/ 0 h 14"/>
                  <a:gd name="T6" fmla="*/ 1 w 18"/>
                  <a:gd name="T7" fmla="*/ 3 h 14"/>
                  <a:gd name="T8" fmla="*/ 2 w 18"/>
                  <a:gd name="T9" fmla="*/ 8 h 14"/>
                  <a:gd name="T10" fmla="*/ 10 w 18"/>
                  <a:gd name="T11" fmla="*/ 14 h 14"/>
                  <a:gd name="T12" fmla="*/ 11 w 18"/>
                  <a:gd name="T13" fmla="*/ 14 h 14"/>
                  <a:gd name="T14" fmla="*/ 17 w 18"/>
                  <a:gd name="T15" fmla="*/ 11 h 14"/>
                  <a:gd name="T16" fmla="*/ 17 w 1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7" y="6"/>
                    </a:moveTo>
                    <a:cubicBezTo>
                      <a:pt x="15" y="3"/>
                      <a:pt x="9" y="1"/>
                      <a:pt x="7" y="0"/>
                    </a:cubicBezTo>
                    <a:cubicBezTo>
                      <a:pt x="6" y="0"/>
                      <a:pt x="6" y="0"/>
                      <a:pt x="6" y="0"/>
                    </a:cubicBezTo>
                    <a:cubicBezTo>
                      <a:pt x="3" y="0"/>
                      <a:pt x="2" y="2"/>
                      <a:pt x="1" y="3"/>
                    </a:cubicBezTo>
                    <a:cubicBezTo>
                      <a:pt x="1" y="4"/>
                      <a:pt x="0" y="6"/>
                      <a:pt x="2" y="8"/>
                    </a:cubicBezTo>
                    <a:cubicBezTo>
                      <a:pt x="3" y="11"/>
                      <a:pt x="7" y="14"/>
                      <a:pt x="10" y="14"/>
                    </a:cubicBezTo>
                    <a:cubicBezTo>
                      <a:pt x="11" y="14"/>
                      <a:pt x="11" y="14"/>
                      <a:pt x="11" y="14"/>
                    </a:cubicBezTo>
                    <a:cubicBezTo>
                      <a:pt x="13" y="14"/>
                      <a:pt x="16" y="13"/>
                      <a:pt x="17" y="11"/>
                    </a:cubicBezTo>
                    <a:cubicBezTo>
                      <a:pt x="18" y="9"/>
                      <a:pt x="18" y="7"/>
                      <a:pt x="17" y="6"/>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3" name="Freeform 88"/>
              <p:cNvSpPr/>
              <p:nvPr/>
            </p:nvSpPr>
            <p:spPr bwMode="auto">
              <a:xfrm>
                <a:off x="2927" y="1408"/>
                <a:ext cx="47" cy="37"/>
              </a:xfrm>
              <a:custGeom>
                <a:avLst/>
                <a:gdLst>
                  <a:gd name="T0" fmla="*/ 17 w 18"/>
                  <a:gd name="T1" fmla="*/ 7 h 14"/>
                  <a:gd name="T2" fmla="*/ 6 w 18"/>
                  <a:gd name="T3" fmla="*/ 0 h 14"/>
                  <a:gd name="T4" fmla="*/ 2 w 18"/>
                  <a:gd name="T5" fmla="*/ 2 h 14"/>
                  <a:gd name="T6" fmla="*/ 0 w 18"/>
                  <a:gd name="T7" fmla="*/ 7 h 14"/>
                  <a:gd name="T8" fmla="*/ 3 w 18"/>
                  <a:gd name="T9" fmla="*/ 11 h 14"/>
                  <a:gd name="T10" fmla="*/ 5 w 18"/>
                  <a:gd name="T11" fmla="*/ 11 h 14"/>
                  <a:gd name="T12" fmla="*/ 7 w 18"/>
                  <a:gd name="T13" fmla="*/ 11 h 14"/>
                  <a:gd name="T14" fmla="*/ 8 w 18"/>
                  <a:gd name="T15" fmla="*/ 12 h 14"/>
                  <a:gd name="T16" fmla="*/ 13 w 18"/>
                  <a:gd name="T17" fmla="*/ 14 h 14"/>
                  <a:gd name="T18" fmla="*/ 16 w 18"/>
                  <a:gd name="T19" fmla="*/ 13 h 14"/>
                  <a:gd name="T20" fmla="*/ 17 w 18"/>
                  <a:gd name="T2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17" y="7"/>
                    </a:moveTo>
                    <a:cubicBezTo>
                      <a:pt x="16" y="4"/>
                      <a:pt x="11" y="0"/>
                      <a:pt x="6" y="0"/>
                    </a:cubicBezTo>
                    <a:cubicBezTo>
                      <a:pt x="5" y="0"/>
                      <a:pt x="3" y="1"/>
                      <a:pt x="2" y="2"/>
                    </a:cubicBezTo>
                    <a:cubicBezTo>
                      <a:pt x="1" y="3"/>
                      <a:pt x="0" y="5"/>
                      <a:pt x="0" y="7"/>
                    </a:cubicBezTo>
                    <a:cubicBezTo>
                      <a:pt x="0" y="9"/>
                      <a:pt x="1" y="10"/>
                      <a:pt x="3" y="11"/>
                    </a:cubicBezTo>
                    <a:cubicBezTo>
                      <a:pt x="4" y="11"/>
                      <a:pt x="4" y="11"/>
                      <a:pt x="5" y="11"/>
                    </a:cubicBezTo>
                    <a:cubicBezTo>
                      <a:pt x="6" y="11"/>
                      <a:pt x="7" y="11"/>
                      <a:pt x="7" y="11"/>
                    </a:cubicBezTo>
                    <a:cubicBezTo>
                      <a:pt x="8" y="11"/>
                      <a:pt x="8" y="12"/>
                      <a:pt x="8" y="12"/>
                    </a:cubicBezTo>
                    <a:cubicBezTo>
                      <a:pt x="9" y="13"/>
                      <a:pt x="11" y="14"/>
                      <a:pt x="13" y="14"/>
                    </a:cubicBezTo>
                    <a:cubicBezTo>
                      <a:pt x="14" y="14"/>
                      <a:pt x="15" y="13"/>
                      <a:pt x="16" y="13"/>
                    </a:cubicBezTo>
                    <a:cubicBezTo>
                      <a:pt x="18" y="11"/>
                      <a:pt x="18" y="9"/>
                      <a:pt x="17" y="7"/>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4" name="Freeform 90"/>
              <p:cNvSpPr/>
              <p:nvPr/>
            </p:nvSpPr>
            <p:spPr bwMode="auto">
              <a:xfrm>
                <a:off x="2440" y="824"/>
                <a:ext cx="54" cy="53"/>
              </a:xfrm>
              <a:custGeom>
                <a:avLst/>
                <a:gdLst>
                  <a:gd name="T0" fmla="*/ 19 w 20"/>
                  <a:gd name="T1" fmla="*/ 4 h 20"/>
                  <a:gd name="T2" fmla="*/ 12 w 20"/>
                  <a:gd name="T3" fmla="*/ 0 h 20"/>
                  <a:gd name="T4" fmla="*/ 1 w 20"/>
                  <a:gd name="T5" fmla="*/ 10 h 20"/>
                  <a:gd name="T6" fmla="*/ 8 w 20"/>
                  <a:gd name="T7" fmla="*/ 20 h 20"/>
                  <a:gd name="T8" fmla="*/ 11 w 20"/>
                  <a:gd name="T9" fmla="*/ 20 h 20"/>
                  <a:gd name="T10" fmla="*/ 11 w 20"/>
                  <a:gd name="T11" fmla="*/ 20 h 20"/>
                  <a:gd name="T12" fmla="*/ 18 w 20"/>
                  <a:gd name="T13" fmla="*/ 16 h 20"/>
                  <a:gd name="T14" fmla="*/ 19 w 20"/>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9" y="4"/>
                    </a:moveTo>
                    <a:cubicBezTo>
                      <a:pt x="17" y="0"/>
                      <a:pt x="14" y="0"/>
                      <a:pt x="12" y="0"/>
                    </a:cubicBezTo>
                    <a:cubicBezTo>
                      <a:pt x="7" y="0"/>
                      <a:pt x="2" y="6"/>
                      <a:pt x="1" y="10"/>
                    </a:cubicBezTo>
                    <a:cubicBezTo>
                      <a:pt x="0" y="15"/>
                      <a:pt x="2" y="18"/>
                      <a:pt x="8" y="20"/>
                    </a:cubicBezTo>
                    <a:cubicBezTo>
                      <a:pt x="9" y="20"/>
                      <a:pt x="10" y="20"/>
                      <a:pt x="11" y="20"/>
                    </a:cubicBezTo>
                    <a:cubicBezTo>
                      <a:pt x="11" y="20"/>
                      <a:pt x="11" y="20"/>
                      <a:pt x="11" y="20"/>
                    </a:cubicBezTo>
                    <a:cubicBezTo>
                      <a:pt x="14" y="20"/>
                      <a:pt x="16" y="19"/>
                      <a:pt x="18" y="16"/>
                    </a:cubicBezTo>
                    <a:cubicBezTo>
                      <a:pt x="20" y="13"/>
                      <a:pt x="20" y="8"/>
                      <a:pt x="19" y="4"/>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45" name="Freeform 92"/>
              <p:cNvSpPr>
                <a:spLocks noEditPoints="1"/>
              </p:cNvSpPr>
              <p:nvPr/>
            </p:nvSpPr>
            <p:spPr bwMode="auto">
              <a:xfrm>
                <a:off x="2478" y="693"/>
                <a:ext cx="188" cy="210"/>
              </a:xfrm>
              <a:custGeom>
                <a:avLst/>
                <a:gdLst>
                  <a:gd name="T0" fmla="*/ 69 w 71"/>
                  <a:gd name="T1" fmla="*/ 23 h 79"/>
                  <a:gd name="T2" fmla="*/ 60 w 71"/>
                  <a:gd name="T3" fmla="*/ 11 h 79"/>
                  <a:gd name="T4" fmla="*/ 54 w 71"/>
                  <a:gd name="T5" fmla="*/ 12 h 79"/>
                  <a:gd name="T6" fmla="*/ 46 w 71"/>
                  <a:gd name="T7" fmla="*/ 9 h 79"/>
                  <a:gd name="T8" fmla="*/ 41 w 71"/>
                  <a:gd name="T9" fmla="*/ 3 h 79"/>
                  <a:gd name="T10" fmla="*/ 35 w 71"/>
                  <a:gd name="T11" fmla="*/ 5 h 79"/>
                  <a:gd name="T12" fmla="*/ 34 w 71"/>
                  <a:gd name="T13" fmla="*/ 6 h 79"/>
                  <a:gd name="T14" fmla="*/ 31 w 71"/>
                  <a:gd name="T15" fmla="*/ 13 h 79"/>
                  <a:gd name="T16" fmla="*/ 29 w 71"/>
                  <a:gd name="T17" fmla="*/ 13 h 79"/>
                  <a:gd name="T18" fmla="*/ 23 w 71"/>
                  <a:gd name="T19" fmla="*/ 21 h 79"/>
                  <a:gd name="T20" fmla="*/ 19 w 71"/>
                  <a:gd name="T21" fmla="*/ 17 h 79"/>
                  <a:gd name="T22" fmla="*/ 19 w 71"/>
                  <a:gd name="T23" fmla="*/ 9 h 79"/>
                  <a:gd name="T24" fmla="*/ 15 w 71"/>
                  <a:gd name="T25" fmla="*/ 5 h 79"/>
                  <a:gd name="T26" fmla="*/ 11 w 71"/>
                  <a:gd name="T27" fmla="*/ 1 h 79"/>
                  <a:gd name="T28" fmla="*/ 2 w 71"/>
                  <a:gd name="T29" fmla="*/ 3 h 79"/>
                  <a:gd name="T30" fmla="*/ 2 w 71"/>
                  <a:gd name="T31" fmla="*/ 11 h 79"/>
                  <a:gd name="T32" fmla="*/ 2 w 71"/>
                  <a:gd name="T33" fmla="*/ 16 h 79"/>
                  <a:gd name="T34" fmla="*/ 2 w 71"/>
                  <a:gd name="T35" fmla="*/ 23 h 79"/>
                  <a:gd name="T36" fmla="*/ 6 w 71"/>
                  <a:gd name="T37" fmla="*/ 31 h 79"/>
                  <a:gd name="T38" fmla="*/ 10 w 71"/>
                  <a:gd name="T39" fmla="*/ 40 h 79"/>
                  <a:gd name="T40" fmla="*/ 11 w 71"/>
                  <a:gd name="T41" fmla="*/ 41 h 79"/>
                  <a:gd name="T42" fmla="*/ 13 w 71"/>
                  <a:gd name="T43" fmla="*/ 47 h 79"/>
                  <a:gd name="T44" fmla="*/ 19 w 71"/>
                  <a:gd name="T45" fmla="*/ 52 h 79"/>
                  <a:gd name="T46" fmla="*/ 26 w 71"/>
                  <a:gd name="T47" fmla="*/ 51 h 79"/>
                  <a:gd name="T48" fmla="*/ 33 w 71"/>
                  <a:gd name="T49" fmla="*/ 52 h 79"/>
                  <a:gd name="T50" fmla="*/ 39 w 71"/>
                  <a:gd name="T51" fmla="*/ 51 h 79"/>
                  <a:gd name="T52" fmla="*/ 40 w 71"/>
                  <a:gd name="T53" fmla="*/ 51 h 79"/>
                  <a:gd name="T54" fmla="*/ 31 w 71"/>
                  <a:gd name="T55" fmla="*/ 58 h 79"/>
                  <a:gd name="T56" fmla="*/ 31 w 71"/>
                  <a:gd name="T57" fmla="*/ 65 h 79"/>
                  <a:gd name="T58" fmla="*/ 31 w 71"/>
                  <a:gd name="T59" fmla="*/ 71 h 79"/>
                  <a:gd name="T60" fmla="*/ 37 w 71"/>
                  <a:gd name="T61" fmla="*/ 78 h 79"/>
                  <a:gd name="T62" fmla="*/ 41 w 71"/>
                  <a:gd name="T63" fmla="*/ 77 h 79"/>
                  <a:gd name="T64" fmla="*/ 42 w 71"/>
                  <a:gd name="T65" fmla="*/ 77 h 79"/>
                  <a:gd name="T66" fmla="*/ 47 w 71"/>
                  <a:gd name="T67" fmla="*/ 79 h 79"/>
                  <a:gd name="T68" fmla="*/ 53 w 71"/>
                  <a:gd name="T69" fmla="*/ 79 h 79"/>
                  <a:gd name="T70" fmla="*/ 58 w 71"/>
                  <a:gd name="T71" fmla="*/ 78 h 79"/>
                  <a:gd name="T72" fmla="*/ 62 w 71"/>
                  <a:gd name="T73" fmla="*/ 67 h 79"/>
                  <a:gd name="T74" fmla="*/ 63 w 71"/>
                  <a:gd name="T75" fmla="*/ 62 h 79"/>
                  <a:gd name="T76" fmla="*/ 67 w 71"/>
                  <a:gd name="T77" fmla="*/ 51 h 79"/>
                  <a:gd name="T78" fmla="*/ 66 w 71"/>
                  <a:gd name="T79" fmla="*/ 46 h 79"/>
                  <a:gd name="T80" fmla="*/ 69 w 71"/>
                  <a:gd name="T81" fmla="*/ 39 h 79"/>
                  <a:gd name="T82" fmla="*/ 23 w 71"/>
                  <a:gd name="T83" fmla="*/ 25 h 79"/>
                  <a:gd name="T84" fmla="*/ 23 w 71"/>
                  <a:gd name="T85" fmla="*/ 26 h 79"/>
                  <a:gd name="T86" fmla="*/ 23 w 71"/>
                  <a:gd name="T87" fmla="*/ 25 h 79"/>
                  <a:gd name="T88" fmla="*/ 35 w 71"/>
                  <a:gd name="T89" fmla="*/ 16 h 79"/>
                  <a:gd name="T90" fmla="*/ 35 w 71"/>
                  <a:gd name="T91" fmla="*/ 16 h 79"/>
                  <a:gd name="T92" fmla="*/ 40 w 71"/>
                  <a:gd name="T93" fmla="*/ 28 h 79"/>
                  <a:gd name="T94" fmla="*/ 37 w 71"/>
                  <a:gd name="T95" fmla="*/ 22 h 79"/>
                  <a:gd name="T96" fmla="*/ 36 w 71"/>
                  <a:gd name="T97" fmla="*/ 18 h 79"/>
                  <a:gd name="T98" fmla="*/ 40 w 71"/>
                  <a:gd name="T99" fmla="*/ 22 h 79"/>
                  <a:gd name="T100" fmla="*/ 43 w 71"/>
                  <a:gd name="T101"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79">
                    <a:moveTo>
                      <a:pt x="69" y="26"/>
                    </a:moveTo>
                    <a:cubicBezTo>
                      <a:pt x="69" y="25"/>
                      <a:pt x="69" y="24"/>
                      <a:pt x="69" y="23"/>
                    </a:cubicBezTo>
                    <a:cubicBezTo>
                      <a:pt x="68" y="20"/>
                      <a:pt x="68" y="18"/>
                      <a:pt x="67" y="16"/>
                    </a:cubicBezTo>
                    <a:cubicBezTo>
                      <a:pt x="66" y="13"/>
                      <a:pt x="63" y="11"/>
                      <a:pt x="60" y="11"/>
                    </a:cubicBezTo>
                    <a:cubicBezTo>
                      <a:pt x="58" y="11"/>
                      <a:pt x="57" y="11"/>
                      <a:pt x="55" y="12"/>
                    </a:cubicBezTo>
                    <a:cubicBezTo>
                      <a:pt x="55" y="12"/>
                      <a:pt x="54" y="12"/>
                      <a:pt x="54" y="12"/>
                    </a:cubicBezTo>
                    <a:cubicBezTo>
                      <a:pt x="52" y="10"/>
                      <a:pt x="51" y="9"/>
                      <a:pt x="47" y="8"/>
                    </a:cubicBezTo>
                    <a:cubicBezTo>
                      <a:pt x="47" y="8"/>
                      <a:pt x="47" y="9"/>
                      <a:pt x="46" y="9"/>
                    </a:cubicBezTo>
                    <a:cubicBezTo>
                      <a:pt x="47" y="7"/>
                      <a:pt x="46" y="6"/>
                      <a:pt x="46" y="5"/>
                    </a:cubicBezTo>
                    <a:cubicBezTo>
                      <a:pt x="45" y="3"/>
                      <a:pt x="43" y="3"/>
                      <a:pt x="41" y="3"/>
                    </a:cubicBezTo>
                    <a:cubicBezTo>
                      <a:pt x="39" y="3"/>
                      <a:pt x="38" y="3"/>
                      <a:pt x="36" y="4"/>
                    </a:cubicBezTo>
                    <a:cubicBezTo>
                      <a:pt x="36" y="4"/>
                      <a:pt x="36" y="5"/>
                      <a:pt x="35" y="5"/>
                    </a:cubicBezTo>
                    <a:cubicBezTo>
                      <a:pt x="35" y="5"/>
                      <a:pt x="35" y="5"/>
                      <a:pt x="35" y="6"/>
                    </a:cubicBezTo>
                    <a:cubicBezTo>
                      <a:pt x="34" y="6"/>
                      <a:pt x="34" y="6"/>
                      <a:pt x="34" y="6"/>
                    </a:cubicBezTo>
                    <a:cubicBezTo>
                      <a:pt x="33" y="6"/>
                      <a:pt x="32" y="7"/>
                      <a:pt x="31" y="8"/>
                    </a:cubicBezTo>
                    <a:cubicBezTo>
                      <a:pt x="30" y="9"/>
                      <a:pt x="30" y="11"/>
                      <a:pt x="31" y="13"/>
                    </a:cubicBezTo>
                    <a:cubicBezTo>
                      <a:pt x="31" y="13"/>
                      <a:pt x="31" y="13"/>
                      <a:pt x="31" y="13"/>
                    </a:cubicBezTo>
                    <a:cubicBezTo>
                      <a:pt x="31" y="13"/>
                      <a:pt x="30" y="13"/>
                      <a:pt x="29" y="13"/>
                    </a:cubicBezTo>
                    <a:cubicBezTo>
                      <a:pt x="28" y="13"/>
                      <a:pt x="26" y="14"/>
                      <a:pt x="25" y="15"/>
                    </a:cubicBezTo>
                    <a:cubicBezTo>
                      <a:pt x="24" y="16"/>
                      <a:pt x="23" y="19"/>
                      <a:pt x="23" y="21"/>
                    </a:cubicBezTo>
                    <a:cubicBezTo>
                      <a:pt x="23" y="20"/>
                      <a:pt x="23" y="19"/>
                      <a:pt x="22" y="19"/>
                    </a:cubicBezTo>
                    <a:cubicBezTo>
                      <a:pt x="22" y="18"/>
                      <a:pt x="20" y="17"/>
                      <a:pt x="19" y="17"/>
                    </a:cubicBezTo>
                    <a:cubicBezTo>
                      <a:pt x="19" y="17"/>
                      <a:pt x="19" y="16"/>
                      <a:pt x="20" y="16"/>
                    </a:cubicBezTo>
                    <a:cubicBezTo>
                      <a:pt x="20" y="14"/>
                      <a:pt x="20" y="11"/>
                      <a:pt x="19" y="9"/>
                    </a:cubicBezTo>
                    <a:cubicBezTo>
                      <a:pt x="18" y="8"/>
                      <a:pt x="17" y="7"/>
                      <a:pt x="16" y="7"/>
                    </a:cubicBezTo>
                    <a:cubicBezTo>
                      <a:pt x="16" y="6"/>
                      <a:pt x="16" y="6"/>
                      <a:pt x="15" y="5"/>
                    </a:cubicBezTo>
                    <a:cubicBezTo>
                      <a:pt x="15" y="5"/>
                      <a:pt x="15" y="5"/>
                      <a:pt x="15" y="5"/>
                    </a:cubicBezTo>
                    <a:cubicBezTo>
                      <a:pt x="14" y="3"/>
                      <a:pt x="13" y="2"/>
                      <a:pt x="11" y="1"/>
                    </a:cubicBezTo>
                    <a:cubicBezTo>
                      <a:pt x="10" y="1"/>
                      <a:pt x="9" y="0"/>
                      <a:pt x="8" y="0"/>
                    </a:cubicBezTo>
                    <a:cubicBezTo>
                      <a:pt x="5" y="0"/>
                      <a:pt x="3" y="1"/>
                      <a:pt x="2" y="3"/>
                    </a:cubicBezTo>
                    <a:cubicBezTo>
                      <a:pt x="0" y="5"/>
                      <a:pt x="0" y="8"/>
                      <a:pt x="1" y="10"/>
                    </a:cubicBezTo>
                    <a:cubicBezTo>
                      <a:pt x="1" y="11"/>
                      <a:pt x="2" y="11"/>
                      <a:pt x="2" y="11"/>
                    </a:cubicBezTo>
                    <a:cubicBezTo>
                      <a:pt x="2" y="12"/>
                      <a:pt x="2" y="12"/>
                      <a:pt x="2" y="12"/>
                    </a:cubicBezTo>
                    <a:cubicBezTo>
                      <a:pt x="2" y="13"/>
                      <a:pt x="2" y="15"/>
                      <a:pt x="2" y="16"/>
                    </a:cubicBezTo>
                    <a:cubicBezTo>
                      <a:pt x="3" y="17"/>
                      <a:pt x="4" y="18"/>
                      <a:pt x="5" y="19"/>
                    </a:cubicBezTo>
                    <a:cubicBezTo>
                      <a:pt x="3" y="20"/>
                      <a:pt x="2" y="22"/>
                      <a:pt x="2" y="23"/>
                    </a:cubicBezTo>
                    <a:cubicBezTo>
                      <a:pt x="1" y="26"/>
                      <a:pt x="2" y="28"/>
                      <a:pt x="3" y="29"/>
                    </a:cubicBezTo>
                    <a:cubicBezTo>
                      <a:pt x="4" y="30"/>
                      <a:pt x="5" y="31"/>
                      <a:pt x="6" y="31"/>
                    </a:cubicBezTo>
                    <a:cubicBezTo>
                      <a:pt x="6" y="32"/>
                      <a:pt x="5" y="33"/>
                      <a:pt x="6" y="35"/>
                    </a:cubicBezTo>
                    <a:cubicBezTo>
                      <a:pt x="6" y="37"/>
                      <a:pt x="8" y="39"/>
                      <a:pt x="10" y="40"/>
                    </a:cubicBezTo>
                    <a:cubicBezTo>
                      <a:pt x="11" y="40"/>
                      <a:pt x="11" y="40"/>
                      <a:pt x="11" y="40"/>
                    </a:cubicBezTo>
                    <a:cubicBezTo>
                      <a:pt x="11" y="40"/>
                      <a:pt x="11" y="41"/>
                      <a:pt x="11" y="41"/>
                    </a:cubicBezTo>
                    <a:cubicBezTo>
                      <a:pt x="12" y="42"/>
                      <a:pt x="13" y="42"/>
                      <a:pt x="14" y="43"/>
                    </a:cubicBezTo>
                    <a:cubicBezTo>
                      <a:pt x="13" y="44"/>
                      <a:pt x="13" y="45"/>
                      <a:pt x="13" y="47"/>
                    </a:cubicBezTo>
                    <a:cubicBezTo>
                      <a:pt x="14" y="48"/>
                      <a:pt x="15" y="51"/>
                      <a:pt x="18" y="52"/>
                    </a:cubicBezTo>
                    <a:cubicBezTo>
                      <a:pt x="18" y="52"/>
                      <a:pt x="19" y="52"/>
                      <a:pt x="19" y="52"/>
                    </a:cubicBezTo>
                    <a:cubicBezTo>
                      <a:pt x="20" y="52"/>
                      <a:pt x="22" y="52"/>
                      <a:pt x="23" y="52"/>
                    </a:cubicBezTo>
                    <a:cubicBezTo>
                      <a:pt x="24" y="51"/>
                      <a:pt x="25" y="51"/>
                      <a:pt x="26" y="51"/>
                    </a:cubicBezTo>
                    <a:cubicBezTo>
                      <a:pt x="27" y="51"/>
                      <a:pt x="28" y="51"/>
                      <a:pt x="29" y="52"/>
                    </a:cubicBezTo>
                    <a:cubicBezTo>
                      <a:pt x="30" y="52"/>
                      <a:pt x="31" y="52"/>
                      <a:pt x="33" y="52"/>
                    </a:cubicBezTo>
                    <a:cubicBezTo>
                      <a:pt x="34" y="52"/>
                      <a:pt x="35" y="51"/>
                      <a:pt x="37" y="51"/>
                    </a:cubicBezTo>
                    <a:cubicBezTo>
                      <a:pt x="38" y="51"/>
                      <a:pt x="38" y="51"/>
                      <a:pt x="39" y="51"/>
                    </a:cubicBezTo>
                    <a:cubicBezTo>
                      <a:pt x="39" y="51"/>
                      <a:pt x="39" y="51"/>
                      <a:pt x="39" y="51"/>
                    </a:cubicBezTo>
                    <a:cubicBezTo>
                      <a:pt x="40" y="51"/>
                      <a:pt x="40" y="51"/>
                      <a:pt x="40" y="51"/>
                    </a:cubicBezTo>
                    <a:cubicBezTo>
                      <a:pt x="40" y="52"/>
                      <a:pt x="38" y="52"/>
                      <a:pt x="37" y="53"/>
                    </a:cubicBezTo>
                    <a:cubicBezTo>
                      <a:pt x="35" y="54"/>
                      <a:pt x="33" y="55"/>
                      <a:pt x="31" y="58"/>
                    </a:cubicBezTo>
                    <a:cubicBezTo>
                      <a:pt x="30" y="60"/>
                      <a:pt x="31" y="62"/>
                      <a:pt x="31" y="63"/>
                    </a:cubicBezTo>
                    <a:cubicBezTo>
                      <a:pt x="31" y="64"/>
                      <a:pt x="31" y="64"/>
                      <a:pt x="31" y="65"/>
                    </a:cubicBezTo>
                    <a:cubicBezTo>
                      <a:pt x="31" y="66"/>
                      <a:pt x="31" y="67"/>
                      <a:pt x="31" y="68"/>
                    </a:cubicBezTo>
                    <a:cubicBezTo>
                      <a:pt x="31" y="69"/>
                      <a:pt x="31" y="70"/>
                      <a:pt x="31" y="71"/>
                    </a:cubicBezTo>
                    <a:cubicBezTo>
                      <a:pt x="31" y="73"/>
                      <a:pt x="31" y="75"/>
                      <a:pt x="32" y="76"/>
                    </a:cubicBezTo>
                    <a:cubicBezTo>
                      <a:pt x="33" y="77"/>
                      <a:pt x="35" y="78"/>
                      <a:pt x="37" y="78"/>
                    </a:cubicBezTo>
                    <a:cubicBezTo>
                      <a:pt x="38" y="78"/>
                      <a:pt x="39" y="77"/>
                      <a:pt x="40" y="77"/>
                    </a:cubicBezTo>
                    <a:cubicBezTo>
                      <a:pt x="41" y="77"/>
                      <a:pt x="41" y="77"/>
                      <a:pt x="41" y="77"/>
                    </a:cubicBezTo>
                    <a:cubicBezTo>
                      <a:pt x="41" y="77"/>
                      <a:pt x="41" y="77"/>
                      <a:pt x="41" y="77"/>
                    </a:cubicBezTo>
                    <a:cubicBezTo>
                      <a:pt x="41" y="77"/>
                      <a:pt x="42" y="77"/>
                      <a:pt x="42" y="77"/>
                    </a:cubicBezTo>
                    <a:cubicBezTo>
                      <a:pt x="43" y="78"/>
                      <a:pt x="44" y="79"/>
                      <a:pt x="46" y="79"/>
                    </a:cubicBezTo>
                    <a:cubicBezTo>
                      <a:pt x="47" y="79"/>
                      <a:pt x="47" y="79"/>
                      <a:pt x="47" y="79"/>
                    </a:cubicBezTo>
                    <a:cubicBezTo>
                      <a:pt x="48" y="79"/>
                      <a:pt x="49" y="79"/>
                      <a:pt x="50" y="79"/>
                    </a:cubicBezTo>
                    <a:cubicBezTo>
                      <a:pt x="51" y="79"/>
                      <a:pt x="52" y="79"/>
                      <a:pt x="53" y="79"/>
                    </a:cubicBezTo>
                    <a:cubicBezTo>
                      <a:pt x="53" y="79"/>
                      <a:pt x="53" y="79"/>
                      <a:pt x="53" y="79"/>
                    </a:cubicBezTo>
                    <a:cubicBezTo>
                      <a:pt x="55" y="79"/>
                      <a:pt x="57" y="79"/>
                      <a:pt x="58" y="78"/>
                    </a:cubicBezTo>
                    <a:cubicBezTo>
                      <a:pt x="61" y="76"/>
                      <a:pt x="62" y="72"/>
                      <a:pt x="62" y="70"/>
                    </a:cubicBezTo>
                    <a:cubicBezTo>
                      <a:pt x="62" y="69"/>
                      <a:pt x="62" y="68"/>
                      <a:pt x="62" y="67"/>
                    </a:cubicBezTo>
                    <a:cubicBezTo>
                      <a:pt x="62" y="65"/>
                      <a:pt x="62" y="64"/>
                      <a:pt x="62" y="64"/>
                    </a:cubicBezTo>
                    <a:cubicBezTo>
                      <a:pt x="62" y="63"/>
                      <a:pt x="63" y="63"/>
                      <a:pt x="63" y="62"/>
                    </a:cubicBezTo>
                    <a:cubicBezTo>
                      <a:pt x="64" y="62"/>
                      <a:pt x="65" y="61"/>
                      <a:pt x="65" y="60"/>
                    </a:cubicBezTo>
                    <a:cubicBezTo>
                      <a:pt x="68" y="57"/>
                      <a:pt x="67" y="54"/>
                      <a:pt x="67" y="51"/>
                    </a:cubicBezTo>
                    <a:cubicBezTo>
                      <a:pt x="67" y="51"/>
                      <a:pt x="67" y="50"/>
                      <a:pt x="67" y="50"/>
                    </a:cubicBezTo>
                    <a:cubicBezTo>
                      <a:pt x="66" y="48"/>
                      <a:pt x="66" y="47"/>
                      <a:pt x="66" y="46"/>
                    </a:cubicBezTo>
                    <a:cubicBezTo>
                      <a:pt x="67" y="45"/>
                      <a:pt x="67" y="44"/>
                      <a:pt x="68" y="42"/>
                    </a:cubicBezTo>
                    <a:cubicBezTo>
                      <a:pt x="68" y="41"/>
                      <a:pt x="69" y="40"/>
                      <a:pt x="69" y="39"/>
                    </a:cubicBezTo>
                    <a:cubicBezTo>
                      <a:pt x="71" y="34"/>
                      <a:pt x="70" y="30"/>
                      <a:pt x="69" y="26"/>
                    </a:cubicBezTo>
                    <a:close/>
                    <a:moveTo>
                      <a:pt x="23" y="25"/>
                    </a:moveTo>
                    <a:cubicBezTo>
                      <a:pt x="23" y="26"/>
                      <a:pt x="23" y="26"/>
                      <a:pt x="23" y="27"/>
                    </a:cubicBezTo>
                    <a:cubicBezTo>
                      <a:pt x="23" y="27"/>
                      <a:pt x="23" y="26"/>
                      <a:pt x="23" y="26"/>
                    </a:cubicBezTo>
                    <a:cubicBezTo>
                      <a:pt x="23" y="26"/>
                      <a:pt x="23" y="25"/>
                      <a:pt x="23" y="25"/>
                    </a:cubicBezTo>
                    <a:cubicBezTo>
                      <a:pt x="23" y="25"/>
                      <a:pt x="23" y="25"/>
                      <a:pt x="23" y="25"/>
                    </a:cubicBezTo>
                    <a:close/>
                    <a:moveTo>
                      <a:pt x="35" y="16"/>
                    </a:moveTo>
                    <a:cubicBezTo>
                      <a:pt x="35" y="16"/>
                      <a:pt x="35" y="16"/>
                      <a:pt x="35" y="16"/>
                    </a:cubicBezTo>
                    <a:cubicBezTo>
                      <a:pt x="35" y="16"/>
                      <a:pt x="35" y="17"/>
                      <a:pt x="35" y="17"/>
                    </a:cubicBezTo>
                    <a:cubicBezTo>
                      <a:pt x="35" y="17"/>
                      <a:pt x="35" y="16"/>
                      <a:pt x="35" y="16"/>
                    </a:cubicBezTo>
                    <a:close/>
                    <a:moveTo>
                      <a:pt x="43" y="30"/>
                    </a:moveTo>
                    <a:cubicBezTo>
                      <a:pt x="42" y="29"/>
                      <a:pt x="41" y="29"/>
                      <a:pt x="40" y="28"/>
                    </a:cubicBezTo>
                    <a:cubicBezTo>
                      <a:pt x="40" y="27"/>
                      <a:pt x="40" y="27"/>
                      <a:pt x="39" y="26"/>
                    </a:cubicBezTo>
                    <a:cubicBezTo>
                      <a:pt x="38" y="25"/>
                      <a:pt x="37" y="23"/>
                      <a:pt x="37" y="22"/>
                    </a:cubicBezTo>
                    <a:cubicBezTo>
                      <a:pt x="36" y="21"/>
                      <a:pt x="36" y="21"/>
                      <a:pt x="36" y="20"/>
                    </a:cubicBezTo>
                    <a:cubicBezTo>
                      <a:pt x="36" y="20"/>
                      <a:pt x="36" y="19"/>
                      <a:pt x="36" y="18"/>
                    </a:cubicBezTo>
                    <a:cubicBezTo>
                      <a:pt x="36" y="19"/>
                      <a:pt x="36" y="19"/>
                      <a:pt x="36" y="20"/>
                    </a:cubicBezTo>
                    <a:cubicBezTo>
                      <a:pt x="37" y="21"/>
                      <a:pt x="39" y="22"/>
                      <a:pt x="40" y="22"/>
                    </a:cubicBezTo>
                    <a:cubicBezTo>
                      <a:pt x="40" y="23"/>
                      <a:pt x="40" y="23"/>
                      <a:pt x="40" y="23"/>
                    </a:cubicBezTo>
                    <a:cubicBezTo>
                      <a:pt x="43" y="23"/>
                      <a:pt x="43" y="27"/>
                      <a:pt x="43" y="30"/>
                    </a:cubicBezTo>
                    <a:close/>
                  </a:path>
                </a:pathLst>
              </a:custGeom>
              <a:grpFill/>
              <a:ln w="4763" cap="rnd">
                <a:solidFill>
                  <a:schemeClr val="bg1"/>
                </a:solidFill>
                <a:prstDash val="solid"/>
                <a:round/>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69" name="Freeform 27"/>
            <p:cNvSpPr>
              <a:spLocks noEditPoints="1"/>
            </p:cNvSpPr>
            <p:nvPr/>
          </p:nvSpPr>
          <p:spPr bwMode="auto">
            <a:xfrm>
              <a:off x="5313196" y="3558177"/>
              <a:ext cx="6792847" cy="3918611"/>
            </a:xfrm>
            <a:custGeom>
              <a:avLst/>
              <a:gdLst>
                <a:gd name="T0" fmla="*/ 834 w 863"/>
                <a:gd name="T1" fmla="*/ 311 h 547"/>
                <a:gd name="T2" fmla="*/ 792 w 863"/>
                <a:gd name="T3" fmla="*/ 284 h 547"/>
                <a:gd name="T4" fmla="*/ 774 w 863"/>
                <a:gd name="T5" fmla="*/ 241 h 547"/>
                <a:gd name="T6" fmla="*/ 848 w 863"/>
                <a:gd name="T7" fmla="*/ 263 h 547"/>
                <a:gd name="T8" fmla="*/ 847 w 863"/>
                <a:gd name="T9" fmla="*/ 195 h 547"/>
                <a:gd name="T10" fmla="*/ 790 w 863"/>
                <a:gd name="T11" fmla="*/ 178 h 547"/>
                <a:gd name="T12" fmla="*/ 735 w 863"/>
                <a:gd name="T13" fmla="*/ 169 h 547"/>
                <a:gd name="T14" fmla="*/ 725 w 863"/>
                <a:gd name="T15" fmla="*/ 129 h 547"/>
                <a:gd name="T16" fmla="*/ 689 w 863"/>
                <a:gd name="T17" fmla="*/ 93 h 547"/>
                <a:gd name="T18" fmla="*/ 665 w 863"/>
                <a:gd name="T19" fmla="*/ 87 h 547"/>
                <a:gd name="T20" fmla="*/ 614 w 863"/>
                <a:gd name="T21" fmla="*/ 63 h 547"/>
                <a:gd name="T22" fmla="*/ 550 w 863"/>
                <a:gd name="T23" fmla="*/ 63 h 547"/>
                <a:gd name="T24" fmla="*/ 523 w 863"/>
                <a:gd name="T25" fmla="*/ 14 h 547"/>
                <a:gd name="T26" fmla="*/ 480 w 863"/>
                <a:gd name="T27" fmla="*/ 95 h 547"/>
                <a:gd name="T28" fmla="*/ 467 w 863"/>
                <a:gd name="T29" fmla="*/ 13 h 547"/>
                <a:gd name="T30" fmla="*/ 446 w 863"/>
                <a:gd name="T31" fmla="*/ 151 h 547"/>
                <a:gd name="T32" fmla="*/ 494 w 863"/>
                <a:gd name="T33" fmla="*/ 169 h 547"/>
                <a:gd name="T34" fmla="*/ 483 w 863"/>
                <a:gd name="T35" fmla="*/ 244 h 547"/>
                <a:gd name="T36" fmla="*/ 462 w 863"/>
                <a:gd name="T37" fmla="*/ 226 h 547"/>
                <a:gd name="T38" fmla="*/ 428 w 863"/>
                <a:gd name="T39" fmla="*/ 227 h 547"/>
                <a:gd name="T40" fmla="*/ 397 w 863"/>
                <a:gd name="T41" fmla="*/ 176 h 547"/>
                <a:gd name="T42" fmla="*/ 394 w 863"/>
                <a:gd name="T43" fmla="*/ 112 h 547"/>
                <a:gd name="T44" fmla="*/ 424 w 863"/>
                <a:gd name="T45" fmla="*/ 35 h 547"/>
                <a:gd name="T46" fmla="*/ 364 w 863"/>
                <a:gd name="T47" fmla="*/ 58 h 547"/>
                <a:gd name="T48" fmla="*/ 346 w 863"/>
                <a:gd name="T49" fmla="*/ 121 h 547"/>
                <a:gd name="T50" fmla="*/ 368 w 863"/>
                <a:gd name="T51" fmla="*/ 186 h 547"/>
                <a:gd name="T52" fmla="*/ 376 w 863"/>
                <a:gd name="T53" fmla="*/ 219 h 547"/>
                <a:gd name="T54" fmla="*/ 348 w 863"/>
                <a:gd name="T55" fmla="*/ 269 h 547"/>
                <a:gd name="T56" fmla="*/ 338 w 863"/>
                <a:gd name="T57" fmla="*/ 226 h 547"/>
                <a:gd name="T58" fmla="*/ 315 w 863"/>
                <a:gd name="T59" fmla="*/ 242 h 547"/>
                <a:gd name="T60" fmla="*/ 293 w 863"/>
                <a:gd name="T61" fmla="*/ 239 h 547"/>
                <a:gd name="T62" fmla="*/ 246 w 863"/>
                <a:gd name="T63" fmla="*/ 229 h 547"/>
                <a:gd name="T64" fmla="*/ 205 w 863"/>
                <a:gd name="T65" fmla="*/ 179 h 547"/>
                <a:gd name="T66" fmla="*/ 188 w 863"/>
                <a:gd name="T67" fmla="*/ 204 h 547"/>
                <a:gd name="T68" fmla="*/ 162 w 863"/>
                <a:gd name="T69" fmla="*/ 247 h 547"/>
                <a:gd name="T70" fmla="*/ 132 w 863"/>
                <a:gd name="T71" fmla="*/ 198 h 547"/>
                <a:gd name="T72" fmla="*/ 81 w 863"/>
                <a:gd name="T73" fmla="*/ 180 h 547"/>
                <a:gd name="T74" fmla="*/ 71 w 863"/>
                <a:gd name="T75" fmla="*/ 129 h 547"/>
                <a:gd name="T76" fmla="*/ 339 w 863"/>
                <a:gd name="T77" fmla="*/ 547 h 547"/>
                <a:gd name="T78" fmla="*/ 370 w 863"/>
                <a:gd name="T79" fmla="*/ 480 h 547"/>
                <a:gd name="T80" fmla="*/ 403 w 863"/>
                <a:gd name="T81" fmla="*/ 448 h 547"/>
                <a:gd name="T82" fmla="*/ 466 w 863"/>
                <a:gd name="T83" fmla="*/ 385 h 547"/>
                <a:gd name="T84" fmla="*/ 489 w 863"/>
                <a:gd name="T85" fmla="*/ 308 h 547"/>
                <a:gd name="T86" fmla="*/ 526 w 863"/>
                <a:gd name="T87" fmla="*/ 303 h 547"/>
                <a:gd name="T88" fmla="*/ 552 w 863"/>
                <a:gd name="T89" fmla="*/ 244 h 547"/>
                <a:gd name="T90" fmla="*/ 538 w 863"/>
                <a:gd name="T91" fmla="*/ 185 h 547"/>
                <a:gd name="T92" fmla="*/ 531 w 863"/>
                <a:gd name="T93" fmla="*/ 170 h 547"/>
                <a:gd name="T94" fmla="*/ 595 w 863"/>
                <a:gd name="T95" fmla="*/ 161 h 547"/>
                <a:gd name="T96" fmla="*/ 613 w 863"/>
                <a:gd name="T97" fmla="*/ 200 h 547"/>
                <a:gd name="T98" fmla="*/ 671 w 863"/>
                <a:gd name="T99" fmla="*/ 215 h 547"/>
                <a:gd name="T100" fmla="*/ 675 w 863"/>
                <a:gd name="T101" fmla="*/ 310 h 547"/>
                <a:gd name="T102" fmla="*/ 621 w 863"/>
                <a:gd name="T103" fmla="*/ 342 h 547"/>
                <a:gd name="T104" fmla="*/ 685 w 863"/>
                <a:gd name="T105" fmla="*/ 353 h 547"/>
                <a:gd name="T106" fmla="*/ 728 w 863"/>
                <a:gd name="T107" fmla="*/ 369 h 547"/>
                <a:gd name="T108" fmla="*/ 776 w 863"/>
                <a:gd name="T109" fmla="*/ 396 h 547"/>
                <a:gd name="T110" fmla="*/ 837 w 863"/>
                <a:gd name="T111" fmla="*/ 378 h 547"/>
                <a:gd name="T112" fmla="*/ 825 w 863"/>
                <a:gd name="T113" fmla="*/ 361 h 547"/>
                <a:gd name="T114" fmla="*/ 493 w 863"/>
                <a:gd name="T115" fmla="*/ 121 h 547"/>
                <a:gd name="T116" fmla="*/ 457 w 863"/>
                <a:gd name="T117" fmla="*/ 345 h 547"/>
                <a:gd name="T118" fmla="*/ 573 w 863"/>
                <a:gd name="T119" fmla="*/ 14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3" h="547">
                  <a:moveTo>
                    <a:pt x="862" y="359"/>
                  </a:moveTo>
                  <a:cubicBezTo>
                    <a:pt x="863" y="356"/>
                    <a:pt x="863" y="352"/>
                    <a:pt x="862" y="349"/>
                  </a:cubicBezTo>
                  <a:cubicBezTo>
                    <a:pt x="860" y="347"/>
                    <a:pt x="859" y="344"/>
                    <a:pt x="856" y="342"/>
                  </a:cubicBezTo>
                  <a:cubicBezTo>
                    <a:pt x="856" y="342"/>
                    <a:pt x="855" y="342"/>
                    <a:pt x="855" y="341"/>
                  </a:cubicBezTo>
                  <a:cubicBezTo>
                    <a:pt x="855" y="341"/>
                    <a:pt x="854" y="341"/>
                    <a:pt x="854" y="340"/>
                  </a:cubicBezTo>
                  <a:cubicBezTo>
                    <a:pt x="854" y="340"/>
                    <a:pt x="855" y="339"/>
                    <a:pt x="856" y="339"/>
                  </a:cubicBezTo>
                  <a:cubicBezTo>
                    <a:pt x="858" y="335"/>
                    <a:pt x="858" y="330"/>
                    <a:pt x="854" y="326"/>
                  </a:cubicBezTo>
                  <a:cubicBezTo>
                    <a:pt x="853" y="324"/>
                    <a:pt x="851" y="324"/>
                    <a:pt x="849" y="323"/>
                  </a:cubicBezTo>
                  <a:cubicBezTo>
                    <a:pt x="848" y="323"/>
                    <a:pt x="847" y="323"/>
                    <a:pt x="847" y="323"/>
                  </a:cubicBezTo>
                  <a:cubicBezTo>
                    <a:pt x="847" y="322"/>
                    <a:pt x="847" y="322"/>
                    <a:pt x="847" y="321"/>
                  </a:cubicBezTo>
                  <a:cubicBezTo>
                    <a:pt x="847" y="320"/>
                    <a:pt x="847" y="318"/>
                    <a:pt x="846" y="316"/>
                  </a:cubicBezTo>
                  <a:cubicBezTo>
                    <a:pt x="845" y="315"/>
                    <a:pt x="842" y="315"/>
                    <a:pt x="841" y="315"/>
                  </a:cubicBezTo>
                  <a:cubicBezTo>
                    <a:pt x="841" y="315"/>
                    <a:pt x="841" y="315"/>
                    <a:pt x="841" y="315"/>
                  </a:cubicBezTo>
                  <a:cubicBezTo>
                    <a:pt x="840" y="315"/>
                    <a:pt x="839" y="315"/>
                    <a:pt x="839" y="315"/>
                  </a:cubicBezTo>
                  <a:cubicBezTo>
                    <a:pt x="838" y="315"/>
                    <a:pt x="838" y="315"/>
                    <a:pt x="838" y="315"/>
                  </a:cubicBezTo>
                  <a:cubicBezTo>
                    <a:pt x="838" y="315"/>
                    <a:pt x="838" y="315"/>
                    <a:pt x="838" y="315"/>
                  </a:cubicBezTo>
                  <a:cubicBezTo>
                    <a:pt x="837" y="315"/>
                    <a:pt x="837" y="314"/>
                    <a:pt x="837" y="313"/>
                  </a:cubicBezTo>
                  <a:cubicBezTo>
                    <a:pt x="836" y="313"/>
                    <a:pt x="835" y="312"/>
                    <a:pt x="834" y="311"/>
                  </a:cubicBezTo>
                  <a:cubicBezTo>
                    <a:pt x="834" y="310"/>
                    <a:pt x="833" y="310"/>
                    <a:pt x="833" y="310"/>
                  </a:cubicBezTo>
                  <a:cubicBezTo>
                    <a:pt x="833" y="310"/>
                    <a:pt x="833" y="310"/>
                    <a:pt x="833" y="310"/>
                  </a:cubicBezTo>
                  <a:cubicBezTo>
                    <a:pt x="833" y="309"/>
                    <a:pt x="834" y="307"/>
                    <a:pt x="834" y="306"/>
                  </a:cubicBezTo>
                  <a:cubicBezTo>
                    <a:pt x="836" y="303"/>
                    <a:pt x="836" y="303"/>
                    <a:pt x="836" y="303"/>
                  </a:cubicBezTo>
                  <a:cubicBezTo>
                    <a:pt x="833" y="302"/>
                    <a:pt x="833" y="302"/>
                    <a:pt x="833" y="302"/>
                  </a:cubicBezTo>
                  <a:cubicBezTo>
                    <a:pt x="831" y="301"/>
                    <a:pt x="830" y="301"/>
                    <a:pt x="829" y="301"/>
                  </a:cubicBezTo>
                  <a:cubicBezTo>
                    <a:pt x="828" y="301"/>
                    <a:pt x="826" y="301"/>
                    <a:pt x="826" y="301"/>
                  </a:cubicBezTo>
                  <a:cubicBezTo>
                    <a:pt x="825" y="301"/>
                    <a:pt x="824" y="301"/>
                    <a:pt x="824" y="301"/>
                  </a:cubicBezTo>
                  <a:cubicBezTo>
                    <a:pt x="824" y="300"/>
                    <a:pt x="824" y="299"/>
                    <a:pt x="824" y="299"/>
                  </a:cubicBezTo>
                  <a:cubicBezTo>
                    <a:pt x="824" y="297"/>
                    <a:pt x="823" y="292"/>
                    <a:pt x="817" y="292"/>
                  </a:cubicBezTo>
                  <a:cubicBezTo>
                    <a:pt x="815" y="292"/>
                    <a:pt x="813" y="293"/>
                    <a:pt x="812" y="294"/>
                  </a:cubicBezTo>
                  <a:cubicBezTo>
                    <a:pt x="811" y="294"/>
                    <a:pt x="810" y="295"/>
                    <a:pt x="810" y="295"/>
                  </a:cubicBezTo>
                  <a:cubicBezTo>
                    <a:pt x="810" y="295"/>
                    <a:pt x="809" y="294"/>
                    <a:pt x="808" y="293"/>
                  </a:cubicBezTo>
                  <a:cubicBezTo>
                    <a:pt x="807" y="292"/>
                    <a:pt x="807" y="291"/>
                    <a:pt x="806" y="290"/>
                  </a:cubicBezTo>
                  <a:cubicBezTo>
                    <a:pt x="804" y="289"/>
                    <a:pt x="801" y="289"/>
                    <a:pt x="800" y="289"/>
                  </a:cubicBezTo>
                  <a:cubicBezTo>
                    <a:pt x="798" y="289"/>
                    <a:pt x="798" y="289"/>
                    <a:pt x="798" y="289"/>
                  </a:cubicBezTo>
                  <a:cubicBezTo>
                    <a:pt x="797" y="289"/>
                    <a:pt x="796" y="289"/>
                    <a:pt x="796" y="289"/>
                  </a:cubicBezTo>
                  <a:cubicBezTo>
                    <a:pt x="794" y="288"/>
                    <a:pt x="793" y="287"/>
                    <a:pt x="792" y="284"/>
                  </a:cubicBezTo>
                  <a:cubicBezTo>
                    <a:pt x="791" y="281"/>
                    <a:pt x="790" y="278"/>
                    <a:pt x="787" y="276"/>
                  </a:cubicBezTo>
                  <a:cubicBezTo>
                    <a:pt x="786" y="276"/>
                    <a:pt x="786" y="276"/>
                    <a:pt x="785" y="276"/>
                  </a:cubicBezTo>
                  <a:cubicBezTo>
                    <a:pt x="785" y="275"/>
                    <a:pt x="785" y="274"/>
                    <a:pt x="785" y="274"/>
                  </a:cubicBezTo>
                  <a:cubicBezTo>
                    <a:pt x="784" y="273"/>
                    <a:pt x="783" y="270"/>
                    <a:pt x="779" y="270"/>
                  </a:cubicBezTo>
                  <a:cubicBezTo>
                    <a:pt x="779" y="270"/>
                    <a:pt x="778" y="270"/>
                    <a:pt x="777" y="270"/>
                  </a:cubicBezTo>
                  <a:cubicBezTo>
                    <a:pt x="776" y="271"/>
                    <a:pt x="775" y="271"/>
                    <a:pt x="775" y="272"/>
                  </a:cubicBezTo>
                  <a:cubicBezTo>
                    <a:pt x="775" y="272"/>
                    <a:pt x="775" y="272"/>
                    <a:pt x="775" y="271"/>
                  </a:cubicBezTo>
                  <a:cubicBezTo>
                    <a:pt x="774" y="270"/>
                    <a:pt x="772" y="270"/>
                    <a:pt x="771" y="268"/>
                  </a:cubicBezTo>
                  <a:cubicBezTo>
                    <a:pt x="771" y="268"/>
                    <a:pt x="771" y="268"/>
                    <a:pt x="770" y="268"/>
                  </a:cubicBezTo>
                  <a:cubicBezTo>
                    <a:pt x="771" y="268"/>
                    <a:pt x="772" y="268"/>
                    <a:pt x="772" y="268"/>
                  </a:cubicBezTo>
                  <a:cubicBezTo>
                    <a:pt x="773" y="268"/>
                    <a:pt x="774" y="268"/>
                    <a:pt x="775" y="268"/>
                  </a:cubicBezTo>
                  <a:cubicBezTo>
                    <a:pt x="777" y="267"/>
                    <a:pt x="779" y="266"/>
                    <a:pt x="780" y="263"/>
                  </a:cubicBezTo>
                  <a:cubicBezTo>
                    <a:pt x="781" y="261"/>
                    <a:pt x="780" y="258"/>
                    <a:pt x="779" y="256"/>
                  </a:cubicBezTo>
                  <a:cubicBezTo>
                    <a:pt x="777" y="253"/>
                    <a:pt x="774" y="252"/>
                    <a:pt x="771" y="251"/>
                  </a:cubicBezTo>
                  <a:cubicBezTo>
                    <a:pt x="768" y="250"/>
                    <a:pt x="766" y="249"/>
                    <a:pt x="765" y="247"/>
                  </a:cubicBezTo>
                  <a:cubicBezTo>
                    <a:pt x="765" y="246"/>
                    <a:pt x="765" y="246"/>
                    <a:pt x="765" y="246"/>
                  </a:cubicBezTo>
                  <a:cubicBezTo>
                    <a:pt x="765" y="244"/>
                    <a:pt x="768" y="243"/>
                    <a:pt x="770" y="243"/>
                  </a:cubicBezTo>
                  <a:cubicBezTo>
                    <a:pt x="772" y="242"/>
                    <a:pt x="773" y="242"/>
                    <a:pt x="774" y="241"/>
                  </a:cubicBezTo>
                  <a:cubicBezTo>
                    <a:pt x="776" y="240"/>
                    <a:pt x="776" y="240"/>
                    <a:pt x="776" y="240"/>
                  </a:cubicBezTo>
                  <a:cubicBezTo>
                    <a:pt x="776" y="240"/>
                    <a:pt x="777" y="240"/>
                    <a:pt x="777" y="239"/>
                  </a:cubicBezTo>
                  <a:cubicBezTo>
                    <a:pt x="777" y="239"/>
                    <a:pt x="777" y="240"/>
                    <a:pt x="779" y="240"/>
                  </a:cubicBezTo>
                  <a:cubicBezTo>
                    <a:pt x="779" y="241"/>
                    <a:pt x="779" y="241"/>
                    <a:pt x="779" y="241"/>
                  </a:cubicBezTo>
                  <a:cubicBezTo>
                    <a:pt x="782" y="243"/>
                    <a:pt x="784" y="245"/>
                    <a:pt x="788" y="247"/>
                  </a:cubicBezTo>
                  <a:cubicBezTo>
                    <a:pt x="789" y="248"/>
                    <a:pt x="789" y="248"/>
                    <a:pt x="790" y="248"/>
                  </a:cubicBezTo>
                  <a:cubicBezTo>
                    <a:pt x="792" y="249"/>
                    <a:pt x="793" y="249"/>
                    <a:pt x="794" y="251"/>
                  </a:cubicBezTo>
                  <a:cubicBezTo>
                    <a:pt x="795" y="251"/>
                    <a:pt x="795" y="251"/>
                    <a:pt x="795" y="251"/>
                  </a:cubicBezTo>
                  <a:cubicBezTo>
                    <a:pt x="797" y="253"/>
                    <a:pt x="799" y="256"/>
                    <a:pt x="802" y="256"/>
                  </a:cubicBezTo>
                  <a:cubicBezTo>
                    <a:pt x="803" y="256"/>
                    <a:pt x="804" y="256"/>
                    <a:pt x="805" y="255"/>
                  </a:cubicBezTo>
                  <a:cubicBezTo>
                    <a:pt x="805" y="258"/>
                    <a:pt x="805" y="261"/>
                    <a:pt x="807" y="262"/>
                  </a:cubicBezTo>
                  <a:cubicBezTo>
                    <a:pt x="809" y="264"/>
                    <a:pt x="812" y="265"/>
                    <a:pt x="814" y="266"/>
                  </a:cubicBezTo>
                  <a:cubicBezTo>
                    <a:pt x="815" y="266"/>
                    <a:pt x="816" y="266"/>
                    <a:pt x="816" y="266"/>
                  </a:cubicBezTo>
                  <a:cubicBezTo>
                    <a:pt x="818" y="267"/>
                    <a:pt x="820" y="268"/>
                    <a:pt x="822" y="270"/>
                  </a:cubicBezTo>
                  <a:cubicBezTo>
                    <a:pt x="826" y="275"/>
                    <a:pt x="830" y="278"/>
                    <a:pt x="838" y="278"/>
                  </a:cubicBezTo>
                  <a:cubicBezTo>
                    <a:pt x="843" y="278"/>
                    <a:pt x="847" y="277"/>
                    <a:pt x="849" y="274"/>
                  </a:cubicBezTo>
                  <a:cubicBezTo>
                    <a:pt x="850" y="272"/>
                    <a:pt x="851" y="270"/>
                    <a:pt x="849" y="266"/>
                  </a:cubicBezTo>
                  <a:cubicBezTo>
                    <a:pt x="848" y="263"/>
                    <a:pt x="848" y="263"/>
                    <a:pt x="848" y="263"/>
                  </a:cubicBezTo>
                  <a:cubicBezTo>
                    <a:pt x="847" y="260"/>
                    <a:pt x="845" y="255"/>
                    <a:pt x="843" y="252"/>
                  </a:cubicBezTo>
                  <a:cubicBezTo>
                    <a:pt x="844" y="252"/>
                    <a:pt x="844" y="252"/>
                    <a:pt x="845" y="252"/>
                  </a:cubicBezTo>
                  <a:cubicBezTo>
                    <a:pt x="846" y="252"/>
                    <a:pt x="846" y="252"/>
                    <a:pt x="847" y="251"/>
                  </a:cubicBezTo>
                  <a:cubicBezTo>
                    <a:pt x="850" y="250"/>
                    <a:pt x="851" y="247"/>
                    <a:pt x="852" y="245"/>
                  </a:cubicBezTo>
                  <a:cubicBezTo>
                    <a:pt x="852" y="244"/>
                    <a:pt x="852" y="243"/>
                    <a:pt x="853" y="242"/>
                  </a:cubicBezTo>
                  <a:cubicBezTo>
                    <a:pt x="855" y="239"/>
                    <a:pt x="855" y="237"/>
                    <a:pt x="853" y="234"/>
                  </a:cubicBezTo>
                  <a:cubicBezTo>
                    <a:pt x="853" y="234"/>
                    <a:pt x="852" y="234"/>
                    <a:pt x="852" y="233"/>
                  </a:cubicBezTo>
                  <a:cubicBezTo>
                    <a:pt x="852" y="233"/>
                    <a:pt x="853" y="232"/>
                    <a:pt x="853" y="231"/>
                  </a:cubicBezTo>
                  <a:cubicBezTo>
                    <a:pt x="854" y="230"/>
                    <a:pt x="855" y="229"/>
                    <a:pt x="854" y="227"/>
                  </a:cubicBezTo>
                  <a:cubicBezTo>
                    <a:pt x="853" y="225"/>
                    <a:pt x="851" y="224"/>
                    <a:pt x="850" y="223"/>
                  </a:cubicBezTo>
                  <a:cubicBezTo>
                    <a:pt x="849" y="223"/>
                    <a:pt x="849" y="223"/>
                    <a:pt x="849" y="223"/>
                  </a:cubicBezTo>
                  <a:cubicBezTo>
                    <a:pt x="848" y="222"/>
                    <a:pt x="848" y="222"/>
                    <a:pt x="847" y="221"/>
                  </a:cubicBezTo>
                  <a:cubicBezTo>
                    <a:pt x="851" y="221"/>
                    <a:pt x="853" y="219"/>
                    <a:pt x="854" y="218"/>
                  </a:cubicBezTo>
                  <a:cubicBezTo>
                    <a:pt x="855" y="215"/>
                    <a:pt x="855" y="213"/>
                    <a:pt x="854" y="211"/>
                  </a:cubicBezTo>
                  <a:cubicBezTo>
                    <a:pt x="854" y="210"/>
                    <a:pt x="854" y="209"/>
                    <a:pt x="854" y="209"/>
                  </a:cubicBezTo>
                  <a:cubicBezTo>
                    <a:pt x="854" y="208"/>
                    <a:pt x="855" y="208"/>
                    <a:pt x="855" y="207"/>
                  </a:cubicBezTo>
                  <a:cubicBezTo>
                    <a:pt x="856" y="205"/>
                    <a:pt x="858" y="200"/>
                    <a:pt x="852" y="197"/>
                  </a:cubicBezTo>
                  <a:cubicBezTo>
                    <a:pt x="850" y="196"/>
                    <a:pt x="848" y="196"/>
                    <a:pt x="847" y="195"/>
                  </a:cubicBezTo>
                  <a:cubicBezTo>
                    <a:pt x="845" y="195"/>
                    <a:pt x="844" y="195"/>
                    <a:pt x="843" y="194"/>
                  </a:cubicBezTo>
                  <a:cubicBezTo>
                    <a:pt x="842" y="194"/>
                    <a:pt x="842" y="194"/>
                    <a:pt x="842" y="194"/>
                  </a:cubicBezTo>
                  <a:cubicBezTo>
                    <a:pt x="840" y="193"/>
                    <a:pt x="839" y="192"/>
                    <a:pt x="837" y="192"/>
                  </a:cubicBezTo>
                  <a:cubicBezTo>
                    <a:pt x="835" y="192"/>
                    <a:pt x="833" y="193"/>
                    <a:pt x="831" y="195"/>
                  </a:cubicBezTo>
                  <a:cubicBezTo>
                    <a:pt x="830" y="196"/>
                    <a:pt x="829" y="197"/>
                    <a:pt x="829" y="198"/>
                  </a:cubicBezTo>
                  <a:cubicBezTo>
                    <a:pt x="827" y="199"/>
                    <a:pt x="826" y="201"/>
                    <a:pt x="825" y="201"/>
                  </a:cubicBezTo>
                  <a:cubicBezTo>
                    <a:pt x="825" y="200"/>
                    <a:pt x="825" y="200"/>
                    <a:pt x="825" y="199"/>
                  </a:cubicBezTo>
                  <a:cubicBezTo>
                    <a:pt x="825" y="196"/>
                    <a:pt x="825" y="193"/>
                    <a:pt x="823" y="191"/>
                  </a:cubicBezTo>
                  <a:cubicBezTo>
                    <a:pt x="822" y="190"/>
                    <a:pt x="821" y="189"/>
                    <a:pt x="819" y="189"/>
                  </a:cubicBezTo>
                  <a:cubicBezTo>
                    <a:pt x="819" y="189"/>
                    <a:pt x="818" y="189"/>
                    <a:pt x="818" y="190"/>
                  </a:cubicBezTo>
                  <a:cubicBezTo>
                    <a:pt x="816" y="190"/>
                    <a:pt x="814" y="191"/>
                    <a:pt x="812" y="193"/>
                  </a:cubicBezTo>
                  <a:cubicBezTo>
                    <a:pt x="811" y="193"/>
                    <a:pt x="810" y="194"/>
                    <a:pt x="810" y="194"/>
                  </a:cubicBezTo>
                  <a:cubicBezTo>
                    <a:pt x="810" y="194"/>
                    <a:pt x="810" y="194"/>
                    <a:pt x="810" y="194"/>
                  </a:cubicBezTo>
                  <a:cubicBezTo>
                    <a:pt x="809" y="194"/>
                    <a:pt x="808" y="193"/>
                    <a:pt x="807" y="191"/>
                  </a:cubicBezTo>
                  <a:cubicBezTo>
                    <a:pt x="806" y="191"/>
                    <a:pt x="806" y="190"/>
                    <a:pt x="805" y="189"/>
                  </a:cubicBezTo>
                  <a:cubicBezTo>
                    <a:pt x="802" y="186"/>
                    <a:pt x="799" y="183"/>
                    <a:pt x="796" y="181"/>
                  </a:cubicBezTo>
                  <a:cubicBezTo>
                    <a:pt x="796" y="181"/>
                    <a:pt x="796" y="181"/>
                    <a:pt x="796" y="181"/>
                  </a:cubicBezTo>
                  <a:cubicBezTo>
                    <a:pt x="795" y="180"/>
                    <a:pt x="793" y="178"/>
                    <a:pt x="790" y="178"/>
                  </a:cubicBezTo>
                  <a:cubicBezTo>
                    <a:pt x="790" y="178"/>
                    <a:pt x="789" y="178"/>
                    <a:pt x="789" y="178"/>
                  </a:cubicBezTo>
                  <a:cubicBezTo>
                    <a:pt x="788" y="179"/>
                    <a:pt x="787" y="179"/>
                    <a:pt x="786" y="180"/>
                  </a:cubicBezTo>
                  <a:cubicBezTo>
                    <a:pt x="785" y="177"/>
                    <a:pt x="785" y="175"/>
                    <a:pt x="783" y="174"/>
                  </a:cubicBezTo>
                  <a:cubicBezTo>
                    <a:pt x="782" y="174"/>
                    <a:pt x="782" y="174"/>
                    <a:pt x="782" y="174"/>
                  </a:cubicBezTo>
                  <a:cubicBezTo>
                    <a:pt x="782" y="174"/>
                    <a:pt x="782" y="174"/>
                    <a:pt x="782" y="174"/>
                  </a:cubicBezTo>
                  <a:cubicBezTo>
                    <a:pt x="780" y="174"/>
                    <a:pt x="778" y="176"/>
                    <a:pt x="776" y="177"/>
                  </a:cubicBezTo>
                  <a:cubicBezTo>
                    <a:pt x="776" y="178"/>
                    <a:pt x="775" y="179"/>
                    <a:pt x="774" y="179"/>
                  </a:cubicBezTo>
                  <a:cubicBezTo>
                    <a:pt x="774" y="179"/>
                    <a:pt x="774" y="179"/>
                    <a:pt x="774" y="179"/>
                  </a:cubicBezTo>
                  <a:cubicBezTo>
                    <a:pt x="773" y="179"/>
                    <a:pt x="773" y="179"/>
                    <a:pt x="772" y="179"/>
                  </a:cubicBezTo>
                  <a:cubicBezTo>
                    <a:pt x="772" y="179"/>
                    <a:pt x="771" y="179"/>
                    <a:pt x="771" y="179"/>
                  </a:cubicBezTo>
                  <a:cubicBezTo>
                    <a:pt x="770" y="179"/>
                    <a:pt x="769" y="180"/>
                    <a:pt x="768" y="180"/>
                  </a:cubicBezTo>
                  <a:cubicBezTo>
                    <a:pt x="767" y="180"/>
                    <a:pt x="767" y="180"/>
                    <a:pt x="766" y="181"/>
                  </a:cubicBezTo>
                  <a:cubicBezTo>
                    <a:pt x="766" y="181"/>
                    <a:pt x="765" y="181"/>
                    <a:pt x="765" y="181"/>
                  </a:cubicBezTo>
                  <a:cubicBezTo>
                    <a:pt x="764" y="181"/>
                    <a:pt x="763" y="181"/>
                    <a:pt x="762" y="180"/>
                  </a:cubicBezTo>
                  <a:cubicBezTo>
                    <a:pt x="762" y="180"/>
                    <a:pt x="761" y="180"/>
                    <a:pt x="760" y="179"/>
                  </a:cubicBezTo>
                  <a:cubicBezTo>
                    <a:pt x="755" y="178"/>
                    <a:pt x="751" y="176"/>
                    <a:pt x="747" y="173"/>
                  </a:cubicBezTo>
                  <a:cubicBezTo>
                    <a:pt x="746" y="173"/>
                    <a:pt x="746" y="173"/>
                    <a:pt x="746" y="173"/>
                  </a:cubicBezTo>
                  <a:cubicBezTo>
                    <a:pt x="742" y="171"/>
                    <a:pt x="738" y="170"/>
                    <a:pt x="735" y="169"/>
                  </a:cubicBezTo>
                  <a:cubicBezTo>
                    <a:pt x="733" y="169"/>
                    <a:pt x="731" y="168"/>
                    <a:pt x="729" y="168"/>
                  </a:cubicBezTo>
                  <a:cubicBezTo>
                    <a:pt x="727" y="167"/>
                    <a:pt x="726" y="165"/>
                    <a:pt x="727" y="163"/>
                  </a:cubicBezTo>
                  <a:cubicBezTo>
                    <a:pt x="727" y="163"/>
                    <a:pt x="728" y="161"/>
                    <a:pt x="728" y="161"/>
                  </a:cubicBezTo>
                  <a:cubicBezTo>
                    <a:pt x="730" y="159"/>
                    <a:pt x="733" y="156"/>
                    <a:pt x="731" y="152"/>
                  </a:cubicBezTo>
                  <a:cubicBezTo>
                    <a:pt x="731" y="151"/>
                    <a:pt x="730" y="151"/>
                    <a:pt x="730" y="150"/>
                  </a:cubicBezTo>
                  <a:cubicBezTo>
                    <a:pt x="731" y="150"/>
                    <a:pt x="733" y="149"/>
                    <a:pt x="734" y="149"/>
                  </a:cubicBezTo>
                  <a:cubicBezTo>
                    <a:pt x="736" y="149"/>
                    <a:pt x="737" y="149"/>
                    <a:pt x="738" y="148"/>
                  </a:cubicBezTo>
                  <a:cubicBezTo>
                    <a:pt x="742" y="147"/>
                    <a:pt x="745" y="143"/>
                    <a:pt x="745" y="140"/>
                  </a:cubicBezTo>
                  <a:cubicBezTo>
                    <a:pt x="745" y="137"/>
                    <a:pt x="743" y="134"/>
                    <a:pt x="740" y="132"/>
                  </a:cubicBezTo>
                  <a:cubicBezTo>
                    <a:pt x="738" y="131"/>
                    <a:pt x="737" y="131"/>
                    <a:pt x="735" y="131"/>
                  </a:cubicBezTo>
                  <a:cubicBezTo>
                    <a:pt x="732" y="131"/>
                    <a:pt x="730" y="132"/>
                    <a:pt x="727" y="133"/>
                  </a:cubicBezTo>
                  <a:cubicBezTo>
                    <a:pt x="725" y="134"/>
                    <a:pt x="724" y="135"/>
                    <a:pt x="722" y="135"/>
                  </a:cubicBezTo>
                  <a:cubicBezTo>
                    <a:pt x="721" y="135"/>
                    <a:pt x="720" y="135"/>
                    <a:pt x="719" y="135"/>
                  </a:cubicBezTo>
                  <a:cubicBezTo>
                    <a:pt x="718" y="135"/>
                    <a:pt x="718" y="135"/>
                    <a:pt x="717" y="135"/>
                  </a:cubicBezTo>
                  <a:cubicBezTo>
                    <a:pt x="717" y="135"/>
                    <a:pt x="717" y="135"/>
                    <a:pt x="717" y="135"/>
                  </a:cubicBezTo>
                  <a:cubicBezTo>
                    <a:pt x="717" y="135"/>
                    <a:pt x="717" y="135"/>
                    <a:pt x="718" y="134"/>
                  </a:cubicBezTo>
                  <a:cubicBezTo>
                    <a:pt x="718" y="132"/>
                    <a:pt x="721" y="129"/>
                    <a:pt x="724" y="129"/>
                  </a:cubicBezTo>
                  <a:cubicBezTo>
                    <a:pt x="724" y="129"/>
                    <a:pt x="725" y="129"/>
                    <a:pt x="725" y="129"/>
                  </a:cubicBezTo>
                  <a:cubicBezTo>
                    <a:pt x="727" y="129"/>
                    <a:pt x="732" y="129"/>
                    <a:pt x="733" y="125"/>
                  </a:cubicBezTo>
                  <a:cubicBezTo>
                    <a:pt x="734" y="121"/>
                    <a:pt x="732" y="117"/>
                    <a:pt x="727" y="112"/>
                  </a:cubicBezTo>
                  <a:cubicBezTo>
                    <a:pt x="725" y="111"/>
                    <a:pt x="717" y="106"/>
                    <a:pt x="712" y="106"/>
                  </a:cubicBezTo>
                  <a:cubicBezTo>
                    <a:pt x="708" y="106"/>
                    <a:pt x="706" y="108"/>
                    <a:pt x="706" y="113"/>
                  </a:cubicBezTo>
                  <a:cubicBezTo>
                    <a:pt x="706" y="113"/>
                    <a:pt x="706" y="114"/>
                    <a:pt x="706" y="115"/>
                  </a:cubicBezTo>
                  <a:cubicBezTo>
                    <a:pt x="706" y="115"/>
                    <a:pt x="705" y="114"/>
                    <a:pt x="705" y="114"/>
                  </a:cubicBezTo>
                  <a:cubicBezTo>
                    <a:pt x="704" y="113"/>
                    <a:pt x="704" y="112"/>
                    <a:pt x="703" y="112"/>
                  </a:cubicBezTo>
                  <a:cubicBezTo>
                    <a:pt x="703" y="111"/>
                    <a:pt x="704" y="109"/>
                    <a:pt x="705" y="109"/>
                  </a:cubicBezTo>
                  <a:cubicBezTo>
                    <a:pt x="705" y="108"/>
                    <a:pt x="706" y="108"/>
                    <a:pt x="706" y="107"/>
                  </a:cubicBezTo>
                  <a:cubicBezTo>
                    <a:pt x="706" y="107"/>
                    <a:pt x="706" y="107"/>
                    <a:pt x="706" y="107"/>
                  </a:cubicBezTo>
                  <a:cubicBezTo>
                    <a:pt x="707" y="105"/>
                    <a:pt x="710" y="101"/>
                    <a:pt x="707" y="97"/>
                  </a:cubicBezTo>
                  <a:cubicBezTo>
                    <a:pt x="705" y="95"/>
                    <a:pt x="702" y="95"/>
                    <a:pt x="701" y="95"/>
                  </a:cubicBezTo>
                  <a:cubicBezTo>
                    <a:pt x="701" y="95"/>
                    <a:pt x="700" y="95"/>
                    <a:pt x="699" y="95"/>
                  </a:cubicBezTo>
                  <a:cubicBezTo>
                    <a:pt x="699" y="95"/>
                    <a:pt x="698" y="95"/>
                    <a:pt x="698" y="95"/>
                  </a:cubicBezTo>
                  <a:cubicBezTo>
                    <a:pt x="697" y="95"/>
                    <a:pt x="697" y="95"/>
                    <a:pt x="697" y="95"/>
                  </a:cubicBezTo>
                  <a:cubicBezTo>
                    <a:pt x="697" y="95"/>
                    <a:pt x="696" y="94"/>
                    <a:pt x="695" y="94"/>
                  </a:cubicBezTo>
                  <a:cubicBezTo>
                    <a:pt x="694" y="93"/>
                    <a:pt x="693" y="92"/>
                    <a:pt x="691" y="92"/>
                  </a:cubicBezTo>
                  <a:cubicBezTo>
                    <a:pt x="690" y="92"/>
                    <a:pt x="690" y="92"/>
                    <a:pt x="689" y="93"/>
                  </a:cubicBezTo>
                  <a:cubicBezTo>
                    <a:pt x="689" y="93"/>
                    <a:pt x="688" y="93"/>
                    <a:pt x="687" y="94"/>
                  </a:cubicBezTo>
                  <a:cubicBezTo>
                    <a:pt x="687" y="93"/>
                    <a:pt x="687" y="93"/>
                    <a:pt x="687" y="93"/>
                  </a:cubicBezTo>
                  <a:cubicBezTo>
                    <a:pt x="685" y="93"/>
                    <a:pt x="685" y="93"/>
                    <a:pt x="685" y="93"/>
                  </a:cubicBezTo>
                  <a:cubicBezTo>
                    <a:pt x="683" y="93"/>
                    <a:pt x="681" y="94"/>
                    <a:pt x="679" y="95"/>
                  </a:cubicBezTo>
                  <a:cubicBezTo>
                    <a:pt x="679" y="95"/>
                    <a:pt x="679" y="95"/>
                    <a:pt x="679" y="95"/>
                  </a:cubicBezTo>
                  <a:cubicBezTo>
                    <a:pt x="678" y="96"/>
                    <a:pt x="677" y="97"/>
                    <a:pt x="676" y="97"/>
                  </a:cubicBezTo>
                  <a:cubicBezTo>
                    <a:pt x="676" y="98"/>
                    <a:pt x="675" y="98"/>
                    <a:pt x="675" y="99"/>
                  </a:cubicBezTo>
                  <a:cubicBezTo>
                    <a:pt x="675" y="99"/>
                    <a:pt x="675" y="98"/>
                    <a:pt x="675" y="98"/>
                  </a:cubicBezTo>
                  <a:cubicBezTo>
                    <a:pt x="675" y="96"/>
                    <a:pt x="675" y="90"/>
                    <a:pt x="670" y="88"/>
                  </a:cubicBezTo>
                  <a:cubicBezTo>
                    <a:pt x="670" y="88"/>
                    <a:pt x="669" y="88"/>
                    <a:pt x="668" y="88"/>
                  </a:cubicBezTo>
                  <a:cubicBezTo>
                    <a:pt x="664" y="88"/>
                    <a:pt x="663" y="92"/>
                    <a:pt x="661" y="95"/>
                  </a:cubicBezTo>
                  <a:cubicBezTo>
                    <a:pt x="661" y="96"/>
                    <a:pt x="661" y="97"/>
                    <a:pt x="661" y="97"/>
                  </a:cubicBezTo>
                  <a:cubicBezTo>
                    <a:pt x="660" y="98"/>
                    <a:pt x="660" y="99"/>
                    <a:pt x="659" y="99"/>
                  </a:cubicBezTo>
                  <a:cubicBezTo>
                    <a:pt x="658" y="101"/>
                    <a:pt x="656" y="104"/>
                    <a:pt x="655" y="104"/>
                  </a:cubicBezTo>
                  <a:cubicBezTo>
                    <a:pt x="654" y="104"/>
                    <a:pt x="654" y="104"/>
                    <a:pt x="654" y="104"/>
                  </a:cubicBezTo>
                  <a:cubicBezTo>
                    <a:pt x="654" y="104"/>
                    <a:pt x="653" y="103"/>
                    <a:pt x="654" y="101"/>
                  </a:cubicBezTo>
                  <a:cubicBezTo>
                    <a:pt x="655" y="98"/>
                    <a:pt x="656" y="97"/>
                    <a:pt x="656" y="96"/>
                  </a:cubicBezTo>
                  <a:cubicBezTo>
                    <a:pt x="659" y="95"/>
                    <a:pt x="663" y="92"/>
                    <a:pt x="665" y="87"/>
                  </a:cubicBezTo>
                  <a:cubicBezTo>
                    <a:pt x="666" y="85"/>
                    <a:pt x="665" y="83"/>
                    <a:pt x="664" y="82"/>
                  </a:cubicBezTo>
                  <a:cubicBezTo>
                    <a:pt x="663" y="80"/>
                    <a:pt x="661" y="79"/>
                    <a:pt x="659" y="78"/>
                  </a:cubicBezTo>
                  <a:cubicBezTo>
                    <a:pt x="659" y="78"/>
                    <a:pt x="658" y="78"/>
                    <a:pt x="658" y="78"/>
                  </a:cubicBezTo>
                  <a:cubicBezTo>
                    <a:pt x="657" y="78"/>
                    <a:pt x="657" y="77"/>
                    <a:pt x="656" y="77"/>
                  </a:cubicBezTo>
                  <a:cubicBezTo>
                    <a:pt x="654" y="76"/>
                    <a:pt x="651" y="74"/>
                    <a:pt x="648" y="74"/>
                  </a:cubicBezTo>
                  <a:cubicBezTo>
                    <a:pt x="647" y="73"/>
                    <a:pt x="646" y="73"/>
                    <a:pt x="645" y="73"/>
                  </a:cubicBezTo>
                  <a:cubicBezTo>
                    <a:pt x="642" y="73"/>
                    <a:pt x="640" y="74"/>
                    <a:pt x="638" y="76"/>
                  </a:cubicBezTo>
                  <a:cubicBezTo>
                    <a:pt x="637" y="78"/>
                    <a:pt x="637" y="80"/>
                    <a:pt x="637" y="82"/>
                  </a:cubicBezTo>
                  <a:cubicBezTo>
                    <a:pt x="637" y="83"/>
                    <a:pt x="637" y="84"/>
                    <a:pt x="637" y="85"/>
                  </a:cubicBezTo>
                  <a:cubicBezTo>
                    <a:pt x="637" y="86"/>
                    <a:pt x="636" y="87"/>
                    <a:pt x="636" y="87"/>
                  </a:cubicBezTo>
                  <a:cubicBezTo>
                    <a:pt x="636" y="87"/>
                    <a:pt x="636" y="86"/>
                    <a:pt x="635" y="86"/>
                  </a:cubicBezTo>
                  <a:cubicBezTo>
                    <a:pt x="634" y="82"/>
                    <a:pt x="632" y="77"/>
                    <a:pt x="627" y="76"/>
                  </a:cubicBezTo>
                  <a:cubicBezTo>
                    <a:pt x="626" y="76"/>
                    <a:pt x="626" y="76"/>
                    <a:pt x="625" y="76"/>
                  </a:cubicBezTo>
                  <a:cubicBezTo>
                    <a:pt x="623" y="76"/>
                    <a:pt x="621" y="77"/>
                    <a:pt x="619" y="78"/>
                  </a:cubicBezTo>
                  <a:cubicBezTo>
                    <a:pt x="619" y="78"/>
                    <a:pt x="618" y="79"/>
                    <a:pt x="617" y="79"/>
                  </a:cubicBezTo>
                  <a:cubicBezTo>
                    <a:pt x="618" y="79"/>
                    <a:pt x="618" y="78"/>
                    <a:pt x="618" y="77"/>
                  </a:cubicBezTo>
                  <a:cubicBezTo>
                    <a:pt x="620" y="75"/>
                    <a:pt x="622" y="72"/>
                    <a:pt x="621" y="70"/>
                  </a:cubicBezTo>
                  <a:cubicBezTo>
                    <a:pt x="621" y="64"/>
                    <a:pt x="616" y="63"/>
                    <a:pt x="614" y="63"/>
                  </a:cubicBezTo>
                  <a:cubicBezTo>
                    <a:pt x="611" y="63"/>
                    <a:pt x="610" y="62"/>
                    <a:pt x="609" y="61"/>
                  </a:cubicBezTo>
                  <a:cubicBezTo>
                    <a:pt x="609" y="60"/>
                    <a:pt x="608" y="59"/>
                    <a:pt x="608" y="58"/>
                  </a:cubicBezTo>
                  <a:cubicBezTo>
                    <a:pt x="608" y="56"/>
                    <a:pt x="607" y="55"/>
                    <a:pt x="607" y="54"/>
                  </a:cubicBezTo>
                  <a:cubicBezTo>
                    <a:pt x="605" y="50"/>
                    <a:pt x="600" y="47"/>
                    <a:pt x="596" y="46"/>
                  </a:cubicBezTo>
                  <a:cubicBezTo>
                    <a:pt x="596" y="46"/>
                    <a:pt x="595" y="46"/>
                    <a:pt x="595" y="46"/>
                  </a:cubicBezTo>
                  <a:cubicBezTo>
                    <a:pt x="594" y="46"/>
                    <a:pt x="593" y="46"/>
                    <a:pt x="593" y="47"/>
                  </a:cubicBezTo>
                  <a:cubicBezTo>
                    <a:pt x="592" y="47"/>
                    <a:pt x="591" y="47"/>
                    <a:pt x="591" y="47"/>
                  </a:cubicBezTo>
                  <a:cubicBezTo>
                    <a:pt x="590" y="47"/>
                    <a:pt x="590" y="47"/>
                    <a:pt x="589" y="47"/>
                  </a:cubicBezTo>
                  <a:cubicBezTo>
                    <a:pt x="588" y="46"/>
                    <a:pt x="587" y="46"/>
                    <a:pt x="586" y="45"/>
                  </a:cubicBezTo>
                  <a:cubicBezTo>
                    <a:pt x="584" y="44"/>
                    <a:pt x="581" y="43"/>
                    <a:pt x="578" y="43"/>
                  </a:cubicBezTo>
                  <a:cubicBezTo>
                    <a:pt x="578" y="43"/>
                    <a:pt x="577" y="43"/>
                    <a:pt x="576" y="44"/>
                  </a:cubicBezTo>
                  <a:cubicBezTo>
                    <a:pt x="572" y="44"/>
                    <a:pt x="568" y="47"/>
                    <a:pt x="564" y="52"/>
                  </a:cubicBezTo>
                  <a:cubicBezTo>
                    <a:pt x="561" y="57"/>
                    <a:pt x="560" y="60"/>
                    <a:pt x="564" y="65"/>
                  </a:cubicBezTo>
                  <a:cubicBezTo>
                    <a:pt x="564" y="65"/>
                    <a:pt x="564" y="65"/>
                    <a:pt x="564" y="65"/>
                  </a:cubicBezTo>
                  <a:cubicBezTo>
                    <a:pt x="563" y="66"/>
                    <a:pt x="562" y="66"/>
                    <a:pt x="561" y="67"/>
                  </a:cubicBezTo>
                  <a:cubicBezTo>
                    <a:pt x="560" y="65"/>
                    <a:pt x="557" y="64"/>
                    <a:pt x="555" y="64"/>
                  </a:cubicBezTo>
                  <a:cubicBezTo>
                    <a:pt x="555" y="64"/>
                    <a:pt x="554" y="64"/>
                    <a:pt x="554" y="63"/>
                  </a:cubicBezTo>
                  <a:cubicBezTo>
                    <a:pt x="553" y="63"/>
                    <a:pt x="551" y="63"/>
                    <a:pt x="550" y="63"/>
                  </a:cubicBezTo>
                  <a:cubicBezTo>
                    <a:pt x="549" y="63"/>
                    <a:pt x="549" y="63"/>
                    <a:pt x="549" y="63"/>
                  </a:cubicBezTo>
                  <a:cubicBezTo>
                    <a:pt x="549" y="63"/>
                    <a:pt x="549" y="63"/>
                    <a:pt x="549" y="63"/>
                  </a:cubicBezTo>
                  <a:cubicBezTo>
                    <a:pt x="545" y="63"/>
                    <a:pt x="544" y="67"/>
                    <a:pt x="544" y="70"/>
                  </a:cubicBezTo>
                  <a:cubicBezTo>
                    <a:pt x="543" y="70"/>
                    <a:pt x="543" y="71"/>
                    <a:pt x="543" y="71"/>
                  </a:cubicBezTo>
                  <a:cubicBezTo>
                    <a:pt x="542" y="74"/>
                    <a:pt x="541" y="76"/>
                    <a:pt x="541" y="77"/>
                  </a:cubicBezTo>
                  <a:cubicBezTo>
                    <a:pt x="540" y="76"/>
                    <a:pt x="540" y="74"/>
                    <a:pt x="540" y="72"/>
                  </a:cubicBezTo>
                  <a:cubicBezTo>
                    <a:pt x="540" y="72"/>
                    <a:pt x="540" y="71"/>
                    <a:pt x="540" y="71"/>
                  </a:cubicBezTo>
                  <a:cubicBezTo>
                    <a:pt x="540" y="70"/>
                    <a:pt x="540" y="69"/>
                    <a:pt x="540" y="69"/>
                  </a:cubicBezTo>
                  <a:cubicBezTo>
                    <a:pt x="540" y="66"/>
                    <a:pt x="539" y="64"/>
                    <a:pt x="540" y="62"/>
                  </a:cubicBezTo>
                  <a:cubicBezTo>
                    <a:pt x="540" y="62"/>
                    <a:pt x="540" y="62"/>
                    <a:pt x="541" y="61"/>
                  </a:cubicBezTo>
                  <a:cubicBezTo>
                    <a:pt x="542" y="60"/>
                    <a:pt x="543" y="60"/>
                    <a:pt x="543" y="58"/>
                  </a:cubicBezTo>
                  <a:cubicBezTo>
                    <a:pt x="547" y="52"/>
                    <a:pt x="543" y="47"/>
                    <a:pt x="541" y="43"/>
                  </a:cubicBezTo>
                  <a:cubicBezTo>
                    <a:pt x="540" y="42"/>
                    <a:pt x="539" y="41"/>
                    <a:pt x="539" y="40"/>
                  </a:cubicBezTo>
                  <a:cubicBezTo>
                    <a:pt x="538" y="38"/>
                    <a:pt x="537" y="37"/>
                    <a:pt x="536" y="36"/>
                  </a:cubicBezTo>
                  <a:cubicBezTo>
                    <a:pt x="535" y="34"/>
                    <a:pt x="534" y="33"/>
                    <a:pt x="533" y="32"/>
                  </a:cubicBezTo>
                  <a:cubicBezTo>
                    <a:pt x="533" y="31"/>
                    <a:pt x="533" y="30"/>
                    <a:pt x="533" y="29"/>
                  </a:cubicBezTo>
                  <a:cubicBezTo>
                    <a:pt x="532" y="28"/>
                    <a:pt x="532" y="27"/>
                    <a:pt x="532" y="26"/>
                  </a:cubicBezTo>
                  <a:cubicBezTo>
                    <a:pt x="531" y="21"/>
                    <a:pt x="527" y="16"/>
                    <a:pt x="523" y="14"/>
                  </a:cubicBezTo>
                  <a:cubicBezTo>
                    <a:pt x="522" y="13"/>
                    <a:pt x="521" y="13"/>
                    <a:pt x="519" y="13"/>
                  </a:cubicBezTo>
                  <a:cubicBezTo>
                    <a:pt x="517" y="13"/>
                    <a:pt x="515" y="14"/>
                    <a:pt x="513" y="15"/>
                  </a:cubicBezTo>
                  <a:cubicBezTo>
                    <a:pt x="512" y="16"/>
                    <a:pt x="511" y="16"/>
                    <a:pt x="510" y="17"/>
                  </a:cubicBezTo>
                  <a:cubicBezTo>
                    <a:pt x="509" y="17"/>
                    <a:pt x="509" y="17"/>
                    <a:pt x="508" y="17"/>
                  </a:cubicBezTo>
                  <a:cubicBezTo>
                    <a:pt x="506" y="18"/>
                    <a:pt x="504" y="18"/>
                    <a:pt x="501" y="20"/>
                  </a:cubicBezTo>
                  <a:cubicBezTo>
                    <a:pt x="496" y="23"/>
                    <a:pt x="491" y="28"/>
                    <a:pt x="487" y="33"/>
                  </a:cubicBezTo>
                  <a:cubicBezTo>
                    <a:pt x="479" y="43"/>
                    <a:pt x="473" y="57"/>
                    <a:pt x="479" y="67"/>
                  </a:cubicBezTo>
                  <a:cubicBezTo>
                    <a:pt x="480" y="68"/>
                    <a:pt x="482" y="70"/>
                    <a:pt x="484" y="71"/>
                  </a:cubicBezTo>
                  <a:cubicBezTo>
                    <a:pt x="485" y="72"/>
                    <a:pt x="488" y="74"/>
                    <a:pt x="489" y="75"/>
                  </a:cubicBezTo>
                  <a:cubicBezTo>
                    <a:pt x="488" y="76"/>
                    <a:pt x="488" y="76"/>
                    <a:pt x="487" y="76"/>
                  </a:cubicBezTo>
                  <a:cubicBezTo>
                    <a:pt x="487" y="76"/>
                    <a:pt x="486" y="77"/>
                    <a:pt x="486" y="77"/>
                  </a:cubicBezTo>
                  <a:cubicBezTo>
                    <a:pt x="484" y="79"/>
                    <a:pt x="481" y="81"/>
                    <a:pt x="479" y="85"/>
                  </a:cubicBezTo>
                  <a:cubicBezTo>
                    <a:pt x="476" y="94"/>
                    <a:pt x="485" y="100"/>
                    <a:pt x="489" y="102"/>
                  </a:cubicBezTo>
                  <a:cubicBezTo>
                    <a:pt x="493" y="105"/>
                    <a:pt x="495" y="106"/>
                    <a:pt x="494" y="110"/>
                  </a:cubicBezTo>
                  <a:cubicBezTo>
                    <a:pt x="494" y="111"/>
                    <a:pt x="494" y="111"/>
                    <a:pt x="494" y="112"/>
                  </a:cubicBezTo>
                  <a:cubicBezTo>
                    <a:pt x="494" y="108"/>
                    <a:pt x="490" y="106"/>
                    <a:pt x="487" y="104"/>
                  </a:cubicBezTo>
                  <a:cubicBezTo>
                    <a:pt x="486" y="103"/>
                    <a:pt x="484" y="102"/>
                    <a:pt x="483" y="101"/>
                  </a:cubicBezTo>
                  <a:cubicBezTo>
                    <a:pt x="482" y="100"/>
                    <a:pt x="481" y="97"/>
                    <a:pt x="480" y="95"/>
                  </a:cubicBezTo>
                  <a:cubicBezTo>
                    <a:pt x="480" y="94"/>
                    <a:pt x="479" y="93"/>
                    <a:pt x="478" y="91"/>
                  </a:cubicBezTo>
                  <a:cubicBezTo>
                    <a:pt x="478" y="90"/>
                    <a:pt x="478" y="90"/>
                    <a:pt x="478" y="90"/>
                  </a:cubicBezTo>
                  <a:cubicBezTo>
                    <a:pt x="476" y="87"/>
                    <a:pt x="475" y="86"/>
                    <a:pt x="475" y="83"/>
                  </a:cubicBezTo>
                  <a:cubicBezTo>
                    <a:pt x="475" y="81"/>
                    <a:pt x="475" y="80"/>
                    <a:pt x="476" y="78"/>
                  </a:cubicBezTo>
                  <a:cubicBezTo>
                    <a:pt x="476" y="73"/>
                    <a:pt x="477" y="68"/>
                    <a:pt x="473" y="62"/>
                  </a:cubicBezTo>
                  <a:cubicBezTo>
                    <a:pt x="473" y="62"/>
                    <a:pt x="472" y="61"/>
                    <a:pt x="472" y="61"/>
                  </a:cubicBezTo>
                  <a:cubicBezTo>
                    <a:pt x="471" y="60"/>
                    <a:pt x="471" y="59"/>
                    <a:pt x="471" y="58"/>
                  </a:cubicBezTo>
                  <a:cubicBezTo>
                    <a:pt x="471" y="55"/>
                    <a:pt x="472" y="51"/>
                    <a:pt x="473" y="49"/>
                  </a:cubicBezTo>
                  <a:cubicBezTo>
                    <a:pt x="474" y="46"/>
                    <a:pt x="475" y="43"/>
                    <a:pt x="477" y="41"/>
                  </a:cubicBezTo>
                  <a:cubicBezTo>
                    <a:pt x="477" y="40"/>
                    <a:pt x="478" y="39"/>
                    <a:pt x="478" y="38"/>
                  </a:cubicBezTo>
                  <a:cubicBezTo>
                    <a:pt x="479" y="36"/>
                    <a:pt x="481" y="33"/>
                    <a:pt x="483" y="31"/>
                  </a:cubicBezTo>
                  <a:cubicBezTo>
                    <a:pt x="483" y="30"/>
                    <a:pt x="484" y="30"/>
                    <a:pt x="485" y="29"/>
                  </a:cubicBezTo>
                  <a:cubicBezTo>
                    <a:pt x="487" y="25"/>
                    <a:pt x="489" y="22"/>
                    <a:pt x="489" y="17"/>
                  </a:cubicBezTo>
                  <a:cubicBezTo>
                    <a:pt x="488" y="14"/>
                    <a:pt x="488" y="14"/>
                    <a:pt x="488" y="14"/>
                  </a:cubicBezTo>
                  <a:cubicBezTo>
                    <a:pt x="486" y="14"/>
                    <a:pt x="486" y="14"/>
                    <a:pt x="486" y="14"/>
                  </a:cubicBezTo>
                  <a:cubicBezTo>
                    <a:pt x="481" y="14"/>
                    <a:pt x="477" y="14"/>
                    <a:pt x="473" y="13"/>
                  </a:cubicBezTo>
                  <a:cubicBezTo>
                    <a:pt x="470" y="13"/>
                    <a:pt x="470" y="13"/>
                    <a:pt x="470" y="13"/>
                  </a:cubicBezTo>
                  <a:cubicBezTo>
                    <a:pt x="469" y="13"/>
                    <a:pt x="468" y="13"/>
                    <a:pt x="467" y="13"/>
                  </a:cubicBezTo>
                  <a:cubicBezTo>
                    <a:pt x="464" y="13"/>
                    <a:pt x="462" y="13"/>
                    <a:pt x="460" y="15"/>
                  </a:cubicBezTo>
                  <a:cubicBezTo>
                    <a:pt x="459" y="16"/>
                    <a:pt x="459" y="16"/>
                    <a:pt x="458" y="17"/>
                  </a:cubicBezTo>
                  <a:cubicBezTo>
                    <a:pt x="455" y="19"/>
                    <a:pt x="451" y="22"/>
                    <a:pt x="449" y="25"/>
                  </a:cubicBezTo>
                  <a:cubicBezTo>
                    <a:pt x="448" y="27"/>
                    <a:pt x="448" y="27"/>
                    <a:pt x="448" y="27"/>
                  </a:cubicBezTo>
                  <a:cubicBezTo>
                    <a:pt x="443" y="36"/>
                    <a:pt x="437" y="44"/>
                    <a:pt x="434" y="54"/>
                  </a:cubicBezTo>
                  <a:cubicBezTo>
                    <a:pt x="430" y="68"/>
                    <a:pt x="426" y="89"/>
                    <a:pt x="428" y="108"/>
                  </a:cubicBezTo>
                  <a:cubicBezTo>
                    <a:pt x="430" y="115"/>
                    <a:pt x="434" y="119"/>
                    <a:pt x="441" y="121"/>
                  </a:cubicBezTo>
                  <a:cubicBezTo>
                    <a:pt x="444" y="122"/>
                    <a:pt x="446" y="122"/>
                    <a:pt x="449" y="122"/>
                  </a:cubicBezTo>
                  <a:cubicBezTo>
                    <a:pt x="450" y="122"/>
                    <a:pt x="450" y="122"/>
                    <a:pt x="450" y="122"/>
                  </a:cubicBezTo>
                  <a:cubicBezTo>
                    <a:pt x="454" y="122"/>
                    <a:pt x="461" y="126"/>
                    <a:pt x="461" y="129"/>
                  </a:cubicBezTo>
                  <a:cubicBezTo>
                    <a:pt x="461" y="129"/>
                    <a:pt x="461" y="129"/>
                    <a:pt x="460" y="129"/>
                  </a:cubicBezTo>
                  <a:cubicBezTo>
                    <a:pt x="458" y="129"/>
                    <a:pt x="453" y="127"/>
                    <a:pt x="452" y="126"/>
                  </a:cubicBezTo>
                  <a:cubicBezTo>
                    <a:pt x="452" y="126"/>
                    <a:pt x="450" y="126"/>
                    <a:pt x="449" y="125"/>
                  </a:cubicBezTo>
                  <a:cubicBezTo>
                    <a:pt x="447" y="124"/>
                    <a:pt x="443" y="123"/>
                    <a:pt x="440" y="123"/>
                  </a:cubicBezTo>
                  <a:cubicBezTo>
                    <a:pt x="438" y="123"/>
                    <a:pt x="437" y="124"/>
                    <a:pt x="436" y="125"/>
                  </a:cubicBezTo>
                  <a:cubicBezTo>
                    <a:pt x="431" y="129"/>
                    <a:pt x="434" y="134"/>
                    <a:pt x="436" y="137"/>
                  </a:cubicBezTo>
                  <a:cubicBezTo>
                    <a:pt x="437" y="138"/>
                    <a:pt x="437" y="139"/>
                    <a:pt x="437" y="139"/>
                  </a:cubicBezTo>
                  <a:cubicBezTo>
                    <a:pt x="439" y="145"/>
                    <a:pt x="442" y="147"/>
                    <a:pt x="446" y="151"/>
                  </a:cubicBezTo>
                  <a:cubicBezTo>
                    <a:pt x="452" y="156"/>
                    <a:pt x="460" y="157"/>
                    <a:pt x="463" y="157"/>
                  </a:cubicBezTo>
                  <a:cubicBezTo>
                    <a:pt x="463" y="157"/>
                    <a:pt x="464" y="157"/>
                    <a:pt x="464" y="157"/>
                  </a:cubicBezTo>
                  <a:cubicBezTo>
                    <a:pt x="466" y="157"/>
                    <a:pt x="468" y="157"/>
                    <a:pt x="469" y="156"/>
                  </a:cubicBezTo>
                  <a:cubicBezTo>
                    <a:pt x="470" y="156"/>
                    <a:pt x="471" y="156"/>
                    <a:pt x="472" y="156"/>
                  </a:cubicBezTo>
                  <a:cubicBezTo>
                    <a:pt x="472" y="156"/>
                    <a:pt x="473" y="156"/>
                    <a:pt x="474" y="158"/>
                  </a:cubicBezTo>
                  <a:cubicBezTo>
                    <a:pt x="475" y="159"/>
                    <a:pt x="475" y="159"/>
                    <a:pt x="475" y="159"/>
                  </a:cubicBezTo>
                  <a:cubicBezTo>
                    <a:pt x="477" y="162"/>
                    <a:pt x="480" y="166"/>
                    <a:pt x="484" y="167"/>
                  </a:cubicBezTo>
                  <a:cubicBezTo>
                    <a:pt x="485" y="167"/>
                    <a:pt x="485" y="167"/>
                    <a:pt x="486" y="167"/>
                  </a:cubicBezTo>
                  <a:cubicBezTo>
                    <a:pt x="488" y="167"/>
                    <a:pt x="489" y="166"/>
                    <a:pt x="491" y="166"/>
                  </a:cubicBezTo>
                  <a:cubicBezTo>
                    <a:pt x="492" y="165"/>
                    <a:pt x="493" y="165"/>
                    <a:pt x="494" y="165"/>
                  </a:cubicBezTo>
                  <a:cubicBezTo>
                    <a:pt x="494" y="165"/>
                    <a:pt x="495" y="165"/>
                    <a:pt x="495" y="165"/>
                  </a:cubicBezTo>
                  <a:cubicBezTo>
                    <a:pt x="498" y="166"/>
                    <a:pt x="498" y="166"/>
                    <a:pt x="498" y="166"/>
                  </a:cubicBezTo>
                  <a:cubicBezTo>
                    <a:pt x="500" y="166"/>
                    <a:pt x="502" y="167"/>
                    <a:pt x="505" y="167"/>
                  </a:cubicBezTo>
                  <a:cubicBezTo>
                    <a:pt x="503" y="167"/>
                    <a:pt x="501" y="168"/>
                    <a:pt x="500" y="168"/>
                  </a:cubicBezTo>
                  <a:cubicBezTo>
                    <a:pt x="499" y="169"/>
                    <a:pt x="499" y="169"/>
                    <a:pt x="498" y="169"/>
                  </a:cubicBezTo>
                  <a:cubicBezTo>
                    <a:pt x="497" y="169"/>
                    <a:pt x="496" y="169"/>
                    <a:pt x="495" y="169"/>
                  </a:cubicBezTo>
                  <a:cubicBezTo>
                    <a:pt x="495" y="169"/>
                    <a:pt x="495" y="169"/>
                    <a:pt x="495" y="169"/>
                  </a:cubicBezTo>
                  <a:cubicBezTo>
                    <a:pt x="495" y="169"/>
                    <a:pt x="494" y="169"/>
                    <a:pt x="494" y="169"/>
                  </a:cubicBezTo>
                  <a:cubicBezTo>
                    <a:pt x="494" y="169"/>
                    <a:pt x="493" y="169"/>
                    <a:pt x="492" y="169"/>
                  </a:cubicBezTo>
                  <a:cubicBezTo>
                    <a:pt x="492" y="169"/>
                    <a:pt x="491" y="169"/>
                    <a:pt x="491" y="169"/>
                  </a:cubicBezTo>
                  <a:cubicBezTo>
                    <a:pt x="487" y="171"/>
                    <a:pt x="487" y="176"/>
                    <a:pt x="488" y="181"/>
                  </a:cubicBezTo>
                  <a:cubicBezTo>
                    <a:pt x="488" y="181"/>
                    <a:pt x="488" y="182"/>
                    <a:pt x="488" y="182"/>
                  </a:cubicBezTo>
                  <a:cubicBezTo>
                    <a:pt x="488" y="186"/>
                    <a:pt x="488" y="190"/>
                    <a:pt x="489" y="193"/>
                  </a:cubicBezTo>
                  <a:cubicBezTo>
                    <a:pt x="490" y="198"/>
                    <a:pt x="494" y="199"/>
                    <a:pt x="497" y="199"/>
                  </a:cubicBezTo>
                  <a:cubicBezTo>
                    <a:pt x="497" y="200"/>
                    <a:pt x="497" y="200"/>
                    <a:pt x="497" y="201"/>
                  </a:cubicBezTo>
                  <a:cubicBezTo>
                    <a:pt x="497" y="201"/>
                    <a:pt x="497" y="202"/>
                    <a:pt x="497" y="203"/>
                  </a:cubicBezTo>
                  <a:cubicBezTo>
                    <a:pt x="497" y="203"/>
                    <a:pt x="497" y="204"/>
                    <a:pt x="497" y="204"/>
                  </a:cubicBezTo>
                  <a:cubicBezTo>
                    <a:pt x="497" y="206"/>
                    <a:pt x="497" y="209"/>
                    <a:pt x="496" y="210"/>
                  </a:cubicBezTo>
                  <a:cubicBezTo>
                    <a:pt x="495" y="210"/>
                    <a:pt x="494" y="211"/>
                    <a:pt x="494" y="211"/>
                  </a:cubicBezTo>
                  <a:cubicBezTo>
                    <a:pt x="492" y="212"/>
                    <a:pt x="489" y="213"/>
                    <a:pt x="488" y="215"/>
                  </a:cubicBezTo>
                  <a:cubicBezTo>
                    <a:pt x="487" y="217"/>
                    <a:pt x="487" y="220"/>
                    <a:pt x="487" y="223"/>
                  </a:cubicBezTo>
                  <a:cubicBezTo>
                    <a:pt x="487" y="224"/>
                    <a:pt x="487" y="225"/>
                    <a:pt x="486" y="226"/>
                  </a:cubicBezTo>
                  <a:cubicBezTo>
                    <a:pt x="486" y="229"/>
                    <a:pt x="486" y="231"/>
                    <a:pt x="486" y="234"/>
                  </a:cubicBezTo>
                  <a:cubicBezTo>
                    <a:pt x="486" y="237"/>
                    <a:pt x="486" y="240"/>
                    <a:pt x="485" y="243"/>
                  </a:cubicBezTo>
                  <a:cubicBezTo>
                    <a:pt x="485" y="243"/>
                    <a:pt x="485" y="243"/>
                    <a:pt x="484" y="243"/>
                  </a:cubicBezTo>
                  <a:cubicBezTo>
                    <a:pt x="484" y="244"/>
                    <a:pt x="484" y="244"/>
                    <a:pt x="483" y="244"/>
                  </a:cubicBezTo>
                  <a:cubicBezTo>
                    <a:pt x="481" y="246"/>
                    <a:pt x="479" y="250"/>
                    <a:pt x="478" y="254"/>
                  </a:cubicBezTo>
                  <a:cubicBezTo>
                    <a:pt x="478" y="255"/>
                    <a:pt x="478" y="257"/>
                    <a:pt x="478" y="258"/>
                  </a:cubicBezTo>
                  <a:cubicBezTo>
                    <a:pt x="478" y="260"/>
                    <a:pt x="478" y="262"/>
                    <a:pt x="478" y="263"/>
                  </a:cubicBezTo>
                  <a:cubicBezTo>
                    <a:pt x="477" y="263"/>
                    <a:pt x="477" y="264"/>
                    <a:pt x="476" y="264"/>
                  </a:cubicBezTo>
                  <a:cubicBezTo>
                    <a:pt x="475" y="264"/>
                    <a:pt x="474" y="265"/>
                    <a:pt x="473" y="266"/>
                  </a:cubicBezTo>
                  <a:cubicBezTo>
                    <a:pt x="472" y="267"/>
                    <a:pt x="471" y="268"/>
                    <a:pt x="471" y="269"/>
                  </a:cubicBezTo>
                  <a:cubicBezTo>
                    <a:pt x="470" y="268"/>
                    <a:pt x="469" y="266"/>
                    <a:pt x="468" y="264"/>
                  </a:cubicBezTo>
                  <a:cubicBezTo>
                    <a:pt x="467" y="262"/>
                    <a:pt x="465" y="260"/>
                    <a:pt x="463" y="258"/>
                  </a:cubicBezTo>
                  <a:cubicBezTo>
                    <a:pt x="463" y="258"/>
                    <a:pt x="463" y="258"/>
                    <a:pt x="463" y="258"/>
                  </a:cubicBezTo>
                  <a:cubicBezTo>
                    <a:pt x="461" y="257"/>
                    <a:pt x="460" y="255"/>
                    <a:pt x="459" y="253"/>
                  </a:cubicBezTo>
                  <a:cubicBezTo>
                    <a:pt x="458" y="251"/>
                    <a:pt x="457" y="251"/>
                    <a:pt x="457" y="250"/>
                  </a:cubicBezTo>
                  <a:cubicBezTo>
                    <a:pt x="457" y="248"/>
                    <a:pt x="457" y="248"/>
                    <a:pt x="457" y="248"/>
                  </a:cubicBezTo>
                  <a:cubicBezTo>
                    <a:pt x="458" y="246"/>
                    <a:pt x="458" y="243"/>
                    <a:pt x="457" y="241"/>
                  </a:cubicBezTo>
                  <a:cubicBezTo>
                    <a:pt x="457" y="240"/>
                    <a:pt x="457" y="240"/>
                    <a:pt x="457" y="240"/>
                  </a:cubicBezTo>
                  <a:cubicBezTo>
                    <a:pt x="457" y="239"/>
                    <a:pt x="456" y="237"/>
                    <a:pt x="456" y="237"/>
                  </a:cubicBezTo>
                  <a:cubicBezTo>
                    <a:pt x="457" y="236"/>
                    <a:pt x="458" y="235"/>
                    <a:pt x="458" y="234"/>
                  </a:cubicBezTo>
                  <a:cubicBezTo>
                    <a:pt x="459" y="233"/>
                    <a:pt x="459" y="233"/>
                    <a:pt x="459" y="233"/>
                  </a:cubicBezTo>
                  <a:cubicBezTo>
                    <a:pt x="461" y="231"/>
                    <a:pt x="462" y="228"/>
                    <a:pt x="462" y="226"/>
                  </a:cubicBezTo>
                  <a:cubicBezTo>
                    <a:pt x="462" y="225"/>
                    <a:pt x="462" y="224"/>
                    <a:pt x="462" y="223"/>
                  </a:cubicBezTo>
                  <a:cubicBezTo>
                    <a:pt x="462" y="220"/>
                    <a:pt x="463" y="216"/>
                    <a:pt x="461" y="212"/>
                  </a:cubicBezTo>
                  <a:cubicBezTo>
                    <a:pt x="460" y="211"/>
                    <a:pt x="459" y="210"/>
                    <a:pt x="459" y="209"/>
                  </a:cubicBezTo>
                  <a:cubicBezTo>
                    <a:pt x="458" y="208"/>
                    <a:pt x="458" y="208"/>
                    <a:pt x="457" y="207"/>
                  </a:cubicBezTo>
                  <a:cubicBezTo>
                    <a:pt x="456" y="205"/>
                    <a:pt x="454" y="204"/>
                    <a:pt x="452" y="202"/>
                  </a:cubicBezTo>
                  <a:cubicBezTo>
                    <a:pt x="452" y="201"/>
                    <a:pt x="451" y="201"/>
                    <a:pt x="450" y="200"/>
                  </a:cubicBezTo>
                  <a:cubicBezTo>
                    <a:pt x="449" y="200"/>
                    <a:pt x="448" y="199"/>
                    <a:pt x="448" y="199"/>
                  </a:cubicBezTo>
                  <a:cubicBezTo>
                    <a:pt x="448" y="198"/>
                    <a:pt x="448" y="198"/>
                    <a:pt x="447" y="197"/>
                  </a:cubicBezTo>
                  <a:cubicBezTo>
                    <a:pt x="446" y="196"/>
                    <a:pt x="444" y="192"/>
                    <a:pt x="441" y="192"/>
                  </a:cubicBezTo>
                  <a:cubicBezTo>
                    <a:pt x="440" y="192"/>
                    <a:pt x="440" y="192"/>
                    <a:pt x="440" y="192"/>
                  </a:cubicBezTo>
                  <a:cubicBezTo>
                    <a:pt x="435" y="193"/>
                    <a:pt x="435" y="197"/>
                    <a:pt x="435" y="199"/>
                  </a:cubicBezTo>
                  <a:cubicBezTo>
                    <a:pt x="435" y="199"/>
                    <a:pt x="434" y="200"/>
                    <a:pt x="434" y="201"/>
                  </a:cubicBezTo>
                  <a:cubicBezTo>
                    <a:pt x="433" y="202"/>
                    <a:pt x="433" y="203"/>
                    <a:pt x="432" y="205"/>
                  </a:cubicBezTo>
                  <a:cubicBezTo>
                    <a:pt x="432" y="206"/>
                    <a:pt x="432" y="206"/>
                    <a:pt x="432" y="206"/>
                  </a:cubicBezTo>
                  <a:cubicBezTo>
                    <a:pt x="432" y="208"/>
                    <a:pt x="432" y="210"/>
                    <a:pt x="432" y="212"/>
                  </a:cubicBezTo>
                  <a:cubicBezTo>
                    <a:pt x="432" y="215"/>
                    <a:pt x="431" y="217"/>
                    <a:pt x="429" y="220"/>
                  </a:cubicBezTo>
                  <a:cubicBezTo>
                    <a:pt x="429" y="221"/>
                    <a:pt x="429" y="222"/>
                    <a:pt x="428" y="223"/>
                  </a:cubicBezTo>
                  <a:cubicBezTo>
                    <a:pt x="428" y="224"/>
                    <a:pt x="428" y="226"/>
                    <a:pt x="428" y="227"/>
                  </a:cubicBezTo>
                  <a:cubicBezTo>
                    <a:pt x="428" y="230"/>
                    <a:pt x="427" y="230"/>
                    <a:pt x="427" y="231"/>
                  </a:cubicBezTo>
                  <a:cubicBezTo>
                    <a:pt x="427" y="231"/>
                    <a:pt x="426" y="230"/>
                    <a:pt x="425" y="222"/>
                  </a:cubicBezTo>
                  <a:cubicBezTo>
                    <a:pt x="425" y="221"/>
                    <a:pt x="425" y="219"/>
                    <a:pt x="426" y="217"/>
                  </a:cubicBezTo>
                  <a:cubicBezTo>
                    <a:pt x="426" y="213"/>
                    <a:pt x="426" y="208"/>
                    <a:pt x="424" y="203"/>
                  </a:cubicBezTo>
                  <a:cubicBezTo>
                    <a:pt x="423" y="202"/>
                    <a:pt x="422" y="201"/>
                    <a:pt x="422" y="200"/>
                  </a:cubicBezTo>
                  <a:cubicBezTo>
                    <a:pt x="421" y="199"/>
                    <a:pt x="420" y="198"/>
                    <a:pt x="419" y="197"/>
                  </a:cubicBezTo>
                  <a:cubicBezTo>
                    <a:pt x="419" y="196"/>
                    <a:pt x="420" y="196"/>
                    <a:pt x="421" y="194"/>
                  </a:cubicBezTo>
                  <a:cubicBezTo>
                    <a:pt x="423" y="193"/>
                    <a:pt x="425" y="191"/>
                    <a:pt x="425" y="188"/>
                  </a:cubicBezTo>
                  <a:cubicBezTo>
                    <a:pt x="425" y="184"/>
                    <a:pt x="421" y="183"/>
                    <a:pt x="418" y="182"/>
                  </a:cubicBezTo>
                  <a:cubicBezTo>
                    <a:pt x="418" y="182"/>
                    <a:pt x="417" y="182"/>
                    <a:pt x="417" y="182"/>
                  </a:cubicBezTo>
                  <a:cubicBezTo>
                    <a:pt x="416" y="181"/>
                    <a:pt x="415" y="181"/>
                    <a:pt x="415" y="181"/>
                  </a:cubicBezTo>
                  <a:cubicBezTo>
                    <a:pt x="414" y="180"/>
                    <a:pt x="412" y="179"/>
                    <a:pt x="411" y="179"/>
                  </a:cubicBezTo>
                  <a:cubicBezTo>
                    <a:pt x="409" y="179"/>
                    <a:pt x="407" y="181"/>
                    <a:pt x="405" y="182"/>
                  </a:cubicBezTo>
                  <a:cubicBezTo>
                    <a:pt x="405" y="183"/>
                    <a:pt x="404" y="183"/>
                    <a:pt x="404" y="183"/>
                  </a:cubicBezTo>
                  <a:cubicBezTo>
                    <a:pt x="404" y="183"/>
                    <a:pt x="403" y="182"/>
                    <a:pt x="403" y="181"/>
                  </a:cubicBezTo>
                  <a:cubicBezTo>
                    <a:pt x="402" y="180"/>
                    <a:pt x="402" y="180"/>
                    <a:pt x="402" y="180"/>
                  </a:cubicBezTo>
                  <a:cubicBezTo>
                    <a:pt x="401" y="179"/>
                    <a:pt x="399" y="178"/>
                    <a:pt x="398" y="177"/>
                  </a:cubicBezTo>
                  <a:cubicBezTo>
                    <a:pt x="398" y="177"/>
                    <a:pt x="397" y="176"/>
                    <a:pt x="397" y="176"/>
                  </a:cubicBezTo>
                  <a:cubicBezTo>
                    <a:pt x="397" y="176"/>
                    <a:pt x="397" y="176"/>
                    <a:pt x="397" y="176"/>
                  </a:cubicBezTo>
                  <a:cubicBezTo>
                    <a:pt x="397" y="176"/>
                    <a:pt x="397" y="176"/>
                    <a:pt x="400" y="175"/>
                  </a:cubicBezTo>
                  <a:cubicBezTo>
                    <a:pt x="401" y="174"/>
                    <a:pt x="403" y="173"/>
                    <a:pt x="405" y="172"/>
                  </a:cubicBezTo>
                  <a:cubicBezTo>
                    <a:pt x="406" y="170"/>
                    <a:pt x="406" y="168"/>
                    <a:pt x="406" y="167"/>
                  </a:cubicBezTo>
                  <a:cubicBezTo>
                    <a:pt x="406" y="166"/>
                    <a:pt x="406" y="165"/>
                    <a:pt x="406" y="165"/>
                  </a:cubicBezTo>
                  <a:cubicBezTo>
                    <a:pt x="406" y="165"/>
                    <a:pt x="407" y="165"/>
                    <a:pt x="408" y="165"/>
                  </a:cubicBezTo>
                  <a:cubicBezTo>
                    <a:pt x="409" y="165"/>
                    <a:pt x="411" y="165"/>
                    <a:pt x="412" y="161"/>
                  </a:cubicBezTo>
                  <a:cubicBezTo>
                    <a:pt x="414" y="157"/>
                    <a:pt x="410" y="154"/>
                    <a:pt x="409" y="153"/>
                  </a:cubicBezTo>
                  <a:cubicBezTo>
                    <a:pt x="407" y="152"/>
                    <a:pt x="407" y="152"/>
                    <a:pt x="406" y="151"/>
                  </a:cubicBezTo>
                  <a:cubicBezTo>
                    <a:pt x="406" y="150"/>
                    <a:pt x="405" y="149"/>
                    <a:pt x="405" y="148"/>
                  </a:cubicBezTo>
                  <a:cubicBezTo>
                    <a:pt x="404" y="147"/>
                    <a:pt x="404" y="146"/>
                    <a:pt x="403" y="145"/>
                  </a:cubicBezTo>
                  <a:cubicBezTo>
                    <a:pt x="403" y="144"/>
                    <a:pt x="403" y="143"/>
                    <a:pt x="403" y="143"/>
                  </a:cubicBezTo>
                  <a:cubicBezTo>
                    <a:pt x="402" y="141"/>
                    <a:pt x="402" y="140"/>
                    <a:pt x="401" y="138"/>
                  </a:cubicBezTo>
                  <a:cubicBezTo>
                    <a:pt x="400" y="137"/>
                    <a:pt x="399" y="137"/>
                    <a:pt x="399" y="136"/>
                  </a:cubicBezTo>
                  <a:cubicBezTo>
                    <a:pt x="398" y="135"/>
                    <a:pt x="397" y="135"/>
                    <a:pt x="397" y="134"/>
                  </a:cubicBezTo>
                  <a:cubicBezTo>
                    <a:pt x="396" y="132"/>
                    <a:pt x="396" y="130"/>
                    <a:pt x="397" y="127"/>
                  </a:cubicBezTo>
                  <a:cubicBezTo>
                    <a:pt x="397" y="125"/>
                    <a:pt x="397" y="124"/>
                    <a:pt x="397" y="123"/>
                  </a:cubicBezTo>
                  <a:cubicBezTo>
                    <a:pt x="397" y="119"/>
                    <a:pt x="396" y="115"/>
                    <a:pt x="394" y="112"/>
                  </a:cubicBezTo>
                  <a:cubicBezTo>
                    <a:pt x="394" y="110"/>
                    <a:pt x="392" y="108"/>
                    <a:pt x="391" y="107"/>
                  </a:cubicBezTo>
                  <a:cubicBezTo>
                    <a:pt x="391" y="106"/>
                    <a:pt x="390" y="105"/>
                    <a:pt x="389" y="104"/>
                  </a:cubicBezTo>
                  <a:cubicBezTo>
                    <a:pt x="389" y="104"/>
                    <a:pt x="389" y="103"/>
                    <a:pt x="388" y="102"/>
                  </a:cubicBezTo>
                  <a:cubicBezTo>
                    <a:pt x="388" y="100"/>
                    <a:pt x="387" y="97"/>
                    <a:pt x="385" y="96"/>
                  </a:cubicBezTo>
                  <a:cubicBezTo>
                    <a:pt x="383" y="94"/>
                    <a:pt x="381" y="94"/>
                    <a:pt x="379" y="93"/>
                  </a:cubicBezTo>
                  <a:cubicBezTo>
                    <a:pt x="379" y="93"/>
                    <a:pt x="379" y="93"/>
                    <a:pt x="378" y="93"/>
                  </a:cubicBezTo>
                  <a:cubicBezTo>
                    <a:pt x="380" y="92"/>
                    <a:pt x="381" y="91"/>
                    <a:pt x="382" y="90"/>
                  </a:cubicBezTo>
                  <a:cubicBezTo>
                    <a:pt x="383" y="89"/>
                    <a:pt x="384" y="88"/>
                    <a:pt x="385" y="87"/>
                  </a:cubicBezTo>
                  <a:cubicBezTo>
                    <a:pt x="386" y="86"/>
                    <a:pt x="387" y="86"/>
                    <a:pt x="388" y="85"/>
                  </a:cubicBezTo>
                  <a:cubicBezTo>
                    <a:pt x="393" y="80"/>
                    <a:pt x="392" y="71"/>
                    <a:pt x="391" y="65"/>
                  </a:cubicBezTo>
                  <a:cubicBezTo>
                    <a:pt x="391" y="64"/>
                    <a:pt x="391" y="64"/>
                    <a:pt x="391" y="64"/>
                  </a:cubicBezTo>
                  <a:cubicBezTo>
                    <a:pt x="391" y="63"/>
                    <a:pt x="391" y="62"/>
                    <a:pt x="391" y="62"/>
                  </a:cubicBezTo>
                  <a:cubicBezTo>
                    <a:pt x="391" y="62"/>
                    <a:pt x="392" y="62"/>
                    <a:pt x="393" y="63"/>
                  </a:cubicBezTo>
                  <a:cubicBezTo>
                    <a:pt x="396" y="63"/>
                    <a:pt x="398" y="64"/>
                    <a:pt x="400" y="64"/>
                  </a:cubicBezTo>
                  <a:cubicBezTo>
                    <a:pt x="405" y="64"/>
                    <a:pt x="409" y="62"/>
                    <a:pt x="412" y="58"/>
                  </a:cubicBezTo>
                  <a:cubicBezTo>
                    <a:pt x="414" y="55"/>
                    <a:pt x="416" y="51"/>
                    <a:pt x="417" y="48"/>
                  </a:cubicBezTo>
                  <a:cubicBezTo>
                    <a:pt x="418" y="45"/>
                    <a:pt x="418" y="43"/>
                    <a:pt x="420" y="41"/>
                  </a:cubicBezTo>
                  <a:cubicBezTo>
                    <a:pt x="421" y="39"/>
                    <a:pt x="422" y="37"/>
                    <a:pt x="424" y="35"/>
                  </a:cubicBezTo>
                  <a:cubicBezTo>
                    <a:pt x="426" y="32"/>
                    <a:pt x="429" y="28"/>
                    <a:pt x="430" y="24"/>
                  </a:cubicBezTo>
                  <a:cubicBezTo>
                    <a:pt x="431" y="20"/>
                    <a:pt x="431" y="17"/>
                    <a:pt x="429" y="15"/>
                  </a:cubicBezTo>
                  <a:cubicBezTo>
                    <a:pt x="426" y="10"/>
                    <a:pt x="418" y="8"/>
                    <a:pt x="411" y="6"/>
                  </a:cubicBezTo>
                  <a:cubicBezTo>
                    <a:pt x="408" y="6"/>
                    <a:pt x="405" y="5"/>
                    <a:pt x="403" y="4"/>
                  </a:cubicBezTo>
                  <a:cubicBezTo>
                    <a:pt x="398" y="1"/>
                    <a:pt x="393" y="0"/>
                    <a:pt x="389" y="0"/>
                  </a:cubicBezTo>
                  <a:cubicBezTo>
                    <a:pt x="386" y="0"/>
                    <a:pt x="384" y="1"/>
                    <a:pt x="382" y="1"/>
                  </a:cubicBezTo>
                  <a:cubicBezTo>
                    <a:pt x="379" y="2"/>
                    <a:pt x="372" y="4"/>
                    <a:pt x="370" y="9"/>
                  </a:cubicBezTo>
                  <a:cubicBezTo>
                    <a:pt x="369" y="10"/>
                    <a:pt x="369" y="13"/>
                    <a:pt x="370" y="16"/>
                  </a:cubicBezTo>
                  <a:cubicBezTo>
                    <a:pt x="369" y="16"/>
                    <a:pt x="368" y="17"/>
                    <a:pt x="368" y="17"/>
                  </a:cubicBezTo>
                  <a:cubicBezTo>
                    <a:pt x="365" y="19"/>
                    <a:pt x="365" y="22"/>
                    <a:pt x="365" y="24"/>
                  </a:cubicBezTo>
                  <a:cubicBezTo>
                    <a:pt x="365" y="25"/>
                    <a:pt x="365" y="25"/>
                    <a:pt x="365" y="25"/>
                  </a:cubicBezTo>
                  <a:cubicBezTo>
                    <a:pt x="365" y="26"/>
                    <a:pt x="365" y="27"/>
                    <a:pt x="365" y="28"/>
                  </a:cubicBezTo>
                  <a:cubicBezTo>
                    <a:pt x="364" y="30"/>
                    <a:pt x="364" y="32"/>
                    <a:pt x="364" y="34"/>
                  </a:cubicBezTo>
                  <a:cubicBezTo>
                    <a:pt x="364" y="36"/>
                    <a:pt x="364" y="37"/>
                    <a:pt x="364" y="39"/>
                  </a:cubicBezTo>
                  <a:cubicBezTo>
                    <a:pt x="364" y="42"/>
                    <a:pt x="365" y="45"/>
                    <a:pt x="364" y="47"/>
                  </a:cubicBezTo>
                  <a:cubicBezTo>
                    <a:pt x="364" y="47"/>
                    <a:pt x="364" y="48"/>
                    <a:pt x="363" y="48"/>
                  </a:cubicBezTo>
                  <a:cubicBezTo>
                    <a:pt x="363" y="50"/>
                    <a:pt x="362" y="52"/>
                    <a:pt x="363" y="55"/>
                  </a:cubicBezTo>
                  <a:cubicBezTo>
                    <a:pt x="363" y="56"/>
                    <a:pt x="363" y="57"/>
                    <a:pt x="364" y="58"/>
                  </a:cubicBezTo>
                  <a:cubicBezTo>
                    <a:pt x="364" y="59"/>
                    <a:pt x="365" y="59"/>
                    <a:pt x="365" y="60"/>
                  </a:cubicBezTo>
                  <a:cubicBezTo>
                    <a:pt x="366" y="64"/>
                    <a:pt x="366" y="68"/>
                    <a:pt x="366" y="73"/>
                  </a:cubicBezTo>
                  <a:cubicBezTo>
                    <a:pt x="366" y="74"/>
                    <a:pt x="366" y="76"/>
                    <a:pt x="366" y="77"/>
                  </a:cubicBezTo>
                  <a:cubicBezTo>
                    <a:pt x="366" y="79"/>
                    <a:pt x="366" y="81"/>
                    <a:pt x="366" y="82"/>
                  </a:cubicBezTo>
                  <a:cubicBezTo>
                    <a:pt x="366" y="83"/>
                    <a:pt x="365" y="83"/>
                    <a:pt x="365" y="84"/>
                  </a:cubicBezTo>
                  <a:cubicBezTo>
                    <a:pt x="364" y="86"/>
                    <a:pt x="363" y="88"/>
                    <a:pt x="365" y="91"/>
                  </a:cubicBezTo>
                  <a:cubicBezTo>
                    <a:pt x="365" y="91"/>
                    <a:pt x="365" y="91"/>
                    <a:pt x="365" y="91"/>
                  </a:cubicBezTo>
                  <a:cubicBezTo>
                    <a:pt x="363" y="92"/>
                    <a:pt x="363" y="94"/>
                    <a:pt x="362" y="95"/>
                  </a:cubicBezTo>
                  <a:cubicBezTo>
                    <a:pt x="362" y="96"/>
                    <a:pt x="362" y="96"/>
                    <a:pt x="362" y="96"/>
                  </a:cubicBezTo>
                  <a:cubicBezTo>
                    <a:pt x="362" y="96"/>
                    <a:pt x="362" y="96"/>
                    <a:pt x="361" y="97"/>
                  </a:cubicBezTo>
                  <a:cubicBezTo>
                    <a:pt x="359" y="97"/>
                    <a:pt x="357" y="98"/>
                    <a:pt x="356" y="100"/>
                  </a:cubicBezTo>
                  <a:cubicBezTo>
                    <a:pt x="355" y="102"/>
                    <a:pt x="355" y="105"/>
                    <a:pt x="356" y="106"/>
                  </a:cubicBezTo>
                  <a:cubicBezTo>
                    <a:pt x="357" y="107"/>
                    <a:pt x="358" y="108"/>
                    <a:pt x="360" y="108"/>
                  </a:cubicBezTo>
                  <a:cubicBezTo>
                    <a:pt x="360" y="108"/>
                    <a:pt x="360" y="108"/>
                    <a:pt x="359" y="108"/>
                  </a:cubicBezTo>
                  <a:cubicBezTo>
                    <a:pt x="359" y="108"/>
                    <a:pt x="359" y="108"/>
                    <a:pt x="358" y="108"/>
                  </a:cubicBezTo>
                  <a:cubicBezTo>
                    <a:pt x="358" y="108"/>
                    <a:pt x="357" y="108"/>
                    <a:pt x="356" y="108"/>
                  </a:cubicBezTo>
                  <a:cubicBezTo>
                    <a:pt x="355" y="108"/>
                    <a:pt x="352" y="108"/>
                    <a:pt x="350" y="110"/>
                  </a:cubicBezTo>
                  <a:cubicBezTo>
                    <a:pt x="348" y="113"/>
                    <a:pt x="347" y="118"/>
                    <a:pt x="346" y="121"/>
                  </a:cubicBezTo>
                  <a:cubicBezTo>
                    <a:pt x="345" y="122"/>
                    <a:pt x="345" y="123"/>
                    <a:pt x="345" y="124"/>
                  </a:cubicBezTo>
                  <a:cubicBezTo>
                    <a:pt x="345" y="124"/>
                    <a:pt x="345" y="125"/>
                    <a:pt x="345" y="125"/>
                  </a:cubicBezTo>
                  <a:cubicBezTo>
                    <a:pt x="343" y="128"/>
                    <a:pt x="341" y="136"/>
                    <a:pt x="347" y="139"/>
                  </a:cubicBezTo>
                  <a:cubicBezTo>
                    <a:pt x="348" y="139"/>
                    <a:pt x="348" y="139"/>
                    <a:pt x="349" y="139"/>
                  </a:cubicBezTo>
                  <a:cubicBezTo>
                    <a:pt x="349" y="139"/>
                    <a:pt x="348" y="140"/>
                    <a:pt x="348" y="140"/>
                  </a:cubicBezTo>
                  <a:cubicBezTo>
                    <a:pt x="346" y="141"/>
                    <a:pt x="345" y="143"/>
                    <a:pt x="344" y="144"/>
                  </a:cubicBezTo>
                  <a:cubicBezTo>
                    <a:pt x="344" y="144"/>
                    <a:pt x="344" y="145"/>
                    <a:pt x="343" y="145"/>
                  </a:cubicBezTo>
                  <a:cubicBezTo>
                    <a:pt x="343" y="146"/>
                    <a:pt x="342" y="146"/>
                    <a:pt x="341" y="148"/>
                  </a:cubicBezTo>
                  <a:cubicBezTo>
                    <a:pt x="340" y="151"/>
                    <a:pt x="340" y="156"/>
                    <a:pt x="340" y="158"/>
                  </a:cubicBezTo>
                  <a:cubicBezTo>
                    <a:pt x="341" y="161"/>
                    <a:pt x="342" y="162"/>
                    <a:pt x="344" y="163"/>
                  </a:cubicBezTo>
                  <a:cubicBezTo>
                    <a:pt x="344" y="164"/>
                    <a:pt x="345" y="164"/>
                    <a:pt x="345" y="165"/>
                  </a:cubicBezTo>
                  <a:cubicBezTo>
                    <a:pt x="345" y="165"/>
                    <a:pt x="345" y="166"/>
                    <a:pt x="345" y="166"/>
                  </a:cubicBezTo>
                  <a:cubicBezTo>
                    <a:pt x="345" y="167"/>
                    <a:pt x="345" y="168"/>
                    <a:pt x="345" y="170"/>
                  </a:cubicBezTo>
                  <a:cubicBezTo>
                    <a:pt x="346" y="172"/>
                    <a:pt x="347" y="173"/>
                    <a:pt x="349" y="174"/>
                  </a:cubicBezTo>
                  <a:cubicBezTo>
                    <a:pt x="351" y="175"/>
                    <a:pt x="353" y="176"/>
                    <a:pt x="355" y="177"/>
                  </a:cubicBezTo>
                  <a:cubicBezTo>
                    <a:pt x="356" y="177"/>
                    <a:pt x="356" y="177"/>
                    <a:pt x="357" y="178"/>
                  </a:cubicBezTo>
                  <a:cubicBezTo>
                    <a:pt x="360" y="179"/>
                    <a:pt x="362" y="181"/>
                    <a:pt x="364" y="182"/>
                  </a:cubicBezTo>
                  <a:cubicBezTo>
                    <a:pt x="365" y="184"/>
                    <a:pt x="367" y="185"/>
                    <a:pt x="368" y="186"/>
                  </a:cubicBezTo>
                  <a:cubicBezTo>
                    <a:pt x="370" y="187"/>
                    <a:pt x="372" y="188"/>
                    <a:pt x="374" y="188"/>
                  </a:cubicBezTo>
                  <a:cubicBezTo>
                    <a:pt x="374" y="188"/>
                    <a:pt x="375" y="188"/>
                    <a:pt x="375" y="188"/>
                  </a:cubicBezTo>
                  <a:cubicBezTo>
                    <a:pt x="376" y="188"/>
                    <a:pt x="377" y="188"/>
                    <a:pt x="378" y="188"/>
                  </a:cubicBezTo>
                  <a:cubicBezTo>
                    <a:pt x="378" y="188"/>
                    <a:pt x="379" y="188"/>
                    <a:pt x="379" y="188"/>
                  </a:cubicBezTo>
                  <a:cubicBezTo>
                    <a:pt x="380" y="188"/>
                    <a:pt x="380" y="188"/>
                    <a:pt x="381" y="188"/>
                  </a:cubicBezTo>
                  <a:cubicBezTo>
                    <a:pt x="381" y="189"/>
                    <a:pt x="380" y="189"/>
                    <a:pt x="379" y="190"/>
                  </a:cubicBezTo>
                  <a:cubicBezTo>
                    <a:pt x="379" y="190"/>
                    <a:pt x="379" y="190"/>
                    <a:pt x="379" y="190"/>
                  </a:cubicBezTo>
                  <a:cubicBezTo>
                    <a:pt x="378" y="190"/>
                    <a:pt x="377" y="189"/>
                    <a:pt x="377" y="189"/>
                  </a:cubicBezTo>
                  <a:cubicBezTo>
                    <a:pt x="376" y="189"/>
                    <a:pt x="375" y="189"/>
                    <a:pt x="374" y="189"/>
                  </a:cubicBezTo>
                  <a:cubicBezTo>
                    <a:pt x="368" y="189"/>
                    <a:pt x="367" y="193"/>
                    <a:pt x="367" y="195"/>
                  </a:cubicBezTo>
                  <a:cubicBezTo>
                    <a:pt x="367" y="196"/>
                    <a:pt x="368" y="197"/>
                    <a:pt x="368" y="198"/>
                  </a:cubicBezTo>
                  <a:cubicBezTo>
                    <a:pt x="368" y="199"/>
                    <a:pt x="368" y="201"/>
                    <a:pt x="368" y="201"/>
                  </a:cubicBezTo>
                  <a:cubicBezTo>
                    <a:pt x="367" y="202"/>
                    <a:pt x="363" y="203"/>
                    <a:pt x="362" y="208"/>
                  </a:cubicBezTo>
                  <a:cubicBezTo>
                    <a:pt x="362" y="211"/>
                    <a:pt x="363" y="214"/>
                    <a:pt x="365" y="216"/>
                  </a:cubicBezTo>
                  <a:cubicBezTo>
                    <a:pt x="367" y="217"/>
                    <a:pt x="368" y="218"/>
                    <a:pt x="369" y="218"/>
                  </a:cubicBezTo>
                  <a:cubicBezTo>
                    <a:pt x="373" y="218"/>
                    <a:pt x="374" y="215"/>
                    <a:pt x="376" y="212"/>
                  </a:cubicBezTo>
                  <a:cubicBezTo>
                    <a:pt x="376" y="213"/>
                    <a:pt x="376" y="214"/>
                    <a:pt x="376" y="214"/>
                  </a:cubicBezTo>
                  <a:cubicBezTo>
                    <a:pt x="376" y="216"/>
                    <a:pt x="376" y="217"/>
                    <a:pt x="376" y="219"/>
                  </a:cubicBezTo>
                  <a:cubicBezTo>
                    <a:pt x="376" y="219"/>
                    <a:pt x="375" y="219"/>
                    <a:pt x="374" y="220"/>
                  </a:cubicBezTo>
                  <a:cubicBezTo>
                    <a:pt x="373" y="221"/>
                    <a:pt x="371" y="223"/>
                    <a:pt x="369" y="225"/>
                  </a:cubicBezTo>
                  <a:cubicBezTo>
                    <a:pt x="367" y="226"/>
                    <a:pt x="366" y="228"/>
                    <a:pt x="365" y="230"/>
                  </a:cubicBezTo>
                  <a:cubicBezTo>
                    <a:pt x="364" y="232"/>
                    <a:pt x="364" y="232"/>
                    <a:pt x="364" y="232"/>
                  </a:cubicBezTo>
                  <a:cubicBezTo>
                    <a:pt x="364" y="232"/>
                    <a:pt x="364" y="232"/>
                    <a:pt x="364" y="233"/>
                  </a:cubicBezTo>
                  <a:cubicBezTo>
                    <a:pt x="363" y="233"/>
                    <a:pt x="363" y="234"/>
                    <a:pt x="363" y="234"/>
                  </a:cubicBezTo>
                  <a:cubicBezTo>
                    <a:pt x="363" y="234"/>
                    <a:pt x="362" y="234"/>
                    <a:pt x="362" y="234"/>
                  </a:cubicBezTo>
                  <a:cubicBezTo>
                    <a:pt x="362" y="234"/>
                    <a:pt x="361" y="234"/>
                    <a:pt x="361" y="234"/>
                  </a:cubicBezTo>
                  <a:cubicBezTo>
                    <a:pt x="360" y="234"/>
                    <a:pt x="360" y="234"/>
                    <a:pt x="359" y="234"/>
                  </a:cubicBezTo>
                  <a:cubicBezTo>
                    <a:pt x="357" y="234"/>
                    <a:pt x="356" y="234"/>
                    <a:pt x="354" y="235"/>
                  </a:cubicBezTo>
                  <a:cubicBezTo>
                    <a:pt x="351" y="237"/>
                    <a:pt x="349" y="239"/>
                    <a:pt x="347" y="242"/>
                  </a:cubicBezTo>
                  <a:cubicBezTo>
                    <a:pt x="347" y="242"/>
                    <a:pt x="347" y="242"/>
                    <a:pt x="347" y="242"/>
                  </a:cubicBezTo>
                  <a:cubicBezTo>
                    <a:pt x="344" y="247"/>
                    <a:pt x="345" y="251"/>
                    <a:pt x="346" y="254"/>
                  </a:cubicBezTo>
                  <a:cubicBezTo>
                    <a:pt x="346" y="255"/>
                    <a:pt x="346" y="255"/>
                    <a:pt x="346" y="255"/>
                  </a:cubicBezTo>
                  <a:cubicBezTo>
                    <a:pt x="347" y="256"/>
                    <a:pt x="347" y="257"/>
                    <a:pt x="347" y="259"/>
                  </a:cubicBezTo>
                  <a:cubicBezTo>
                    <a:pt x="347" y="259"/>
                    <a:pt x="348" y="260"/>
                    <a:pt x="348" y="260"/>
                  </a:cubicBezTo>
                  <a:cubicBezTo>
                    <a:pt x="348" y="262"/>
                    <a:pt x="348" y="263"/>
                    <a:pt x="349" y="265"/>
                  </a:cubicBezTo>
                  <a:cubicBezTo>
                    <a:pt x="349" y="267"/>
                    <a:pt x="349" y="268"/>
                    <a:pt x="348" y="269"/>
                  </a:cubicBezTo>
                  <a:cubicBezTo>
                    <a:pt x="348" y="270"/>
                    <a:pt x="348" y="270"/>
                    <a:pt x="348" y="270"/>
                  </a:cubicBezTo>
                  <a:cubicBezTo>
                    <a:pt x="348" y="270"/>
                    <a:pt x="348" y="270"/>
                    <a:pt x="347" y="270"/>
                  </a:cubicBezTo>
                  <a:cubicBezTo>
                    <a:pt x="347" y="270"/>
                    <a:pt x="346" y="269"/>
                    <a:pt x="345" y="269"/>
                  </a:cubicBezTo>
                  <a:cubicBezTo>
                    <a:pt x="345" y="268"/>
                    <a:pt x="344" y="268"/>
                    <a:pt x="344" y="268"/>
                  </a:cubicBezTo>
                  <a:cubicBezTo>
                    <a:pt x="343" y="268"/>
                    <a:pt x="342" y="268"/>
                    <a:pt x="342" y="267"/>
                  </a:cubicBezTo>
                  <a:cubicBezTo>
                    <a:pt x="342" y="267"/>
                    <a:pt x="342" y="266"/>
                    <a:pt x="342" y="265"/>
                  </a:cubicBezTo>
                  <a:cubicBezTo>
                    <a:pt x="342" y="264"/>
                    <a:pt x="342" y="264"/>
                    <a:pt x="342" y="263"/>
                  </a:cubicBezTo>
                  <a:cubicBezTo>
                    <a:pt x="342" y="262"/>
                    <a:pt x="341" y="260"/>
                    <a:pt x="340" y="259"/>
                  </a:cubicBezTo>
                  <a:cubicBezTo>
                    <a:pt x="340" y="258"/>
                    <a:pt x="340" y="257"/>
                    <a:pt x="340" y="257"/>
                  </a:cubicBezTo>
                  <a:cubicBezTo>
                    <a:pt x="340" y="255"/>
                    <a:pt x="340" y="254"/>
                    <a:pt x="341" y="252"/>
                  </a:cubicBezTo>
                  <a:cubicBezTo>
                    <a:pt x="341" y="251"/>
                    <a:pt x="341" y="250"/>
                    <a:pt x="341" y="249"/>
                  </a:cubicBezTo>
                  <a:cubicBezTo>
                    <a:pt x="341" y="249"/>
                    <a:pt x="341" y="248"/>
                    <a:pt x="342" y="247"/>
                  </a:cubicBezTo>
                  <a:cubicBezTo>
                    <a:pt x="342" y="246"/>
                    <a:pt x="343" y="245"/>
                    <a:pt x="344" y="244"/>
                  </a:cubicBezTo>
                  <a:cubicBezTo>
                    <a:pt x="346" y="242"/>
                    <a:pt x="348" y="240"/>
                    <a:pt x="348" y="236"/>
                  </a:cubicBezTo>
                  <a:cubicBezTo>
                    <a:pt x="348" y="234"/>
                    <a:pt x="347" y="233"/>
                    <a:pt x="346" y="231"/>
                  </a:cubicBezTo>
                  <a:cubicBezTo>
                    <a:pt x="345" y="230"/>
                    <a:pt x="343" y="229"/>
                    <a:pt x="341" y="229"/>
                  </a:cubicBezTo>
                  <a:cubicBezTo>
                    <a:pt x="340" y="229"/>
                    <a:pt x="340" y="229"/>
                    <a:pt x="340" y="229"/>
                  </a:cubicBezTo>
                  <a:cubicBezTo>
                    <a:pt x="339" y="228"/>
                    <a:pt x="339" y="227"/>
                    <a:pt x="338" y="226"/>
                  </a:cubicBezTo>
                  <a:cubicBezTo>
                    <a:pt x="337" y="226"/>
                    <a:pt x="336" y="226"/>
                    <a:pt x="335" y="226"/>
                  </a:cubicBezTo>
                  <a:cubicBezTo>
                    <a:pt x="335" y="226"/>
                    <a:pt x="334" y="226"/>
                    <a:pt x="334" y="226"/>
                  </a:cubicBezTo>
                  <a:cubicBezTo>
                    <a:pt x="334" y="225"/>
                    <a:pt x="334" y="224"/>
                    <a:pt x="334" y="224"/>
                  </a:cubicBezTo>
                  <a:cubicBezTo>
                    <a:pt x="332" y="222"/>
                    <a:pt x="331" y="221"/>
                    <a:pt x="330" y="220"/>
                  </a:cubicBezTo>
                  <a:cubicBezTo>
                    <a:pt x="329" y="220"/>
                    <a:pt x="329" y="220"/>
                    <a:pt x="329" y="220"/>
                  </a:cubicBezTo>
                  <a:cubicBezTo>
                    <a:pt x="329" y="220"/>
                    <a:pt x="328" y="219"/>
                    <a:pt x="328" y="219"/>
                  </a:cubicBezTo>
                  <a:cubicBezTo>
                    <a:pt x="327" y="219"/>
                    <a:pt x="327" y="218"/>
                    <a:pt x="326" y="217"/>
                  </a:cubicBezTo>
                  <a:cubicBezTo>
                    <a:pt x="325" y="217"/>
                    <a:pt x="323" y="217"/>
                    <a:pt x="322" y="217"/>
                  </a:cubicBezTo>
                  <a:cubicBezTo>
                    <a:pt x="320" y="217"/>
                    <a:pt x="318" y="218"/>
                    <a:pt x="316" y="219"/>
                  </a:cubicBezTo>
                  <a:cubicBezTo>
                    <a:pt x="316" y="219"/>
                    <a:pt x="315" y="219"/>
                    <a:pt x="315" y="220"/>
                  </a:cubicBezTo>
                  <a:cubicBezTo>
                    <a:pt x="315" y="220"/>
                    <a:pt x="315" y="220"/>
                    <a:pt x="314" y="220"/>
                  </a:cubicBezTo>
                  <a:cubicBezTo>
                    <a:pt x="314" y="220"/>
                    <a:pt x="314" y="220"/>
                    <a:pt x="313" y="220"/>
                  </a:cubicBezTo>
                  <a:cubicBezTo>
                    <a:pt x="313" y="220"/>
                    <a:pt x="312" y="220"/>
                    <a:pt x="312" y="220"/>
                  </a:cubicBezTo>
                  <a:cubicBezTo>
                    <a:pt x="310" y="220"/>
                    <a:pt x="308" y="220"/>
                    <a:pt x="307" y="221"/>
                  </a:cubicBezTo>
                  <a:cubicBezTo>
                    <a:pt x="304" y="224"/>
                    <a:pt x="305" y="228"/>
                    <a:pt x="305" y="230"/>
                  </a:cubicBezTo>
                  <a:cubicBezTo>
                    <a:pt x="305" y="231"/>
                    <a:pt x="305" y="231"/>
                    <a:pt x="305" y="231"/>
                  </a:cubicBezTo>
                  <a:cubicBezTo>
                    <a:pt x="306" y="233"/>
                    <a:pt x="306" y="238"/>
                    <a:pt x="310" y="240"/>
                  </a:cubicBezTo>
                  <a:cubicBezTo>
                    <a:pt x="312" y="241"/>
                    <a:pt x="313" y="242"/>
                    <a:pt x="315" y="242"/>
                  </a:cubicBezTo>
                  <a:cubicBezTo>
                    <a:pt x="317" y="242"/>
                    <a:pt x="319" y="241"/>
                    <a:pt x="320" y="241"/>
                  </a:cubicBezTo>
                  <a:cubicBezTo>
                    <a:pt x="321" y="241"/>
                    <a:pt x="321" y="241"/>
                    <a:pt x="321" y="241"/>
                  </a:cubicBezTo>
                  <a:cubicBezTo>
                    <a:pt x="322" y="241"/>
                    <a:pt x="322" y="241"/>
                    <a:pt x="322" y="241"/>
                  </a:cubicBezTo>
                  <a:cubicBezTo>
                    <a:pt x="322" y="241"/>
                    <a:pt x="322" y="241"/>
                    <a:pt x="322" y="241"/>
                  </a:cubicBezTo>
                  <a:cubicBezTo>
                    <a:pt x="322" y="241"/>
                    <a:pt x="322" y="242"/>
                    <a:pt x="322" y="242"/>
                  </a:cubicBezTo>
                  <a:cubicBezTo>
                    <a:pt x="323" y="243"/>
                    <a:pt x="323" y="244"/>
                    <a:pt x="324" y="246"/>
                  </a:cubicBezTo>
                  <a:cubicBezTo>
                    <a:pt x="324" y="247"/>
                    <a:pt x="324" y="247"/>
                    <a:pt x="324" y="248"/>
                  </a:cubicBezTo>
                  <a:cubicBezTo>
                    <a:pt x="324" y="249"/>
                    <a:pt x="322" y="250"/>
                    <a:pt x="321" y="250"/>
                  </a:cubicBezTo>
                  <a:cubicBezTo>
                    <a:pt x="320" y="250"/>
                    <a:pt x="320" y="250"/>
                    <a:pt x="320" y="250"/>
                  </a:cubicBezTo>
                  <a:cubicBezTo>
                    <a:pt x="319" y="249"/>
                    <a:pt x="318" y="248"/>
                    <a:pt x="317" y="247"/>
                  </a:cubicBezTo>
                  <a:cubicBezTo>
                    <a:pt x="317" y="246"/>
                    <a:pt x="316" y="244"/>
                    <a:pt x="314" y="243"/>
                  </a:cubicBezTo>
                  <a:cubicBezTo>
                    <a:pt x="313" y="242"/>
                    <a:pt x="310" y="241"/>
                    <a:pt x="308" y="241"/>
                  </a:cubicBezTo>
                  <a:cubicBezTo>
                    <a:pt x="305" y="241"/>
                    <a:pt x="303" y="242"/>
                    <a:pt x="301" y="243"/>
                  </a:cubicBezTo>
                  <a:cubicBezTo>
                    <a:pt x="300" y="243"/>
                    <a:pt x="300" y="243"/>
                    <a:pt x="300" y="243"/>
                  </a:cubicBezTo>
                  <a:cubicBezTo>
                    <a:pt x="299" y="243"/>
                    <a:pt x="299" y="244"/>
                    <a:pt x="298" y="244"/>
                  </a:cubicBezTo>
                  <a:cubicBezTo>
                    <a:pt x="298" y="244"/>
                    <a:pt x="298" y="244"/>
                    <a:pt x="298" y="244"/>
                  </a:cubicBezTo>
                  <a:cubicBezTo>
                    <a:pt x="297" y="243"/>
                    <a:pt x="297" y="242"/>
                    <a:pt x="296" y="242"/>
                  </a:cubicBezTo>
                  <a:cubicBezTo>
                    <a:pt x="295" y="241"/>
                    <a:pt x="294" y="240"/>
                    <a:pt x="293" y="239"/>
                  </a:cubicBezTo>
                  <a:cubicBezTo>
                    <a:pt x="291" y="238"/>
                    <a:pt x="290" y="238"/>
                    <a:pt x="289" y="238"/>
                  </a:cubicBezTo>
                  <a:cubicBezTo>
                    <a:pt x="288" y="238"/>
                    <a:pt x="288" y="238"/>
                    <a:pt x="288" y="238"/>
                  </a:cubicBezTo>
                  <a:cubicBezTo>
                    <a:pt x="287" y="238"/>
                    <a:pt x="287" y="238"/>
                    <a:pt x="287" y="238"/>
                  </a:cubicBezTo>
                  <a:cubicBezTo>
                    <a:pt x="286" y="238"/>
                    <a:pt x="285" y="237"/>
                    <a:pt x="284" y="237"/>
                  </a:cubicBezTo>
                  <a:cubicBezTo>
                    <a:pt x="282" y="236"/>
                    <a:pt x="281" y="236"/>
                    <a:pt x="279" y="236"/>
                  </a:cubicBezTo>
                  <a:cubicBezTo>
                    <a:pt x="278" y="236"/>
                    <a:pt x="278" y="236"/>
                    <a:pt x="277" y="236"/>
                  </a:cubicBezTo>
                  <a:cubicBezTo>
                    <a:pt x="274" y="236"/>
                    <a:pt x="271" y="236"/>
                    <a:pt x="269" y="237"/>
                  </a:cubicBezTo>
                  <a:cubicBezTo>
                    <a:pt x="268" y="237"/>
                    <a:pt x="267" y="237"/>
                    <a:pt x="267" y="237"/>
                  </a:cubicBezTo>
                  <a:cubicBezTo>
                    <a:pt x="265" y="238"/>
                    <a:pt x="264" y="238"/>
                    <a:pt x="262" y="238"/>
                  </a:cubicBezTo>
                  <a:cubicBezTo>
                    <a:pt x="262" y="238"/>
                    <a:pt x="261" y="238"/>
                    <a:pt x="261" y="237"/>
                  </a:cubicBezTo>
                  <a:cubicBezTo>
                    <a:pt x="260" y="236"/>
                    <a:pt x="260" y="236"/>
                    <a:pt x="258" y="235"/>
                  </a:cubicBezTo>
                  <a:cubicBezTo>
                    <a:pt x="257" y="234"/>
                    <a:pt x="256" y="234"/>
                    <a:pt x="255" y="234"/>
                  </a:cubicBezTo>
                  <a:cubicBezTo>
                    <a:pt x="254" y="234"/>
                    <a:pt x="254" y="234"/>
                    <a:pt x="254" y="234"/>
                  </a:cubicBezTo>
                  <a:cubicBezTo>
                    <a:pt x="254" y="237"/>
                    <a:pt x="254" y="237"/>
                    <a:pt x="254" y="237"/>
                  </a:cubicBezTo>
                  <a:cubicBezTo>
                    <a:pt x="254" y="234"/>
                    <a:pt x="254" y="234"/>
                    <a:pt x="254" y="234"/>
                  </a:cubicBezTo>
                  <a:cubicBezTo>
                    <a:pt x="252" y="234"/>
                    <a:pt x="251" y="234"/>
                    <a:pt x="250" y="232"/>
                  </a:cubicBezTo>
                  <a:cubicBezTo>
                    <a:pt x="249" y="231"/>
                    <a:pt x="249" y="231"/>
                    <a:pt x="248" y="230"/>
                  </a:cubicBezTo>
                  <a:cubicBezTo>
                    <a:pt x="247" y="230"/>
                    <a:pt x="247" y="229"/>
                    <a:pt x="246" y="229"/>
                  </a:cubicBezTo>
                  <a:cubicBezTo>
                    <a:pt x="246" y="229"/>
                    <a:pt x="246" y="229"/>
                    <a:pt x="246" y="229"/>
                  </a:cubicBezTo>
                  <a:cubicBezTo>
                    <a:pt x="246" y="228"/>
                    <a:pt x="245" y="227"/>
                    <a:pt x="245" y="227"/>
                  </a:cubicBezTo>
                  <a:cubicBezTo>
                    <a:pt x="244" y="226"/>
                    <a:pt x="244" y="226"/>
                    <a:pt x="244" y="226"/>
                  </a:cubicBezTo>
                  <a:cubicBezTo>
                    <a:pt x="243" y="222"/>
                    <a:pt x="241" y="218"/>
                    <a:pt x="236" y="218"/>
                  </a:cubicBezTo>
                  <a:cubicBezTo>
                    <a:pt x="235" y="218"/>
                    <a:pt x="235" y="218"/>
                    <a:pt x="234" y="218"/>
                  </a:cubicBezTo>
                  <a:cubicBezTo>
                    <a:pt x="233" y="218"/>
                    <a:pt x="231" y="219"/>
                    <a:pt x="229" y="219"/>
                  </a:cubicBezTo>
                  <a:cubicBezTo>
                    <a:pt x="228" y="219"/>
                    <a:pt x="227" y="218"/>
                    <a:pt x="227" y="218"/>
                  </a:cubicBezTo>
                  <a:cubicBezTo>
                    <a:pt x="226" y="218"/>
                    <a:pt x="225" y="215"/>
                    <a:pt x="225" y="214"/>
                  </a:cubicBezTo>
                  <a:cubicBezTo>
                    <a:pt x="225" y="213"/>
                    <a:pt x="225" y="213"/>
                    <a:pt x="225" y="213"/>
                  </a:cubicBezTo>
                  <a:cubicBezTo>
                    <a:pt x="224" y="211"/>
                    <a:pt x="223" y="209"/>
                    <a:pt x="222" y="207"/>
                  </a:cubicBezTo>
                  <a:cubicBezTo>
                    <a:pt x="220" y="205"/>
                    <a:pt x="218" y="205"/>
                    <a:pt x="217" y="205"/>
                  </a:cubicBezTo>
                  <a:cubicBezTo>
                    <a:pt x="217" y="205"/>
                    <a:pt x="217" y="204"/>
                    <a:pt x="217" y="204"/>
                  </a:cubicBezTo>
                  <a:cubicBezTo>
                    <a:pt x="217" y="204"/>
                    <a:pt x="217" y="202"/>
                    <a:pt x="217" y="201"/>
                  </a:cubicBezTo>
                  <a:cubicBezTo>
                    <a:pt x="217" y="201"/>
                    <a:pt x="217" y="201"/>
                    <a:pt x="217" y="201"/>
                  </a:cubicBezTo>
                  <a:cubicBezTo>
                    <a:pt x="217" y="199"/>
                    <a:pt x="217" y="198"/>
                    <a:pt x="218" y="197"/>
                  </a:cubicBezTo>
                  <a:cubicBezTo>
                    <a:pt x="218" y="194"/>
                    <a:pt x="219" y="190"/>
                    <a:pt x="217" y="185"/>
                  </a:cubicBezTo>
                  <a:cubicBezTo>
                    <a:pt x="216" y="184"/>
                    <a:pt x="214" y="179"/>
                    <a:pt x="208" y="179"/>
                  </a:cubicBezTo>
                  <a:cubicBezTo>
                    <a:pt x="207" y="179"/>
                    <a:pt x="206" y="179"/>
                    <a:pt x="205" y="179"/>
                  </a:cubicBezTo>
                  <a:cubicBezTo>
                    <a:pt x="203" y="179"/>
                    <a:pt x="200" y="179"/>
                    <a:pt x="197" y="179"/>
                  </a:cubicBezTo>
                  <a:cubicBezTo>
                    <a:pt x="194" y="180"/>
                    <a:pt x="193" y="180"/>
                    <a:pt x="191" y="182"/>
                  </a:cubicBezTo>
                  <a:cubicBezTo>
                    <a:pt x="190" y="182"/>
                    <a:pt x="189" y="182"/>
                    <a:pt x="188" y="182"/>
                  </a:cubicBezTo>
                  <a:cubicBezTo>
                    <a:pt x="187" y="182"/>
                    <a:pt x="185" y="182"/>
                    <a:pt x="184" y="182"/>
                  </a:cubicBezTo>
                  <a:cubicBezTo>
                    <a:pt x="182" y="181"/>
                    <a:pt x="180" y="181"/>
                    <a:pt x="179" y="181"/>
                  </a:cubicBezTo>
                  <a:cubicBezTo>
                    <a:pt x="178" y="181"/>
                    <a:pt x="177" y="181"/>
                    <a:pt x="176" y="181"/>
                  </a:cubicBezTo>
                  <a:cubicBezTo>
                    <a:pt x="176" y="181"/>
                    <a:pt x="174" y="182"/>
                    <a:pt x="173" y="183"/>
                  </a:cubicBezTo>
                  <a:cubicBezTo>
                    <a:pt x="172" y="184"/>
                    <a:pt x="172" y="184"/>
                    <a:pt x="171" y="185"/>
                  </a:cubicBezTo>
                  <a:cubicBezTo>
                    <a:pt x="171" y="185"/>
                    <a:pt x="171" y="185"/>
                    <a:pt x="170" y="185"/>
                  </a:cubicBezTo>
                  <a:cubicBezTo>
                    <a:pt x="168" y="186"/>
                    <a:pt x="166" y="187"/>
                    <a:pt x="165" y="190"/>
                  </a:cubicBezTo>
                  <a:cubicBezTo>
                    <a:pt x="163" y="194"/>
                    <a:pt x="166" y="199"/>
                    <a:pt x="167" y="200"/>
                  </a:cubicBezTo>
                  <a:cubicBezTo>
                    <a:pt x="167" y="201"/>
                    <a:pt x="167" y="201"/>
                    <a:pt x="167" y="201"/>
                  </a:cubicBezTo>
                  <a:cubicBezTo>
                    <a:pt x="168" y="202"/>
                    <a:pt x="170" y="204"/>
                    <a:pt x="171" y="205"/>
                  </a:cubicBezTo>
                  <a:cubicBezTo>
                    <a:pt x="172" y="205"/>
                    <a:pt x="174" y="205"/>
                    <a:pt x="175" y="205"/>
                  </a:cubicBezTo>
                  <a:cubicBezTo>
                    <a:pt x="178" y="205"/>
                    <a:pt x="180" y="204"/>
                    <a:pt x="181" y="201"/>
                  </a:cubicBezTo>
                  <a:cubicBezTo>
                    <a:pt x="181" y="201"/>
                    <a:pt x="182" y="199"/>
                    <a:pt x="183" y="199"/>
                  </a:cubicBezTo>
                  <a:cubicBezTo>
                    <a:pt x="183" y="199"/>
                    <a:pt x="183" y="199"/>
                    <a:pt x="183" y="199"/>
                  </a:cubicBezTo>
                  <a:cubicBezTo>
                    <a:pt x="183" y="200"/>
                    <a:pt x="184" y="203"/>
                    <a:pt x="188" y="204"/>
                  </a:cubicBezTo>
                  <a:cubicBezTo>
                    <a:pt x="191" y="204"/>
                    <a:pt x="194" y="202"/>
                    <a:pt x="196" y="200"/>
                  </a:cubicBezTo>
                  <a:cubicBezTo>
                    <a:pt x="197" y="200"/>
                    <a:pt x="198" y="199"/>
                    <a:pt x="199" y="199"/>
                  </a:cubicBezTo>
                  <a:cubicBezTo>
                    <a:pt x="201" y="198"/>
                    <a:pt x="203" y="197"/>
                    <a:pt x="205" y="197"/>
                  </a:cubicBezTo>
                  <a:cubicBezTo>
                    <a:pt x="205" y="196"/>
                    <a:pt x="206" y="196"/>
                    <a:pt x="207" y="196"/>
                  </a:cubicBezTo>
                  <a:cubicBezTo>
                    <a:pt x="207" y="196"/>
                    <a:pt x="207" y="196"/>
                    <a:pt x="207" y="196"/>
                  </a:cubicBezTo>
                  <a:cubicBezTo>
                    <a:pt x="207" y="198"/>
                    <a:pt x="201" y="200"/>
                    <a:pt x="198" y="202"/>
                  </a:cubicBezTo>
                  <a:cubicBezTo>
                    <a:pt x="197" y="202"/>
                    <a:pt x="196" y="203"/>
                    <a:pt x="196" y="203"/>
                  </a:cubicBezTo>
                  <a:cubicBezTo>
                    <a:pt x="193" y="204"/>
                    <a:pt x="190" y="205"/>
                    <a:pt x="187" y="205"/>
                  </a:cubicBezTo>
                  <a:cubicBezTo>
                    <a:pt x="183" y="205"/>
                    <a:pt x="179" y="206"/>
                    <a:pt x="176" y="208"/>
                  </a:cubicBezTo>
                  <a:cubicBezTo>
                    <a:pt x="166" y="213"/>
                    <a:pt x="168" y="219"/>
                    <a:pt x="169" y="224"/>
                  </a:cubicBezTo>
                  <a:cubicBezTo>
                    <a:pt x="170" y="226"/>
                    <a:pt x="170" y="228"/>
                    <a:pt x="170" y="230"/>
                  </a:cubicBezTo>
                  <a:cubicBezTo>
                    <a:pt x="171" y="231"/>
                    <a:pt x="171" y="233"/>
                    <a:pt x="170" y="235"/>
                  </a:cubicBezTo>
                  <a:cubicBezTo>
                    <a:pt x="170" y="236"/>
                    <a:pt x="170" y="238"/>
                    <a:pt x="170" y="241"/>
                  </a:cubicBezTo>
                  <a:cubicBezTo>
                    <a:pt x="170" y="242"/>
                    <a:pt x="170" y="243"/>
                    <a:pt x="171" y="244"/>
                  </a:cubicBezTo>
                  <a:cubicBezTo>
                    <a:pt x="171" y="246"/>
                    <a:pt x="172" y="248"/>
                    <a:pt x="171" y="249"/>
                  </a:cubicBezTo>
                  <a:cubicBezTo>
                    <a:pt x="171" y="250"/>
                    <a:pt x="168" y="250"/>
                    <a:pt x="166" y="250"/>
                  </a:cubicBezTo>
                  <a:cubicBezTo>
                    <a:pt x="164" y="250"/>
                    <a:pt x="163" y="250"/>
                    <a:pt x="163" y="250"/>
                  </a:cubicBezTo>
                  <a:cubicBezTo>
                    <a:pt x="163" y="250"/>
                    <a:pt x="162" y="249"/>
                    <a:pt x="162" y="247"/>
                  </a:cubicBezTo>
                  <a:cubicBezTo>
                    <a:pt x="162" y="246"/>
                    <a:pt x="162" y="245"/>
                    <a:pt x="162" y="244"/>
                  </a:cubicBezTo>
                  <a:cubicBezTo>
                    <a:pt x="163" y="244"/>
                    <a:pt x="163" y="244"/>
                    <a:pt x="164" y="243"/>
                  </a:cubicBezTo>
                  <a:cubicBezTo>
                    <a:pt x="167" y="242"/>
                    <a:pt x="169" y="237"/>
                    <a:pt x="168" y="233"/>
                  </a:cubicBezTo>
                  <a:cubicBezTo>
                    <a:pt x="168" y="230"/>
                    <a:pt x="166" y="227"/>
                    <a:pt x="164" y="226"/>
                  </a:cubicBezTo>
                  <a:cubicBezTo>
                    <a:pt x="162" y="225"/>
                    <a:pt x="160" y="225"/>
                    <a:pt x="159" y="225"/>
                  </a:cubicBezTo>
                  <a:cubicBezTo>
                    <a:pt x="158" y="224"/>
                    <a:pt x="158" y="224"/>
                    <a:pt x="158" y="224"/>
                  </a:cubicBezTo>
                  <a:cubicBezTo>
                    <a:pt x="157" y="224"/>
                    <a:pt x="158" y="221"/>
                    <a:pt x="158" y="220"/>
                  </a:cubicBezTo>
                  <a:cubicBezTo>
                    <a:pt x="158" y="218"/>
                    <a:pt x="159" y="216"/>
                    <a:pt x="158" y="214"/>
                  </a:cubicBezTo>
                  <a:cubicBezTo>
                    <a:pt x="157" y="210"/>
                    <a:pt x="154" y="209"/>
                    <a:pt x="152" y="209"/>
                  </a:cubicBezTo>
                  <a:cubicBezTo>
                    <a:pt x="151" y="209"/>
                    <a:pt x="150" y="207"/>
                    <a:pt x="149" y="207"/>
                  </a:cubicBezTo>
                  <a:cubicBezTo>
                    <a:pt x="149" y="206"/>
                    <a:pt x="149" y="205"/>
                    <a:pt x="149" y="204"/>
                  </a:cubicBezTo>
                  <a:cubicBezTo>
                    <a:pt x="149" y="202"/>
                    <a:pt x="149" y="198"/>
                    <a:pt x="146" y="196"/>
                  </a:cubicBezTo>
                  <a:cubicBezTo>
                    <a:pt x="145" y="196"/>
                    <a:pt x="144" y="196"/>
                    <a:pt x="143" y="196"/>
                  </a:cubicBezTo>
                  <a:cubicBezTo>
                    <a:pt x="143" y="196"/>
                    <a:pt x="143" y="196"/>
                    <a:pt x="142" y="196"/>
                  </a:cubicBezTo>
                  <a:cubicBezTo>
                    <a:pt x="141" y="196"/>
                    <a:pt x="141" y="196"/>
                    <a:pt x="140" y="196"/>
                  </a:cubicBezTo>
                  <a:cubicBezTo>
                    <a:pt x="138" y="196"/>
                    <a:pt x="137" y="196"/>
                    <a:pt x="136" y="196"/>
                  </a:cubicBezTo>
                  <a:cubicBezTo>
                    <a:pt x="135" y="197"/>
                    <a:pt x="135" y="197"/>
                    <a:pt x="135" y="197"/>
                  </a:cubicBezTo>
                  <a:cubicBezTo>
                    <a:pt x="134" y="198"/>
                    <a:pt x="133" y="198"/>
                    <a:pt x="132" y="198"/>
                  </a:cubicBezTo>
                  <a:cubicBezTo>
                    <a:pt x="131" y="198"/>
                    <a:pt x="131" y="198"/>
                    <a:pt x="130" y="198"/>
                  </a:cubicBezTo>
                  <a:cubicBezTo>
                    <a:pt x="127" y="198"/>
                    <a:pt x="124" y="197"/>
                    <a:pt x="121" y="197"/>
                  </a:cubicBezTo>
                  <a:cubicBezTo>
                    <a:pt x="120" y="197"/>
                    <a:pt x="120" y="196"/>
                    <a:pt x="119" y="196"/>
                  </a:cubicBezTo>
                  <a:cubicBezTo>
                    <a:pt x="118" y="196"/>
                    <a:pt x="116" y="196"/>
                    <a:pt x="115" y="195"/>
                  </a:cubicBezTo>
                  <a:cubicBezTo>
                    <a:pt x="113" y="195"/>
                    <a:pt x="113" y="195"/>
                    <a:pt x="113" y="195"/>
                  </a:cubicBezTo>
                  <a:cubicBezTo>
                    <a:pt x="112" y="195"/>
                    <a:pt x="110" y="195"/>
                    <a:pt x="109" y="194"/>
                  </a:cubicBezTo>
                  <a:cubicBezTo>
                    <a:pt x="108" y="194"/>
                    <a:pt x="106" y="194"/>
                    <a:pt x="105" y="193"/>
                  </a:cubicBezTo>
                  <a:cubicBezTo>
                    <a:pt x="103" y="193"/>
                    <a:pt x="101" y="192"/>
                    <a:pt x="99" y="191"/>
                  </a:cubicBezTo>
                  <a:cubicBezTo>
                    <a:pt x="98" y="191"/>
                    <a:pt x="98" y="191"/>
                    <a:pt x="98" y="191"/>
                  </a:cubicBezTo>
                  <a:cubicBezTo>
                    <a:pt x="97" y="191"/>
                    <a:pt x="97" y="191"/>
                    <a:pt x="96" y="191"/>
                  </a:cubicBezTo>
                  <a:cubicBezTo>
                    <a:pt x="96" y="190"/>
                    <a:pt x="96" y="190"/>
                    <a:pt x="96" y="190"/>
                  </a:cubicBezTo>
                  <a:cubicBezTo>
                    <a:pt x="95" y="189"/>
                    <a:pt x="95" y="188"/>
                    <a:pt x="93" y="187"/>
                  </a:cubicBezTo>
                  <a:cubicBezTo>
                    <a:pt x="92" y="186"/>
                    <a:pt x="92" y="186"/>
                    <a:pt x="91" y="186"/>
                  </a:cubicBezTo>
                  <a:cubicBezTo>
                    <a:pt x="91" y="186"/>
                    <a:pt x="90" y="186"/>
                    <a:pt x="90" y="185"/>
                  </a:cubicBezTo>
                  <a:cubicBezTo>
                    <a:pt x="89" y="185"/>
                    <a:pt x="89" y="185"/>
                    <a:pt x="88" y="184"/>
                  </a:cubicBezTo>
                  <a:cubicBezTo>
                    <a:pt x="88" y="184"/>
                    <a:pt x="87" y="183"/>
                    <a:pt x="86" y="182"/>
                  </a:cubicBezTo>
                  <a:cubicBezTo>
                    <a:pt x="84" y="182"/>
                    <a:pt x="83" y="181"/>
                    <a:pt x="81" y="181"/>
                  </a:cubicBezTo>
                  <a:cubicBezTo>
                    <a:pt x="81" y="180"/>
                    <a:pt x="81" y="180"/>
                    <a:pt x="81" y="180"/>
                  </a:cubicBezTo>
                  <a:cubicBezTo>
                    <a:pt x="78" y="179"/>
                    <a:pt x="76" y="178"/>
                    <a:pt x="75" y="177"/>
                  </a:cubicBezTo>
                  <a:cubicBezTo>
                    <a:pt x="78" y="176"/>
                    <a:pt x="79" y="173"/>
                    <a:pt x="79" y="172"/>
                  </a:cubicBezTo>
                  <a:cubicBezTo>
                    <a:pt x="80" y="171"/>
                    <a:pt x="80" y="171"/>
                    <a:pt x="82" y="170"/>
                  </a:cubicBezTo>
                  <a:cubicBezTo>
                    <a:pt x="84" y="170"/>
                    <a:pt x="85" y="170"/>
                    <a:pt x="87" y="170"/>
                  </a:cubicBezTo>
                  <a:cubicBezTo>
                    <a:pt x="89" y="170"/>
                    <a:pt x="91" y="170"/>
                    <a:pt x="92" y="171"/>
                  </a:cubicBezTo>
                  <a:cubicBezTo>
                    <a:pt x="93" y="171"/>
                    <a:pt x="93" y="171"/>
                    <a:pt x="94" y="171"/>
                  </a:cubicBezTo>
                  <a:cubicBezTo>
                    <a:pt x="97" y="171"/>
                    <a:pt x="100" y="169"/>
                    <a:pt x="101" y="166"/>
                  </a:cubicBezTo>
                  <a:cubicBezTo>
                    <a:pt x="103" y="164"/>
                    <a:pt x="102" y="161"/>
                    <a:pt x="101" y="159"/>
                  </a:cubicBezTo>
                  <a:cubicBezTo>
                    <a:pt x="100" y="159"/>
                    <a:pt x="100" y="158"/>
                    <a:pt x="100" y="158"/>
                  </a:cubicBezTo>
                  <a:cubicBezTo>
                    <a:pt x="100" y="154"/>
                    <a:pt x="98" y="150"/>
                    <a:pt x="96" y="148"/>
                  </a:cubicBezTo>
                  <a:cubicBezTo>
                    <a:pt x="95" y="147"/>
                    <a:pt x="95" y="145"/>
                    <a:pt x="94" y="144"/>
                  </a:cubicBezTo>
                  <a:cubicBezTo>
                    <a:pt x="94" y="143"/>
                    <a:pt x="94" y="143"/>
                    <a:pt x="94" y="143"/>
                  </a:cubicBezTo>
                  <a:cubicBezTo>
                    <a:pt x="93" y="141"/>
                    <a:pt x="90" y="134"/>
                    <a:pt x="85" y="132"/>
                  </a:cubicBezTo>
                  <a:cubicBezTo>
                    <a:pt x="84" y="131"/>
                    <a:pt x="82" y="131"/>
                    <a:pt x="81" y="131"/>
                  </a:cubicBezTo>
                  <a:cubicBezTo>
                    <a:pt x="79" y="131"/>
                    <a:pt x="77" y="131"/>
                    <a:pt x="76" y="131"/>
                  </a:cubicBezTo>
                  <a:cubicBezTo>
                    <a:pt x="75" y="132"/>
                    <a:pt x="75" y="132"/>
                    <a:pt x="75" y="132"/>
                  </a:cubicBezTo>
                  <a:cubicBezTo>
                    <a:pt x="74" y="132"/>
                    <a:pt x="73" y="131"/>
                    <a:pt x="72" y="130"/>
                  </a:cubicBezTo>
                  <a:cubicBezTo>
                    <a:pt x="71" y="129"/>
                    <a:pt x="71" y="129"/>
                    <a:pt x="71" y="129"/>
                  </a:cubicBezTo>
                  <a:cubicBezTo>
                    <a:pt x="70" y="128"/>
                    <a:pt x="68" y="127"/>
                    <a:pt x="67" y="126"/>
                  </a:cubicBezTo>
                  <a:cubicBezTo>
                    <a:pt x="65" y="124"/>
                    <a:pt x="63" y="123"/>
                    <a:pt x="61" y="121"/>
                  </a:cubicBezTo>
                  <a:cubicBezTo>
                    <a:pt x="59" y="118"/>
                    <a:pt x="57" y="116"/>
                    <a:pt x="56" y="113"/>
                  </a:cubicBezTo>
                  <a:cubicBezTo>
                    <a:pt x="55" y="110"/>
                    <a:pt x="53" y="106"/>
                    <a:pt x="49" y="102"/>
                  </a:cubicBezTo>
                  <a:cubicBezTo>
                    <a:pt x="46" y="100"/>
                    <a:pt x="44" y="99"/>
                    <a:pt x="42" y="98"/>
                  </a:cubicBezTo>
                  <a:cubicBezTo>
                    <a:pt x="41" y="97"/>
                    <a:pt x="41" y="97"/>
                    <a:pt x="41" y="97"/>
                  </a:cubicBezTo>
                  <a:cubicBezTo>
                    <a:pt x="40" y="97"/>
                    <a:pt x="40" y="96"/>
                    <a:pt x="39" y="95"/>
                  </a:cubicBezTo>
                  <a:cubicBezTo>
                    <a:pt x="39" y="94"/>
                    <a:pt x="39" y="94"/>
                    <a:pt x="39" y="94"/>
                  </a:cubicBezTo>
                  <a:cubicBezTo>
                    <a:pt x="37" y="91"/>
                    <a:pt x="35" y="89"/>
                    <a:pt x="34" y="86"/>
                  </a:cubicBezTo>
                  <a:cubicBezTo>
                    <a:pt x="32" y="80"/>
                    <a:pt x="32" y="80"/>
                    <a:pt x="32" y="80"/>
                  </a:cubicBezTo>
                  <a:cubicBezTo>
                    <a:pt x="0" y="142"/>
                    <a:pt x="0" y="142"/>
                    <a:pt x="0" y="142"/>
                  </a:cubicBezTo>
                  <a:cubicBezTo>
                    <a:pt x="63" y="257"/>
                    <a:pt x="63" y="257"/>
                    <a:pt x="63" y="257"/>
                  </a:cubicBezTo>
                  <a:cubicBezTo>
                    <a:pt x="74" y="287"/>
                    <a:pt x="101" y="288"/>
                    <a:pt x="103" y="288"/>
                  </a:cubicBezTo>
                  <a:cubicBezTo>
                    <a:pt x="115" y="319"/>
                    <a:pt x="115" y="319"/>
                    <a:pt x="115" y="319"/>
                  </a:cubicBezTo>
                  <a:cubicBezTo>
                    <a:pt x="228" y="374"/>
                    <a:pt x="228" y="374"/>
                    <a:pt x="228" y="374"/>
                  </a:cubicBezTo>
                  <a:cubicBezTo>
                    <a:pt x="224" y="384"/>
                    <a:pt x="215" y="434"/>
                    <a:pt x="200" y="526"/>
                  </a:cubicBezTo>
                  <a:cubicBezTo>
                    <a:pt x="199" y="529"/>
                    <a:pt x="199" y="529"/>
                    <a:pt x="199" y="529"/>
                  </a:cubicBezTo>
                  <a:cubicBezTo>
                    <a:pt x="339" y="547"/>
                    <a:pt x="339" y="547"/>
                    <a:pt x="339" y="547"/>
                  </a:cubicBezTo>
                  <a:cubicBezTo>
                    <a:pt x="339" y="545"/>
                    <a:pt x="339" y="545"/>
                    <a:pt x="339" y="545"/>
                  </a:cubicBezTo>
                  <a:cubicBezTo>
                    <a:pt x="340" y="543"/>
                    <a:pt x="340" y="541"/>
                    <a:pt x="341" y="540"/>
                  </a:cubicBezTo>
                  <a:cubicBezTo>
                    <a:pt x="341" y="538"/>
                    <a:pt x="342" y="537"/>
                    <a:pt x="342" y="535"/>
                  </a:cubicBezTo>
                  <a:cubicBezTo>
                    <a:pt x="342" y="535"/>
                    <a:pt x="343" y="534"/>
                    <a:pt x="343" y="534"/>
                  </a:cubicBezTo>
                  <a:cubicBezTo>
                    <a:pt x="343" y="533"/>
                    <a:pt x="343" y="533"/>
                    <a:pt x="343" y="532"/>
                  </a:cubicBezTo>
                  <a:cubicBezTo>
                    <a:pt x="343" y="531"/>
                    <a:pt x="344" y="531"/>
                    <a:pt x="344" y="530"/>
                  </a:cubicBezTo>
                  <a:cubicBezTo>
                    <a:pt x="345" y="529"/>
                    <a:pt x="346" y="528"/>
                    <a:pt x="346" y="526"/>
                  </a:cubicBezTo>
                  <a:cubicBezTo>
                    <a:pt x="347" y="525"/>
                    <a:pt x="348" y="524"/>
                    <a:pt x="348" y="522"/>
                  </a:cubicBezTo>
                  <a:cubicBezTo>
                    <a:pt x="349" y="519"/>
                    <a:pt x="351" y="516"/>
                    <a:pt x="353" y="514"/>
                  </a:cubicBezTo>
                  <a:cubicBezTo>
                    <a:pt x="353" y="514"/>
                    <a:pt x="353" y="513"/>
                    <a:pt x="354" y="513"/>
                  </a:cubicBezTo>
                  <a:cubicBezTo>
                    <a:pt x="354" y="512"/>
                    <a:pt x="355" y="512"/>
                    <a:pt x="356" y="510"/>
                  </a:cubicBezTo>
                  <a:cubicBezTo>
                    <a:pt x="357" y="509"/>
                    <a:pt x="357" y="507"/>
                    <a:pt x="357" y="506"/>
                  </a:cubicBezTo>
                  <a:cubicBezTo>
                    <a:pt x="357" y="506"/>
                    <a:pt x="357" y="505"/>
                    <a:pt x="357" y="505"/>
                  </a:cubicBezTo>
                  <a:cubicBezTo>
                    <a:pt x="357" y="504"/>
                    <a:pt x="357" y="503"/>
                    <a:pt x="357" y="502"/>
                  </a:cubicBezTo>
                  <a:cubicBezTo>
                    <a:pt x="357" y="500"/>
                    <a:pt x="357" y="497"/>
                    <a:pt x="358" y="496"/>
                  </a:cubicBezTo>
                  <a:cubicBezTo>
                    <a:pt x="360" y="494"/>
                    <a:pt x="362" y="492"/>
                    <a:pt x="364" y="490"/>
                  </a:cubicBezTo>
                  <a:cubicBezTo>
                    <a:pt x="366" y="487"/>
                    <a:pt x="366" y="487"/>
                    <a:pt x="366" y="487"/>
                  </a:cubicBezTo>
                  <a:cubicBezTo>
                    <a:pt x="368" y="485"/>
                    <a:pt x="370" y="484"/>
                    <a:pt x="370" y="480"/>
                  </a:cubicBezTo>
                  <a:cubicBezTo>
                    <a:pt x="370" y="479"/>
                    <a:pt x="370" y="478"/>
                    <a:pt x="370" y="477"/>
                  </a:cubicBezTo>
                  <a:cubicBezTo>
                    <a:pt x="370" y="477"/>
                    <a:pt x="370" y="477"/>
                    <a:pt x="370" y="476"/>
                  </a:cubicBezTo>
                  <a:cubicBezTo>
                    <a:pt x="370" y="476"/>
                    <a:pt x="370" y="476"/>
                    <a:pt x="371" y="476"/>
                  </a:cubicBezTo>
                  <a:cubicBezTo>
                    <a:pt x="372" y="476"/>
                    <a:pt x="374" y="475"/>
                    <a:pt x="375" y="473"/>
                  </a:cubicBezTo>
                  <a:cubicBezTo>
                    <a:pt x="376" y="472"/>
                    <a:pt x="376" y="471"/>
                    <a:pt x="376" y="469"/>
                  </a:cubicBezTo>
                  <a:cubicBezTo>
                    <a:pt x="376" y="469"/>
                    <a:pt x="377" y="468"/>
                    <a:pt x="377" y="468"/>
                  </a:cubicBezTo>
                  <a:cubicBezTo>
                    <a:pt x="377" y="468"/>
                    <a:pt x="378" y="467"/>
                    <a:pt x="378" y="467"/>
                  </a:cubicBezTo>
                  <a:cubicBezTo>
                    <a:pt x="379" y="466"/>
                    <a:pt x="380" y="465"/>
                    <a:pt x="381" y="463"/>
                  </a:cubicBezTo>
                  <a:cubicBezTo>
                    <a:pt x="382" y="462"/>
                    <a:pt x="382" y="462"/>
                    <a:pt x="382" y="461"/>
                  </a:cubicBezTo>
                  <a:cubicBezTo>
                    <a:pt x="383" y="460"/>
                    <a:pt x="383" y="459"/>
                    <a:pt x="385" y="457"/>
                  </a:cubicBezTo>
                  <a:cubicBezTo>
                    <a:pt x="385" y="457"/>
                    <a:pt x="385" y="457"/>
                    <a:pt x="386" y="456"/>
                  </a:cubicBezTo>
                  <a:cubicBezTo>
                    <a:pt x="387" y="456"/>
                    <a:pt x="388" y="455"/>
                    <a:pt x="388" y="453"/>
                  </a:cubicBezTo>
                  <a:cubicBezTo>
                    <a:pt x="389" y="454"/>
                    <a:pt x="391" y="454"/>
                    <a:pt x="392" y="454"/>
                  </a:cubicBezTo>
                  <a:cubicBezTo>
                    <a:pt x="394" y="454"/>
                    <a:pt x="396" y="453"/>
                    <a:pt x="396" y="449"/>
                  </a:cubicBezTo>
                  <a:cubicBezTo>
                    <a:pt x="396" y="448"/>
                    <a:pt x="396" y="448"/>
                    <a:pt x="396" y="447"/>
                  </a:cubicBezTo>
                  <a:cubicBezTo>
                    <a:pt x="397" y="447"/>
                    <a:pt x="397" y="447"/>
                    <a:pt x="398" y="447"/>
                  </a:cubicBezTo>
                  <a:cubicBezTo>
                    <a:pt x="398" y="447"/>
                    <a:pt x="399" y="447"/>
                    <a:pt x="399" y="447"/>
                  </a:cubicBezTo>
                  <a:cubicBezTo>
                    <a:pt x="401" y="448"/>
                    <a:pt x="402" y="448"/>
                    <a:pt x="403" y="448"/>
                  </a:cubicBezTo>
                  <a:cubicBezTo>
                    <a:pt x="405" y="448"/>
                    <a:pt x="407" y="447"/>
                    <a:pt x="408" y="446"/>
                  </a:cubicBezTo>
                  <a:cubicBezTo>
                    <a:pt x="409" y="445"/>
                    <a:pt x="409" y="444"/>
                    <a:pt x="410" y="443"/>
                  </a:cubicBezTo>
                  <a:cubicBezTo>
                    <a:pt x="410" y="443"/>
                    <a:pt x="410" y="443"/>
                    <a:pt x="410" y="443"/>
                  </a:cubicBezTo>
                  <a:cubicBezTo>
                    <a:pt x="411" y="442"/>
                    <a:pt x="411" y="442"/>
                    <a:pt x="412" y="442"/>
                  </a:cubicBezTo>
                  <a:cubicBezTo>
                    <a:pt x="413" y="441"/>
                    <a:pt x="413" y="441"/>
                    <a:pt x="413" y="441"/>
                  </a:cubicBezTo>
                  <a:cubicBezTo>
                    <a:pt x="415" y="440"/>
                    <a:pt x="418" y="438"/>
                    <a:pt x="418" y="434"/>
                  </a:cubicBezTo>
                  <a:cubicBezTo>
                    <a:pt x="419" y="431"/>
                    <a:pt x="419" y="428"/>
                    <a:pt x="418" y="426"/>
                  </a:cubicBezTo>
                  <a:cubicBezTo>
                    <a:pt x="417" y="423"/>
                    <a:pt x="416" y="420"/>
                    <a:pt x="414" y="418"/>
                  </a:cubicBezTo>
                  <a:cubicBezTo>
                    <a:pt x="414" y="418"/>
                    <a:pt x="414" y="418"/>
                    <a:pt x="415" y="418"/>
                  </a:cubicBezTo>
                  <a:cubicBezTo>
                    <a:pt x="415" y="418"/>
                    <a:pt x="415" y="418"/>
                    <a:pt x="415" y="418"/>
                  </a:cubicBezTo>
                  <a:cubicBezTo>
                    <a:pt x="419" y="418"/>
                    <a:pt x="424" y="416"/>
                    <a:pt x="427" y="413"/>
                  </a:cubicBezTo>
                  <a:cubicBezTo>
                    <a:pt x="428" y="411"/>
                    <a:pt x="429" y="408"/>
                    <a:pt x="430" y="405"/>
                  </a:cubicBezTo>
                  <a:cubicBezTo>
                    <a:pt x="431" y="399"/>
                    <a:pt x="432" y="397"/>
                    <a:pt x="434" y="397"/>
                  </a:cubicBezTo>
                  <a:cubicBezTo>
                    <a:pt x="435" y="397"/>
                    <a:pt x="435" y="397"/>
                    <a:pt x="435" y="397"/>
                  </a:cubicBezTo>
                  <a:cubicBezTo>
                    <a:pt x="437" y="397"/>
                    <a:pt x="438" y="398"/>
                    <a:pt x="441" y="399"/>
                  </a:cubicBezTo>
                  <a:cubicBezTo>
                    <a:pt x="443" y="400"/>
                    <a:pt x="446" y="401"/>
                    <a:pt x="449" y="401"/>
                  </a:cubicBezTo>
                  <a:cubicBezTo>
                    <a:pt x="451" y="401"/>
                    <a:pt x="452" y="401"/>
                    <a:pt x="453" y="400"/>
                  </a:cubicBezTo>
                  <a:cubicBezTo>
                    <a:pt x="461" y="398"/>
                    <a:pt x="464" y="391"/>
                    <a:pt x="466" y="385"/>
                  </a:cubicBezTo>
                  <a:cubicBezTo>
                    <a:pt x="468" y="380"/>
                    <a:pt x="471" y="375"/>
                    <a:pt x="474" y="370"/>
                  </a:cubicBezTo>
                  <a:cubicBezTo>
                    <a:pt x="474" y="369"/>
                    <a:pt x="474" y="369"/>
                    <a:pt x="474" y="369"/>
                  </a:cubicBezTo>
                  <a:cubicBezTo>
                    <a:pt x="476" y="367"/>
                    <a:pt x="478" y="364"/>
                    <a:pt x="479" y="360"/>
                  </a:cubicBezTo>
                  <a:cubicBezTo>
                    <a:pt x="479" y="359"/>
                    <a:pt x="480" y="358"/>
                    <a:pt x="480" y="357"/>
                  </a:cubicBezTo>
                  <a:cubicBezTo>
                    <a:pt x="480" y="356"/>
                    <a:pt x="480" y="356"/>
                    <a:pt x="480" y="355"/>
                  </a:cubicBezTo>
                  <a:cubicBezTo>
                    <a:pt x="480" y="355"/>
                    <a:pt x="480" y="355"/>
                    <a:pt x="480" y="355"/>
                  </a:cubicBezTo>
                  <a:cubicBezTo>
                    <a:pt x="480" y="353"/>
                    <a:pt x="481" y="351"/>
                    <a:pt x="479" y="349"/>
                  </a:cubicBezTo>
                  <a:cubicBezTo>
                    <a:pt x="478" y="348"/>
                    <a:pt x="478" y="347"/>
                    <a:pt x="477" y="347"/>
                  </a:cubicBezTo>
                  <a:cubicBezTo>
                    <a:pt x="478" y="346"/>
                    <a:pt x="478" y="345"/>
                    <a:pt x="479" y="343"/>
                  </a:cubicBezTo>
                  <a:cubicBezTo>
                    <a:pt x="479" y="343"/>
                    <a:pt x="479" y="342"/>
                    <a:pt x="479" y="342"/>
                  </a:cubicBezTo>
                  <a:cubicBezTo>
                    <a:pt x="479" y="341"/>
                    <a:pt x="479" y="341"/>
                    <a:pt x="480" y="340"/>
                  </a:cubicBezTo>
                  <a:cubicBezTo>
                    <a:pt x="482" y="339"/>
                    <a:pt x="484" y="337"/>
                    <a:pt x="486" y="335"/>
                  </a:cubicBezTo>
                  <a:cubicBezTo>
                    <a:pt x="487" y="333"/>
                    <a:pt x="488" y="331"/>
                    <a:pt x="488" y="328"/>
                  </a:cubicBezTo>
                  <a:cubicBezTo>
                    <a:pt x="488" y="327"/>
                    <a:pt x="488" y="326"/>
                    <a:pt x="489" y="325"/>
                  </a:cubicBezTo>
                  <a:cubicBezTo>
                    <a:pt x="489" y="324"/>
                    <a:pt x="490" y="324"/>
                    <a:pt x="491" y="323"/>
                  </a:cubicBezTo>
                  <a:cubicBezTo>
                    <a:pt x="493" y="322"/>
                    <a:pt x="495" y="320"/>
                    <a:pt x="496" y="316"/>
                  </a:cubicBezTo>
                  <a:cubicBezTo>
                    <a:pt x="496" y="313"/>
                    <a:pt x="495" y="310"/>
                    <a:pt x="492" y="309"/>
                  </a:cubicBezTo>
                  <a:cubicBezTo>
                    <a:pt x="491" y="308"/>
                    <a:pt x="490" y="308"/>
                    <a:pt x="489" y="308"/>
                  </a:cubicBezTo>
                  <a:cubicBezTo>
                    <a:pt x="488" y="308"/>
                    <a:pt x="488" y="308"/>
                    <a:pt x="487" y="307"/>
                  </a:cubicBezTo>
                  <a:cubicBezTo>
                    <a:pt x="486" y="307"/>
                    <a:pt x="485" y="306"/>
                    <a:pt x="484" y="305"/>
                  </a:cubicBezTo>
                  <a:cubicBezTo>
                    <a:pt x="482" y="303"/>
                    <a:pt x="482" y="302"/>
                    <a:pt x="482" y="302"/>
                  </a:cubicBezTo>
                  <a:cubicBezTo>
                    <a:pt x="483" y="302"/>
                    <a:pt x="485" y="302"/>
                    <a:pt x="486" y="302"/>
                  </a:cubicBezTo>
                  <a:cubicBezTo>
                    <a:pt x="487" y="302"/>
                    <a:pt x="487" y="302"/>
                    <a:pt x="487" y="302"/>
                  </a:cubicBezTo>
                  <a:cubicBezTo>
                    <a:pt x="488" y="302"/>
                    <a:pt x="489" y="302"/>
                    <a:pt x="490" y="302"/>
                  </a:cubicBezTo>
                  <a:cubicBezTo>
                    <a:pt x="491" y="302"/>
                    <a:pt x="492" y="301"/>
                    <a:pt x="493" y="301"/>
                  </a:cubicBezTo>
                  <a:cubicBezTo>
                    <a:pt x="495" y="301"/>
                    <a:pt x="496" y="300"/>
                    <a:pt x="498" y="300"/>
                  </a:cubicBezTo>
                  <a:cubicBezTo>
                    <a:pt x="499" y="305"/>
                    <a:pt x="502" y="312"/>
                    <a:pt x="509" y="313"/>
                  </a:cubicBezTo>
                  <a:cubicBezTo>
                    <a:pt x="510" y="313"/>
                    <a:pt x="510" y="313"/>
                    <a:pt x="510" y="313"/>
                  </a:cubicBezTo>
                  <a:cubicBezTo>
                    <a:pt x="510" y="313"/>
                    <a:pt x="511" y="313"/>
                    <a:pt x="511" y="313"/>
                  </a:cubicBezTo>
                  <a:cubicBezTo>
                    <a:pt x="513" y="313"/>
                    <a:pt x="514" y="313"/>
                    <a:pt x="516" y="311"/>
                  </a:cubicBezTo>
                  <a:cubicBezTo>
                    <a:pt x="517" y="310"/>
                    <a:pt x="517" y="309"/>
                    <a:pt x="517" y="308"/>
                  </a:cubicBezTo>
                  <a:cubicBezTo>
                    <a:pt x="517" y="308"/>
                    <a:pt x="517" y="308"/>
                    <a:pt x="517" y="308"/>
                  </a:cubicBezTo>
                  <a:cubicBezTo>
                    <a:pt x="518" y="308"/>
                    <a:pt x="519" y="309"/>
                    <a:pt x="520" y="309"/>
                  </a:cubicBezTo>
                  <a:cubicBezTo>
                    <a:pt x="521" y="309"/>
                    <a:pt x="521" y="309"/>
                    <a:pt x="522" y="309"/>
                  </a:cubicBezTo>
                  <a:cubicBezTo>
                    <a:pt x="523" y="308"/>
                    <a:pt x="525" y="307"/>
                    <a:pt x="526" y="305"/>
                  </a:cubicBezTo>
                  <a:cubicBezTo>
                    <a:pt x="526" y="304"/>
                    <a:pt x="526" y="304"/>
                    <a:pt x="526" y="303"/>
                  </a:cubicBezTo>
                  <a:cubicBezTo>
                    <a:pt x="527" y="304"/>
                    <a:pt x="528" y="304"/>
                    <a:pt x="528" y="304"/>
                  </a:cubicBezTo>
                  <a:cubicBezTo>
                    <a:pt x="529" y="305"/>
                    <a:pt x="530" y="305"/>
                    <a:pt x="531" y="305"/>
                  </a:cubicBezTo>
                  <a:cubicBezTo>
                    <a:pt x="535" y="305"/>
                    <a:pt x="537" y="301"/>
                    <a:pt x="538" y="299"/>
                  </a:cubicBezTo>
                  <a:cubicBezTo>
                    <a:pt x="539" y="298"/>
                    <a:pt x="539" y="297"/>
                    <a:pt x="540" y="297"/>
                  </a:cubicBezTo>
                  <a:cubicBezTo>
                    <a:pt x="541" y="296"/>
                    <a:pt x="541" y="295"/>
                    <a:pt x="542" y="294"/>
                  </a:cubicBezTo>
                  <a:cubicBezTo>
                    <a:pt x="542" y="293"/>
                    <a:pt x="543" y="293"/>
                    <a:pt x="543" y="292"/>
                  </a:cubicBezTo>
                  <a:cubicBezTo>
                    <a:pt x="544" y="292"/>
                    <a:pt x="545" y="291"/>
                    <a:pt x="545" y="291"/>
                  </a:cubicBezTo>
                  <a:cubicBezTo>
                    <a:pt x="547" y="290"/>
                    <a:pt x="549" y="289"/>
                    <a:pt x="550" y="286"/>
                  </a:cubicBezTo>
                  <a:cubicBezTo>
                    <a:pt x="551" y="285"/>
                    <a:pt x="551" y="284"/>
                    <a:pt x="552" y="283"/>
                  </a:cubicBezTo>
                  <a:cubicBezTo>
                    <a:pt x="552" y="281"/>
                    <a:pt x="552" y="280"/>
                    <a:pt x="553" y="280"/>
                  </a:cubicBezTo>
                  <a:cubicBezTo>
                    <a:pt x="553" y="279"/>
                    <a:pt x="554" y="279"/>
                    <a:pt x="555" y="278"/>
                  </a:cubicBezTo>
                  <a:cubicBezTo>
                    <a:pt x="556" y="278"/>
                    <a:pt x="558" y="277"/>
                    <a:pt x="559" y="276"/>
                  </a:cubicBezTo>
                  <a:cubicBezTo>
                    <a:pt x="562" y="272"/>
                    <a:pt x="562" y="268"/>
                    <a:pt x="561" y="264"/>
                  </a:cubicBezTo>
                  <a:cubicBezTo>
                    <a:pt x="561" y="263"/>
                    <a:pt x="561" y="262"/>
                    <a:pt x="561" y="261"/>
                  </a:cubicBezTo>
                  <a:cubicBezTo>
                    <a:pt x="561" y="261"/>
                    <a:pt x="561" y="260"/>
                    <a:pt x="561" y="260"/>
                  </a:cubicBezTo>
                  <a:cubicBezTo>
                    <a:pt x="562" y="259"/>
                    <a:pt x="562" y="257"/>
                    <a:pt x="561" y="255"/>
                  </a:cubicBezTo>
                  <a:cubicBezTo>
                    <a:pt x="560" y="253"/>
                    <a:pt x="558" y="251"/>
                    <a:pt x="556" y="248"/>
                  </a:cubicBezTo>
                  <a:cubicBezTo>
                    <a:pt x="555" y="247"/>
                    <a:pt x="554" y="246"/>
                    <a:pt x="552" y="244"/>
                  </a:cubicBezTo>
                  <a:cubicBezTo>
                    <a:pt x="551" y="242"/>
                    <a:pt x="550" y="241"/>
                    <a:pt x="549" y="239"/>
                  </a:cubicBezTo>
                  <a:cubicBezTo>
                    <a:pt x="548" y="238"/>
                    <a:pt x="547" y="237"/>
                    <a:pt x="547" y="235"/>
                  </a:cubicBezTo>
                  <a:cubicBezTo>
                    <a:pt x="547" y="234"/>
                    <a:pt x="546" y="232"/>
                    <a:pt x="545" y="231"/>
                  </a:cubicBezTo>
                  <a:cubicBezTo>
                    <a:pt x="545" y="230"/>
                    <a:pt x="544" y="229"/>
                    <a:pt x="543" y="228"/>
                  </a:cubicBezTo>
                  <a:cubicBezTo>
                    <a:pt x="542" y="227"/>
                    <a:pt x="540" y="224"/>
                    <a:pt x="540" y="223"/>
                  </a:cubicBezTo>
                  <a:cubicBezTo>
                    <a:pt x="540" y="223"/>
                    <a:pt x="540" y="223"/>
                    <a:pt x="540" y="223"/>
                  </a:cubicBezTo>
                  <a:cubicBezTo>
                    <a:pt x="540" y="223"/>
                    <a:pt x="541" y="223"/>
                    <a:pt x="541" y="223"/>
                  </a:cubicBezTo>
                  <a:cubicBezTo>
                    <a:pt x="542" y="223"/>
                    <a:pt x="543" y="223"/>
                    <a:pt x="544" y="223"/>
                  </a:cubicBezTo>
                  <a:cubicBezTo>
                    <a:pt x="546" y="223"/>
                    <a:pt x="547" y="222"/>
                    <a:pt x="549" y="221"/>
                  </a:cubicBezTo>
                  <a:cubicBezTo>
                    <a:pt x="550" y="220"/>
                    <a:pt x="551" y="218"/>
                    <a:pt x="553" y="217"/>
                  </a:cubicBezTo>
                  <a:cubicBezTo>
                    <a:pt x="555" y="214"/>
                    <a:pt x="556" y="212"/>
                    <a:pt x="556" y="209"/>
                  </a:cubicBezTo>
                  <a:cubicBezTo>
                    <a:pt x="556" y="203"/>
                    <a:pt x="552" y="203"/>
                    <a:pt x="550" y="203"/>
                  </a:cubicBezTo>
                  <a:cubicBezTo>
                    <a:pt x="549" y="203"/>
                    <a:pt x="549" y="203"/>
                    <a:pt x="548" y="202"/>
                  </a:cubicBezTo>
                  <a:cubicBezTo>
                    <a:pt x="548" y="202"/>
                    <a:pt x="548" y="202"/>
                    <a:pt x="548" y="202"/>
                  </a:cubicBezTo>
                  <a:cubicBezTo>
                    <a:pt x="549" y="200"/>
                    <a:pt x="552" y="197"/>
                    <a:pt x="551" y="193"/>
                  </a:cubicBezTo>
                  <a:cubicBezTo>
                    <a:pt x="551" y="192"/>
                    <a:pt x="550" y="190"/>
                    <a:pt x="548" y="189"/>
                  </a:cubicBezTo>
                  <a:cubicBezTo>
                    <a:pt x="546" y="188"/>
                    <a:pt x="544" y="187"/>
                    <a:pt x="542" y="187"/>
                  </a:cubicBezTo>
                  <a:cubicBezTo>
                    <a:pt x="540" y="187"/>
                    <a:pt x="539" y="186"/>
                    <a:pt x="538" y="185"/>
                  </a:cubicBezTo>
                  <a:cubicBezTo>
                    <a:pt x="537" y="185"/>
                    <a:pt x="536" y="184"/>
                    <a:pt x="536" y="184"/>
                  </a:cubicBezTo>
                  <a:cubicBezTo>
                    <a:pt x="535" y="183"/>
                    <a:pt x="534" y="181"/>
                    <a:pt x="533" y="180"/>
                  </a:cubicBezTo>
                  <a:cubicBezTo>
                    <a:pt x="532" y="180"/>
                    <a:pt x="532" y="180"/>
                    <a:pt x="532" y="180"/>
                  </a:cubicBezTo>
                  <a:cubicBezTo>
                    <a:pt x="532" y="180"/>
                    <a:pt x="532" y="179"/>
                    <a:pt x="532" y="179"/>
                  </a:cubicBezTo>
                  <a:cubicBezTo>
                    <a:pt x="533" y="176"/>
                    <a:pt x="533" y="174"/>
                    <a:pt x="532" y="173"/>
                  </a:cubicBezTo>
                  <a:cubicBezTo>
                    <a:pt x="531" y="172"/>
                    <a:pt x="530" y="170"/>
                    <a:pt x="526" y="170"/>
                  </a:cubicBezTo>
                  <a:cubicBezTo>
                    <a:pt x="523" y="170"/>
                    <a:pt x="520" y="171"/>
                    <a:pt x="519" y="172"/>
                  </a:cubicBezTo>
                  <a:cubicBezTo>
                    <a:pt x="518" y="173"/>
                    <a:pt x="517" y="173"/>
                    <a:pt x="516" y="173"/>
                  </a:cubicBezTo>
                  <a:cubicBezTo>
                    <a:pt x="515" y="173"/>
                    <a:pt x="515" y="173"/>
                    <a:pt x="514" y="173"/>
                  </a:cubicBezTo>
                  <a:cubicBezTo>
                    <a:pt x="513" y="172"/>
                    <a:pt x="513" y="172"/>
                    <a:pt x="512" y="171"/>
                  </a:cubicBezTo>
                  <a:cubicBezTo>
                    <a:pt x="511" y="170"/>
                    <a:pt x="510" y="169"/>
                    <a:pt x="508" y="168"/>
                  </a:cubicBezTo>
                  <a:cubicBezTo>
                    <a:pt x="508" y="168"/>
                    <a:pt x="508" y="168"/>
                    <a:pt x="507" y="168"/>
                  </a:cubicBezTo>
                  <a:cubicBezTo>
                    <a:pt x="509" y="168"/>
                    <a:pt x="510" y="168"/>
                    <a:pt x="511" y="168"/>
                  </a:cubicBezTo>
                  <a:cubicBezTo>
                    <a:pt x="513" y="168"/>
                    <a:pt x="516" y="168"/>
                    <a:pt x="518" y="167"/>
                  </a:cubicBezTo>
                  <a:cubicBezTo>
                    <a:pt x="519" y="167"/>
                    <a:pt x="520" y="167"/>
                    <a:pt x="520" y="167"/>
                  </a:cubicBezTo>
                  <a:cubicBezTo>
                    <a:pt x="521" y="167"/>
                    <a:pt x="522" y="167"/>
                    <a:pt x="524" y="168"/>
                  </a:cubicBezTo>
                  <a:cubicBezTo>
                    <a:pt x="525" y="168"/>
                    <a:pt x="526" y="169"/>
                    <a:pt x="526" y="169"/>
                  </a:cubicBezTo>
                  <a:cubicBezTo>
                    <a:pt x="528" y="170"/>
                    <a:pt x="530" y="170"/>
                    <a:pt x="531" y="170"/>
                  </a:cubicBezTo>
                  <a:cubicBezTo>
                    <a:pt x="535" y="170"/>
                    <a:pt x="538" y="168"/>
                    <a:pt x="540" y="165"/>
                  </a:cubicBezTo>
                  <a:cubicBezTo>
                    <a:pt x="543" y="162"/>
                    <a:pt x="547" y="160"/>
                    <a:pt x="551" y="160"/>
                  </a:cubicBezTo>
                  <a:cubicBezTo>
                    <a:pt x="552" y="160"/>
                    <a:pt x="554" y="161"/>
                    <a:pt x="555" y="161"/>
                  </a:cubicBezTo>
                  <a:cubicBezTo>
                    <a:pt x="557" y="161"/>
                    <a:pt x="558" y="162"/>
                    <a:pt x="560" y="162"/>
                  </a:cubicBezTo>
                  <a:cubicBezTo>
                    <a:pt x="563" y="163"/>
                    <a:pt x="567" y="165"/>
                    <a:pt x="571" y="165"/>
                  </a:cubicBezTo>
                  <a:cubicBezTo>
                    <a:pt x="573" y="165"/>
                    <a:pt x="575" y="164"/>
                    <a:pt x="577" y="164"/>
                  </a:cubicBezTo>
                  <a:cubicBezTo>
                    <a:pt x="581" y="162"/>
                    <a:pt x="582" y="159"/>
                    <a:pt x="582" y="157"/>
                  </a:cubicBezTo>
                  <a:cubicBezTo>
                    <a:pt x="583" y="152"/>
                    <a:pt x="579" y="147"/>
                    <a:pt x="578" y="146"/>
                  </a:cubicBezTo>
                  <a:cubicBezTo>
                    <a:pt x="579" y="146"/>
                    <a:pt x="579" y="147"/>
                    <a:pt x="580" y="147"/>
                  </a:cubicBezTo>
                  <a:cubicBezTo>
                    <a:pt x="582" y="147"/>
                    <a:pt x="583" y="148"/>
                    <a:pt x="585" y="148"/>
                  </a:cubicBezTo>
                  <a:cubicBezTo>
                    <a:pt x="585" y="148"/>
                    <a:pt x="586" y="148"/>
                    <a:pt x="586" y="148"/>
                  </a:cubicBezTo>
                  <a:cubicBezTo>
                    <a:pt x="587" y="147"/>
                    <a:pt x="587" y="147"/>
                    <a:pt x="588" y="147"/>
                  </a:cubicBezTo>
                  <a:cubicBezTo>
                    <a:pt x="588" y="147"/>
                    <a:pt x="589" y="148"/>
                    <a:pt x="589" y="148"/>
                  </a:cubicBezTo>
                  <a:cubicBezTo>
                    <a:pt x="589" y="148"/>
                    <a:pt x="589" y="148"/>
                    <a:pt x="589" y="148"/>
                  </a:cubicBezTo>
                  <a:cubicBezTo>
                    <a:pt x="589" y="148"/>
                    <a:pt x="589" y="148"/>
                    <a:pt x="589" y="150"/>
                  </a:cubicBezTo>
                  <a:cubicBezTo>
                    <a:pt x="589" y="150"/>
                    <a:pt x="589" y="151"/>
                    <a:pt x="589" y="151"/>
                  </a:cubicBezTo>
                  <a:cubicBezTo>
                    <a:pt x="589" y="153"/>
                    <a:pt x="588" y="157"/>
                    <a:pt x="591" y="160"/>
                  </a:cubicBezTo>
                  <a:cubicBezTo>
                    <a:pt x="592" y="160"/>
                    <a:pt x="594" y="161"/>
                    <a:pt x="595" y="161"/>
                  </a:cubicBezTo>
                  <a:cubicBezTo>
                    <a:pt x="596" y="161"/>
                    <a:pt x="597" y="161"/>
                    <a:pt x="598" y="160"/>
                  </a:cubicBezTo>
                  <a:cubicBezTo>
                    <a:pt x="599" y="160"/>
                    <a:pt x="599" y="160"/>
                    <a:pt x="600" y="160"/>
                  </a:cubicBezTo>
                  <a:cubicBezTo>
                    <a:pt x="600" y="160"/>
                    <a:pt x="600" y="160"/>
                    <a:pt x="600" y="160"/>
                  </a:cubicBezTo>
                  <a:cubicBezTo>
                    <a:pt x="600" y="160"/>
                    <a:pt x="600" y="160"/>
                    <a:pt x="600" y="160"/>
                  </a:cubicBezTo>
                  <a:cubicBezTo>
                    <a:pt x="600" y="160"/>
                    <a:pt x="600" y="160"/>
                    <a:pt x="600" y="160"/>
                  </a:cubicBezTo>
                  <a:cubicBezTo>
                    <a:pt x="600" y="160"/>
                    <a:pt x="601" y="161"/>
                    <a:pt x="601" y="162"/>
                  </a:cubicBezTo>
                  <a:cubicBezTo>
                    <a:pt x="601" y="163"/>
                    <a:pt x="601" y="163"/>
                    <a:pt x="601" y="163"/>
                  </a:cubicBezTo>
                  <a:cubicBezTo>
                    <a:pt x="601" y="167"/>
                    <a:pt x="603" y="168"/>
                    <a:pt x="606" y="168"/>
                  </a:cubicBezTo>
                  <a:cubicBezTo>
                    <a:pt x="606" y="168"/>
                    <a:pt x="607" y="169"/>
                    <a:pt x="607" y="169"/>
                  </a:cubicBezTo>
                  <a:cubicBezTo>
                    <a:pt x="608" y="169"/>
                    <a:pt x="608" y="170"/>
                    <a:pt x="609" y="170"/>
                  </a:cubicBezTo>
                  <a:cubicBezTo>
                    <a:pt x="610" y="171"/>
                    <a:pt x="611" y="173"/>
                    <a:pt x="613" y="174"/>
                  </a:cubicBezTo>
                  <a:cubicBezTo>
                    <a:pt x="615" y="174"/>
                    <a:pt x="617" y="174"/>
                    <a:pt x="618" y="174"/>
                  </a:cubicBezTo>
                  <a:cubicBezTo>
                    <a:pt x="620" y="174"/>
                    <a:pt x="621" y="174"/>
                    <a:pt x="622" y="175"/>
                  </a:cubicBezTo>
                  <a:cubicBezTo>
                    <a:pt x="623" y="177"/>
                    <a:pt x="623" y="178"/>
                    <a:pt x="623" y="179"/>
                  </a:cubicBezTo>
                  <a:cubicBezTo>
                    <a:pt x="623" y="179"/>
                    <a:pt x="622" y="180"/>
                    <a:pt x="622" y="181"/>
                  </a:cubicBezTo>
                  <a:cubicBezTo>
                    <a:pt x="621" y="181"/>
                    <a:pt x="620" y="181"/>
                    <a:pt x="619" y="182"/>
                  </a:cubicBezTo>
                  <a:cubicBezTo>
                    <a:pt x="617" y="182"/>
                    <a:pt x="614" y="183"/>
                    <a:pt x="612" y="187"/>
                  </a:cubicBezTo>
                  <a:cubicBezTo>
                    <a:pt x="611" y="190"/>
                    <a:pt x="611" y="197"/>
                    <a:pt x="613" y="200"/>
                  </a:cubicBezTo>
                  <a:cubicBezTo>
                    <a:pt x="614" y="202"/>
                    <a:pt x="616" y="203"/>
                    <a:pt x="618" y="203"/>
                  </a:cubicBezTo>
                  <a:cubicBezTo>
                    <a:pt x="619" y="203"/>
                    <a:pt x="621" y="203"/>
                    <a:pt x="622" y="202"/>
                  </a:cubicBezTo>
                  <a:cubicBezTo>
                    <a:pt x="626" y="199"/>
                    <a:pt x="628" y="195"/>
                    <a:pt x="630" y="192"/>
                  </a:cubicBezTo>
                  <a:cubicBezTo>
                    <a:pt x="631" y="189"/>
                    <a:pt x="633" y="187"/>
                    <a:pt x="635" y="185"/>
                  </a:cubicBezTo>
                  <a:cubicBezTo>
                    <a:pt x="636" y="185"/>
                    <a:pt x="638" y="184"/>
                    <a:pt x="638" y="184"/>
                  </a:cubicBezTo>
                  <a:cubicBezTo>
                    <a:pt x="638" y="184"/>
                    <a:pt x="638" y="185"/>
                    <a:pt x="638" y="185"/>
                  </a:cubicBezTo>
                  <a:cubicBezTo>
                    <a:pt x="638" y="187"/>
                    <a:pt x="638" y="188"/>
                    <a:pt x="638" y="189"/>
                  </a:cubicBezTo>
                  <a:cubicBezTo>
                    <a:pt x="638" y="192"/>
                    <a:pt x="639" y="194"/>
                    <a:pt x="641" y="197"/>
                  </a:cubicBezTo>
                  <a:cubicBezTo>
                    <a:pt x="643" y="198"/>
                    <a:pt x="646" y="201"/>
                    <a:pt x="649" y="201"/>
                  </a:cubicBezTo>
                  <a:cubicBezTo>
                    <a:pt x="650" y="201"/>
                    <a:pt x="650" y="201"/>
                    <a:pt x="650" y="201"/>
                  </a:cubicBezTo>
                  <a:cubicBezTo>
                    <a:pt x="650" y="201"/>
                    <a:pt x="650" y="201"/>
                    <a:pt x="650" y="201"/>
                  </a:cubicBezTo>
                  <a:cubicBezTo>
                    <a:pt x="652" y="201"/>
                    <a:pt x="652" y="200"/>
                    <a:pt x="653" y="200"/>
                  </a:cubicBezTo>
                  <a:cubicBezTo>
                    <a:pt x="653" y="205"/>
                    <a:pt x="656" y="207"/>
                    <a:pt x="657" y="207"/>
                  </a:cubicBezTo>
                  <a:cubicBezTo>
                    <a:pt x="658" y="208"/>
                    <a:pt x="659" y="208"/>
                    <a:pt x="660" y="208"/>
                  </a:cubicBezTo>
                  <a:cubicBezTo>
                    <a:pt x="661" y="208"/>
                    <a:pt x="662" y="208"/>
                    <a:pt x="663" y="207"/>
                  </a:cubicBezTo>
                  <a:cubicBezTo>
                    <a:pt x="664" y="207"/>
                    <a:pt x="664" y="207"/>
                    <a:pt x="665" y="207"/>
                  </a:cubicBezTo>
                  <a:cubicBezTo>
                    <a:pt x="665" y="207"/>
                    <a:pt x="665" y="207"/>
                    <a:pt x="665" y="207"/>
                  </a:cubicBezTo>
                  <a:cubicBezTo>
                    <a:pt x="667" y="208"/>
                    <a:pt x="669" y="212"/>
                    <a:pt x="671" y="215"/>
                  </a:cubicBezTo>
                  <a:cubicBezTo>
                    <a:pt x="672" y="217"/>
                    <a:pt x="673" y="219"/>
                    <a:pt x="675" y="221"/>
                  </a:cubicBezTo>
                  <a:cubicBezTo>
                    <a:pt x="677" y="223"/>
                    <a:pt x="677" y="223"/>
                    <a:pt x="677" y="223"/>
                  </a:cubicBezTo>
                  <a:cubicBezTo>
                    <a:pt x="679" y="226"/>
                    <a:pt x="682" y="229"/>
                    <a:pt x="684" y="233"/>
                  </a:cubicBezTo>
                  <a:cubicBezTo>
                    <a:pt x="685" y="236"/>
                    <a:pt x="687" y="241"/>
                    <a:pt x="686" y="244"/>
                  </a:cubicBezTo>
                  <a:cubicBezTo>
                    <a:pt x="686" y="245"/>
                    <a:pt x="685" y="246"/>
                    <a:pt x="684" y="248"/>
                  </a:cubicBezTo>
                  <a:cubicBezTo>
                    <a:pt x="682" y="250"/>
                    <a:pt x="680" y="252"/>
                    <a:pt x="680" y="256"/>
                  </a:cubicBezTo>
                  <a:cubicBezTo>
                    <a:pt x="680" y="258"/>
                    <a:pt x="680" y="260"/>
                    <a:pt x="682" y="262"/>
                  </a:cubicBezTo>
                  <a:cubicBezTo>
                    <a:pt x="680" y="262"/>
                    <a:pt x="678" y="263"/>
                    <a:pt x="677" y="265"/>
                  </a:cubicBezTo>
                  <a:cubicBezTo>
                    <a:pt x="676" y="266"/>
                    <a:pt x="675" y="268"/>
                    <a:pt x="675" y="269"/>
                  </a:cubicBezTo>
                  <a:cubicBezTo>
                    <a:pt x="675" y="270"/>
                    <a:pt x="674" y="271"/>
                    <a:pt x="674" y="271"/>
                  </a:cubicBezTo>
                  <a:cubicBezTo>
                    <a:pt x="673" y="273"/>
                    <a:pt x="672" y="275"/>
                    <a:pt x="671" y="277"/>
                  </a:cubicBezTo>
                  <a:cubicBezTo>
                    <a:pt x="669" y="281"/>
                    <a:pt x="666" y="285"/>
                    <a:pt x="667" y="290"/>
                  </a:cubicBezTo>
                  <a:cubicBezTo>
                    <a:pt x="669" y="296"/>
                    <a:pt x="674" y="298"/>
                    <a:pt x="678" y="300"/>
                  </a:cubicBezTo>
                  <a:cubicBezTo>
                    <a:pt x="681" y="302"/>
                    <a:pt x="684" y="303"/>
                    <a:pt x="686" y="305"/>
                  </a:cubicBezTo>
                  <a:cubicBezTo>
                    <a:pt x="686" y="306"/>
                    <a:pt x="686" y="306"/>
                    <a:pt x="686" y="307"/>
                  </a:cubicBezTo>
                  <a:cubicBezTo>
                    <a:pt x="686" y="307"/>
                    <a:pt x="684" y="308"/>
                    <a:pt x="681" y="309"/>
                  </a:cubicBezTo>
                  <a:cubicBezTo>
                    <a:pt x="680" y="309"/>
                    <a:pt x="680" y="309"/>
                    <a:pt x="679" y="309"/>
                  </a:cubicBezTo>
                  <a:cubicBezTo>
                    <a:pt x="678" y="310"/>
                    <a:pt x="676" y="310"/>
                    <a:pt x="675" y="310"/>
                  </a:cubicBezTo>
                  <a:cubicBezTo>
                    <a:pt x="672" y="312"/>
                    <a:pt x="671" y="314"/>
                    <a:pt x="669" y="315"/>
                  </a:cubicBezTo>
                  <a:cubicBezTo>
                    <a:pt x="669" y="316"/>
                    <a:pt x="668" y="317"/>
                    <a:pt x="668" y="317"/>
                  </a:cubicBezTo>
                  <a:cubicBezTo>
                    <a:pt x="667" y="318"/>
                    <a:pt x="666" y="319"/>
                    <a:pt x="665" y="320"/>
                  </a:cubicBezTo>
                  <a:cubicBezTo>
                    <a:pt x="664" y="321"/>
                    <a:pt x="664" y="321"/>
                    <a:pt x="664" y="321"/>
                  </a:cubicBezTo>
                  <a:cubicBezTo>
                    <a:pt x="662" y="322"/>
                    <a:pt x="659" y="323"/>
                    <a:pt x="655" y="323"/>
                  </a:cubicBezTo>
                  <a:cubicBezTo>
                    <a:pt x="655" y="323"/>
                    <a:pt x="655" y="323"/>
                    <a:pt x="655" y="323"/>
                  </a:cubicBezTo>
                  <a:cubicBezTo>
                    <a:pt x="652" y="323"/>
                    <a:pt x="649" y="322"/>
                    <a:pt x="645" y="322"/>
                  </a:cubicBezTo>
                  <a:cubicBezTo>
                    <a:pt x="642" y="321"/>
                    <a:pt x="638" y="321"/>
                    <a:pt x="634" y="321"/>
                  </a:cubicBezTo>
                  <a:cubicBezTo>
                    <a:pt x="632" y="321"/>
                    <a:pt x="630" y="321"/>
                    <a:pt x="628" y="321"/>
                  </a:cubicBezTo>
                  <a:cubicBezTo>
                    <a:pt x="626" y="322"/>
                    <a:pt x="626" y="322"/>
                    <a:pt x="626" y="322"/>
                  </a:cubicBezTo>
                  <a:cubicBezTo>
                    <a:pt x="626" y="324"/>
                    <a:pt x="626" y="324"/>
                    <a:pt x="626" y="324"/>
                  </a:cubicBezTo>
                  <a:cubicBezTo>
                    <a:pt x="625" y="325"/>
                    <a:pt x="625" y="325"/>
                    <a:pt x="625" y="325"/>
                  </a:cubicBezTo>
                  <a:cubicBezTo>
                    <a:pt x="625" y="326"/>
                    <a:pt x="625" y="328"/>
                    <a:pt x="626" y="329"/>
                  </a:cubicBezTo>
                  <a:cubicBezTo>
                    <a:pt x="626" y="331"/>
                    <a:pt x="627" y="332"/>
                    <a:pt x="628" y="332"/>
                  </a:cubicBezTo>
                  <a:cubicBezTo>
                    <a:pt x="628" y="332"/>
                    <a:pt x="628" y="332"/>
                    <a:pt x="628" y="332"/>
                  </a:cubicBezTo>
                  <a:cubicBezTo>
                    <a:pt x="629" y="334"/>
                    <a:pt x="629" y="334"/>
                    <a:pt x="628" y="335"/>
                  </a:cubicBezTo>
                  <a:cubicBezTo>
                    <a:pt x="627" y="335"/>
                    <a:pt x="627" y="336"/>
                    <a:pt x="626" y="336"/>
                  </a:cubicBezTo>
                  <a:cubicBezTo>
                    <a:pt x="625" y="337"/>
                    <a:pt x="623" y="338"/>
                    <a:pt x="621" y="342"/>
                  </a:cubicBezTo>
                  <a:cubicBezTo>
                    <a:pt x="621" y="343"/>
                    <a:pt x="621" y="343"/>
                    <a:pt x="621" y="344"/>
                  </a:cubicBezTo>
                  <a:cubicBezTo>
                    <a:pt x="621" y="345"/>
                    <a:pt x="621" y="345"/>
                    <a:pt x="620" y="346"/>
                  </a:cubicBezTo>
                  <a:cubicBezTo>
                    <a:pt x="620" y="347"/>
                    <a:pt x="620" y="347"/>
                    <a:pt x="620" y="347"/>
                  </a:cubicBezTo>
                  <a:cubicBezTo>
                    <a:pt x="619" y="349"/>
                    <a:pt x="619" y="350"/>
                    <a:pt x="619" y="352"/>
                  </a:cubicBezTo>
                  <a:cubicBezTo>
                    <a:pt x="619" y="353"/>
                    <a:pt x="620" y="354"/>
                    <a:pt x="620" y="355"/>
                  </a:cubicBezTo>
                  <a:cubicBezTo>
                    <a:pt x="620" y="358"/>
                    <a:pt x="620" y="361"/>
                    <a:pt x="624" y="365"/>
                  </a:cubicBezTo>
                  <a:cubicBezTo>
                    <a:pt x="627" y="369"/>
                    <a:pt x="632" y="371"/>
                    <a:pt x="637" y="372"/>
                  </a:cubicBezTo>
                  <a:cubicBezTo>
                    <a:pt x="638" y="373"/>
                    <a:pt x="639" y="373"/>
                    <a:pt x="640" y="373"/>
                  </a:cubicBezTo>
                  <a:cubicBezTo>
                    <a:pt x="644" y="373"/>
                    <a:pt x="647" y="371"/>
                    <a:pt x="649" y="370"/>
                  </a:cubicBezTo>
                  <a:cubicBezTo>
                    <a:pt x="650" y="369"/>
                    <a:pt x="651" y="369"/>
                    <a:pt x="652" y="368"/>
                  </a:cubicBezTo>
                  <a:cubicBezTo>
                    <a:pt x="655" y="367"/>
                    <a:pt x="658" y="365"/>
                    <a:pt x="662" y="362"/>
                  </a:cubicBezTo>
                  <a:cubicBezTo>
                    <a:pt x="664" y="360"/>
                    <a:pt x="665" y="358"/>
                    <a:pt x="665" y="357"/>
                  </a:cubicBezTo>
                  <a:cubicBezTo>
                    <a:pt x="666" y="356"/>
                    <a:pt x="666" y="355"/>
                    <a:pt x="666" y="355"/>
                  </a:cubicBezTo>
                  <a:cubicBezTo>
                    <a:pt x="667" y="355"/>
                    <a:pt x="667" y="355"/>
                    <a:pt x="667" y="355"/>
                  </a:cubicBezTo>
                  <a:cubicBezTo>
                    <a:pt x="668" y="355"/>
                    <a:pt x="669" y="355"/>
                    <a:pt x="670" y="356"/>
                  </a:cubicBezTo>
                  <a:cubicBezTo>
                    <a:pt x="671" y="356"/>
                    <a:pt x="671" y="356"/>
                    <a:pt x="671" y="356"/>
                  </a:cubicBezTo>
                  <a:cubicBezTo>
                    <a:pt x="673" y="356"/>
                    <a:pt x="675" y="357"/>
                    <a:pt x="676" y="357"/>
                  </a:cubicBezTo>
                  <a:cubicBezTo>
                    <a:pt x="680" y="357"/>
                    <a:pt x="684" y="355"/>
                    <a:pt x="685" y="353"/>
                  </a:cubicBezTo>
                  <a:cubicBezTo>
                    <a:pt x="686" y="351"/>
                    <a:pt x="686" y="350"/>
                    <a:pt x="685" y="348"/>
                  </a:cubicBezTo>
                  <a:cubicBezTo>
                    <a:pt x="686" y="347"/>
                    <a:pt x="686" y="347"/>
                    <a:pt x="686" y="347"/>
                  </a:cubicBezTo>
                  <a:cubicBezTo>
                    <a:pt x="687" y="348"/>
                    <a:pt x="688" y="350"/>
                    <a:pt x="691" y="351"/>
                  </a:cubicBezTo>
                  <a:cubicBezTo>
                    <a:pt x="691" y="351"/>
                    <a:pt x="691" y="351"/>
                    <a:pt x="691" y="351"/>
                  </a:cubicBezTo>
                  <a:cubicBezTo>
                    <a:pt x="692" y="351"/>
                    <a:pt x="692" y="351"/>
                    <a:pt x="692" y="351"/>
                  </a:cubicBezTo>
                  <a:cubicBezTo>
                    <a:pt x="695" y="351"/>
                    <a:pt x="696" y="348"/>
                    <a:pt x="697" y="347"/>
                  </a:cubicBezTo>
                  <a:cubicBezTo>
                    <a:pt x="697" y="346"/>
                    <a:pt x="697" y="346"/>
                    <a:pt x="697" y="346"/>
                  </a:cubicBezTo>
                  <a:cubicBezTo>
                    <a:pt x="698" y="346"/>
                    <a:pt x="698" y="347"/>
                    <a:pt x="698" y="348"/>
                  </a:cubicBezTo>
                  <a:cubicBezTo>
                    <a:pt x="699" y="348"/>
                    <a:pt x="699" y="348"/>
                    <a:pt x="699" y="348"/>
                  </a:cubicBezTo>
                  <a:cubicBezTo>
                    <a:pt x="700" y="350"/>
                    <a:pt x="702" y="352"/>
                    <a:pt x="703" y="353"/>
                  </a:cubicBezTo>
                  <a:cubicBezTo>
                    <a:pt x="704" y="354"/>
                    <a:pt x="704" y="354"/>
                    <a:pt x="705" y="355"/>
                  </a:cubicBezTo>
                  <a:cubicBezTo>
                    <a:pt x="707" y="357"/>
                    <a:pt x="709" y="358"/>
                    <a:pt x="711" y="359"/>
                  </a:cubicBezTo>
                  <a:cubicBezTo>
                    <a:pt x="713" y="360"/>
                    <a:pt x="713" y="360"/>
                    <a:pt x="713" y="360"/>
                  </a:cubicBezTo>
                  <a:cubicBezTo>
                    <a:pt x="715" y="361"/>
                    <a:pt x="716" y="362"/>
                    <a:pt x="717" y="364"/>
                  </a:cubicBezTo>
                  <a:cubicBezTo>
                    <a:pt x="717" y="364"/>
                    <a:pt x="717" y="364"/>
                    <a:pt x="717" y="364"/>
                  </a:cubicBezTo>
                  <a:cubicBezTo>
                    <a:pt x="719" y="367"/>
                    <a:pt x="721" y="368"/>
                    <a:pt x="724" y="368"/>
                  </a:cubicBezTo>
                  <a:cubicBezTo>
                    <a:pt x="724" y="368"/>
                    <a:pt x="725" y="368"/>
                    <a:pt x="726" y="368"/>
                  </a:cubicBezTo>
                  <a:cubicBezTo>
                    <a:pt x="727" y="368"/>
                    <a:pt x="727" y="368"/>
                    <a:pt x="728" y="369"/>
                  </a:cubicBezTo>
                  <a:cubicBezTo>
                    <a:pt x="729" y="369"/>
                    <a:pt x="731" y="370"/>
                    <a:pt x="733" y="370"/>
                  </a:cubicBezTo>
                  <a:cubicBezTo>
                    <a:pt x="733" y="370"/>
                    <a:pt x="733" y="370"/>
                    <a:pt x="733" y="370"/>
                  </a:cubicBezTo>
                  <a:cubicBezTo>
                    <a:pt x="734" y="370"/>
                    <a:pt x="735" y="370"/>
                    <a:pt x="737" y="370"/>
                  </a:cubicBezTo>
                  <a:cubicBezTo>
                    <a:pt x="739" y="370"/>
                    <a:pt x="740" y="370"/>
                    <a:pt x="742" y="370"/>
                  </a:cubicBezTo>
                  <a:cubicBezTo>
                    <a:pt x="741" y="371"/>
                    <a:pt x="741" y="371"/>
                    <a:pt x="740" y="372"/>
                  </a:cubicBezTo>
                  <a:cubicBezTo>
                    <a:pt x="738" y="374"/>
                    <a:pt x="736" y="377"/>
                    <a:pt x="736" y="380"/>
                  </a:cubicBezTo>
                  <a:cubicBezTo>
                    <a:pt x="736" y="381"/>
                    <a:pt x="737" y="383"/>
                    <a:pt x="739" y="384"/>
                  </a:cubicBezTo>
                  <a:cubicBezTo>
                    <a:pt x="741" y="386"/>
                    <a:pt x="742" y="388"/>
                    <a:pt x="744" y="390"/>
                  </a:cubicBezTo>
                  <a:cubicBezTo>
                    <a:pt x="746" y="392"/>
                    <a:pt x="748" y="392"/>
                    <a:pt x="751" y="392"/>
                  </a:cubicBezTo>
                  <a:cubicBezTo>
                    <a:pt x="752" y="392"/>
                    <a:pt x="753" y="392"/>
                    <a:pt x="754" y="392"/>
                  </a:cubicBezTo>
                  <a:cubicBezTo>
                    <a:pt x="755" y="392"/>
                    <a:pt x="756" y="392"/>
                    <a:pt x="757" y="392"/>
                  </a:cubicBezTo>
                  <a:cubicBezTo>
                    <a:pt x="757" y="392"/>
                    <a:pt x="758" y="392"/>
                    <a:pt x="758" y="392"/>
                  </a:cubicBezTo>
                  <a:cubicBezTo>
                    <a:pt x="759" y="393"/>
                    <a:pt x="759" y="394"/>
                    <a:pt x="758" y="395"/>
                  </a:cubicBezTo>
                  <a:cubicBezTo>
                    <a:pt x="758" y="396"/>
                    <a:pt x="758" y="397"/>
                    <a:pt x="759" y="398"/>
                  </a:cubicBezTo>
                  <a:cubicBezTo>
                    <a:pt x="759" y="402"/>
                    <a:pt x="763" y="407"/>
                    <a:pt x="769" y="407"/>
                  </a:cubicBezTo>
                  <a:cubicBezTo>
                    <a:pt x="770" y="407"/>
                    <a:pt x="770" y="407"/>
                    <a:pt x="771" y="407"/>
                  </a:cubicBezTo>
                  <a:cubicBezTo>
                    <a:pt x="776" y="405"/>
                    <a:pt x="776" y="401"/>
                    <a:pt x="776" y="399"/>
                  </a:cubicBezTo>
                  <a:cubicBezTo>
                    <a:pt x="775" y="397"/>
                    <a:pt x="776" y="396"/>
                    <a:pt x="776" y="396"/>
                  </a:cubicBezTo>
                  <a:cubicBezTo>
                    <a:pt x="777" y="396"/>
                    <a:pt x="779" y="395"/>
                    <a:pt x="781" y="395"/>
                  </a:cubicBezTo>
                  <a:cubicBezTo>
                    <a:pt x="783" y="395"/>
                    <a:pt x="784" y="395"/>
                    <a:pt x="785" y="395"/>
                  </a:cubicBezTo>
                  <a:cubicBezTo>
                    <a:pt x="786" y="396"/>
                    <a:pt x="788" y="398"/>
                    <a:pt x="789" y="399"/>
                  </a:cubicBezTo>
                  <a:cubicBezTo>
                    <a:pt x="792" y="401"/>
                    <a:pt x="795" y="403"/>
                    <a:pt x="798" y="404"/>
                  </a:cubicBezTo>
                  <a:cubicBezTo>
                    <a:pt x="801" y="405"/>
                    <a:pt x="803" y="405"/>
                    <a:pt x="806" y="405"/>
                  </a:cubicBezTo>
                  <a:cubicBezTo>
                    <a:pt x="808" y="405"/>
                    <a:pt x="809" y="405"/>
                    <a:pt x="811" y="405"/>
                  </a:cubicBezTo>
                  <a:cubicBezTo>
                    <a:pt x="812" y="405"/>
                    <a:pt x="813" y="405"/>
                    <a:pt x="814" y="405"/>
                  </a:cubicBezTo>
                  <a:cubicBezTo>
                    <a:pt x="814" y="405"/>
                    <a:pt x="814" y="405"/>
                    <a:pt x="815" y="405"/>
                  </a:cubicBezTo>
                  <a:cubicBezTo>
                    <a:pt x="817" y="405"/>
                    <a:pt x="819" y="405"/>
                    <a:pt x="822" y="405"/>
                  </a:cubicBezTo>
                  <a:cubicBezTo>
                    <a:pt x="823" y="405"/>
                    <a:pt x="823" y="405"/>
                    <a:pt x="823" y="405"/>
                  </a:cubicBezTo>
                  <a:cubicBezTo>
                    <a:pt x="823" y="405"/>
                    <a:pt x="824" y="405"/>
                    <a:pt x="824" y="405"/>
                  </a:cubicBezTo>
                  <a:cubicBezTo>
                    <a:pt x="826" y="405"/>
                    <a:pt x="827" y="405"/>
                    <a:pt x="828" y="405"/>
                  </a:cubicBezTo>
                  <a:cubicBezTo>
                    <a:pt x="829" y="405"/>
                    <a:pt x="830" y="404"/>
                    <a:pt x="831" y="404"/>
                  </a:cubicBezTo>
                  <a:cubicBezTo>
                    <a:pt x="832" y="404"/>
                    <a:pt x="835" y="405"/>
                    <a:pt x="836" y="405"/>
                  </a:cubicBezTo>
                  <a:cubicBezTo>
                    <a:pt x="839" y="406"/>
                    <a:pt x="842" y="407"/>
                    <a:pt x="845" y="407"/>
                  </a:cubicBezTo>
                  <a:cubicBezTo>
                    <a:pt x="848" y="407"/>
                    <a:pt x="850" y="406"/>
                    <a:pt x="851" y="404"/>
                  </a:cubicBezTo>
                  <a:cubicBezTo>
                    <a:pt x="853" y="403"/>
                    <a:pt x="853" y="400"/>
                    <a:pt x="853" y="398"/>
                  </a:cubicBezTo>
                  <a:cubicBezTo>
                    <a:pt x="853" y="389"/>
                    <a:pt x="844" y="382"/>
                    <a:pt x="837" y="378"/>
                  </a:cubicBezTo>
                  <a:cubicBezTo>
                    <a:pt x="834" y="377"/>
                    <a:pt x="832" y="376"/>
                    <a:pt x="829" y="375"/>
                  </a:cubicBezTo>
                  <a:cubicBezTo>
                    <a:pt x="824" y="373"/>
                    <a:pt x="820" y="371"/>
                    <a:pt x="816" y="368"/>
                  </a:cubicBezTo>
                  <a:cubicBezTo>
                    <a:pt x="814" y="367"/>
                    <a:pt x="812" y="367"/>
                    <a:pt x="810" y="366"/>
                  </a:cubicBezTo>
                  <a:cubicBezTo>
                    <a:pt x="809" y="366"/>
                    <a:pt x="808" y="366"/>
                    <a:pt x="807" y="365"/>
                  </a:cubicBezTo>
                  <a:cubicBezTo>
                    <a:pt x="803" y="364"/>
                    <a:pt x="798" y="361"/>
                    <a:pt x="794" y="359"/>
                  </a:cubicBezTo>
                  <a:cubicBezTo>
                    <a:pt x="793" y="358"/>
                    <a:pt x="791" y="357"/>
                    <a:pt x="790" y="357"/>
                  </a:cubicBezTo>
                  <a:cubicBezTo>
                    <a:pt x="788" y="355"/>
                    <a:pt x="786" y="354"/>
                    <a:pt x="785" y="353"/>
                  </a:cubicBezTo>
                  <a:cubicBezTo>
                    <a:pt x="785" y="352"/>
                    <a:pt x="785" y="352"/>
                    <a:pt x="785" y="352"/>
                  </a:cubicBezTo>
                  <a:cubicBezTo>
                    <a:pt x="786" y="352"/>
                    <a:pt x="788" y="353"/>
                    <a:pt x="789" y="353"/>
                  </a:cubicBezTo>
                  <a:cubicBezTo>
                    <a:pt x="791" y="354"/>
                    <a:pt x="792" y="354"/>
                    <a:pt x="793" y="354"/>
                  </a:cubicBezTo>
                  <a:cubicBezTo>
                    <a:pt x="794" y="354"/>
                    <a:pt x="795" y="354"/>
                    <a:pt x="796" y="354"/>
                  </a:cubicBezTo>
                  <a:cubicBezTo>
                    <a:pt x="797" y="354"/>
                    <a:pt x="797" y="354"/>
                    <a:pt x="798" y="354"/>
                  </a:cubicBezTo>
                  <a:cubicBezTo>
                    <a:pt x="799" y="354"/>
                    <a:pt x="799" y="354"/>
                    <a:pt x="800" y="354"/>
                  </a:cubicBezTo>
                  <a:cubicBezTo>
                    <a:pt x="801" y="354"/>
                    <a:pt x="802" y="354"/>
                    <a:pt x="802" y="355"/>
                  </a:cubicBezTo>
                  <a:cubicBezTo>
                    <a:pt x="806" y="355"/>
                    <a:pt x="809" y="357"/>
                    <a:pt x="812" y="358"/>
                  </a:cubicBezTo>
                  <a:cubicBezTo>
                    <a:pt x="815" y="359"/>
                    <a:pt x="817" y="360"/>
                    <a:pt x="819" y="361"/>
                  </a:cubicBezTo>
                  <a:cubicBezTo>
                    <a:pt x="820" y="361"/>
                    <a:pt x="821" y="362"/>
                    <a:pt x="822" y="362"/>
                  </a:cubicBezTo>
                  <a:cubicBezTo>
                    <a:pt x="823" y="362"/>
                    <a:pt x="824" y="361"/>
                    <a:pt x="825" y="361"/>
                  </a:cubicBezTo>
                  <a:cubicBezTo>
                    <a:pt x="826" y="361"/>
                    <a:pt x="827" y="361"/>
                    <a:pt x="827" y="361"/>
                  </a:cubicBezTo>
                  <a:cubicBezTo>
                    <a:pt x="827" y="361"/>
                    <a:pt x="828" y="361"/>
                    <a:pt x="828" y="361"/>
                  </a:cubicBezTo>
                  <a:cubicBezTo>
                    <a:pt x="828" y="361"/>
                    <a:pt x="829" y="362"/>
                    <a:pt x="830" y="362"/>
                  </a:cubicBezTo>
                  <a:cubicBezTo>
                    <a:pt x="831" y="363"/>
                    <a:pt x="832" y="365"/>
                    <a:pt x="834" y="365"/>
                  </a:cubicBezTo>
                  <a:cubicBezTo>
                    <a:pt x="835" y="366"/>
                    <a:pt x="836" y="366"/>
                    <a:pt x="838" y="366"/>
                  </a:cubicBezTo>
                  <a:cubicBezTo>
                    <a:pt x="838" y="366"/>
                    <a:pt x="839" y="366"/>
                    <a:pt x="840" y="366"/>
                  </a:cubicBezTo>
                  <a:cubicBezTo>
                    <a:pt x="841" y="366"/>
                    <a:pt x="842" y="366"/>
                    <a:pt x="842" y="366"/>
                  </a:cubicBezTo>
                  <a:cubicBezTo>
                    <a:pt x="843" y="366"/>
                    <a:pt x="843" y="366"/>
                    <a:pt x="843" y="366"/>
                  </a:cubicBezTo>
                  <a:cubicBezTo>
                    <a:pt x="844" y="366"/>
                    <a:pt x="845" y="366"/>
                    <a:pt x="846" y="367"/>
                  </a:cubicBezTo>
                  <a:cubicBezTo>
                    <a:pt x="847" y="367"/>
                    <a:pt x="847" y="367"/>
                    <a:pt x="847" y="367"/>
                  </a:cubicBezTo>
                  <a:cubicBezTo>
                    <a:pt x="848" y="368"/>
                    <a:pt x="848" y="368"/>
                    <a:pt x="849" y="368"/>
                  </a:cubicBezTo>
                  <a:cubicBezTo>
                    <a:pt x="850" y="369"/>
                    <a:pt x="851" y="369"/>
                    <a:pt x="852" y="370"/>
                  </a:cubicBezTo>
                  <a:cubicBezTo>
                    <a:pt x="854" y="371"/>
                    <a:pt x="855" y="371"/>
                    <a:pt x="857" y="371"/>
                  </a:cubicBezTo>
                  <a:cubicBezTo>
                    <a:pt x="859" y="371"/>
                    <a:pt x="861" y="370"/>
                    <a:pt x="862" y="367"/>
                  </a:cubicBezTo>
                  <a:cubicBezTo>
                    <a:pt x="863" y="365"/>
                    <a:pt x="862" y="362"/>
                    <a:pt x="861" y="360"/>
                  </a:cubicBezTo>
                  <a:cubicBezTo>
                    <a:pt x="861" y="360"/>
                    <a:pt x="861" y="360"/>
                    <a:pt x="862" y="359"/>
                  </a:cubicBezTo>
                  <a:close/>
                  <a:moveTo>
                    <a:pt x="493" y="120"/>
                  </a:moveTo>
                  <a:cubicBezTo>
                    <a:pt x="493" y="120"/>
                    <a:pt x="493" y="121"/>
                    <a:pt x="493" y="121"/>
                  </a:cubicBezTo>
                  <a:cubicBezTo>
                    <a:pt x="492" y="120"/>
                    <a:pt x="490" y="120"/>
                    <a:pt x="489" y="120"/>
                  </a:cubicBezTo>
                  <a:cubicBezTo>
                    <a:pt x="489" y="120"/>
                    <a:pt x="489" y="120"/>
                    <a:pt x="489" y="120"/>
                  </a:cubicBezTo>
                  <a:cubicBezTo>
                    <a:pt x="490" y="120"/>
                    <a:pt x="490" y="120"/>
                    <a:pt x="490" y="120"/>
                  </a:cubicBezTo>
                  <a:cubicBezTo>
                    <a:pt x="492" y="118"/>
                    <a:pt x="493" y="116"/>
                    <a:pt x="494" y="115"/>
                  </a:cubicBezTo>
                  <a:cubicBezTo>
                    <a:pt x="494" y="116"/>
                    <a:pt x="493" y="120"/>
                    <a:pt x="493" y="120"/>
                  </a:cubicBezTo>
                  <a:close/>
                  <a:moveTo>
                    <a:pt x="457" y="346"/>
                  </a:moveTo>
                  <a:cubicBezTo>
                    <a:pt x="452" y="346"/>
                    <a:pt x="448" y="345"/>
                    <a:pt x="445" y="342"/>
                  </a:cubicBezTo>
                  <a:cubicBezTo>
                    <a:pt x="444" y="341"/>
                    <a:pt x="444" y="341"/>
                    <a:pt x="444" y="341"/>
                  </a:cubicBezTo>
                  <a:cubicBezTo>
                    <a:pt x="443" y="340"/>
                    <a:pt x="442" y="339"/>
                    <a:pt x="441" y="338"/>
                  </a:cubicBezTo>
                  <a:cubicBezTo>
                    <a:pt x="440" y="336"/>
                    <a:pt x="439" y="335"/>
                    <a:pt x="438" y="333"/>
                  </a:cubicBezTo>
                  <a:cubicBezTo>
                    <a:pt x="437" y="331"/>
                    <a:pt x="435" y="330"/>
                    <a:pt x="433" y="329"/>
                  </a:cubicBezTo>
                  <a:cubicBezTo>
                    <a:pt x="431" y="328"/>
                    <a:pt x="430" y="327"/>
                    <a:pt x="428" y="326"/>
                  </a:cubicBezTo>
                  <a:cubicBezTo>
                    <a:pt x="430" y="326"/>
                    <a:pt x="433" y="326"/>
                    <a:pt x="435" y="327"/>
                  </a:cubicBezTo>
                  <a:cubicBezTo>
                    <a:pt x="437" y="328"/>
                    <a:pt x="439" y="329"/>
                    <a:pt x="440" y="330"/>
                  </a:cubicBezTo>
                  <a:cubicBezTo>
                    <a:pt x="443" y="332"/>
                    <a:pt x="445" y="334"/>
                    <a:pt x="447" y="336"/>
                  </a:cubicBezTo>
                  <a:cubicBezTo>
                    <a:pt x="448" y="338"/>
                    <a:pt x="450" y="340"/>
                    <a:pt x="453" y="342"/>
                  </a:cubicBezTo>
                  <a:cubicBezTo>
                    <a:pt x="453" y="342"/>
                    <a:pt x="454" y="342"/>
                    <a:pt x="454" y="343"/>
                  </a:cubicBezTo>
                  <a:cubicBezTo>
                    <a:pt x="455" y="344"/>
                    <a:pt x="456" y="345"/>
                    <a:pt x="457" y="345"/>
                  </a:cubicBezTo>
                  <a:cubicBezTo>
                    <a:pt x="458" y="346"/>
                    <a:pt x="458" y="346"/>
                    <a:pt x="458" y="346"/>
                  </a:cubicBezTo>
                  <a:cubicBezTo>
                    <a:pt x="458" y="346"/>
                    <a:pt x="458" y="346"/>
                    <a:pt x="458" y="346"/>
                  </a:cubicBezTo>
                  <a:cubicBezTo>
                    <a:pt x="458" y="346"/>
                    <a:pt x="458" y="346"/>
                    <a:pt x="457" y="346"/>
                  </a:cubicBezTo>
                  <a:close/>
                  <a:moveTo>
                    <a:pt x="567" y="79"/>
                  </a:moveTo>
                  <a:cubicBezTo>
                    <a:pt x="566" y="78"/>
                    <a:pt x="566" y="78"/>
                    <a:pt x="566" y="78"/>
                  </a:cubicBezTo>
                  <a:cubicBezTo>
                    <a:pt x="565" y="77"/>
                    <a:pt x="564" y="76"/>
                    <a:pt x="563" y="75"/>
                  </a:cubicBezTo>
                  <a:cubicBezTo>
                    <a:pt x="563" y="75"/>
                    <a:pt x="563" y="75"/>
                    <a:pt x="563" y="74"/>
                  </a:cubicBezTo>
                  <a:cubicBezTo>
                    <a:pt x="563" y="74"/>
                    <a:pt x="564" y="74"/>
                    <a:pt x="564" y="74"/>
                  </a:cubicBezTo>
                  <a:cubicBezTo>
                    <a:pt x="567" y="75"/>
                    <a:pt x="572" y="79"/>
                    <a:pt x="573" y="81"/>
                  </a:cubicBezTo>
                  <a:cubicBezTo>
                    <a:pt x="573" y="82"/>
                    <a:pt x="573" y="82"/>
                    <a:pt x="573" y="82"/>
                  </a:cubicBezTo>
                  <a:cubicBezTo>
                    <a:pt x="573" y="82"/>
                    <a:pt x="573" y="82"/>
                    <a:pt x="572" y="82"/>
                  </a:cubicBezTo>
                  <a:cubicBezTo>
                    <a:pt x="571" y="82"/>
                    <a:pt x="569" y="81"/>
                    <a:pt x="567" y="79"/>
                  </a:cubicBezTo>
                  <a:close/>
                  <a:moveTo>
                    <a:pt x="573" y="140"/>
                  </a:moveTo>
                  <a:cubicBezTo>
                    <a:pt x="573" y="140"/>
                    <a:pt x="574" y="140"/>
                    <a:pt x="574" y="140"/>
                  </a:cubicBezTo>
                  <a:cubicBezTo>
                    <a:pt x="574" y="140"/>
                    <a:pt x="574" y="140"/>
                    <a:pt x="574" y="140"/>
                  </a:cubicBezTo>
                  <a:cubicBezTo>
                    <a:pt x="575" y="140"/>
                    <a:pt x="575" y="141"/>
                    <a:pt x="575" y="142"/>
                  </a:cubicBezTo>
                  <a:cubicBezTo>
                    <a:pt x="575" y="142"/>
                    <a:pt x="576" y="143"/>
                    <a:pt x="576" y="144"/>
                  </a:cubicBezTo>
                  <a:cubicBezTo>
                    <a:pt x="575" y="143"/>
                    <a:pt x="574" y="142"/>
                    <a:pt x="573" y="140"/>
                  </a:cubicBezTo>
                  <a:close/>
                  <a:moveTo>
                    <a:pt x="739" y="259"/>
                  </a:moveTo>
                  <a:cubicBezTo>
                    <a:pt x="739" y="260"/>
                    <a:pt x="738" y="261"/>
                    <a:pt x="736" y="261"/>
                  </a:cubicBezTo>
                  <a:cubicBezTo>
                    <a:pt x="736" y="261"/>
                    <a:pt x="735" y="261"/>
                    <a:pt x="735" y="261"/>
                  </a:cubicBezTo>
                  <a:cubicBezTo>
                    <a:pt x="734" y="261"/>
                    <a:pt x="732" y="261"/>
                    <a:pt x="732" y="261"/>
                  </a:cubicBezTo>
                  <a:cubicBezTo>
                    <a:pt x="731" y="261"/>
                    <a:pt x="731" y="261"/>
                    <a:pt x="730" y="261"/>
                  </a:cubicBezTo>
                  <a:cubicBezTo>
                    <a:pt x="726" y="263"/>
                    <a:pt x="723" y="268"/>
                    <a:pt x="720" y="273"/>
                  </a:cubicBezTo>
                  <a:cubicBezTo>
                    <a:pt x="719" y="273"/>
                    <a:pt x="719" y="273"/>
                    <a:pt x="719" y="273"/>
                  </a:cubicBezTo>
                  <a:cubicBezTo>
                    <a:pt x="720" y="271"/>
                    <a:pt x="720" y="270"/>
                    <a:pt x="719" y="267"/>
                  </a:cubicBezTo>
                  <a:cubicBezTo>
                    <a:pt x="717" y="262"/>
                    <a:pt x="714" y="259"/>
                    <a:pt x="710" y="258"/>
                  </a:cubicBezTo>
                  <a:cubicBezTo>
                    <a:pt x="712" y="254"/>
                    <a:pt x="713" y="250"/>
                    <a:pt x="713" y="246"/>
                  </a:cubicBezTo>
                  <a:cubicBezTo>
                    <a:pt x="716" y="247"/>
                    <a:pt x="719" y="249"/>
                    <a:pt x="723" y="250"/>
                  </a:cubicBezTo>
                  <a:cubicBezTo>
                    <a:pt x="725" y="250"/>
                    <a:pt x="727" y="251"/>
                    <a:pt x="729" y="251"/>
                  </a:cubicBezTo>
                  <a:cubicBezTo>
                    <a:pt x="731" y="251"/>
                    <a:pt x="734" y="251"/>
                    <a:pt x="736" y="252"/>
                  </a:cubicBezTo>
                  <a:cubicBezTo>
                    <a:pt x="738" y="253"/>
                    <a:pt x="739" y="255"/>
                    <a:pt x="740" y="257"/>
                  </a:cubicBezTo>
                  <a:cubicBezTo>
                    <a:pt x="740" y="258"/>
                    <a:pt x="740" y="259"/>
                    <a:pt x="739" y="259"/>
                  </a:cubicBezTo>
                  <a:close/>
                </a:path>
              </a:pathLst>
            </a:custGeom>
            <a:grpFill/>
            <a:ln w="4763" cap="rnd">
              <a:solidFill>
                <a:schemeClr val="bg1"/>
              </a:solidFill>
              <a:prstDash val="solid"/>
              <a:round/>
            </a:ln>
          </p:spPr>
          <p:txBody>
            <a:bodyPr vert="horz" wrap="square" lIns="128558" tIns="64279" rIns="128558" bIns="6427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0" name="Freeform 66"/>
            <p:cNvSpPr/>
            <p:nvPr/>
          </p:nvSpPr>
          <p:spPr bwMode="auto">
            <a:xfrm>
              <a:off x="7635739" y="8376935"/>
              <a:ext cx="4485114" cy="4161165"/>
            </a:xfrm>
            <a:custGeom>
              <a:avLst/>
              <a:gdLst>
                <a:gd name="T0" fmla="*/ 559 w 570"/>
                <a:gd name="T1" fmla="*/ 394 h 581"/>
                <a:gd name="T2" fmla="*/ 526 w 570"/>
                <a:gd name="T3" fmla="*/ 405 h 581"/>
                <a:gd name="T4" fmla="*/ 491 w 570"/>
                <a:gd name="T5" fmla="*/ 395 h 581"/>
                <a:gd name="T6" fmla="*/ 440 w 570"/>
                <a:gd name="T7" fmla="*/ 385 h 581"/>
                <a:gd name="T8" fmla="*/ 410 w 570"/>
                <a:gd name="T9" fmla="*/ 340 h 581"/>
                <a:gd name="T10" fmla="*/ 384 w 570"/>
                <a:gd name="T11" fmla="*/ 194 h 581"/>
                <a:gd name="T12" fmla="*/ 380 w 570"/>
                <a:gd name="T13" fmla="*/ 198 h 581"/>
                <a:gd name="T14" fmla="*/ 354 w 570"/>
                <a:gd name="T15" fmla="*/ 176 h 581"/>
                <a:gd name="T16" fmla="*/ 337 w 570"/>
                <a:gd name="T17" fmla="*/ 165 h 581"/>
                <a:gd name="T18" fmla="*/ 318 w 570"/>
                <a:gd name="T19" fmla="*/ 142 h 581"/>
                <a:gd name="T20" fmla="*/ 316 w 570"/>
                <a:gd name="T21" fmla="*/ 132 h 581"/>
                <a:gd name="T22" fmla="*/ 315 w 570"/>
                <a:gd name="T23" fmla="*/ 115 h 581"/>
                <a:gd name="T24" fmla="*/ 310 w 570"/>
                <a:gd name="T25" fmla="*/ 95 h 581"/>
                <a:gd name="T26" fmla="*/ 309 w 570"/>
                <a:gd name="T27" fmla="*/ 73 h 581"/>
                <a:gd name="T28" fmla="*/ 296 w 570"/>
                <a:gd name="T29" fmla="*/ 54 h 581"/>
                <a:gd name="T30" fmla="*/ 282 w 570"/>
                <a:gd name="T31" fmla="*/ 54 h 581"/>
                <a:gd name="T32" fmla="*/ 269 w 570"/>
                <a:gd name="T33" fmla="*/ 51 h 581"/>
                <a:gd name="T34" fmla="*/ 246 w 570"/>
                <a:gd name="T35" fmla="*/ 56 h 581"/>
                <a:gd name="T36" fmla="*/ 238 w 570"/>
                <a:gd name="T37" fmla="*/ 51 h 581"/>
                <a:gd name="T38" fmla="*/ 226 w 570"/>
                <a:gd name="T39" fmla="*/ 42 h 581"/>
                <a:gd name="T40" fmla="*/ 208 w 570"/>
                <a:gd name="T41" fmla="*/ 36 h 581"/>
                <a:gd name="T42" fmla="*/ 193 w 570"/>
                <a:gd name="T43" fmla="*/ 30 h 581"/>
                <a:gd name="T44" fmla="*/ 177 w 570"/>
                <a:gd name="T45" fmla="*/ 13 h 581"/>
                <a:gd name="T46" fmla="*/ 161 w 570"/>
                <a:gd name="T47" fmla="*/ 1 h 581"/>
                <a:gd name="T48" fmla="*/ 0 w 570"/>
                <a:gd name="T49" fmla="*/ 288 h 581"/>
                <a:gd name="T50" fmla="*/ 6 w 570"/>
                <a:gd name="T51" fmla="*/ 297 h 581"/>
                <a:gd name="T52" fmla="*/ 47 w 570"/>
                <a:gd name="T53" fmla="*/ 322 h 581"/>
                <a:gd name="T54" fmla="*/ 69 w 570"/>
                <a:gd name="T55" fmla="*/ 337 h 581"/>
                <a:gd name="T56" fmla="*/ 87 w 570"/>
                <a:gd name="T57" fmla="*/ 346 h 581"/>
                <a:gd name="T58" fmla="*/ 121 w 570"/>
                <a:gd name="T59" fmla="*/ 345 h 581"/>
                <a:gd name="T60" fmla="*/ 160 w 570"/>
                <a:gd name="T61" fmla="*/ 332 h 581"/>
                <a:gd name="T62" fmla="*/ 182 w 570"/>
                <a:gd name="T63" fmla="*/ 310 h 581"/>
                <a:gd name="T64" fmla="*/ 208 w 570"/>
                <a:gd name="T65" fmla="*/ 316 h 581"/>
                <a:gd name="T66" fmla="*/ 227 w 570"/>
                <a:gd name="T67" fmla="*/ 325 h 581"/>
                <a:gd name="T68" fmla="*/ 243 w 570"/>
                <a:gd name="T69" fmla="*/ 348 h 581"/>
                <a:gd name="T70" fmla="*/ 266 w 570"/>
                <a:gd name="T71" fmla="*/ 346 h 581"/>
                <a:gd name="T72" fmla="*/ 275 w 570"/>
                <a:gd name="T73" fmla="*/ 370 h 581"/>
                <a:gd name="T74" fmla="*/ 282 w 570"/>
                <a:gd name="T75" fmla="*/ 389 h 581"/>
                <a:gd name="T76" fmla="*/ 327 w 570"/>
                <a:gd name="T77" fmla="*/ 413 h 581"/>
                <a:gd name="T78" fmla="*/ 385 w 570"/>
                <a:gd name="T79" fmla="*/ 418 h 581"/>
                <a:gd name="T80" fmla="*/ 393 w 570"/>
                <a:gd name="T81" fmla="*/ 421 h 581"/>
                <a:gd name="T82" fmla="*/ 415 w 570"/>
                <a:gd name="T83" fmla="*/ 448 h 581"/>
                <a:gd name="T84" fmla="*/ 414 w 570"/>
                <a:gd name="T85" fmla="*/ 460 h 581"/>
                <a:gd name="T86" fmla="*/ 398 w 570"/>
                <a:gd name="T87" fmla="*/ 458 h 581"/>
                <a:gd name="T88" fmla="*/ 384 w 570"/>
                <a:gd name="T89" fmla="*/ 447 h 581"/>
                <a:gd name="T90" fmla="*/ 365 w 570"/>
                <a:gd name="T91" fmla="*/ 441 h 581"/>
                <a:gd name="T92" fmla="*/ 374 w 570"/>
                <a:gd name="T93" fmla="*/ 471 h 581"/>
                <a:gd name="T94" fmla="*/ 370 w 570"/>
                <a:gd name="T95" fmla="*/ 495 h 581"/>
                <a:gd name="T96" fmla="*/ 360 w 570"/>
                <a:gd name="T97" fmla="*/ 530 h 581"/>
                <a:gd name="T98" fmla="*/ 363 w 570"/>
                <a:gd name="T99" fmla="*/ 551 h 581"/>
                <a:gd name="T100" fmla="*/ 340 w 570"/>
                <a:gd name="T101" fmla="*/ 577 h 581"/>
                <a:gd name="T102" fmla="*/ 386 w 570"/>
                <a:gd name="T103" fmla="*/ 555 h 581"/>
                <a:gd name="T104" fmla="*/ 409 w 570"/>
                <a:gd name="T105" fmla="*/ 547 h 581"/>
                <a:gd name="T106" fmla="*/ 439 w 570"/>
                <a:gd name="T107" fmla="*/ 535 h 581"/>
                <a:gd name="T108" fmla="*/ 457 w 570"/>
                <a:gd name="T109" fmla="*/ 512 h 581"/>
                <a:gd name="T110" fmla="*/ 441 w 570"/>
                <a:gd name="T111" fmla="*/ 502 h 581"/>
                <a:gd name="T112" fmla="*/ 492 w 570"/>
                <a:gd name="T113" fmla="*/ 477 h 581"/>
                <a:gd name="T114" fmla="*/ 521 w 570"/>
                <a:gd name="T115" fmla="*/ 460 h 581"/>
                <a:gd name="T116" fmla="*/ 570 w 570"/>
                <a:gd name="T117" fmla="*/ 41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581">
                  <a:moveTo>
                    <a:pt x="569" y="413"/>
                  </a:moveTo>
                  <a:cubicBezTo>
                    <a:pt x="568" y="411"/>
                    <a:pt x="568" y="410"/>
                    <a:pt x="567" y="408"/>
                  </a:cubicBezTo>
                  <a:cubicBezTo>
                    <a:pt x="567" y="408"/>
                    <a:pt x="566" y="405"/>
                    <a:pt x="566" y="404"/>
                  </a:cubicBezTo>
                  <a:cubicBezTo>
                    <a:pt x="565" y="399"/>
                    <a:pt x="563" y="396"/>
                    <a:pt x="561" y="395"/>
                  </a:cubicBezTo>
                  <a:cubicBezTo>
                    <a:pt x="560" y="394"/>
                    <a:pt x="560" y="394"/>
                    <a:pt x="559" y="394"/>
                  </a:cubicBezTo>
                  <a:cubicBezTo>
                    <a:pt x="556" y="394"/>
                    <a:pt x="553" y="395"/>
                    <a:pt x="550" y="397"/>
                  </a:cubicBezTo>
                  <a:cubicBezTo>
                    <a:pt x="547" y="397"/>
                    <a:pt x="544" y="398"/>
                    <a:pt x="542" y="399"/>
                  </a:cubicBezTo>
                  <a:cubicBezTo>
                    <a:pt x="537" y="400"/>
                    <a:pt x="533" y="401"/>
                    <a:pt x="529" y="403"/>
                  </a:cubicBezTo>
                  <a:cubicBezTo>
                    <a:pt x="528" y="404"/>
                    <a:pt x="527" y="405"/>
                    <a:pt x="526" y="405"/>
                  </a:cubicBezTo>
                  <a:cubicBezTo>
                    <a:pt x="526" y="405"/>
                    <a:pt x="526" y="405"/>
                    <a:pt x="526" y="405"/>
                  </a:cubicBezTo>
                  <a:cubicBezTo>
                    <a:pt x="523" y="407"/>
                    <a:pt x="521" y="408"/>
                    <a:pt x="518" y="408"/>
                  </a:cubicBezTo>
                  <a:cubicBezTo>
                    <a:pt x="516" y="408"/>
                    <a:pt x="514" y="407"/>
                    <a:pt x="511" y="406"/>
                  </a:cubicBezTo>
                  <a:cubicBezTo>
                    <a:pt x="508" y="405"/>
                    <a:pt x="506" y="403"/>
                    <a:pt x="504" y="401"/>
                  </a:cubicBezTo>
                  <a:cubicBezTo>
                    <a:pt x="500" y="398"/>
                    <a:pt x="496" y="395"/>
                    <a:pt x="492" y="395"/>
                  </a:cubicBezTo>
                  <a:cubicBezTo>
                    <a:pt x="491" y="395"/>
                    <a:pt x="491" y="395"/>
                    <a:pt x="491" y="395"/>
                  </a:cubicBezTo>
                  <a:cubicBezTo>
                    <a:pt x="487" y="395"/>
                    <a:pt x="481" y="397"/>
                    <a:pt x="476" y="398"/>
                  </a:cubicBezTo>
                  <a:cubicBezTo>
                    <a:pt x="473" y="398"/>
                    <a:pt x="470" y="399"/>
                    <a:pt x="468" y="399"/>
                  </a:cubicBezTo>
                  <a:cubicBezTo>
                    <a:pt x="466" y="400"/>
                    <a:pt x="464" y="400"/>
                    <a:pt x="462" y="400"/>
                  </a:cubicBezTo>
                  <a:cubicBezTo>
                    <a:pt x="451" y="400"/>
                    <a:pt x="447" y="394"/>
                    <a:pt x="441" y="386"/>
                  </a:cubicBezTo>
                  <a:cubicBezTo>
                    <a:pt x="440" y="385"/>
                    <a:pt x="440" y="385"/>
                    <a:pt x="440" y="385"/>
                  </a:cubicBezTo>
                  <a:cubicBezTo>
                    <a:pt x="439" y="383"/>
                    <a:pt x="438" y="382"/>
                    <a:pt x="436" y="380"/>
                  </a:cubicBezTo>
                  <a:cubicBezTo>
                    <a:pt x="434" y="377"/>
                    <a:pt x="432" y="375"/>
                    <a:pt x="430" y="373"/>
                  </a:cubicBezTo>
                  <a:cubicBezTo>
                    <a:pt x="427" y="371"/>
                    <a:pt x="425" y="369"/>
                    <a:pt x="423" y="366"/>
                  </a:cubicBezTo>
                  <a:cubicBezTo>
                    <a:pt x="422" y="365"/>
                    <a:pt x="421" y="364"/>
                    <a:pt x="420" y="363"/>
                  </a:cubicBezTo>
                  <a:cubicBezTo>
                    <a:pt x="415" y="355"/>
                    <a:pt x="411" y="351"/>
                    <a:pt x="410" y="340"/>
                  </a:cubicBezTo>
                  <a:cubicBezTo>
                    <a:pt x="410" y="336"/>
                    <a:pt x="410" y="332"/>
                    <a:pt x="409" y="328"/>
                  </a:cubicBezTo>
                  <a:cubicBezTo>
                    <a:pt x="409" y="327"/>
                    <a:pt x="408" y="325"/>
                    <a:pt x="408" y="324"/>
                  </a:cubicBezTo>
                  <a:cubicBezTo>
                    <a:pt x="401" y="278"/>
                    <a:pt x="395" y="232"/>
                    <a:pt x="390" y="194"/>
                  </a:cubicBezTo>
                  <a:cubicBezTo>
                    <a:pt x="384" y="194"/>
                    <a:pt x="384" y="194"/>
                    <a:pt x="384" y="194"/>
                  </a:cubicBezTo>
                  <a:cubicBezTo>
                    <a:pt x="384" y="194"/>
                    <a:pt x="384" y="194"/>
                    <a:pt x="384" y="194"/>
                  </a:cubicBezTo>
                  <a:cubicBezTo>
                    <a:pt x="384" y="195"/>
                    <a:pt x="384" y="195"/>
                    <a:pt x="384" y="196"/>
                  </a:cubicBezTo>
                  <a:cubicBezTo>
                    <a:pt x="384" y="197"/>
                    <a:pt x="384" y="197"/>
                    <a:pt x="384" y="197"/>
                  </a:cubicBezTo>
                  <a:cubicBezTo>
                    <a:pt x="384" y="198"/>
                    <a:pt x="383" y="200"/>
                    <a:pt x="383" y="201"/>
                  </a:cubicBezTo>
                  <a:cubicBezTo>
                    <a:pt x="382" y="200"/>
                    <a:pt x="382" y="200"/>
                    <a:pt x="381" y="199"/>
                  </a:cubicBezTo>
                  <a:cubicBezTo>
                    <a:pt x="380" y="199"/>
                    <a:pt x="380" y="198"/>
                    <a:pt x="380" y="198"/>
                  </a:cubicBezTo>
                  <a:cubicBezTo>
                    <a:pt x="377" y="196"/>
                    <a:pt x="374" y="195"/>
                    <a:pt x="371" y="195"/>
                  </a:cubicBezTo>
                  <a:cubicBezTo>
                    <a:pt x="369" y="195"/>
                    <a:pt x="368" y="195"/>
                    <a:pt x="366" y="196"/>
                  </a:cubicBezTo>
                  <a:cubicBezTo>
                    <a:pt x="366" y="195"/>
                    <a:pt x="366" y="195"/>
                    <a:pt x="366" y="195"/>
                  </a:cubicBezTo>
                  <a:cubicBezTo>
                    <a:pt x="367" y="192"/>
                    <a:pt x="367" y="189"/>
                    <a:pt x="364" y="185"/>
                  </a:cubicBezTo>
                  <a:cubicBezTo>
                    <a:pt x="362" y="181"/>
                    <a:pt x="358" y="178"/>
                    <a:pt x="354" y="176"/>
                  </a:cubicBezTo>
                  <a:cubicBezTo>
                    <a:pt x="350" y="173"/>
                    <a:pt x="345" y="170"/>
                    <a:pt x="341" y="168"/>
                  </a:cubicBezTo>
                  <a:cubicBezTo>
                    <a:pt x="340" y="167"/>
                    <a:pt x="340" y="167"/>
                    <a:pt x="340" y="167"/>
                  </a:cubicBezTo>
                  <a:cubicBezTo>
                    <a:pt x="339" y="167"/>
                    <a:pt x="338" y="166"/>
                    <a:pt x="337" y="166"/>
                  </a:cubicBezTo>
                  <a:cubicBezTo>
                    <a:pt x="337" y="166"/>
                    <a:pt x="336" y="166"/>
                    <a:pt x="336" y="166"/>
                  </a:cubicBezTo>
                  <a:cubicBezTo>
                    <a:pt x="336" y="166"/>
                    <a:pt x="337" y="165"/>
                    <a:pt x="337" y="165"/>
                  </a:cubicBezTo>
                  <a:cubicBezTo>
                    <a:pt x="339" y="158"/>
                    <a:pt x="332" y="153"/>
                    <a:pt x="327" y="149"/>
                  </a:cubicBezTo>
                  <a:cubicBezTo>
                    <a:pt x="326" y="148"/>
                    <a:pt x="325" y="148"/>
                    <a:pt x="325" y="147"/>
                  </a:cubicBezTo>
                  <a:cubicBezTo>
                    <a:pt x="324" y="146"/>
                    <a:pt x="322" y="145"/>
                    <a:pt x="321" y="144"/>
                  </a:cubicBezTo>
                  <a:cubicBezTo>
                    <a:pt x="320" y="144"/>
                    <a:pt x="320" y="144"/>
                    <a:pt x="320" y="144"/>
                  </a:cubicBezTo>
                  <a:cubicBezTo>
                    <a:pt x="320" y="143"/>
                    <a:pt x="319" y="143"/>
                    <a:pt x="318" y="142"/>
                  </a:cubicBezTo>
                  <a:cubicBezTo>
                    <a:pt x="318" y="142"/>
                    <a:pt x="317" y="142"/>
                    <a:pt x="317" y="141"/>
                  </a:cubicBezTo>
                  <a:cubicBezTo>
                    <a:pt x="317" y="141"/>
                    <a:pt x="317" y="140"/>
                    <a:pt x="316" y="140"/>
                  </a:cubicBezTo>
                  <a:cubicBezTo>
                    <a:pt x="316" y="138"/>
                    <a:pt x="316" y="138"/>
                    <a:pt x="316" y="138"/>
                  </a:cubicBezTo>
                  <a:cubicBezTo>
                    <a:pt x="316" y="136"/>
                    <a:pt x="316" y="135"/>
                    <a:pt x="316" y="133"/>
                  </a:cubicBezTo>
                  <a:cubicBezTo>
                    <a:pt x="316" y="133"/>
                    <a:pt x="316" y="133"/>
                    <a:pt x="316" y="132"/>
                  </a:cubicBezTo>
                  <a:cubicBezTo>
                    <a:pt x="316" y="131"/>
                    <a:pt x="317" y="131"/>
                    <a:pt x="317" y="130"/>
                  </a:cubicBezTo>
                  <a:cubicBezTo>
                    <a:pt x="318" y="127"/>
                    <a:pt x="318" y="123"/>
                    <a:pt x="317" y="120"/>
                  </a:cubicBezTo>
                  <a:cubicBezTo>
                    <a:pt x="317" y="120"/>
                    <a:pt x="316" y="119"/>
                    <a:pt x="316" y="119"/>
                  </a:cubicBezTo>
                  <a:cubicBezTo>
                    <a:pt x="316" y="118"/>
                    <a:pt x="316" y="118"/>
                    <a:pt x="316" y="118"/>
                  </a:cubicBezTo>
                  <a:cubicBezTo>
                    <a:pt x="315" y="117"/>
                    <a:pt x="315" y="116"/>
                    <a:pt x="315" y="115"/>
                  </a:cubicBezTo>
                  <a:cubicBezTo>
                    <a:pt x="315" y="115"/>
                    <a:pt x="315" y="115"/>
                    <a:pt x="315" y="115"/>
                  </a:cubicBezTo>
                  <a:cubicBezTo>
                    <a:pt x="315" y="113"/>
                    <a:pt x="315" y="111"/>
                    <a:pt x="315" y="109"/>
                  </a:cubicBezTo>
                  <a:cubicBezTo>
                    <a:pt x="315" y="108"/>
                    <a:pt x="315" y="106"/>
                    <a:pt x="315" y="104"/>
                  </a:cubicBezTo>
                  <a:cubicBezTo>
                    <a:pt x="315" y="102"/>
                    <a:pt x="315" y="100"/>
                    <a:pt x="314" y="98"/>
                  </a:cubicBezTo>
                  <a:cubicBezTo>
                    <a:pt x="313" y="96"/>
                    <a:pt x="311" y="95"/>
                    <a:pt x="310" y="95"/>
                  </a:cubicBezTo>
                  <a:cubicBezTo>
                    <a:pt x="309" y="95"/>
                    <a:pt x="309" y="95"/>
                    <a:pt x="309" y="95"/>
                  </a:cubicBezTo>
                  <a:cubicBezTo>
                    <a:pt x="307" y="94"/>
                    <a:pt x="307" y="89"/>
                    <a:pt x="307" y="87"/>
                  </a:cubicBezTo>
                  <a:cubicBezTo>
                    <a:pt x="307" y="85"/>
                    <a:pt x="307" y="84"/>
                    <a:pt x="307" y="84"/>
                  </a:cubicBezTo>
                  <a:cubicBezTo>
                    <a:pt x="307" y="82"/>
                    <a:pt x="308" y="79"/>
                    <a:pt x="308" y="77"/>
                  </a:cubicBezTo>
                  <a:cubicBezTo>
                    <a:pt x="309" y="76"/>
                    <a:pt x="309" y="74"/>
                    <a:pt x="309" y="73"/>
                  </a:cubicBezTo>
                  <a:cubicBezTo>
                    <a:pt x="310" y="70"/>
                    <a:pt x="309" y="68"/>
                    <a:pt x="309" y="67"/>
                  </a:cubicBezTo>
                  <a:cubicBezTo>
                    <a:pt x="308" y="66"/>
                    <a:pt x="308" y="65"/>
                    <a:pt x="308" y="64"/>
                  </a:cubicBezTo>
                  <a:cubicBezTo>
                    <a:pt x="308" y="64"/>
                    <a:pt x="308" y="64"/>
                    <a:pt x="308" y="64"/>
                  </a:cubicBezTo>
                  <a:cubicBezTo>
                    <a:pt x="308" y="62"/>
                    <a:pt x="307" y="59"/>
                    <a:pt x="305" y="57"/>
                  </a:cubicBezTo>
                  <a:cubicBezTo>
                    <a:pt x="302" y="55"/>
                    <a:pt x="299" y="54"/>
                    <a:pt x="296" y="54"/>
                  </a:cubicBezTo>
                  <a:cubicBezTo>
                    <a:pt x="295" y="54"/>
                    <a:pt x="294" y="54"/>
                    <a:pt x="292" y="55"/>
                  </a:cubicBezTo>
                  <a:cubicBezTo>
                    <a:pt x="292" y="55"/>
                    <a:pt x="291" y="55"/>
                    <a:pt x="291" y="55"/>
                  </a:cubicBezTo>
                  <a:cubicBezTo>
                    <a:pt x="289" y="55"/>
                    <a:pt x="288" y="55"/>
                    <a:pt x="287" y="54"/>
                  </a:cubicBezTo>
                  <a:cubicBezTo>
                    <a:pt x="286" y="54"/>
                    <a:pt x="286" y="54"/>
                    <a:pt x="285" y="54"/>
                  </a:cubicBezTo>
                  <a:cubicBezTo>
                    <a:pt x="284" y="54"/>
                    <a:pt x="283" y="54"/>
                    <a:pt x="282" y="54"/>
                  </a:cubicBezTo>
                  <a:cubicBezTo>
                    <a:pt x="281" y="54"/>
                    <a:pt x="280" y="54"/>
                    <a:pt x="279" y="54"/>
                  </a:cubicBezTo>
                  <a:cubicBezTo>
                    <a:pt x="278" y="54"/>
                    <a:pt x="276" y="54"/>
                    <a:pt x="276" y="54"/>
                  </a:cubicBezTo>
                  <a:cubicBezTo>
                    <a:pt x="275" y="54"/>
                    <a:pt x="275" y="54"/>
                    <a:pt x="275" y="53"/>
                  </a:cubicBezTo>
                  <a:cubicBezTo>
                    <a:pt x="274" y="53"/>
                    <a:pt x="273" y="52"/>
                    <a:pt x="272" y="52"/>
                  </a:cubicBezTo>
                  <a:cubicBezTo>
                    <a:pt x="271" y="51"/>
                    <a:pt x="270" y="51"/>
                    <a:pt x="269" y="51"/>
                  </a:cubicBezTo>
                  <a:cubicBezTo>
                    <a:pt x="267" y="51"/>
                    <a:pt x="266" y="51"/>
                    <a:pt x="265" y="52"/>
                  </a:cubicBezTo>
                  <a:cubicBezTo>
                    <a:pt x="262" y="52"/>
                    <a:pt x="259" y="53"/>
                    <a:pt x="256" y="54"/>
                  </a:cubicBezTo>
                  <a:cubicBezTo>
                    <a:pt x="254" y="55"/>
                    <a:pt x="252" y="55"/>
                    <a:pt x="250" y="56"/>
                  </a:cubicBezTo>
                  <a:cubicBezTo>
                    <a:pt x="249" y="56"/>
                    <a:pt x="247" y="56"/>
                    <a:pt x="246" y="56"/>
                  </a:cubicBezTo>
                  <a:cubicBezTo>
                    <a:pt x="246" y="56"/>
                    <a:pt x="246" y="56"/>
                    <a:pt x="246" y="56"/>
                  </a:cubicBezTo>
                  <a:cubicBezTo>
                    <a:pt x="246" y="56"/>
                    <a:pt x="246" y="56"/>
                    <a:pt x="246" y="56"/>
                  </a:cubicBezTo>
                  <a:cubicBezTo>
                    <a:pt x="245" y="56"/>
                    <a:pt x="245" y="56"/>
                    <a:pt x="245" y="56"/>
                  </a:cubicBezTo>
                  <a:cubicBezTo>
                    <a:pt x="245" y="55"/>
                    <a:pt x="244" y="54"/>
                    <a:pt x="243" y="53"/>
                  </a:cubicBezTo>
                  <a:cubicBezTo>
                    <a:pt x="242" y="53"/>
                    <a:pt x="241" y="52"/>
                    <a:pt x="239" y="52"/>
                  </a:cubicBezTo>
                  <a:cubicBezTo>
                    <a:pt x="239" y="51"/>
                    <a:pt x="239" y="51"/>
                    <a:pt x="238" y="51"/>
                  </a:cubicBezTo>
                  <a:cubicBezTo>
                    <a:pt x="238" y="51"/>
                    <a:pt x="238" y="51"/>
                    <a:pt x="237" y="51"/>
                  </a:cubicBezTo>
                  <a:cubicBezTo>
                    <a:pt x="237" y="51"/>
                    <a:pt x="237" y="51"/>
                    <a:pt x="237" y="51"/>
                  </a:cubicBezTo>
                  <a:cubicBezTo>
                    <a:pt x="237" y="50"/>
                    <a:pt x="237" y="48"/>
                    <a:pt x="235" y="46"/>
                  </a:cubicBezTo>
                  <a:cubicBezTo>
                    <a:pt x="233" y="45"/>
                    <a:pt x="230" y="43"/>
                    <a:pt x="227" y="42"/>
                  </a:cubicBezTo>
                  <a:cubicBezTo>
                    <a:pt x="227" y="42"/>
                    <a:pt x="226" y="42"/>
                    <a:pt x="226" y="42"/>
                  </a:cubicBezTo>
                  <a:cubicBezTo>
                    <a:pt x="225" y="41"/>
                    <a:pt x="225" y="41"/>
                    <a:pt x="224" y="41"/>
                  </a:cubicBezTo>
                  <a:cubicBezTo>
                    <a:pt x="224" y="41"/>
                    <a:pt x="224" y="41"/>
                    <a:pt x="224" y="41"/>
                  </a:cubicBezTo>
                  <a:cubicBezTo>
                    <a:pt x="223" y="40"/>
                    <a:pt x="222" y="39"/>
                    <a:pt x="221" y="39"/>
                  </a:cubicBezTo>
                  <a:cubicBezTo>
                    <a:pt x="217" y="38"/>
                    <a:pt x="213" y="37"/>
                    <a:pt x="209" y="36"/>
                  </a:cubicBezTo>
                  <a:cubicBezTo>
                    <a:pt x="208" y="36"/>
                    <a:pt x="208" y="36"/>
                    <a:pt x="208" y="36"/>
                  </a:cubicBezTo>
                  <a:cubicBezTo>
                    <a:pt x="207" y="35"/>
                    <a:pt x="207" y="35"/>
                    <a:pt x="207" y="35"/>
                  </a:cubicBezTo>
                  <a:cubicBezTo>
                    <a:pt x="205" y="34"/>
                    <a:pt x="204" y="33"/>
                    <a:pt x="201" y="32"/>
                  </a:cubicBezTo>
                  <a:cubicBezTo>
                    <a:pt x="200" y="31"/>
                    <a:pt x="199" y="31"/>
                    <a:pt x="198" y="31"/>
                  </a:cubicBezTo>
                  <a:cubicBezTo>
                    <a:pt x="197" y="31"/>
                    <a:pt x="196" y="31"/>
                    <a:pt x="196" y="31"/>
                  </a:cubicBezTo>
                  <a:cubicBezTo>
                    <a:pt x="195" y="31"/>
                    <a:pt x="194" y="31"/>
                    <a:pt x="193" y="30"/>
                  </a:cubicBezTo>
                  <a:cubicBezTo>
                    <a:pt x="192" y="30"/>
                    <a:pt x="192" y="29"/>
                    <a:pt x="191" y="29"/>
                  </a:cubicBezTo>
                  <a:cubicBezTo>
                    <a:pt x="190" y="29"/>
                    <a:pt x="190" y="29"/>
                    <a:pt x="190" y="29"/>
                  </a:cubicBezTo>
                  <a:cubicBezTo>
                    <a:pt x="190" y="28"/>
                    <a:pt x="187" y="27"/>
                    <a:pt x="187" y="26"/>
                  </a:cubicBezTo>
                  <a:cubicBezTo>
                    <a:pt x="186" y="24"/>
                    <a:pt x="185" y="22"/>
                    <a:pt x="184" y="19"/>
                  </a:cubicBezTo>
                  <a:cubicBezTo>
                    <a:pt x="182" y="17"/>
                    <a:pt x="180" y="15"/>
                    <a:pt x="177" y="13"/>
                  </a:cubicBezTo>
                  <a:cubicBezTo>
                    <a:pt x="177" y="13"/>
                    <a:pt x="176" y="12"/>
                    <a:pt x="175" y="12"/>
                  </a:cubicBezTo>
                  <a:cubicBezTo>
                    <a:pt x="174" y="12"/>
                    <a:pt x="173" y="11"/>
                    <a:pt x="172" y="11"/>
                  </a:cubicBezTo>
                  <a:cubicBezTo>
                    <a:pt x="172" y="10"/>
                    <a:pt x="171" y="9"/>
                    <a:pt x="170" y="8"/>
                  </a:cubicBezTo>
                  <a:cubicBezTo>
                    <a:pt x="169" y="7"/>
                    <a:pt x="167" y="6"/>
                    <a:pt x="166" y="5"/>
                  </a:cubicBezTo>
                  <a:cubicBezTo>
                    <a:pt x="165" y="4"/>
                    <a:pt x="163" y="2"/>
                    <a:pt x="161" y="1"/>
                  </a:cubicBezTo>
                  <a:cubicBezTo>
                    <a:pt x="159" y="0"/>
                    <a:pt x="159" y="0"/>
                    <a:pt x="159" y="0"/>
                  </a:cubicBezTo>
                  <a:cubicBezTo>
                    <a:pt x="157" y="2"/>
                    <a:pt x="157" y="2"/>
                    <a:pt x="157" y="2"/>
                  </a:cubicBezTo>
                  <a:cubicBezTo>
                    <a:pt x="137" y="23"/>
                    <a:pt x="37" y="133"/>
                    <a:pt x="12" y="151"/>
                  </a:cubicBezTo>
                  <a:cubicBezTo>
                    <a:pt x="11" y="152"/>
                    <a:pt x="11" y="152"/>
                    <a:pt x="11" y="152"/>
                  </a:cubicBezTo>
                  <a:cubicBezTo>
                    <a:pt x="0" y="288"/>
                    <a:pt x="0" y="288"/>
                    <a:pt x="0" y="288"/>
                  </a:cubicBezTo>
                  <a:cubicBezTo>
                    <a:pt x="3" y="289"/>
                    <a:pt x="3" y="289"/>
                    <a:pt x="3" y="289"/>
                  </a:cubicBezTo>
                  <a:cubicBezTo>
                    <a:pt x="4" y="289"/>
                    <a:pt x="4" y="289"/>
                    <a:pt x="5" y="289"/>
                  </a:cubicBezTo>
                  <a:cubicBezTo>
                    <a:pt x="5" y="289"/>
                    <a:pt x="6" y="289"/>
                    <a:pt x="6" y="292"/>
                  </a:cubicBezTo>
                  <a:cubicBezTo>
                    <a:pt x="6" y="292"/>
                    <a:pt x="6" y="293"/>
                    <a:pt x="6" y="293"/>
                  </a:cubicBezTo>
                  <a:cubicBezTo>
                    <a:pt x="6" y="295"/>
                    <a:pt x="6" y="296"/>
                    <a:pt x="6" y="297"/>
                  </a:cubicBezTo>
                  <a:cubicBezTo>
                    <a:pt x="7" y="298"/>
                    <a:pt x="7" y="300"/>
                    <a:pt x="7" y="301"/>
                  </a:cubicBezTo>
                  <a:cubicBezTo>
                    <a:pt x="7" y="307"/>
                    <a:pt x="7" y="315"/>
                    <a:pt x="15" y="319"/>
                  </a:cubicBezTo>
                  <a:cubicBezTo>
                    <a:pt x="22" y="322"/>
                    <a:pt x="30" y="324"/>
                    <a:pt x="38" y="324"/>
                  </a:cubicBezTo>
                  <a:cubicBezTo>
                    <a:pt x="38" y="324"/>
                    <a:pt x="39" y="324"/>
                    <a:pt x="40" y="324"/>
                  </a:cubicBezTo>
                  <a:cubicBezTo>
                    <a:pt x="42" y="324"/>
                    <a:pt x="45" y="323"/>
                    <a:pt x="47" y="322"/>
                  </a:cubicBezTo>
                  <a:cubicBezTo>
                    <a:pt x="49" y="321"/>
                    <a:pt x="50" y="320"/>
                    <a:pt x="52" y="320"/>
                  </a:cubicBezTo>
                  <a:cubicBezTo>
                    <a:pt x="53" y="320"/>
                    <a:pt x="54" y="320"/>
                    <a:pt x="54" y="321"/>
                  </a:cubicBezTo>
                  <a:cubicBezTo>
                    <a:pt x="57" y="322"/>
                    <a:pt x="62" y="327"/>
                    <a:pt x="64" y="331"/>
                  </a:cubicBezTo>
                  <a:cubicBezTo>
                    <a:pt x="64" y="331"/>
                    <a:pt x="64" y="331"/>
                    <a:pt x="64" y="331"/>
                  </a:cubicBezTo>
                  <a:cubicBezTo>
                    <a:pt x="64" y="333"/>
                    <a:pt x="65" y="335"/>
                    <a:pt x="69" y="337"/>
                  </a:cubicBezTo>
                  <a:cubicBezTo>
                    <a:pt x="69" y="337"/>
                    <a:pt x="70" y="337"/>
                    <a:pt x="70" y="337"/>
                  </a:cubicBezTo>
                  <a:cubicBezTo>
                    <a:pt x="72" y="337"/>
                    <a:pt x="73" y="337"/>
                    <a:pt x="74" y="336"/>
                  </a:cubicBezTo>
                  <a:cubicBezTo>
                    <a:pt x="75" y="336"/>
                    <a:pt x="76" y="335"/>
                    <a:pt x="77" y="335"/>
                  </a:cubicBezTo>
                  <a:cubicBezTo>
                    <a:pt x="78" y="336"/>
                    <a:pt x="80" y="337"/>
                    <a:pt x="82" y="340"/>
                  </a:cubicBezTo>
                  <a:cubicBezTo>
                    <a:pt x="83" y="342"/>
                    <a:pt x="85" y="344"/>
                    <a:pt x="87" y="346"/>
                  </a:cubicBezTo>
                  <a:cubicBezTo>
                    <a:pt x="89" y="347"/>
                    <a:pt x="91" y="348"/>
                    <a:pt x="93" y="348"/>
                  </a:cubicBezTo>
                  <a:cubicBezTo>
                    <a:pt x="98" y="348"/>
                    <a:pt x="101" y="345"/>
                    <a:pt x="104" y="343"/>
                  </a:cubicBezTo>
                  <a:cubicBezTo>
                    <a:pt x="107" y="342"/>
                    <a:pt x="108" y="341"/>
                    <a:pt x="110" y="341"/>
                  </a:cubicBezTo>
                  <a:cubicBezTo>
                    <a:pt x="111" y="341"/>
                    <a:pt x="113" y="342"/>
                    <a:pt x="115" y="342"/>
                  </a:cubicBezTo>
                  <a:cubicBezTo>
                    <a:pt x="116" y="343"/>
                    <a:pt x="118" y="344"/>
                    <a:pt x="121" y="345"/>
                  </a:cubicBezTo>
                  <a:cubicBezTo>
                    <a:pt x="127" y="348"/>
                    <a:pt x="136" y="352"/>
                    <a:pt x="142" y="352"/>
                  </a:cubicBezTo>
                  <a:cubicBezTo>
                    <a:pt x="148" y="352"/>
                    <a:pt x="150" y="349"/>
                    <a:pt x="152" y="347"/>
                  </a:cubicBezTo>
                  <a:cubicBezTo>
                    <a:pt x="153" y="345"/>
                    <a:pt x="154" y="342"/>
                    <a:pt x="154" y="339"/>
                  </a:cubicBezTo>
                  <a:cubicBezTo>
                    <a:pt x="155" y="336"/>
                    <a:pt x="155" y="334"/>
                    <a:pt x="157" y="333"/>
                  </a:cubicBezTo>
                  <a:cubicBezTo>
                    <a:pt x="158" y="333"/>
                    <a:pt x="159" y="332"/>
                    <a:pt x="160" y="332"/>
                  </a:cubicBezTo>
                  <a:cubicBezTo>
                    <a:pt x="161" y="331"/>
                    <a:pt x="163" y="330"/>
                    <a:pt x="165" y="329"/>
                  </a:cubicBezTo>
                  <a:cubicBezTo>
                    <a:pt x="166" y="328"/>
                    <a:pt x="166" y="328"/>
                    <a:pt x="166" y="328"/>
                  </a:cubicBezTo>
                  <a:cubicBezTo>
                    <a:pt x="168" y="326"/>
                    <a:pt x="170" y="324"/>
                    <a:pt x="172" y="322"/>
                  </a:cubicBezTo>
                  <a:cubicBezTo>
                    <a:pt x="173" y="321"/>
                    <a:pt x="173" y="319"/>
                    <a:pt x="174" y="318"/>
                  </a:cubicBezTo>
                  <a:cubicBezTo>
                    <a:pt x="177" y="313"/>
                    <a:pt x="179" y="310"/>
                    <a:pt x="182" y="310"/>
                  </a:cubicBezTo>
                  <a:cubicBezTo>
                    <a:pt x="183" y="310"/>
                    <a:pt x="184" y="311"/>
                    <a:pt x="186" y="311"/>
                  </a:cubicBezTo>
                  <a:cubicBezTo>
                    <a:pt x="187" y="312"/>
                    <a:pt x="188" y="313"/>
                    <a:pt x="189" y="313"/>
                  </a:cubicBezTo>
                  <a:cubicBezTo>
                    <a:pt x="193" y="314"/>
                    <a:pt x="197" y="315"/>
                    <a:pt x="201" y="316"/>
                  </a:cubicBezTo>
                  <a:cubicBezTo>
                    <a:pt x="202" y="316"/>
                    <a:pt x="202" y="316"/>
                    <a:pt x="202" y="316"/>
                  </a:cubicBezTo>
                  <a:cubicBezTo>
                    <a:pt x="204" y="316"/>
                    <a:pt x="206" y="316"/>
                    <a:pt x="208" y="316"/>
                  </a:cubicBezTo>
                  <a:cubicBezTo>
                    <a:pt x="209" y="316"/>
                    <a:pt x="210" y="316"/>
                    <a:pt x="212" y="316"/>
                  </a:cubicBezTo>
                  <a:cubicBezTo>
                    <a:pt x="213" y="316"/>
                    <a:pt x="214" y="316"/>
                    <a:pt x="215" y="316"/>
                  </a:cubicBezTo>
                  <a:cubicBezTo>
                    <a:pt x="216" y="316"/>
                    <a:pt x="218" y="316"/>
                    <a:pt x="219" y="316"/>
                  </a:cubicBezTo>
                  <a:cubicBezTo>
                    <a:pt x="223" y="317"/>
                    <a:pt x="224" y="319"/>
                    <a:pt x="227" y="325"/>
                  </a:cubicBezTo>
                  <a:cubicBezTo>
                    <a:pt x="227" y="325"/>
                    <a:pt x="227" y="325"/>
                    <a:pt x="227" y="325"/>
                  </a:cubicBezTo>
                  <a:cubicBezTo>
                    <a:pt x="227" y="326"/>
                    <a:pt x="227" y="327"/>
                    <a:pt x="227" y="328"/>
                  </a:cubicBezTo>
                  <a:cubicBezTo>
                    <a:pt x="228" y="329"/>
                    <a:pt x="228" y="330"/>
                    <a:pt x="228" y="332"/>
                  </a:cubicBezTo>
                  <a:cubicBezTo>
                    <a:pt x="229" y="333"/>
                    <a:pt x="230" y="334"/>
                    <a:pt x="231" y="336"/>
                  </a:cubicBezTo>
                  <a:cubicBezTo>
                    <a:pt x="231" y="336"/>
                    <a:pt x="232" y="337"/>
                    <a:pt x="232" y="337"/>
                  </a:cubicBezTo>
                  <a:cubicBezTo>
                    <a:pt x="235" y="341"/>
                    <a:pt x="238" y="346"/>
                    <a:pt x="243" y="348"/>
                  </a:cubicBezTo>
                  <a:cubicBezTo>
                    <a:pt x="245" y="349"/>
                    <a:pt x="247" y="349"/>
                    <a:pt x="250" y="349"/>
                  </a:cubicBezTo>
                  <a:cubicBezTo>
                    <a:pt x="252" y="349"/>
                    <a:pt x="254" y="349"/>
                    <a:pt x="257" y="348"/>
                  </a:cubicBezTo>
                  <a:cubicBezTo>
                    <a:pt x="258" y="348"/>
                    <a:pt x="258" y="348"/>
                    <a:pt x="259" y="347"/>
                  </a:cubicBezTo>
                  <a:cubicBezTo>
                    <a:pt x="261" y="346"/>
                    <a:pt x="264" y="345"/>
                    <a:pt x="265" y="345"/>
                  </a:cubicBezTo>
                  <a:cubicBezTo>
                    <a:pt x="265" y="345"/>
                    <a:pt x="266" y="345"/>
                    <a:pt x="266" y="346"/>
                  </a:cubicBezTo>
                  <a:cubicBezTo>
                    <a:pt x="266" y="346"/>
                    <a:pt x="266" y="346"/>
                    <a:pt x="266" y="346"/>
                  </a:cubicBezTo>
                  <a:cubicBezTo>
                    <a:pt x="265" y="347"/>
                    <a:pt x="265" y="347"/>
                    <a:pt x="265" y="348"/>
                  </a:cubicBezTo>
                  <a:cubicBezTo>
                    <a:pt x="263" y="353"/>
                    <a:pt x="264" y="358"/>
                    <a:pt x="266" y="363"/>
                  </a:cubicBezTo>
                  <a:cubicBezTo>
                    <a:pt x="267" y="366"/>
                    <a:pt x="270" y="367"/>
                    <a:pt x="272" y="368"/>
                  </a:cubicBezTo>
                  <a:cubicBezTo>
                    <a:pt x="274" y="369"/>
                    <a:pt x="275" y="369"/>
                    <a:pt x="275" y="370"/>
                  </a:cubicBezTo>
                  <a:cubicBezTo>
                    <a:pt x="275" y="371"/>
                    <a:pt x="275" y="371"/>
                    <a:pt x="274" y="373"/>
                  </a:cubicBezTo>
                  <a:cubicBezTo>
                    <a:pt x="272" y="375"/>
                    <a:pt x="270" y="378"/>
                    <a:pt x="272" y="382"/>
                  </a:cubicBezTo>
                  <a:cubicBezTo>
                    <a:pt x="273" y="386"/>
                    <a:pt x="277" y="386"/>
                    <a:pt x="279" y="387"/>
                  </a:cubicBezTo>
                  <a:cubicBezTo>
                    <a:pt x="280" y="387"/>
                    <a:pt x="282" y="387"/>
                    <a:pt x="282" y="387"/>
                  </a:cubicBezTo>
                  <a:cubicBezTo>
                    <a:pt x="282" y="387"/>
                    <a:pt x="282" y="388"/>
                    <a:pt x="282" y="389"/>
                  </a:cubicBezTo>
                  <a:cubicBezTo>
                    <a:pt x="282" y="390"/>
                    <a:pt x="281" y="391"/>
                    <a:pt x="281" y="392"/>
                  </a:cubicBezTo>
                  <a:cubicBezTo>
                    <a:pt x="282" y="398"/>
                    <a:pt x="285" y="403"/>
                    <a:pt x="292" y="406"/>
                  </a:cubicBezTo>
                  <a:cubicBezTo>
                    <a:pt x="302" y="410"/>
                    <a:pt x="312" y="411"/>
                    <a:pt x="322" y="413"/>
                  </a:cubicBezTo>
                  <a:cubicBezTo>
                    <a:pt x="325" y="413"/>
                    <a:pt x="325" y="413"/>
                    <a:pt x="325" y="413"/>
                  </a:cubicBezTo>
                  <a:cubicBezTo>
                    <a:pt x="325" y="413"/>
                    <a:pt x="326" y="413"/>
                    <a:pt x="327" y="413"/>
                  </a:cubicBezTo>
                  <a:cubicBezTo>
                    <a:pt x="331" y="413"/>
                    <a:pt x="335" y="412"/>
                    <a:pt x="339" y="411"/>
                  </a:cubicBezTo>
                  <a:cubicBezTo>
                    <a:pt x="342" y="409"/>
                    <a:pt x="345" y="408"/>
                    <a:pt x="348" y="408"/>
                  </a:cubicBezTo>
                  <a:cubicBezTo>
                    <a:pt x="349" y="408"/>
                    <a:pt x="349" y="408"/>
                    <a:pt x="350" y="408"/>
                  </a:cubicBezTo>
                  <a:cubicBezTo>
                    <a:pt x="355" y="409"/>
                    <a:pt x="361" y="411"/>
                    <a:pt x="366" y="413"/>
                  </a:cubicBezTo>
                  <a:cubicBezTo>
                    <a:pt x="372" y="416"/>
                    <a:pt x="378" y="418"/>
                    <a:pt x="385" y="418"/>
                  </a:cubicBezTo>
                  <a:cubicBezTo>
                    <a:pt x="385" y="418"/>
                    <a:pt x="386" y="418"/>
                    <a:pt x="387" y="418"/>
                  </a:cubicBezTo>
                  <a:cubicBezTo>
                    <a:pt x="388" y="418"/>
                    <a:pt x="389" y="417"/>
                    <a:pt x="390" y="417"/>
                  </a:cubicBezTo>
                  <a:cubicBezTo>
                    <a:pt x="391" y="417"/>
                    <a:pt x="391" y="417"/>
                    <a:pt x="391" y="417"/>
                  </a:cubicBezTo>
                  <a:cubicBezTo>
                    <a:pt x="391" y="417"/>
                    <a:pt x="391" y="417"/>
                    <a:pt x="392" y="417"/>
                  </a:cubicBezTo>
                  <a:cubicBezTo>
                    <a:pt x="392" y="418"/>
                    <a:pt x="393" y="419"/>
                    <a:pt x="393" y="421"/>
                  </a:cubicBezTo>
                  <a:cubicBezTo>
                    <a:pt x="393" y="422"/>
                    <a:pt x="393" y="425"/>
                    <a:pt x="394" y="426"/>
                  </a:cubicBezTo>
                  <a:cubicBezTo>
                    <a:pt x="396" y="428"/>
                    <a:pt x="399" y="433"/>
                    <a:pt x="403" y="435"/>
                  </a:cubicBezTo>
                  <a:cubicBezTo>
                    <a:pt x="405" y="436"/>
                    <a:pt x="406" y="437"/>
                    <a:pt x="408" y="437"/>
                  </a:cubicBezTo>
                  <a:cubicBezTo>
                    <a:pt x="410" y="437"/>
                    <a:pt x="411" y="438"/>
                    <a:pt x="412" y="439"/>
                  </a:cubicBezTo>
                  <a:cubicBezTo>
                    <a:pt x="414" y="441"/>
                    <a:pt x="416" y="445"/>
                    <a:pt x="415" y="448"/>
                  </a:cubicBezTo>
                  <a:cubicBezTo>
                    <a:pt x="415" y="448"/>
                    <a:pt x="415" y="448"/>
                    <a:pt x="415" y="448"/>
                  </a:cubicBezTo>
                  <a:cubicBezTo>
                    <a:pt x="414" y="448"/>
                    <a:pt x="411" y="449"/>
                    <a:pt x="410" y="452"/>
                  </a:cubicBezTo>
                  <a:cubicBezTo>
                    <a:pt x="409" y="455"/>
                    <a:pt x="411" y="457"/>
                    <a:pt x="413" y="458"/>
                  </a:cubicBezTo>
                  <a:cubicBezTo>
                    <a:pt x="413" y="458"/>
                    <a:pt x="413" y="459"/>
                    <a:pt x="413" y="459"/>
                  </a:cubicBezTo>
                  <a:cubicBezTo>
                    <a:pt x="413" y="459"/>
                    <a:pt x="414" y="460"/>
                    <a:pt x="414" y="460"/>
                  </a:cubicBezTo>
                  <a:cubicBezTo>
                    <a:pt x="414" y="460"/>
                    <a:pt x="414" y="461"/>
                    <a:pt x="414" y="461"/>
                  </a:cubicBezTo>
                  <a:cubicBezTo>
                    <a:pt x="414" y="461"/>
                    <a:pt x="414" y="461"/>
                    <a:pt x="414" y="462"/>
                  </a:cubicBezTo>
                  <a:cubicBezTo>
                    <a:pt x="414" y="464"/>
                    <a:pt x="414" y="464"/>
                    <a:pt x="413" y="464"/>
                  </a:cubicBezTo>
                  <a:cubicBezTo>
                    <a:pt x="412" y="464"/>
                    <a:pt x="409" y="462"/>
                    <a:pt x="407" y="461"/>
                  </a:cubicBezTo>
                  <a:cubicBezTo>
                    <a:pt x="404" y="460"/>
                    <a:pt x="401" y="458"/>
                    <a:pt x="398" y="458"/>
                  </a:cubicBezTo>
                  <a:cubicBezTo>
                    <a:pt x="396" y="458"/>
                    <a:pt x="396" y="458"/>
                    <a:pt x="396" y="458"/>
                  </a:cubicBezTo>
                  <a:cubicBezTo>
                    <a:pt x="394" y="458"/>
                    <a:pt x="393" y="458"/>
                    <a:pt x="393" y="457"/>
                  </a:cubicBezTo>
                  <a:cubicBezTo>
                    <a:pt x="392" y="456"/>
                    <a:pt x="391" y="455"/>
                    <a:pt x="391" y="454"/>
                  </a:cubicBezTo>
                  <a:cubicBezTo>
                    <a:pt x="390" y="452"/>
                    <a:pt x="388" y="450"/>
                    <a:pt x="386" y="448"/>
                  </a:cubicBezTo>
                  <a:cubicBezTo>
                    <a:pt x="385" y="448"/>
                    <a:pt x="385" y="447"/>
                    <a:pt x="384" y="447"/>
                  </a:cubicBezTo>
                  <a:cubicBezTo>
                    <a:pt x="383" y="446"/>
                    <a:pt x="383" y="446"/>
                    <a:pt x="383" y="445"/>
                  </a:cubicBezTo>
                  <a:cubicBezTo>
                    <a:pt x="382" y="445"/>
                    <a:pt x="382" y="445"/>
                    <a:pt x="382" y="444"/>
                  </a:cubicBezTo>
                  <a:cubicBezTo>
                    <a:pt x="382" y="443"/>
                    <a:pt x="382" y="442"/>
                    <a:pt x="381" y="440"/>
                  </a:cubicBezTo>
                  <a:cubicBezTo>
                    <a:pt x="380" y="438"/>
                    <a:pt x="377" y="437"/>
                    <a:pt x="374" y="437"/>
                  </a:cubicBezTo>
                  <a:cubicBezTo>
                    <a:pt x="371" y="437"/>
                    <a:pt x="367" y="438"/>
                    <a:pt x="365" y="441"/>
                  </a:cubicBezTo>
                  <a:cubicBezTo>
                    <a:pt x="364" y="443"/>
                    <a:pt x="364" y="445"/>
                    <a:pt x="364" y="447"/>
                  </a:cubicBezTo>
                  <a:cubicBezTo>
                    <a:pt x="365" y="450"/>
                    <a:pt x="368" y="451"/>
                    <a:pt x="370" y="452"/>
                  </a:cubicBezTo>
                  <a:cubicBezTo>
                    <a:pt x="371" y="453"/>
                    <a:pt x="372" y="454"/>
                    <a:pt x="372" y="454"/>
                  </a:cubicBezTo>
                  <a:cubicBezTo>
                    <a:pt x="375" y="457"/>
                    <a:pt x="380" y="464"/>
                    <a:pt x="376" y="468"/>
                  </a:cubicBezTo>
                  <a:cubicBezTo>
                    <a:pt x="376" y="469"/>
                    <a:pt x="375" y="470"/>
                    <a:pt x="374" y="471"/>
                  </a:cubicBezTo>
                  <a:cubicBezTo>
                    <a:pt x="371" y="473"/>
                    <a:pt x="368" y="475"/>
                    <a:pt x="368" y="479"/>
                  </a:cubicBezTo>
                  <a:cubicBezTo>
                    <a:pt x="367" y="481"/>
                    <a:pt x="368" y="483"/>
                    <a:pt x="368" y="485"/>
                  </a:cubicBezTo>
                  <a:cubicBezTo>
                    <a:pt x="368" y="485"/>
                    <a:pt x="369" y="486"/>
                    <a:pt x="369" y="486"/>
                  </a:cubicBezTo>
                  <a:cubicBezTo>
                    <a:pt x="369" y="488"/>
                    <a:pt x="369" y="490"/>
                    <a:pt x="370" y="491"/>
                  </a:cubicBezTo>
                  <a:cubicBezTo>
                    <a:pt x="370" y="492"/>
                    <a:pt x="370" y="494"/>
                    <a:pt x="370" y="495"/>
                  </a:cubicBezTo>
                  <a:cubicBezTo>
                    <a:pt x="371" y="498"/>
                    <a:pt x="371" y="502"/>
                    <a:pt x="371" y="506"/>
                  </a:cubicBezTo>
                  <a:cubicBezTo>
                    <a:pt x="371" y="508"/>
                    <a:pt x="371" y="508"/>
                    <a:pt x="371" y="508"/>
                  </a:cubicBezTo>
                  <a:cubicBezTo>
                    <a:pt x="372" y="513"/>
                    <a:pt x="370" y="519"/>
                    <a:pt x="367" y="524"/>
                  </a:cubicBezTo>
                  <a:cubicBezTo>
                    <a:pt x="366" y="525"/>
                    <a:pt x="365" y="528"/>
                    <a:pt x="364" y="529"/>
                  </a:cubicBezTo>
                  <a:cubicBezTo>
                    <a:pt x="362" y="529"/>
                    <a:pt x="361" y="530"/>
                    <a:pt x="360" y="530"/>
                  </a:cubicBezTo>
                  <a:cubicBezTo>
                    <a:pt x="357" y="531"/>
                    <a:pt x="354" y="532"/>
                    <a:pt x="351" y="536"/>
                  </a:cubicBezTo>
                  <a:cubicBezTo>
                    <a:pt x="349" y="540"/>
                    <a:pt x="345" y="548"/>
                    <a:pt x="349" y="553"/>
                  </a:cubicBezTo>
                  <a:cubicBezTo>
                    <a:pt x="351" y="554"/>
                    <a:pt x="352" y="555"/>
                    <a:pt x="354" y="555"/>
                  </a:cubicBezTo>
                  <a:cubicBezTo>
                    <a:pt x="356" y="555"/>
                    <a:pt x="358" y="554"/>
                    <a:pt x="360" y="553"/>
                  </a:cubicBezTo>
                  <a:cubicBezTo>
                    <a:pt x="361" y="552"/>
                    <a:pt x="363" y="551"/>
                    <a:pt x="363" y="551"/>
                  </a:cubicBezTo>
                  <a:cubicBezTo>
                    <a:pt x="363" y="551"/>
                    <a:pt x="363" y="551"/>
                    <a:pt x="363" y="551"/>
                  </a:cubicBezTo>
                  <a:cubicBezTo>
                    <a:pt x="363" y="554"/>
                    <a:pt x="356" y="560"/>
                    <a:pt x="354" y="561"/>
                  </a:cubicBezTo>
                  <a:cubicBezTo>
                    <a:pt x="353" y="561"/>
                    <a:pt x="352" y="561"/>
                    <a:pt x="351" y="561"/>
                  </a:cubicBezTo>
                  <a:cubicBezTo>
                    <a:pt x="349" y="562"/>
                    <a:pt x="346" y="562"/>
                    <a:pt x="344" y="564"/>
                  </a:cubicBezTo>
                  <a:cubicBezTo>
                    <a:pt x="340" y="567"/>
                    <a:pt x="338" y="573"/>
                    <a:pt x="340" y="577"/>
                  </a:cubicBezTo>
                  <a:cubicBezTo>
                    <a:pt x="341" y="580"/>
                    <a:pt x="343" y="581"/>
                    <a:pt x="347" y="581"/>
                  </a:cubicBezTo>
                  <a:cubicBezTo>
                    <a:pt x="348" y="581"/>
                    <a:pt x="349" y="581"/>
                    <a:pt x="350" y="581"/>
                  </a:cubicBezTo>
                  <a:cubicBezTo>
                    <a:pt x="357" y="579"/>
                    <a:pt x="366" y="574"/>
                    <a:pt x="373" y="568"/>
                  </a:cubicBezTo>
                  <a:cubicBezTo>
                    <a:pt x="374" y="566"/>
                    <a:pt x="376" y="564"/>
                    <a:pt x="378" y="563"/>
                  </a:cubicBezTo>
                  <a:cubicBezTo>
                    <a:pt x="381" y="560"/>
                    <a:pt x="383" y="557"/>
                    <a:pt x="386" y="555"/>
                  </a:cubicBezTo>
                  <a:cubicBezTo>
                    <a:pt x="387" y="553"/>
                    <a:pt x="389" y="552"/>
                    <a:pt x="390" y="550"/>
                  </a:cubicBezTo>
                  <a:cubicBezTo>
                    <a:pt x="393" y="547"/>
                    <a:pt x="395" y="545"/>
                    <a:pt x="399" y="544"/>
                  </a:cubicBezTo>
                  <a:cubicBezTo>
                    <a:pt x="399" y="543"/>
                    <a:pt x="400" y="543"/>
                    <a:pt x="401" y="543"/>
                  </a:cubicBezTo>
                  <a:cubicBezTo>
                    <a:pt x="402" y="543"/>
                    <a:pt x="403" y="544"/>
                    <a:pt x="405" y="545"/>
                  </a:cubicBezTo>
                  <a:cubicBezTo>
                    <a:pt x="406" y="546"/>
                    <a:pt x="407" y="547"/>
                    <a:pt x="409" y="547"/>
                  </a:cubicBezTo>
                  <a:cubicBezTo>
                    <a:pt x="410" y="548"/>
                    <a:pt x="411" y="548"/>
                    <a:pt x="412" y="548"/>
                  </a:cubicBezTo>
                  <a:cubicBezTo>
                    <a:pt x="416" y="548"/>
                    <a:pt x="419" y="545"/>
                    <a:pt x="421" y="543"/>
                  </a:cubicBezTo>
                  <a:cubicBezTo>
                    <a:pt x="422" y="542"/>
                    <a:pt x="423" y="541"/>
                    <a:pt x="423" y="541"/>
                  </a:cubicBezTo>
                  <a:cubicBezTo>
                    <a:pt x="425" y="539"/>
                    <a:pt x="428" y="538"/>
                    <a:pt x="431" y="538"/>
                  </a:cubicBezTo>
                  <a:cubicBezTo>
                    <a:pt x="433" y="537"/>
                    <a:pt x="436" y="536"/>
                    <a:pt x="439" y="535"/>
                  </a:cubicBezTo>
                  <a:cubicBezTo>
                    <a:pt x="440" y="534"/>
                    <a:pt x="442" y="533"/>
                    <a:pt x="444" y="533"/>
                  </a:cubicBezTo>
                  <a:cubicBezTo>
                    <a:pt x="448" y="531"/>
                    <a:pt x="453" y="530"/>
                    <a:pt x="456" y="526"/>
                  </a:cubicBezTo>
                  <a:cubicBezTo>
                    <a:pt x="457" y="524"/>
                    <a:pt x="458" y="523"/>
                    <a:pt x="458" y="522"/>
                  </a:cubicBezTo>
                  <a:cubicBezTo>
                    <a:pt x="458" y="522"/>
                    <a:pt x="458" y="521"/>
                    <a:pt x="458" y="521"/>
                  </a:cubicBezTo>
                  <a:cubicBezTo>
                    <a:pt x="458" y="518"/>
                    <a:pt x="459" y="515"/>
                    <a:pt x="457" y="512"/>
                  </a:cubicBezTo>
                  <a:cubicBezTo>
                    <a:pt x="456" y="511"/>
                    <a:pt x="454" y="510"/>
                    <a:pt x="452" y="510"/>
                  </a:cubicBezTo>
                  <a:cubicBezTo>
                    <a:pt x="450" y="510"/>
                    <a:pt x="448" y="510"/>
                    <a:pt x="446" y="511"/>
                  </a:cubicBezTo>
                  <a:cubicBezTo>
                    <a:pt x="444" y="511"/>
                    <a:pt x="442" y="511"/>
                    <a:pt x="440" y="511"/>
                  </a:cubicBezTo>
                  <a:cubicBezTo>
                    <a:pt x="438" y="511"/>
                    <a:pt x="437" y="511"/>
                    <a:pt x="437" y="510"/>
                  </a:cubicBezTo>
                  <a:cubicBezTo>
                    <a:pt x="435" y="508"/>
                    <a:pt x="437" y="506"/>
                    <a:pt x="441" y="502"/>
                  </a:cubicBezTo>
                  <a:cubicBezTo>
                    <a:pt x="442" y="501"/>
                    <a:pt x="442" y="500"/>
                    <a:pt x="443" y="500"/>
                  </a:cubicBezTo>
                  <a:cubicBezTo>
                    <a:pt x="450" y="492"/>
                    <a:pt x="455" y="488"/>
                    <a:pt x="464" y="485"/>
                  </a:cubicBezTo>
                  <a:cubicBezTo>
                    <a:pt x="466" y="484"/>
                    <a:pt x="469" y="482"/>
                    <a:pt x="472" y="481"/>
                  </a:cubicBezTo>
                  <a:cubicBezTo>
                    <a:pt x="476" y="478"/>
                    <a:pt x="481" y="475"/>
                    <a:pt x="485" y="475"/>
                  </a:cubicBezTo>
                  <a:cubicBezTo>
                    <a:pt x="487" y="475"/>
                    <a:pt x="490" y="476"/>
                    <a:pt x="492" y="477"/>
                  </a:cubicBezTo>
                  <a:cubicBezTo>
                    <a:pt x="495" y="479"/>
                    <a:pt x="499" y="480"/>
                    <a:pt x="502" y="480"/>
                  </a:cubicBezTo>
                  <a:cubicBezTo>
                    <a:pt x="505" y="480"/>
                    <a:pt x="507" y="479"/>
                    <a:pt x="509" y="477"/>
                  </a:cubicBezTo>
                  <a:cubicBezTo>
                    <a:pt x="513" y="475"/>
                    <a:pt x="513" y="472"/>
                    <a:pt x="513" y="469"/>
                  </a:cubicBezTo>
                  <a:cubicBezTo>
                    <a:pt x="514" y="468"/>
                    <a:pt x="514" y="466"/>
                    <a:pt x="515" y="465"/>
                  </a:cubicBezTo>
                  <a:cubicBezTo>
                    <a:pt x="516" y="463"/>
                    <a:pt x="519" y="461"/>
                    <a:pt x="521" y="460"/>
                  </a:cubicBezTo>
                  <a:cubicBezTo>
                    <a:pt x="524" y="458"/>
                    <a:pt x="527" y="456"/>
                    <a:pt x="529" y="454"/>
                  </a:cubicBezTo>
                  <a:cubicBezTo>
                    <a:pt x="531" y="451"/>
                    <a:pt x="534" y="448"/>
                    <a:pt x="536" y="445"/>
                  </a:cubicBezTo>
                  <a:cubicBezTo>
                    <a:pt x="537" y="443"/>
                    <a:pt x="539" y="441"/>
                    <a:pt x="540" y="439"/>
                  </a:cubicBezTo>
                  <a:cubicBezTo>
                    <a:pt x="548" y="429"/>
                    <a:pt x="556" y="420"/>
                    <a:pt x="567" y="417"/>
                  </a:cubicBezTo>
                  <a:cubicBezTo>
                    <a:pt x="570" y="416"/>
                    <a:pt x="570" y="416"/>
                    <a:pt x="570" y="416"/>
                  </a:cubicBezTo>
                  <a:lnTo>
                    <a:pt x="569" y="413"/>
                  </a:lnTo>
                  <a:close/>
                </a:path>
              </a:pathLst>
            </a:custGeom>
            <a:solidFill>
              <a:schemeClr val="accent3"/>
            </a:solidFill>
            <a:ln w="4763" cap="rnd">
              <a:solidFill>
                <a:schemeClr val="bg1"/>
              </a:solidFill>
              <a:prstDash val="solid"/>
              <a:round/>
            </a:ln>
          </p:spPr>
          <p:txBody>
            <a:bodyPr vert="horz" wrap="square" lIns="128558" tIns="64279" rIns="128558" bIns="6427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Group 13"/>
          <p:cNvGrpSpPr>
            <a:grpSpLocks noChangeAspect="1"/>
          </p:cNvGrpSpPr>
          <p:nvPr/>
        </p:nvGrpSpPr>
        <p:grpSpPr bwMode="auto">
          <a:xfrm flipH="1">
            <a:off x="928365" y="5161758"/>
            <a:ext cx="189170" cy="437220"/>
            <a:chOff x="3696" y="1271"/>
            <a:chExt cx="338" cy="781"/>
          </a:xfrm>
          <a:solidFill>
            <a:schemeClr val="accent2"/>
          </a:solidFill>
        </p:grpSpPr>
        <p:sp>
          <p:nvSpPr>
            <p:cNvPr id="106"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5" name="Group 13"/>
          <p:cNvGrpSpPr>
            <a:grpSpLocks noChangeAspect="1"/>
          </p:cNvGrpSpPr>
          <p:nvPr/>
        </p:nvGrpSpPr>
        <p:grpSpPr bwMode="auto">
          <a:xfrm flipH="1">
            <a:off x="1190681" y="5161758"/>
            <a:ext cx="189170" cy="437220"/>
            <a:chOff x="3696" y="1271"/>
            <a:chExt cx="338" cy="781"/>
          </a:xfrm>
          <a:solidFill>
            <a:schemeClr val="accent2"/>
          </a:solidFill>
        </p:grpSpPr>
        <p:sp>
          <p:nvSpPr>
            <p:cNvPr id="116"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8" name="Group 13"/>
          <p:cNvGrpSpPr>
            <a:grpSpLocks noChangeAspect="1"/>
          </p:cNvGrpSpPr>
          <p:nvPr/>
        </p:nvGrpSpPr>
        <p:grpSpPr bwMode="auto">
          <a:xfrm flipH="1">
            <a:off x="1452996" y="5161758"/>
            <a:ext cx="189170" cy="437220"/>
            <a:chOff x="3696" y="1271"/>
            <a:chExt cx="338" cy="781"/>
          </a:xfrm>
          <a:solidFill>
            <a:schemeClr val="accent2"/>
          </a:solidFill>
        </p:grpSpPr>
        <p:sp>
          <p:nvSpPr>
            <p:cNvPr id="119"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1" name="Group 13"/>
          <p:cNvGrpSpPr>
            <a:grpSpLocks noChangeAspect="1"/>
          </p:cNvGrpSpPr>
          <p:nvPr/>
        </p:nvGrpSpPr>
        <p:grpSpPr bwMode="auto">
          <a:xfrm flipH="1">
            <a:off x="1715311" y="5161758"/>
            <a:ext cx="189170" cy="437220"/>
            <a:chOff x="3696" y="1271"/>
            <a:chExt cx="338" cy="781"/>
          </a:xfrm>
          <a:solidFill>
            <a:schemeClr val="accent2"/>
          </a:solidFill>
        </p:grpSpPr>
        <p:sp>
          <p:nvSpPr>
            <p:cNvPr id="122"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4" name="Group 13"/>
          <p:cNvGrpSpPr>
            <a:grpSpLocks noChangeAspect="1"/>
          </p:cNvGrpSpPr>
          <p:nvPr/>
        </p:nvGrpSpPr>
        <p:grpSpPr bwMode="auto">
          <a:xfrm flipH="1">
            <a:off x="1977627" y="5161758"/>
            <a:ext cx="189170" cy="437220"/>
            <a:chOff x="3696" y="1271"/>
            <a:chExt cx="338" cy="781"/>
          </a:xfrm>
          <a:solidFill>
            <a:schemeClr val="accent2"/>
          </a:solidFill>
        </p:grpSpPr>
        <p:sp>
          <p:nvSpPr>
            <p:cNvPr id="125"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4" name="Group 13"/>
          <p:cNvGrpSpPr>
            <a:grpSpLocks noChangeAspect="1"/>
          </p:cNvGrpSpPr>
          <p:nvPr/>
        </p:nvGrpSpPr>
        <p:grpSpPr bwMode="auto">
          <a:xfrm flipH="1">
            <a:off x="2238609" y="5154667"/>
            <a:ext cx="189170" cy="437220"/>
            <a:chOff x="3696" y="1271"/>
            <a:chExt cx="338" cy="781"/>
          </a:xfrm>
          <a:solidFill>
            <a:schemeClr val="bg1">
              <a:lumMod val="85000"/>
            </a:schemeClr>
          </a:solidFill>
        </p:grpSpPr>
        <p:sp>
          <p:nvSpPr>
            <p:cNvPr id="365"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66"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7" name="Group 13"/>
          <p:cNvGrpSpPr>
            <a:grpSpLocks noChangeAspect="1"/>
          </p:cNvGrpSpPr>
          <p:nvPr/>
        </p:nvGrpSpPr>
        <p:grpSpPr bwMode="auto">
          <a:xfrm flipH="1">
            <a:off x="2502446" y="5154667"/>
            <a:ext cx="189170" cy="437220"/>
            <a:chOff x="3696" y="1271"/>
            <a:chExt cx="338" cy="781"/>
          </a:xfrm>
          <a:solidFill>
            <a:schemeClr val="bg1">
              <a:lumMod val="85000"/>
            </a:schemeClr>
          </a:solidFill>
        </p:grpSpPr>
        <p:sp>
          <p:nvSpPr>
            <p:cNvPr id="368"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69"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0" name="Group 13"/>
          <p:cNvGrpSpPr>
            <a:grpSpLocks noChangeAspect="1"/>
          </p:cNvGrpSpPr>
          <p:nvPr/>
        </p:nvGrpSpPr>
        <p:grpSpPr bwMode="auto">
          <a:xfrm flipH="1">
            <a:off x="2766284" y="5154667"/>
            <a:ext cx="189170" cy="437220"/>
            <a:chOff x="3696" y="1271"/>
            <a:chExt cx="338" cy="781"/>
          </a:xfrm>
          <a:solidFill>
            <a:schemeClr val="bg1">
              <a:lumMod val="85000"/>
            </a:schemeClr>
          </a:solidFill>
        </p:grpSpPr>
        <p:sp>
          <p:nvSpPr>
            <p:cNvPr id="371"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72"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3" name="Group 13"/>
          <p:cNvGrpSpPr>
            <a:grpSpLocks noChangeAspect="1"/>
          </p:cNvGrpSpPr>
          <p:nvPr/>
        </p:nvGrpSpPr>
        <p:grpSpPr bwMode="auto">
          <a:xfrm flipH="1">
            <a:off x="3030123" y="5154667"/>
            <a:ext cx="189170" cy="437220"/>
            <a:chOff x="3696" y="1271"/>
            <a:chExt cx="338" cy="781"/>
          </a:xfrm>
          <a:solidFill>
            <a:schemeClr val="bg1">
              <a:lumMod val="85000"/>
            </a:schemeClr>
          </a:solidFill>
        </p:grpSpPr>
        <p:sp>
          <p:nvSpPr>
            <p:cNvPr id="374"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75"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6" name="Group 13"/>
          <p:cNvGrpSpPr>
            <a:grpSpLocks noChangeAspect="1"/>
          </p:cNvGrpSpPr>
          <p:nvPr/>
        </p:nvGrpSpPr>
        <p:grpSpPr bwMode="auto">
          <a:xfrm flipH="1">
            <a:off x="3300847" y="5154667"/>
            <a:ext cx="189170" cy="437220"/>
            <a:chOff x="3696" y="1271"/>
            <a:chExt cx="338" cy="781"/>
          </a:xfrm>
          <a:solidFill>
            <a:schemeClr val="bg1">
              <a:lumMod val="85000"/>
            </a:schemeClr>
          </a:solidFill>
        </p:grpSpPr>
        <p:sp>
          <p:nvSpPr>
            <p:cNvPr id="377"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78"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9" name="Group 18"/>
          <p:cNvGrpSpPr>
            <a:grpSpLocks noChangeAspect="1"/>
          </p:cNvGrpSpPr>
          <p:nvPr/>
        </p:nvGrpSpPr>
        <p:grpSpPr bwMode="auto">
          <a:xfrm flipH="1">
            <a:off x="5415853" y="5166095"/>
            <a:ext cx="235623" cy="442818"/>
            <a:chOff x="3241" y="1291"/>
            <a:chExt cx="421" cy="791"/>
          </a:xfrm>
          <a:solidFill>
            <a:schemeClr val="bg1">
              <a:lumMod val="85000"/>
            </a:schemeClr>
          </a:solidFill>
        </p:grpSpPr>
        <p:sp>
          <p:nvSpPr>
            <p:cNvPr id="380"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81" name="Oval 20"/>
            <p:cNvSpPr>
              <a:spLocks noChangeArrowheads="1"/>
            </p:cNvSpPr>
            <p:nvPr/>
          </p:nvSpPr>
          <p:spPr bwMode="auto">
            <a:xfrm>
              <a:off x="3388" y="1291"/>
              <a:ext cx="127" cy="127"/>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2" name="Group 18"/>
          <p:cNvGrpSpPr>
            <a:grpSpLocks noChangeAspect="1"/>
          </p:cNvGrpSpPr>
          <p:nvPr/>
        </p:nvGrpSpPr>
        <p:grpSpPr bwMode="auto">
          <a:xfrm flipH="1">
            <a:off x="5676954" y="5177844"/>
            <a:ext cx="235623" cy="442818"/>
            <a:chOff x="3241" y="1291"/>
            <a:chExt cx="421" cy="791"/>
          </a:xfrm>
          <a:solidFill>
            <a:schemeClr val="bg1">
              <a:lumMod val="85000"/>
            </a:schemeClr>
          </a:solidFill>
        </p:grpSpPr>
        <p:sp>
          <p:nvSpPr>
            <p:cNvPr id="383"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84" name="Oval 20"/>
            <p:cNvSpPr>
              <a:spLocks noChangeArrowheads="1"/>
            </p:cNvSpPr>
            <p:nvPr/>
          </p:nvSpPr>
          <p:spPr bwMode="auto">
            <a:xfrm>
              <a:off x="3388" y="1291"/>
              <a:ext cx="127" cy="127"/>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5" name="Group 18"/>
          <p:cNvGrpSpPr>
            <a:grpSpLocks noChangeAspect="1"/>
          </p:cNvGrpSpPr>
          <p:nvPr/>
        </p:nvGrpSpPr>
        <p:grpSpPr bwMode="auto">
          <a:xfrm flipH="1">
            <a:off x="5938055" y="5177844"/>
            <a:ext cx="235623" cy="442818"/>
            <a:chOff x="3241" y="1291"/>
            <a:chExt cx="421" cy="791"/>
          </a:xfrm>
          <a:solidFill>
            <a:schemeClr val="bg1">
              <a:lumMod val="85000"/>
            </a:schemeClr>
          </a:solidFill>
        </p:grpSpPr>
        <p:sp>
          <p:nvSpPr>
            <p:cNvPr id="386"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87" name="Oval 20"/>
            <p:cNvSpPr>
              <a:spLocks noChangeArrowheads="1"/>
            </p:cNvSpPr>
            <p:nvPr/>
          </p:nvSpPr>
          <p:spPr bwMode="auto">
            <a:xfrm>
              <a:off x="3388" y="1291"/>
              <a:ext cx="127" cy="127"/>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8" name="Group 18"/>
          <p:cNvGrpSpPr>
            <a:grpSpLocks noChangeAspect="1"/>
          </p:cNvGrpSpPr>
          <p:nvPr/>
        </p:nvGrpSpPr>
        <p:grpSpPr bwMode="auto">
          <a:xfrm flipH="1">
            <a:off x="6199156" y="5177844"/>
            <a:ext cx="235623" cy="442818"/>
            <a:chOff x="3241" y="1291"/>
            <a:chExt cx="421" cy="791"/>
          </a:xfrm>
          <a:solidFill>
            <a:schemeClr val="bg1">
              <a:lumMod val="85000"/>
            </a:schemeClr>
          </a:solidFill>
        </p:grpSpPr>
        <p:sp>
          <p:nvSpPr>
            <p:cNvPr id="389"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90" name="Oval 20"/>
            <p:cNvSpPr>
              <a:spLocks noChangeArrowheads="1"/>
            </p:cNvSpPr>
            <p:nvPr/>
          </p:nvSpPr>
          <p:spPr bwMode="auto">
            <a:xfrm>
              <a:off x="3388" y="1291"/>
              <a:ext cx="127" cy="127"/>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0" name="Group 399"/>
          <p:cNvGrpSpPr/>
          <p:nvPr/>
        </p:nvGrpSpPr>
        <p:grpSpPr>
          <a:xfrm>
            <a:off x="818435" y="2018440"/>
            <a:ext cx="6852698" cy="2059646"/>
            <a:chOff x="9320045" y="3668325"/>
            <a:chExt cx="12995458" cy="3905914"/>
          </a:xfrm>
        </p:grpSpPr>
        <p:sp>
          <p:nvSpPr>
            <p:cNvPr id="401" name="Subtitle 2"/>
            <p:cNvSpPr txBox="1"/>
            <p:nvPr/>
          </p:nvSpPr>
          <p:spPr>
            <a:xfrm>
              <a:off x="9333577" y="4362938"/>
              <a:ext cx="10685959" cy="3211301"/>
            </a:xfrm>
            <a:prstGeom prst="rect">
              <a:avLst/>
            </a:prstGeom>
          </p:spPr>
          <p:txBody>
            <a:bodyPr vert="horz" lIns="128558" tIns="64279" rIns="128558" bIns="6427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30000"/>
                </a:lnSpc>
                <a:buNone/>
              </a:pP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 dolor sit amet, consectetur adipiscing elit. In in tortor in urna pulvinar blandit. Aliquam dolor nulla, interdum non quam ac, ultricies porttitor tellus. Vivamus vitae vestibulum mauris. In ut congue arcu. In lectus nibh, ultricies a elit ac, laoreet dictum nulla. Proin sed nisi justo. Cras quis placerat ipsum. </a:t>
              </a:r>
            </a:p>
          </p:txBody>
        </p:sp>
        <p:sp>
          <p:nvSpPr>
            <p:cNvPr id="402" name="Subtitle 2"/>
            <p:cNvSpPr txBox="1"/>
            <p:nvPr/>
          </p:nvSpPr>
          <p:spPr>
            <a:xfrm>
              <a:off x="9320045" y="3668325"/>
              <a:ext cx="12995458" cy="1100299"/>
            </a:xfrm>
            <a:prstGeom prst="rect">
              <a:avLst/>
            </a:prstGeom>
          </p:spPr>
          <p:txBody>
            <a:bodyPr vert="horz" lIns="128558" tIns="64279" rIns="128558" bIns="6427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grpSp>
      <p:grpSp>
        <p:nvGrpSpPr>
          <p:cNvPr id="404" name="Group 18"/>
          <p:cNvGrpSpPr>
            <a:grpSpLocks noChangeAspect="1"/>
          </p:cNvGrpSpPr>
          <p:nvPr/>
        </p:nvGrpSpPr>
        <p:grpSpPr bwMode="auto">
          <a:xfrm flipH="1">
            <a:off x="5021213" y="3883686"/>
            <a:ext cx="235623" cy="442818"/>
            <a:chOff x="3241" y="1291"/>
            <a:chExt cx="421" cy="791"/>
          </a:xfrm>
          <a:solidFill>
            <a:schemeClr val="accent3"/>
          </a:solidFill>
        </p:grpSpPr>
        <p:sp>
          <p:nvSpPr>
            <p:cNvPr id="405" name="Freeform 19"/>
            <p:cNvSpPr/>
            <p:nvPr/>
          </p:nvSpPr>
          <p:spPr bwMode="auto">
            <a:xfrm>
              <a:off x="3241" y="1432"/>
              <a:ext cx="421" cy="650"/>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406" name="Oval 20"/>
            <p:cNvSpPr>
              <a:spLocks noChangeArrowheads="1"/>
            </p:cNvSpPr>
            <p:nvPr/>
          </p:nvSpPr>
          <p:spPr bwMode="auto">
            <a:xfrm>
              <a:off x="3388" y="1291"/>
              <a:ext cx="127" cy="127"/>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7" name="Group 13"/>
          <p:cNvGrpSpPr>
            <a:grpSpLocks noChangeAspect="1"/>
          </p:cNvGrpSpPr>
          <p:nvPr/>
        </p:nvGrpSpPr>
        <p:grpSpPr bwMode="auto">
          <a:xfrm flipH="1">
            <a:off x="2107645" y="3879521"/>
            <a:ext cx="189170" cy="437220"/>
            <a:chOff x="3696" y="1271"/>
            <a:chExt cx="338" cy="781"/>
          </a:xfrm>
          <a:solidFill>
            <a:schemeClr val="accent2"/>
          </a:solidFill>
        </p:grpSpPr>
        <p:sp>
          <p:nvSpPr>
            <p:cNvPr id="408"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409"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54" name="矩形 153"/>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5"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矩形 157"/>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wipe(left)">
                                      <p:cBhvr>
                                        <p:cTn id="7" dur="500"/>
                                        <p:tgtEl>
                                          <p:spTgt spid="4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3"/>
                                        </p:tgtEl>
                                        <p:attrNameLst>
                                          <p:attrName>style.visibility</p:attrName>
                                        </p:attrNameLst>
                                      </p:cBhvr>
                                      <p:to>
                                        <p:strVal val="visible"/>
                                      </p:to>
                                    </p:set>
                                    <p:animEffect transition="in" filter="fade">
                                      <p:cBhvr>
                                        <p:cTn id="11" dur="500"/>
                                        <p:tgtEl>
                                          <p:spTgt spid="4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500"/>
                                        <p:tgtEl>
                                          <p:spTgt spid="112"/>
                                        </p:tgtEl>
                                      </p:cBhvr>
                                    </p:animEffect>
                                  </p:childTnLst>
                                </p:cTn>
                              </p:par>
                              <p:par>
                                <p:cTn id="15" presetID="10" presetClass="entr" presetSubtype="0"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par>
                                <p:cTn id="18" presetID="10" presetClass="entr" presetSubtype="0" fill="hold" nodeType="with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500"/>
                                        <p:tgtEl>
                                          <p:spTgt spid="115"/>
                                        </p:tgtEl>
                                      </p:cBhvr>
                                    </p:animEffect>
                                  </p:childTnLst>
                                </p:cTn>
                              </p:par>
                              <p:par>
                                <p:cTn id="21" presetID="10" presetClass="entr" presetSubtype="0"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par>
                                <p:cTn id="24" presetID="10" presetClass="entr" presetSubtype="0" fill="hold" nodeType="with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500"/>
                                        <p:tgtEl>
                                          <p:spTgt spid="121"/>
                                        </p:tgtEl>
                                      </p:cBhvr>
                                    </p:animEffect>
                                  </p:childTnLst>
                                </p:cTn>
                              </p:par>
                              <p:par>
                                <p:cTn id="27" presetID="10" presetClass="entr" presetSubtype="0" fill="hold" nodeType="withEffect">
                                  <p:stCondLst>
                                    <p:cond delay="0"/>
                                  </p:stCondLst>
                                  <p:childTnLst>
                                    <p:set>
                                      <p:cBhvr>
                                        <p:cTn id="28" dur="1" fill="hold">
                                          <p:stCondLst>
                                            <p:cond delay="0"/>
                                          </p:stCondLst>
                                        </p:cTn>
                                        <p:tgtEl>
                                          <p:spTgt spid="124"/>
                                        </p:tgtEl>
                                        <p:attrNameLst>
                                          <p:attrName>style.visibility</p:attrName>
                                        </p:attrNameLst>
                                      </p:cBhvr>
                                      <p:to>
                                        <p:strVal val="visible"/>
                                      </p:to>
                                    </p:set>
                                    <p:animEffect transition="in" filter="fade">
                                      <p:cBhvr>
                                        <p:cTn id="29" dur="500"/>
                                        <p:tgtEl>
                                          <p:spTgt spid="124"/>
                                        </p:tgtEl>
                                      </p:cBhvr>
                                    </p:animEffect>
                                  </p:childTnLst>
                                </p:cTn>
                              </p:par>
                              <p:par>
                                <p:cTn id="30" presetID="10" presetClass="entr" presetSubtype="0" fill="hold" nodeType="withEffect">
                                  <p:stCondLst>
                                    <p:cond delay="0"/>
                                  </p:stCondLst>
                                  <p:childTnLst>
                                    <p:set>
                                      <p:cBhvr>
                                        <p:cTn id="31" dur="1" fill="hold">
                                          <p:stCondLst>
                                            <p:cond delay="0"/>
                                          </p:stCondLst>
                                        </p:cTn>
                                        <p:tgtEl>
                                          <p:spTgt spid="364"/>
                                        </p:tgtEl>
                                        <p:attrNameLst>
                                          <p:attrName>style.visibility</p:attrName>
                                        </p:attrNameLst>
                                      </p:cBhvr>
                                      <p:to>
                                        <p:strVal val="visible"/>
                                      </p:to>
                                    </p:set>
                                    <p:animEffect transition="in" filter="fade">
                                      <p:cBhvr>
                                        <p:cTn id="32" dur="500"/>
                                        <p:tgtEl>
                                          <p:spTgt spid="364"/>
                                        </p:tgtEl>
                                      </p:cBhvr>
                                    </p:animEffect>
                                  </p:childTnLst>
                                </p:cTn>
                              </p:par>
                              <p:par>
                                <p:cTn id="33" presetID="10" presetClass="entr" presetSubtype="0" fill="hold" nodeType="withEffect">
                                  <p:stCondLst>
                                    <p:cond delay="0"/>
                                  </p:stCondLst>
                                  <p:childTnLst>
                                    <p:set>
                                      <p:cBhvr>
                                        <p:cTn id="34" dur="1" fill="hold">
                                          <p:stCondLst>
                                            <p:cond delay="0"/>
                                          </p:stCondLst>
                                        </p:cTn>
                                        <p:tgtEl>
                                          <p:spTgt spid="367"/>
                                        </p:tgtEl>
                                        <p:attrNameLst>
                                          <p:attrName>style.visibility</p:attrName>
                                        </p:attrNameLst>
                                      </p:cBhvr>
                                      <p:to>
                                        <p:strVal val="visible"/>
                                      </p:to>
                                    </p:set>
                                    <p:animEffect transition="in" filter="fade">
                                      <p:cBhvr>
                                        <p:cTn id="35" dur="500"/>
                                        <p:tgtEl>
                                          <p:spTgt spid="367"/>
                                        </p:tgtEl>
                                      </p:cBhvr>
                                    </p:animEffect>
                                  </p:childTnLst>
                                </p:cTn>
                              </p:par>
                              <p:par>
                                <p:cTn id="36" presetID="10" presetClass="entr" presetSubtype="0" fill="hold" nodeType="withEffect">
                                  <p:stCondLst>
                                    <p:cond delay="0"/>
                                  </p:stCondLst>
                                  <p:childTnLst>
                                    <p:set>
                                      <p:cBhvr>
                                        <p:cTn id="37" dur="1" fill="hold">
                                          <p:stCondLst>
                                            <p:cond delay="0"/>
                                          </p:stCondLst>
                                        </p:cTn>
                                        <p:tgtEl>
                                          <p:spTgt spid="370"/>
                                        </p:tgtEl>
                                        <p:attrNameLst>
                                          <p:attrName>style.visibility</p:attrName>
                                        </p:attrNameLst>
                                      </p:cBhvr>
                                      <p:to>
                                        <p:strVal val="visible"/>
                                      </p:to>
                                    </p:set>
                                    <p:animEffect transition="in" filter="fade">
                                      <p:cBhvr>
                                        <p:cTn id="38" dur="500"/>
                                        <p:tgtEl>
                                          <p:spTgt spid="370"/>
                                        </p:tgtEl>
                                      </p:cBhvr>
                                    </p:animEffect>
                                  </p:childTnLst>
                                </p:cTn>
                              </p:par>
                              <p:par>
                                <p:cTn id="39" presetID="10" presetClass="entr" presetSubtype="0" fill="hold" nodeType="withEffect">
                                  <p:stCondLst>
                                    <p:cond delay="0"/>
                                  </p:stCondLst>
                                  <p:childTnLst>
                                    <p:set>
                                      <p:cBhvr>
                                        <p:cTn id="40" dur="1" fill="hold">
                                          <p:stCondLst>
                                            <p:cond delay="0"/>
                                          </p:stCondLst>
                                        </p:cTn>
                                        <p:tgtEl>
                                          <p:spTgt spid="373"/>
                                        </p:tgtEl>
                                        <p:attrNameLst>
                                          <p:attrName>style.visibility</p:attrName>
                                        </p:attrNameLst>
                                      </p:cBhvr>
                                      <p:to>
                                        <p:strVal val="visible"/>
                                      </p:to>
                                    </p:set>
                                    <p:animEffect transition="in" filter="fade">
                                      <p:cBhvr>
                                        <p:cTn id="41" dur="500"/>
                                        <p:tgtEl>
                                          <p:spTgt spid="373"/>
                                        </p:tgtEl>
                                      </p:cBhvr>
                                    </p:animEffect>
                                  </p:childTnLst>
                                </p:cTn>
                              </p:par>
                              <p:par>
                                <p:cTn id="42" presetID="10" presetClass="entr" presetSubtype="0" fill="hold" nodeType="withEffect">
                                  <p:stCondLst>
                                    <p:cond delay="0"/>
                                  </p:stCondLst>
                                  <p:childTnLst>
                                    <p:set>
                                      <p:cBhvr>
                                        <p:cTn id="43" dur="1" fill="hold">
                                          <p:stCondLst>
                                            <p:cond delay="0"/>
                                          </p:stCondLst>
                                        </p:cTn>
                                        <p:tgtEl>
                                          <p:spTgt spid="376"/>
                                        </p:tgtEl>
                                        <p:attrNameLst>
                                          <p:attrName>style.visibility</p:attrName>
                                        </p:attrNameLst>
                                      </p:cBhvr>
                                      <p:to>
                                        <p:strVal val="visible"/>
                                      </p:to>
                                    </p:set>
                                    <p:animEffect transition="in" filter="fade">
                                      <p:cBhvr>
                                        <p:cTn id="44" dur="500"/>
                                        <p:tgtEl>
                                          <p:spTgt spid="376"/>
                                        </p:tgtEl>
                                      </p:cBhvr>
                                    </p:animEffect>
                                  </p:childTnLst>
                                </p:cTn>
                              </p:par>
                              <p:par>
                                <p:cTn id="45" presetID="10" presetClass="entr" presetSubtype="0" fill="hold" nodeType="withEffect">
                                  <p:stCondLst>
                                    <p:cond delay="0"/>
                                  </p:stCondLst>
                                  <p:childTnLst>
                                    <p:set>
                                      <p:cBhvr>
                                        <p:cTn id="46" dur="1" fill="hold">
                                          <p:stCondLst>
                                            <p:cond delay="0"/>
                                          </p:stCondLst>
                                        </p:cTn>
                                        <p:tgtEl>
                                          <p:spTgt spid="407"/>
                                        </p:tgtEl>
                                        <p:attrNameLst>
                                          <p:attrName>style.visibility</p:attrName>
                                        </p:attrNameLst>
                                      </p:cBhvr>
                                      <p:to>
                                        <p:strVal val="visible"/>
                                      </p:to>
                                    </p:set>
                                    <p:animEffect transition="in" filter="fade">
                                      <p:cBhvr>
                                        <p:cTn id="47" dur="500"/>
                                        <p:tgtEl>
                                          <p:spTgt spid="407"/>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fade">
                                      <p:cBhvr>
                                        <p:cTn id="51" dur="500"/>
                                        <p:tgtEl>
                                          <p:spTgt spid="10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fade">
                                      <p:cBhvr>
                                        <p:cTn id="57" dur="500"/>
                                        <p:tgtEl>
                                          <p:spTgt spid="114"/>
                                        </p:tgtEl>
                                      </p:cBhvr>
                                    </p:animEffect>
                                  </p:childTnLst>
                                </p:cTn>
                              </p:par>
                              <p:par>
                                <p:cTn id="58" presetID="10" presetClass="entr" presetSubtype="0" fill="hold" nodeType="withEffect">
                                  <p:stCondLst>
                                    <p:cond delay="0"/>
                                  </p:stCondLst>
                                  <p:childTnLst>
                                    <p:set>
                                      <p:cBhvr>
                                        <p:cTn id="59" dur="1" fill="hold">
                                          <p:stCondLst>
                                            <p:cond delay="0"/>
                                          </p:stCondLst>
                                        </p:cTn>
                                        <p:tgtEl>
                                          <p:spTgt spid="127"/>
                                        </p:tgtEl>
                                        <p:attrNameLst>
                                          <p:attrName>style.visibility</p:attrName>
                                        </p:attrNameLst>
                                      </p:cBhvr>
                                      <p:to>
                                        <p:strVal val="visible"/>
                                      </p:to>
                                    </p:set>
                                    <p:animEffect transition="in" filter="fade">
                                      <p:cBhvr>
                                        <p:cTn id="60" dur="500"/>
                                        <p:tgtEl>
                                          <p:spTgt spid="127"/>
                                        </p:tgtEl>
                                      </p:cBhvr>
                                    </p:animEffect>
                                  </p:childTnLst>
                                </p:cTn>
                              </p:par>
                              <p:par>
                                <p:cTn id="61" presetID="10" presetClass="entr" presetSubtype="0" fill="hold" nodeType="with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fade">
                                      <p:cBhvr>
                                        <p:cTn id="63" dur="500"/>
                                        <p:tgtEl>
                                          <p:spTgt spid="130"/>
                                        </p:tgtEl>
                                      </p:cBhvr>
                                    </p:animEffect>
                                  </p:childTnLst>
                                </p:cTn>
                              </p:par>
                              <p:par>
                                <p:cTn id="64" presetID="10" presetClass="entr" presetSubtype="0" fill="hold" nodeType="withEffect">
                                  <p:stCondLst>
                                    <p:cond delay="0"/>
                                  </p:stCondLst>
                                  <p:childTnLst>
                                    <p:set>
                                      <p:cBhvr>
                                        <p:cTn id="65" dur="1" fill="hold">
                                          <p:stCondLst>
                                            <p:cond delay="0"/>
                                          </p:stCondLst>
                                        </p:cTn>
                                        <p:tgtEl>
                                          <p:spTgt spid="133"/>
                                        </p:tgtEl>
                                        <p:attrNameLst>
                                          <p:attrName>style.visibility</p:attrName>
                                        </p:attrNameLst>
                                      </p:cBhvr>
                                      <p:to>
                                        <p:strVal val="visible"/>
                                      </p:to>
                                    </p:set>
                                    <p:animEffect transition="in" filter="fade">
                                      <p:cBhvr>
                                        <p:cTn id="66" dur="500"/>
                                        <p:tgtEl>
                                          <p:spTgt spid="133"/>
                                        </p:tgtEl>
                                      </p:cBhvr>
                                    </p:animEffect>
                                  </p:childTnLst>
                                </p:cTn>
                              </p:par>
                              <p:par>
                                <p:cTn id="67" presetID="10" presetClass="entr" presetSubtype="0" fill="hold" nodeType="withEffect">
                                  <p:stCondLst>
                                    <p:cond delay="0"/>
                                  </p:stCondLst>
                                  <p:childTnLst>
                                    <p:set>
                                      <p:cBhvr>
                                        <p:cTn id="68" dur="1" fill="hold">
                                          <p:stCondLst>
                                            <p:cond delay="0"/>
                                          </p:stCondLst>
                                        </p:cTn>
                                        <p:tgtEl>
                                          <p:spTgt spid="140"/>
                                        </p:tgtEl>
                                        <p:attrNameLst>
                                          <p:attrName>style.visibility</p:attrName>
                                        </p:attrNameLst>
                                      </p:cBhvr>
                                      <p:to>
                                        <p:strVal val="visible"/>
                                      </p:to>
                                    </p:set>
                                    <p:animEffect transition="in" filter="fade">
                                      <p:cBhvr>
                                        <p:cTn id="69" dur="500"/>
                                        <p:tgtEl>
                                          <p:spTgt spid="140"/>
                                        </p:tgtEl>
                                      </p:cBhvr>
                                    </p:animEffect>
                                  </p:childTnLst>
                                </p:cTn>
                              </p:par>
                              <p:par>
                                <p:cTn id="70" presetID="10" presetClass="entr" presetSubtype="0" fill="hold" nodeType="withEffect">
                                  <p:stCondLst>
                                    <p:cond delay="0"/>
                                  </p:stCondLst>
                                  <p:childTnLst>
                                    <p:set>
                                      <p:cBhvr>
                                        <p:cTn id="71" dur="1" fill="hold">
                                          <p:stCondLst>
                                            <p:cond delay="0"/>
                                          </p:stCondLst>
                                        </p:cTn>
                                        <p:tgtEl>
                                          <p:spTgt spid="236"/>
                                        </p:tgtEl>
                                        <p:attrNameLst>
                                          <p:attrName>style.visibility</p:attrName>
                                        </p:attrNameLst>
                                      </p:cBhvr>
                                      <p:to>
                                        <p:strVal val="visible"/>
                                      </p:to>
                                    </p:set>
                                    <p:animEffect transition="in" filter="fade">
                                      <p:cBhvr>
                                        <p:cTn id="72" dur="500"/>
                                        <p:tgtEl>
                                          <p:spTgt spid="236"/>
                                        </p:tgtEl>
                                      </p:cBhvr>
                                    </p:animEffect>
                                  </p:childTnLst>
                                </p:cTn>
                              </p:par>
                              <p:par>
                                <p:cTn id="73" presetID="10" presetClass="entr" presetSubtype="0" fill="hold" nodeType="withEffect">
                                  <p:stCondLst>
                                    <p:cond delay="0"/>
                                  </p:stCondLst>
                                  <p:childTnLst>
                                    <p:set>
                                      <p:cBhvr>
                                        <p:cTn id="74" dur="1" fill="hold">
                                          <p:stCondLst>
                                            <p:cond delay="0"/>
                                          </p:stCondLst>
                                        </p:cTn>
                                        <p:tgtEl>
                                          <p:spTgt spid="379"/>
                                        </p:tgtEl>
                                        <p:attrNameLst>
                                          <p:attrName>style.visibility</p:attrName>
                                        </p:attrNameLst>
                                      </p:cBhvr>
                                      <p:to>
                                        <p:strVal val="visible"/>
                                      </p:to>
                                    </p:set>
                                    <p:animEffect transition="in" filter="fade">
                                      <p:cBhvr>
                                        <p:cTn id="75" dur="500"/>
                                        <p:tgtEl>
                                          <p:spTgt spid="379"/>
                                        </p:tgtEl>
                                      </p:cBhvr>
                                    </p:animEffect>
                                  </p:childTnLst>
                                </p:cTn>
                              </p:par>
                              <p:par>
                                <p:cTn id="76" presetID="10" presetClass="entr" presetSubtype="0" fill="hold" nodeType="withEffect">
                                  <p:stCondLst>
                                    <p:cond delay="0"/>
                                  </p:stCondLst>
                                  <p:childTnLst>
                                    <p:set>
                                      <p:cBhvr>
                                        <p:cTn id="77" dur="1" fill="hold">
                                          <p:stCondLst>
                                            <p:cond delay="0"/>
                                          </p:stCondLst>
                                        </p:cTn>
                                        <p:tgtEl>
                                          <p:spTgt spid="382"/>
                                        </p:tgtEl>
                                        <p:attrNameLst>
                                          <p:attrName>style.visibility</p:attrName>
                                        </p:attrNameLst>
                                      </p:cBhvr>
                                      <p:to>
                                        <p:strVal val="visible"/>
                                      </p:to>
                                    </p:set>
                                    <p:animEffect transition="in" filter="fade">
                                      <p:cBhvr>
                                        <p:cTn id="78" dur="500"/>
                                        <p:tgtEl>
                                          <p:spTgt spid="382"/>
                                        </p:tgtEl>
                                      </p:cBhvr>
                                    </p:animEffect>
                                  </p:childTnLst>
                                </p:cTn>
                              </p:par>
                              <p:par>
                                <p:cTn id="79" presetID="10" presetClass="entr" presetSubtype="0" fill="hold" nodeType="withEffect">
                                  <p:stCondLst>
                                    <p:cond delay="0"/>
                                  </p:stCondLst>
                                  <p:childTnLst>
                                    <p:set>
                                      <p:cBhvr>
                                        <p:cTn id="80" dur="1" fill="hold">
                                          <p:stCondLst>
                                            <p:cond delay="0"/>
                                          </p:stCondLst>
                                        </p:cTn>
                                        <p:tgtEl>
                                          <p:spTgt spid="385"/>
                                        </p:tgtEl>
                                        <p:attrNameLst>
                                          <p:attrName>style.visibility</p:attrName>
                                        </p:attrNameLst>
                                      </p:cBhvr>
                                      <p:to>
                                        <p:strVal val="visible"/>
                                      </p:to>
                                    </p:set>
                                    <p:animEffect transition="in" filter="fade">
                                      <p:cBhvr>
                                        <p:cTn id="81" dur="500"/>
                                        <p:tgtEl>
                                          <p:spTgt spid="385"/>
                                        </p:tgtEl>
                                      </p:cBhvr>
                                    </p:animEffect>
                                  </p:childTnLst>
                                </p:cTn>
                              </p:par>
                              <p:par>
                                <p:cTn id="82" presetID="10" presetClass="entr" presetSubtype="0" fill="hold" nodeType="withEffect">
                                  <p:stCondLst>
                                    <p:cond delay="0"/>
                                  </p:stCondLst>
                                  <p:childTnLst>
                                    <p:set>
                                      <p:cBhvr>
                                        <p:cTn id="83" dur="1" fill="hold">
                                          <p:stCondLst>
                                            <p:cond delay="0"/>
                                          </p:stCondLst>
                                        </p:cTn>
                                        <p:tgtEl>
                                          <p:spTgt spid="388"/>
                                        </p:tgtEl>
                                        <p:attrNameLst>
                                          <p:attrName>style.visibility</p:attrName>
                                        </p:attrNameLst>
                                      </p:cBhvr>
                                      <p:to>
                                        <p:strVal val="visible"/>
                                      </p:to>
                                    </p:set>
                                    <p:animEffect transition="in" filter="fade">
                                      <p:cBhvr>
                                        <p:cTn id="84" dur="500"/>
                                        <p:tgtEl>
                                          <p:spTgt spid="388"/>
                                        </p:tgtEl>
                                      </p:cBhvr>
                                    </p:animEffect>
                                  </p:childTnLst>
                                </p:cTn>
                              </p:par>
                              <p:par>
                                <p:cTn id="85" presetID="10" presetClass="entr" presetSubtype="0" fill="hold" nodeType="withEffect">
                                  <p:stCondLst>
                                    <p:cond delay="0"/>
                                  </p:stCondLst>
                                  <p:childTnLst>
                                    <p:set>
                                      <p:cBhvr>
                                        <p:cTn id="86" dur="1" fill="hold">
                                          <p:stCondLst>
                                            <p:cond delay="0"/>
                                          </p:stCondLst>
                                        </p:cTn>
                                        <p:tgtEl>
                                          <p:spTgt spid="404"/>
                                        </p:tgtEl>
                                        <p:attrNameLst>
                                          <p:attrName>style.visibility</p:attrName>
                                        </p:attrNameLst>
                                      </p:cBhvr>
                                      <p:to>
                                        <p:strVal val="visible"/>
                                      </p:to>
                                    </p:set>
                                    <p:animEffect transition="in" filter="fade">
                                      <p:cBhvr>
                                        <p:cTn id="87" dur="500"/>
                                        <p:tgtEl>
                                          <p:spTgt spid="404"/>
                                        </p:tgtEl>
                                      </p:cBhvr>
                                    </p:animEffect>
                                  </p:childTnLst>
                                </p:cTn>
                              </p:par>
                            </p:childTnLst>
                          </p:cTn>
                        </p:par>
                        <p:par>
                          <p:cTn id="88" fill="hold">
                            <p:stCondLst>
                              <p:cond delay="1500"/>
                            </p:stCondLst>
                            <p:childTnLst>
                              <p:par>
                                <p:cTn id="89" presetID="53" presetClass="entr" presetSubtype="16" fill="hold" nodeType="afterEffect">
                                  <p:stCondLst>
                                    <p:cond delay="0"/>
                                  </p:stCondLst>
                                  <p:childTnLst>
                                    <p:set>
                                      <p:cBhvr>
                                        <p:cTn id="90" dur="1" fill="hold">
                                          <p:stCondLst>
                                            <p:cond delay="0"/>
                                          </p:stCondLst>
                                        </p:cTn>
                                        <p:tgtEl>
                                          <p:spTgt spid="267"/>
                                        </p:tgtEl>
                                        <p:attrNameLst>
                                          <p:attrName>style.visibility</p:attrName>
                                        </p:attrNameLst>
                                      </p:cBhvr>
                                      <p:to>
                                        <p:strVal val="visible"/>
                                      </p:to>
                                    </p:set>
                                    <p:anim calcmode="lin" valueType="num">
                                      <p:cBhvr>
                                        <p:cTn id="91" dur="500" fill="hold"/>
                                        <p:tgtEl>
                                          <p:spTgt spid="267"/>
                                        </p:tgtEl>
                                        <p:attrNameLst>
                                          <p:attrName>ppt_w</p:attrName>
                                        </p:attrNameLst>
                                      </p:cBhvr>
                                      <p:tavLst>
                                        <p:tav tm="0">
                                          <p:val>
                                            <p:fltVal val="0"/>
                                          </p:val>
                                        </p:tav>
                                        <p:tav tm="100000">
                                          <p:val>
                                            <p:strVal val="#ppt_w"/>
                                          </p:val>
                                        </p:tav>
                                      </p:tavLst>
                                    </p:anim>
                                    <p:anim calcmode="lin" valueType="num">
                                      <p:cBhvr>
                                        <p:cTn id="92" dur="500" fill="hold"/>
                                        <p:tgtEl>
                                          <p:spTgt spid="267"/>
                                        </p:tgtEl>
                                        <p:attrNameLst>
                                          <p:attrName>ppt_h</p:attrName>
                                        </p:attrNameLst>
                                      </p:cBhvr>
                                      <p:tavLst>
                                        <p:tav tm="0">
                                          <p:val>
                                            <p:fltVal val="0"/>
                                          </p:val>
                                        </p:tav>
                                        <p:tav tm="100000">
                                          <p:val>
                                            <p:strVal val="#ppt_h"/>
                                          </p:val>
                                        </p:tav>
                                      </p:tavLst>
                                    </p:anim>
                                    <p:animEffect transition="in" filter="fade">
                                      <p:cBhvr>
                                        <p:cTn id="93"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animBg="1"/>
      <p:bldP spid="112" grpId="0"/>
      <p:bldP spid="113" grpId="0" animBg="1"/>
      <p:bldP spid="1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71773" y="-9846"/>
            <a:ext cx="1915207" cy="2789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19" name="文本框 20"/>
          <p:cNvSpPr txBox="1">
            <a:spLocks noChangeArrowheads="1"/>
          </p:cNvSpPr>
          <p:nvPr/>
        </p:nvSpPr>
        <p:spPr bwMode="auto">
          <a:xfrm>
            <a:off x="4359420" y="4256578"/>
            <a:ext cx="41399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zh-CN" altLang="en-US"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grpSp>
        <p:nvGrpSpPr>
          <p:cNvPr id="2" name="组合 18"/>
          <p:cNvGrpSpPr/>
          <p:nvPr/>
        </p:nvGrpSpPr>
        <p:grpSpPr>
          <a:xfrm>
            <a:off x="5491862" y="1847083"/>
            <a:ext cx="1875028" cy="1875028"/>
            <a:chOff x="5159830" y="1574801"/>
            <a:chExt cx="1778000" cy="1778000"/>
          </a:xfrm>
          <a:solidFill>
            <a:schemeClr val="accent2"/>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a:lstStyle/>
            <a:p>
              <a:pP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221" name="文本框 21"/>
          <p:cNvSpPr txBox="1">
            <a:spLocks noChangeArrowheads="1"/>
          </p:cNvSpPr>
          <p:nvPr/>
        </p:nvSpPr>
        <p:spPr bwMode="auto">
          <a:xfrm>
            <a:off x="5668483" y="2193313"/>
            <a:ext cx="1521787" cy="11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en-US" altLang="zh-CN"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5470935" y="6723516"/>
            <a:ext cx="1916883" cy="508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4359420" y="5042969"/>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3" name="文本框 9"/>
          <p:cNvSpPr txBox="1"/>
          <p:nvPr/>
        </p:nvSpPr>
        <p:spPr>
          <a:xfrm>
            <a:off x="4359420" y="5500537"/>
            <a:ext cx="2102020"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6" name="文本框 9"/>
          <p:cNvSpPr txBox="1"/>
          <p:nvPr/>
        </p:nvSpPr>
        <p:spPr>
          <a:xfrm>
            <a:off x="6754141" y="5047550"/>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8" name="文本框 9"/>
          <p:cNvSpPr txBox="1"/>
          <p:nvPr/>
        </p:nvSpPr>
        <p:spPr>
          <a:xfrm>
            <a:off x="6754143" y="5505751"/>
            <a:ext cx="1939422"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fade">
                                      <p:cBhvr>
                                        <p:cTn id="44" dur="1000"/>
                                        <p:tgtEl>
                                          <p:spTgt spid="9219"/>
                                        </p:tgtEl>
                                      </p:cBhvr>
                                    </p:animEffect>
                                    <p:anim calcmode="lin" valueType="num">
                                      <p:cBhvr>
                                        <p:cTn id="45" dur="1000" fill="hold"/>
                                        <p:tgtEl>
                                          <p:spTgt spid="9219"/>
                                        </p:tgtEl>
                                        <p:attrNameLst>
                                          <p:attrName>ppt_x</p:attrName>
                                        </p:attrNameLst>
                                      </p:cBhvr>
                                      <p:tavLst>
                                        <p:tav tm="0">
                                          <p:val>
                                            <p:strVal val="#ppt_x"/>
                                          </p:val>
                                        </p:tav>
                                        <p:tav tm="100000">
                                          <p:val>
                                            <p:strVal val="#ppt_x"/>
                                          </p:val>
                                        </p:tav>
                                      </p:tavLst>
                                    </p:anim>
                                    <p:anim calcmode="lin" valueType="num">
                                      <p:cBhvr>
                                        <p:cTn id="46" dur="1000" fill="hold"/>
                                        <p:tgtEl>
                                          <p:spTgt spid="92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221"/>
                                        </p:tgtEl>
                                        <p:attrNameLst>
                                          <p:attrName>style.visibility</p:attrName>
                                        </p:attrNameLst>
                                      </p:cBhvr>
                                      <p:to>
                                        <p:strVal val="visible"/>
                                      </p:to>
                                    </p:set>
                                    <p:animEffect transition="in" filter="fade">
                                      <p:cBhvr>
                                        <p:cTn id="49" dur="1000"/>
                                        <p:tgtEl>
                                          <p:spTgt spid="9221"/>
                                        </p:tgtEl>
                                      </p:cBhvr>
                                    </p:animEffect>
                                    <p:anim calcmode="lin" valueType="num">
                                      <p:cBhvr>
                                        <p:cTn id="50" dur="1000" fill="hold"/>
                                        <p:tgtEl>
                                          <p:spTgt spid="9221"/>
                                        </p:tgtEl>
                                        <p:attrNameLst>
                                          <p:attrName>ppt_x</p:attrName>
                                        </p:attrNameLst>
                                      </p:cBhvr>
                                      <p:tavLst>
                                        <p:tav tm="0">
                                          <p:val>
                                            <p:strVal val="#ppt_x"/>
                                          </p:val>
                                        </p:tav>
                                        <p:tav tm="100000">
                                          <p:val>
                                            <p:strVal val="#ppt_x"/>
                                          </p:val>
                                        </p:tav>
                                      </p:tavLst>
                                    </p:anim>
                                    <p:anim calcmode="lin" valueType="num">
                                      <p:cBhvr>
                                        <p:cTn id="51"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219" grpId="0"/>
      <p:bldP spid="9221" grpId="0"/>
      <p:bldP spid="23" grpId="0" animBg="1"/>
      <p:bldP spid="12" grpId="0"/>
      <p:bldP spid="13"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575782" y="4126571"/>
            <a:ext cx="2303876" cy="1932217"/>
            <a:chOff x="14362872" y="7825631"/>
            <a:chExt cx="4369072" cy="3664257"/>
          </a:xfrm>
        </p:grpSpPr>
        <p:sp>
          <p:nvSpPr>
            <p:cNvPr id="87" name="TextBox 86"/>
            <p:cNvSpPr txBox="1"/>
            <p:nvPr/>
          </p:nvSpPr>
          <p:spPr>
            <a:xfrm>
              <a:off x="14933918" y="9732391"/>
              <a:ext cx="3287596" cy="768296"/>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88" name="TextBox 87"/>
            <p:cNvSpPr txBox="1"/>
            <p:nvPr/>
          </p:nvSpPr>
          <p:spPr>
            <a:xfrm>
              <a:off x="14362872" y="10418572"/>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84" name="Group 83"/>
            <p:cNvGrpSpPr/>
            <p:nvPr/>
          </p:nvGrpSpPr>
          <p:grpSpPr>
            <a:xfrm>
              <a:off x="15538719" y="7825631"/>
              <a:ext cx="2024537" cy="2054091"/>
              <a:chOff x="2285781" y="4847654"/>
              <a:chExt cx="952480" cy="966132"/>
            </a:xfrm>
          </p:grpSpPr>
          <p:sp>
            <p:nvSpPr>
              <p:cNvPr id="85" name="Oval 84"/>
              <p:cNvSpPr/>
              <p:nvPr/>
            </p:nvSpPr>
            <p:spPr bwMode="auto">
              <a:xfrm>
                <a:off x="2346028" y="4908764"/>
                <a:ext cx="840592"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Oval 85"/>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0" name="Freeform 15"/>
            <p:cNvSpPr>
              <a:spLocks noEditPoints="1"/>
            </p:cNvSpPr>
            <p:nvPr/>
          </p:nvSpPr>
          <p:spPr bwMode="auto">
            <a:xfrm>
              <a:off x="16127792" y="8466037"/>
              <a:ext cx="914014" cy="699503"/>
            </a:xfrm>
            <a:custGeom>
              <a:avLst/>
              <a:gdLst>
                <a:gd name="T0" fmla="*/ 2181 w 2472"/>
                <a:gd name="T1" fmla="*/ 0 h 1891"/>
                <a:gd name="T2" fmla="*/ 1891 w 2472"/>
                <a:gd name="T3" fmla="*/ 291 h 1891"/>
                <a:gd name="T4" fmla="*/ 1992 w 2472"/>
                <a:gd name="T5" fmla="*/ 509 h 1891"/>
                <a:gd name="T6" fmla="*/ 1638 w 2472"/>
                <a:gd name="T7" fmla="*/ 1040 h 1891"/>
                <a:gd name="T8" fmla="*/ 1527 w 2472"/>
                <a:gd name="T9" fmla="*/ 1018 h 1891"/>
                <a:gd name="T10" fmla="*/ 1271 w 2472"/>
                <a:gd name="T11" fmla="*/ 1172 h 1891"/>
                <a:gd name="T12" fmla="*/ 1070 w 2472"/>
                <a:gd name="T13" fmla="*/ 1051 h 1891"/>
                <a:gd name="T14" fmla="*/ 1090 w 2472"/>
                <a:gd name="T15" fmla="*/ 946 h 1891"/>
                <a:gd name="T16" fmla="*/ 799 w 2472"/>
                <a:gd name="T17" fmla="*/ 656 h 1891"/>
                <a:gd name="T18" fmla="*/ 508 w 2472"/>
                <a:gd name="T19" fmla="*/ 946 h 1891"/>
                <a:gd name="T20" fmla="*/ 608 w 2472"/>
                <a:gd name="T21" fmla="*/ 1163 h 1891"/>
                <a:gd name="T22" fmla="*/ 457 w 2472"/>
                <a:gd name="T23" fmla="*/ 1364 h 1891"/>
                <a:gd name="T24" fmla="*/ 290 w 2472"/>
                <a:gd name="T25" fmla="*/ 1309 h 1891"/>
                <a:gd name="T26" fmla="*/ 0 w 2472"/>
                <a:gd name="T27" fmla="*/ 1600 h 1891"/>
                <a:gd name="T28" fmla="*/ 290 w 2472"/>
                <a:gd name="T29" fmla="*/ 1891 h 1891"/>
                <a:gd name="T30" fmla="*/ 579 w 2472"/>
                <a:gd name="T31" fmla="*/ 1600 h 1891"/>
                <a:gd name="T32" fmla="*/ 511 w 2472"/>
                <a:gd name="T33" fmla="*/ 1415 h 1891"/>
                <a:gd name="T34" fmla="*/ 669 w 2472"/>
                <a:gd name="T35" fmla="*/ 1204 h 1891"/>
                <a:gd name="T36" fmla="*/ 799 w 2472"/>
                <a:gd name="T37" fmla="*/ 1236 h 1891"/>
                <a:gd name="T38" fmla="*/ 1035 w 2472"/>
                <a:gd name="T39" fmla="*/ 1115 h 1891"/>
                <a:gd name="T40" fmla="*/ 1244 w 2472"/>
                <a:gd name="T41" fmla="*/ 1241 h 1891"/>
                <a:gd name="T42" fmla="*/ 1235 w 2472"/>
                <a:gd name="T43" fmla="*/ 1309 h 1891"/>
                <a:gd name="T44" fmla="*/ 1527 w 2472"/>
                <a:gd name="T45" fmla="*/ 1600 h 1891"/>
                <a:gd name="T46" fmla="*/ 1818 w 2472"/>
                <a:gd name="T47" fmla="*/ 1309 h 1891"/>
                <a:gd name="T48" fmla="*/ 1700 w 2472"/>
                <a:gd name="T49" fmla="*/ 1077 h 1891"/>
                <a:gd name="T50" fmla="*/ 2052 w 2472"/>
                <a:gd name="T51" fmla="*/ 550 h 1891"/>
                <a:gd name="T52" fmla="*/ 2181 w 2472"/>
                <a:gd name="T53" fmla="*/ 582 h 1891"/>
                <a:gd name="T54" fmla="*/ 2472 w 2472"/>
                <a:gd name="T55" fmla="*/ 291 h 1891"/>
                <a:gd name="T56" fmla="*/ 2181 w 2472"/>
                <a:gd name="T57" fmla="*/ 0 h 1891"/>
                <a:gd name="T58" fmla="*/ 290 w 2472"/>
                <a:gd name="T59" fmla="*/ 1746 h 1891"/>
                <a:gd name="T60" fmla="*/ 145 w 2472"/>
                <a:gd name="T61" fmla="*/ 1600 h 1891"/>
                <a:gd name="T62" fmla="*/ 290 w 2472"/>
                <a:gd name="T63" fmla="*/ 1455 h 1891"/>
                <a:gd name="T64" fmla="*/ 434 w 2472"/>
                <a:gd name="T65" fmla="*/ 1600 h 1891"/>
                <a:gd name="T66" fmla="*/ 290 w 2472"/>
                <a:gd name="T67" fmla="*/ 1746 h 1891"/>
                <a:gd name="T68" fmla="*/ 799 w 2472"/>
                <a:gd name="T69" fmla="*/ 1091 h 1891"/>
                <a:gd name="T70" fmla="*/ 653 w 2472"/>
                <a:gd name="T71" fmla="*/ 946 h 1891"/>
                <a:gd name="T72" fmla="*/ 799 w 2472"/>
                <a:gd name="T73" fmla="*/ 801 h 1891"/>
                <a:gd name="T74" fmla="*/ 945 w 2472"/>
                <a:gd name="T75" fmla="*/ 946 h 1891"/>
                <a:gd name="T76" fmla="*/ 799 w 2472"/>
                <a:gd name="T77" fmla="*/ 1091 h 1891"/>
                <a:gd name="T78" fmla="*/ 1527 w 2472"/>
                <a:gd name="T79" fmla="*/ 1454 h 1891"/>
                <a:gd name="T80" fmla="*/ 1381 w 2472"/>
                <a:gd name="T81" fmla="*/ 1309 h 1891"/>
                <a:gd name="T82" fmla="*/ 1527 w 2472"/>
                <a:gd name="T83" fmla="*/ 1164 h 1891"/>
                <a:gd name="T84" fmla="*/ 1672 w 2472"/>
                <a:gd name="T85" fmla="*/ 1309 h 1891"/>
                <a:gd name="T86" fmla="*/ 1527 w 2472"/>
                <a:gd name="T87" fmla="*/ 1454 h 1891"/>
                <a:gd name="T88" fmla="*/ 2181 w 2472"/>
                <a:gd name="T89" fmla="*/ 436 h 1891"/>
                <a:gd name="T90" fmla="*/ 2037 w 2472"/>
                <a:gd name="T91" fmla="*/ 291 h 1891"/>
                <a:gd name="T92" fmla="*/ 2181 w 2472"/>
                <a:gd name="T93" fmla="*/ 145 h 1891"/>
                <a:gd name="T94" fmla="*/ 2326 w 2472"/>
                <a:gd name="T95" fmla="*/ 291 h 1891"/>
                <a:gd name="T96" fmla="*/ 2181 w 2472"/>
                <a:gd name="T97" fmla="*/ 436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bg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0"/>
          <p:cNvGrpSpPr/>
          <p:nvPr/>
        </p:nvGrpSpPr>
        <p:grpSpPr>
          <a:xfrm>
            <a:off x="9891300" y="4137793"/>
            <a:ext cx="2303876" cy="1917771"/>
            <a:chOff x="18754021" y="7846913"/>
            <a:chExt cx="4369072" cy="3636863"/>
          </a:xfrm>
        </p:grpSpPr>
        <p:sp>
          <p:nvSpPr>
            <p:cNvPr id="93" name="TextBox 92"/>
            <p:cNvSpPr txBox="1"/>
            <p:nvPr/>
          </p:nvSpPr>
          <p:spPr>
            <a:xfrm>
              <a:off x="19325065" y="9726279"/>
              <a:ext cx="3287596" cy="768297"/>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94" name="TextBox 93"/>
            <p:cNvSpPr txBox="1"/>
            <p:nvPr/>
          </p:nvSpPr>
          <p:spPr>
            <a:xfrm>
              <a:off x="18754021" y="10412459"/>
              <a:ext cx="4369072" cy="1071317"/>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90" name="Group 89"/>
            <p:cNvGrpSpPr/>
            <p:nvPr/>
          </p:nvGrpSpPr>
          <p:grpSpPr>
            <a:xfrm>
              <a:off x="19986184" y="7846913"/>
              <a:ext cx="2024537" cy="2054091"/>
              <a:chOff x="2285781" y="4847654"/>
              <a:chExt cx="952480" cy="966132"/>
            </a:xfrm>
          </p:grpSpPr>
          <p:sp>
            <p:nvSpPr>
              <p:cNvPr id="91" name="Oval 90"/>
              <p:cNvSpPr/>
              <p:nvPr/>
            </p:nvSpPr>
            <p:spPr bwMode="auto">
              <a:xfrm>
                <a:off x="2346028" y="4908764"/>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Oval 9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1" name="Freeform 164"/>
            <p:cNvSpPr>
              <a:spLocks noEditPoints="1"/>
            </p:cNvSpPr>
            <p:nvPr/>
          </p:nvSpPr>
          <p:spPr bwMode="auto">
            <a:xfrm>
              <a:off x="20697142" y="8434391"/>
              <a:ext cx="632041" cy="890475"/>
            </a:xfrm>
            <a:custGeom>
              <a:avLst/>
              <a:gdLst>
                <a:gd name="T0" fmla="*/ 47 w 95"/>
                <a:gd name="T1" fmla="*/ 0 h 134"/>
                <a:gd name="T2" fmla="*/ 0 w 95"/>
                <a:gd name="T3" fmla="*/ 47 h 134"/>
                <a:gd name="T4" fmla="*/ 47 w 95"/>
                <a:gd name="T5" fmla="*/ 134 h 134"/>
                <a:gd name="T6" fmla="*/ 95 w 95"/>
                <a:gd name="T7" fmla="*/ 47 h 134"/>
                <a:gd name="T8" fmla="*/ 47 w 95"/>
                <a:gd name="T9" fmla="*/ 0 h 134"/>
                <a:gd name="T10" fmla="*/ 47 w 95"/>
                <a:gd name="T11" fmla="*/ 55 h 134"/>
                <a:gd name="T12" fmla="*/ 32 w 95"/>
                <a:gd name="T13" fmla="*/ 40 h 134"/>
                <a:gd name="T14" fmla="*/ 47 w 95"/>
                <a:gd name="T15" fmla="*/ 25 h 134"/>
                <a:gd name="T16" fmla="*/ 62 w 95"/>
                <a:gd name="T17" fmla="*/ 40 h 134"/>
                <a:gd name="T18" fmla="*/ 47 w 95"/>
                <a:gd name="T19"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4">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noFill/>
            <a:ln w="57150" cmpd="sng">
              <a:solidFill>
                <a:schemeClr val="bg1"/>
              </a:solid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654469" y="4125364"/>
            <a:ext cx="2303876" cy="1945264"/>
            <a:chOff x="1237291" y="7823344"/>
            <a:chExt cx="4369072" cy="3689001"/>
          </a:xfrm>
        </p:grpSpPr>
        <p:sp>
          <p:nvSpPr>
            <p:cNvPr id="68" name="TextBox 67"/>
            <p:cNvSpPr txBox="1"/>
            <p:nvPr/>
          </p:nvSpPr>
          <p:spPr>
            <a:xfrm>
              <a:off x="1808335" y="9754848"/>
              <a:ext cx="3287596" cy="768297"/>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69" name="TextBox 68"/>
            <p:cNvSpPr txBox="1"/>
            <p:nvPr/>
          </p:nvSpPr>
          <p:spPr>
            <a:xfrm>
              <a:off x="1237291" y="10441028"/>
              <a:ext cx="4369072" cy="1071317"/>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64" name="Group 63"/>
            <p:cNvGrpSpPr/>
            <p:nvPr/>
          </p:nvGrpSpPr>
          <p:grpSpPr>
            <a:xfrm>
              <a:off x="2433654" y="7823344"/>
              <a:ext cx="2024537" cy="2054091"/>
              <a:chOff x="2285781" y="4847654"/>
              <a:chExt cx="952480" cy="966132"/>
            </a:xfrm>
          </p:grpSpPr>
          <p:sp>
            <p:nvSpPr>
              <p:cNvPr id="65" name="Oval 64"/>
              <p:cNvSpPr/>
              <p:nvPr/>
            </p:nvSpPr>
            <p:spPr bwMode="auto">
              <a:xfrm>
                <a:off x="2346028" y="4908764"/>
                <a:ext cx="840592" cy="852640"/>
              </a:xfrm>
              <a:prstGeom prst="ellipse">
                <a:avLst/>
              </a:prstGeom>
              <a:solidFill>
                <a:schemeClr val="accent4"/>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5" name="Freeform 5"/>
            <p:cNvSpPr>
              <a:spLocks noEditPoints="1"/>
            </p:cNvSpPr>
            <p:nvPr/>
          </p:nvSpPr>
          <p:spPr bwMode="auto">
            <a:xfrm>
              <a:off x="3065436" y="8509152"/>
              <a:ext cx="756266" cy="673781"/>
            </a:xfrm>
            <a:custGeom>
              <a:avLst/>
              <a:gdLst>
                <a:gd name="T0" fmla="*/ 2008 w 2233"/>
                <a:gd name="T1" fmla="*/ 356 h 1989"/>
                <a:gd name="T2" fmla="*/ 1539 w 2233"/>
                <a:gd name="T3" fmla="*/ 356 h 1989"/>
                <a:gd name="T4" fmla="*/ 1539 w 2233"/>
                <a:gd name="T5" fmla="*/ 219 h 1989"/>
                <a:gd name="T6" fmla="*/ 1320 w 2233"/>
                <a:gd name="T7" fmla="*/ 0 h 1989"/>
                <a:gd name="T8" fmla="*/ 913 w 2233"/>
                <a:gd name="T9" fmla="*/ 0 h 1989"/>
                <a:gd name="T10" fmla="*/ 695 w 2233"/>
                <a:gd name="T11" fmla="*/ 219 h 1989"/>
                <a:gd name="T12" fmla="*/ 695 w 2233"/>
                <a:gd name="T13" fmla="*/ 356 h 1989"/>
                <a:gd name="T14" fmla="*/ 226 w 2233"/>
                <a:gd name="T15" fmla="*/ 356 h 1989"/>
                <a:gd name="T16" fmla="*/ 0 w 2233"/>
                <a:gd name="T17" fmla="*/ 582 h 1989"/>
                <a:gd name="T18" fmla="*/ 0 w 2233"/>
                <a:gd name="T19" fmla="*/ 1764 h 1989"/>
                <a:gd name="T20" fmla="*/ 226 w 2233"/>
                <a:gd name="T21" fmla="*/ 1989 h 1989"/>
                <a:gd name="T22" fmla="*/ 2008 w 2233"/>
                <a:gd name="T23" fmla="*/ 1989 h 1989"/>
                <a:gd name="T24" fmla="*/ 2233 w 2233"/>
                <a:gd name="T25" fmla="*/ 1764 h 1989"/>
                <a:gd name="T26" fmla="*/ 2233 w 2233"/>
                <a:gd name="T27" fmla="*/ 582 h 1989"/>
                <a:gd name="T28" fmla="*/ 2008 w 2233"/>
                <a:gd name="T29" fmla="*/ 356 h 1989"/>
                <a:gd name="T30" fmla="*/ 880 w 2233"/>
                <a:gd name="T31" fmla="*/ 219 h 1989"/>
                <a:gd name="T32" fmla="*/ 913 w 2233"/>
                <a:gd name="T33" fmla="*/ 186 h 1989"/>
                <a:gd name="T34" fmla="*/ 1320 w 2233"/>
                <a:gd name="T35" fmla="*/ 186 h 1989"/>
                <a:gd name="T36" fmla="*/ 1353 w 2233"/>
                <a:gd name="T37" fmla="*/ 219 h 1989"/>
                <a:gd name="T38" fmla="*/ 1353 w 2233"/>
                <a:gd name="T39" fmla="*/ 356 h 1989"/>
                <a:gd name="T40" fmla="*/ 880 w 2233"/>
                <a:gd name="T41" fmla="*/ 356 h 1989"/>
                <a:gd name="T42" fmla="*/ 880 w 2233"/>
                <a:gd name="T43" fmla="*/ 219 h 1989"/>
                <a:gd name="T44" fmla="*/ 226 w 2233"/>
                <a:gd name="T45" fmla="*/ 489 h 1989"/>
                <a:gd name="T46" fmla="*/ 2008 w 2233"/>
                <a:gd name="T47" fmla="*/ 489 h 1989"/>
                <a:gd name="T48" fmla="*/ 2100 w 2233"/>
                <a:gd name="T49" fmla="*/ 582 h 1989"/>
                <a:gd name="T50" fmla="*/ 2100 w 2233"/>
                <a:gd name="T51" fmla="*/ 1096 h 1989"/>
                <a:gd name="T52" fmla="*/ 1285 w 2233"/>
                <a:gd name="T53" fmla="*/ 1096 h 1989"/>
                <a:gd name="T54" fmla="*/ 1285 w 2233"/>
                <a:gd name="T55" fmla="*/ 1053 h 1989"/>
                <a:gd name="T56" fmla="*/ 1206 w 2233"/>
                <a:gd name="T57" fmla="*/ 973 h 1989"/>
                <a:gd name="T58" fmla="*/ 1027 w 2233"/>
                <a:gd name="T59" fmla="*/ 973 h 1989"/>
                <a:gd name="T60" fmla="*/ 948 w 2233"/>
                <a:gd name="T61" fmla="*/ 1053 h 1989"/>
                <a:gd name="T62" fmla="*/ 948 w 2233"/>
                <a:gd name="T63" fmla="*/ 1096 h 1989"/>
                <a:gd name="T64" fmla="*/ 133 w 2233"/>
                <a:gd name="T65" fmla="*/ 1096 h 1989"/>
                <a:gd name="T66" fmla="*/ 133 w 2233"/>
                <a:gd name="T67" fmla="*/ 582 h 1989"/>
                <a:gd name="T68" fmla="*/ 226 w 2233"/>
                <a:gd name="T69" fmla="*/ 489 h 1989"/>
                <a:gd name="T70" fmla="*/ 1015 w 2233"/>
                <a:gd name="T71" fmla="*/ 1053 h 1989"/>
                <a:gd name="T72" fmla="*/ 1027 w 2233"/>
                <a:gd name="T73" fmla="*/ 1040 h 1989"/>
                <a:gd name="T74" fmla="*/ 1206 w 2233"/>
                <a:gd name="T75" fmla="*/ 1040 h 1989"/>
                <a:gd name="T76" fmla="*/ 1219 w 2233"/>
                <a:gd name="T77" fmla="*/ 1053 h 1989"/>
                <a:gd name="T78" fmla="*/ 1219 w 2233"/>
                <a:gd name="T79" fmla="*/ 1231 h 1989"/>
                <a:gd name="T80" fmla="*/ 1206 w 2233"/>
                <a:gd name="T81" fmla="*/ 1244 h 1989"/>
                <a:gd name="T82" fmla="*/ 1027 w 2233"/>
                <a:gd name="T83" fmla="*/ 1244 h 1989"/>
                <a:gd name="T84" fmla="*/ 1015 w 2233"/>
                <a:gd name="T85" fmla="*/ 1231 h 1989"/>
                <a:gd name="T86" fmla="*/ 1015 w 2233"/>
                <a:gd name="T87" fmla="*/ 1053 h 1989"/>
                <a:gd name="T88" fmla="*/ 2008 w 2233"/>
                <a:gd name="T89" fmla="*/ 1857 h 1989"/>
                <a:gd name="T90" fmla="*/ 226 w 2233"/>
                <a:gd name="T91" fmla="*/ 1857 h 1989"/>
                <a:gd name="T92" fmla="*/ 133 w 2233"/>
                <a:gd name="T93" fmla="*/ 1764 h 1989"/>
                <a:gd name="T94" fmla="*/ 133 w 2233"/>
                <a:gd name="T95" fmla="*/ 1162 h 1989"/>
                <a:gd name="T96" fmla="*/ 948 w 2233"/>
                <a:gd name="T97" fmla="*/ 1162 h 1989"/>
                <a:gd name="T98" fmla="*/ 948 w 2233"/>
                <a:gd name="T99" fmla="*/ 1231 h 1989"/>
                <a:gd name="T100" fmla="*/ 1027 w 2233"/>
                <a:gd name="T101" fmla="*/ 1310 h 1989"/>
                <a:gd name="T102" fmla="*/ 1206 w 2233"/>
                <a:gd name="T103" fmla="*/ 1310 h 1989"/>
                <a:gd name="T104" fmla="*/ 1285 w 2233"/>
                <a:gd name="T105" fmla="*/ 1231 h 1989"/>
                <a:gd name="T106" fmla="*/ 1285 w 2233"/>
                <a:gd name="T107" fmla="*/ 1162 h 1989"/>
                <a:gd name="T108" fmla="*/ 2100 w 2233"/>
                <a:gd name="T109" fmla="*/ 1162 h 1989"/>
                <a:gd name="T110" fmla="*/ 2100 w 2233"/>
                <a:gd name="T111" fmla="*/ 1764 h 1989"/>
                <a:gd name="T112" fmla="*/ 2008 w 2233"/>
                <a:gd name="T113" fmla="*/ 185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bg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8"/>
          <p:cNvGrpSpPr/>
          <p:nvPr/>
        </p:nvGrpSpPr>
        <p:grpSpPr>
          <a:xfrm>
            <a:off x="5272760" y="4115998"/>
            <a:ext cx="2303876" cy="1951860"/>
            <a:chOff x="9995419" y="7805580"/>
            <a:chExt cx="4369072" cy="3701507"/>
          </a:xfrm>
        </p:grpSpPr>
        <p:sp>
          <p:nvSpPr>
            <p:cNvPr id="81" name="TextBox 80"/>
            <p:cNvSpPr txBox="1"/>
            <p:nvPr/>
          </p:nvSpPr>
          <p:spPr>
            <a:xfrm>
              <a:off x="10566461" y="9749591"/>
              <a:ext cx="3287596" cy="768296"/>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82" name="TextBox 81"/>
            <p:cNvSpPr txBox="1"/>
            <p:nvPr/>
          </p:nvSpPr>
          <p:spPr>
            <a:xfrm>
              <a:off x="9995419" y="10435771"/>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78" name="Group 77"/>
            <p:cNvGrpSpPr/>
            <p:nvPr/>
          </p:nvGrpSpPr>
          <p:grpSpPr>
            <a:xfrm>
              <a:off x="11186462" y="7805580"/>
              <a:ext cx="2024537" cy="2054091"/>
              <a:chOff x="2285781" y="4847654"/>
              <a:chExt cx="952480" cy="966132"/>
            </a:xfrm>
          </p:grpSpPr>
          <p:sp>
            <p:nvSpPr>
              <p:cNvPr id="79" name="Oval 78"/>
              <p:cNvSpPr/>
              <p:nvPr/>
            </p:nvSpPr>
            <p:spPr bwMode="auto">
              <a:xfrm>
                <a:off x="2346028" y="4908764"/>
                <a:ext cx="840592" cy="852640"/>
              </a:xfrm>
              <a:prstGeom prst="ellipse">
                <a:avLst/>
              </a:prstGeom>
              <a:solidFill>
                <a:schemeClr val="accent4"/>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Oval 7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5" name="Group 114"/>
            <p:cNvGrpSpPr/>
            <p:nvPr/>
          </p:nvGrpSpPr>
          <p:grpSpPr>
            <a:xfrm>
              <a:off x="11801722" y="8458358"/>
              <a:ext cx="825217" cy="785218"/>
              <a:chOff x="1588" y="4763"/>
              <a:chExt cx="6746875" cy="6419850"/>
            </a:xfrm>
            <a:solidFill>
              <a:schemeClr val="bg1"/>
            </a:solidFill>
          </p:grpSpPr>
          <p:sp>
            <p:nvSpPr>
              <p:cNvPr id="116"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 name="Group 7"/>
          <p:cNvGrpSpPr/>
          <p:nvPr/>
        </p:nvGrpSpPr>
        <p:grpSpPr>
          <a:xfrm>
            <a:off x="2993484" y="4101575"/>
            <a:ext cx="2303876" cy="1942334"/>
            <a:chOff x="5673000" y="7778228"/>
            <a:chExt cx="4369072" cy="3683443"/>
          </a:xfrm>
        </p:grpSpPr>
        <p:sp>
          <p:nvSpPr>
            <p:cNvPr id="75" name="TextBox 74"/>
            <p:cNvSpPr txBox="1"/>
            <p:nvPr/>
          </p:nvSpPr>
          <p:spPr>
            <a:xfrm>
              <a:off x="6244042" y="9704174"/>
              <a:ext cx="3287596" cy="768296"/>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76" name="TextBox 75"/>
            <p:cNvSpPr txBox="1"/>
            <p:nvPr/>
          </p:nvSpPr>
          <p:spPr>
            <a:xfrm>
              <a:off x="5673000" y="10390355"/>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71" name="Group 70"/>
            <p:cNvGrpSpPr/>
            <p:nvPr/>
          </p:nvGrpSpPr>
          <p:grpSpPr>
            <a:xfrm>
              <a:off x="6871579" y="7778228"/>
              <a:ext cx="2024537" cy="2054091"/>
              <a:chOff x="2285781" y="4847654"/>
              <a:chExt cx="952480" cy="966132"/>
            </a:xfrm>
          </p:grpSpPr>
          <p:sp>
            <p:nvSpPr>
              <p:cNvPr id="73" name="Oval 72"/>
              <p:cNvSpPr/>
              <p:nvPr/>
            </p:nvSpPr>
            <p:spPr bwMode="auto">
              <a:xfrm>
                <a:off x="2346028" y="4908764"/>
                <a:ext cx="840592" cy="852640"/>
              </a:xfrm>
              <a:prstGeom prst="ellipse">
                <a:avLst/>
              </a:prstGeom>
              <a:solidFill>
                <a:schemeClr val="accent5"/>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Oval 73"/>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3" name="Group 122"/>
            <p:cNvGrpSpPr/>
            <p:nvPr/>
          </p:nvGrpSpPr>
          <p:grpSpPr>
            <a:xfrm>
              <a:off x="7561940" y="8392452"/>
              <a:ext cx="722843" cy="770644"/>
              <a:chOff x="1588" y="1588"/>
              <a:chExt cx="984250" cy="1049337"/>
            </a:xfrm>
            <a:solidFill>
              <a:schemeClr val="bg1"/>
            </a:solidFill>
          </p:grpSpPr>
          <p:sp>
            <p:nvSpPr>
              <p:cNvPr id="124" name="Freeform 23"/>
              <p:cNvSpPr>
                <a:spLocks noEditPoints="1"/>
              </p:cNvSpPr>
              <p:nvPr/>
            </p:nvSpPr>
            <p:spPr bwMode="auto">
              <a:xfrm>
                <a:off x="592138" y="395288"/>
                <a:ext cx="393700" cy="655637"/>
              </a:xfrm>
              <a:custGeom>
                <a:avLst/>
                <a:gdLst>
                  <a:gd name="T0" fmla="*/ 52 w 104"/>
                  <a:gd name="T1" fmla="*/ 0 h 173"/>
                  <a:gd name="T2" fmla="*/ 0 w 104"/>
                  <a:gd name="T3" fmla="*/ 52 h 173"/>
                  <a:gd name="T4" fmla="*/ 17 w 104"/>
                  <a:gd name="T5" fmla="*/ 90 h 173"/>
                  <a:gd name="T6" fmla="*/ 17 w 104"/>
                  <a:gd name="T7" fmla="*/ 173 h 173"/>
                  <a:gd name="T8" fmla="*/ 52 w 104"/>
                  <a:gd name="T9" fmla="*/ 139 h 173"/>
                  <a:gd name="T10" fmla="*/ 87 w 104"/>
                  <a:gd name="T11" fmla="*/ 173 h 173"/>
                  <a:gd name="T12" fmla="*/ 87 w 104"/>
                  <a:gd name="T13" fmla="*/ 90 h 173"/>
                  <a:gd name="T14" fmla="*/ 104 w 104"/>
                  <a:gd name="T15" fmla="*/ 52 h 173"/>
                  <a:gd name="T16" fmla="*/ 52 w 104"/>
                  <a:gd name="T17" fmla="*/ 0 h 173"/>
                  <a:gd name="T18" fmla="*/ 52 w 104"/>
                  <a:gd name="T19" fmla="*/ 87 h 173"/>
                  <a:gd name="T20" fmla="*/ 17 w 104"/>
                  <a:gd name="T21" fmla="*/ 52 h 173"/>
                  <a:gd name="T22" fmla="*/ 52 w 104"/>
                  <a:gd name="T23" fmla="*/ 17 h 173"/>
                  <a:gd name="T24" fmla="*/ 87 w 104"/>
                  <a:gd name="T25" fmla="*/ 52 h 173"/>
                  <a:gd name="T26" fmla="*/ 52 w 104"/>
                  <a:gd name="T27" fmla="*/ 8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73">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24"/>
              <p:cNvSpPr/>
              <p:nvPr/>
            </p:nvSpPr>
            <p:spPr bwMode="auto">
              <a:xfrm>
                <a:off x="1588" y="1588"/>
                <a:ext cx="852487" cy="1049337"/>
              </a:xfrm>
              <a:custGeom>
                <a:avLst/>
                <a:gdLst>
                  <a:gd name="T0" fmla="*/ 277 w 537"/>
                  <a:gd name="T1" fmla="*/ 580 h 661"/>
                  <a:gd name="T2" fmla="*/ 83 w 537"/>
                  <a:gd name="T3" fmla="*/ 580 h 661"/>
                  <a:gd name="T4" fmla="*/ 83 w 537"/>
                  <a:gd name="T5" fmla="*/ 84 h 661"/>
                  <a:gd name="T6" fmla="*/ 312 w 537"/>
                  <a:gd name="T7" fmla="*/ 84 h 661"/>
                  <a:gd name="T8" fmla="*/ 437 w 537"/>
                  <a:gd name="T9" fmla="*/ 208 h 661"/>
                  <a:gd name="T10" fmla="*/ 537 w 537"/>
                  <a:gd name="T11" fmla="*/ 208 h 661"/>
                  <a:gd name="T12" fmla="*/ 537 w 537"/>
                  <a:gd name="T13" fmla="*/ 189 h 661"/>
                  <a:gd name="T14" fmla="*/ 348 w 537"/>
                  <a:gd name="T15" fmla="*/ 0 h 661"/>
                  <a:gd name="T16" fmla="*/ 0 w 537"/>
                  <a:gd name="T17" fmla="*/ 0 h 661"/>
                  <a:gd name="T18" fmla="*/ 0 w 537"/>
                  <a:gd name="T19" fmla="*/ 661 h 661"/>
                  <a:gd name="T20" fmla="*/ 355 w 537"/>
                  <a:gd name="T21" fmla="*/ 661 h 661"/>
                  <a:gd name="T22" fmla="*/ 279 w 537"/>
                  <a:gd name="T23" fmla="*/ 580 h 661"/>
                  <a:gd name="T24" fmla="*/ 277 w 537"/>
                  <a:gd name="T25" fmla="*/ 58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 h="661">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Rectangle 25"/>
              <p:cNvSpPr>
                <a:spLocks noChangeArrowheads="1"/>
              </p:cNvSpPr>
              <p:nvPr/>
            </p:nvSpPr>
            <p:spPr bwMode="auto">
              <a:xfrm>
                <a:off x="198438" y="331788"/>
                <a:ext cx="330200" cy="63500"/>
              </a:xfrm>
              <a:prstGeom prst="rect">
                <a:avLst/>
              </a:pr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Rectangle 26"/>
              <p:cNvSpPr>
                <a:spLocks noChangeArrowheads="1"/>
              </p:cNvSpPr>
              <p:nvPr/>
            </p:nvSpPr>
            <p:spPr bwMode="auto">
              <a:xfrm>
                <a:off x="198438" y="460375"/>
                <a:ext cx="330200" cy="68262"/>
              </a:xfrm>
              <a:prstGeom prst="rect">
                <a:avLst/>
              </a:pr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28" name="Rectangle 27"/>
              <p:cNvSpPr>
                <a:spLocks noChangeArrowheads="1"/>
              </p:cNvSpPr>
              <p:nvPr/>
            </p:nvSpPr>
            <p:spPr bwMode="auto">
              <a:xfrm>
                <a:off x="198438" y="592138"/>
                <a:ext cx="330200" cy="65087"/>
              </a:xfrm>
              <a:prstGeom prst="rect">
                <a:avLst/>
              </a:pr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 name="Group 5"/>
          <p:cNvGrpSpPr/>
          <p:nvPr/>
        </p:nvGrpSpPr>
        <p:grpSpPr>
          <a:xfrm>
            <a:off x="9891407" y="1940997"/>
            <a:ext cx="2303876" cy="1924304"/>
            <a:chOff x="18754224" y="3680906"/>
            <a:chExt cx="4369072" cy="3649251"/>
          </a:xfrm>
        </p:grpSpPr>
        <p:sp>
          <p:nvSpPr>
            <p:cNvPr id="57" name="TextBox 56"/>
            <p:cNvSpPr txBox="1"/>
            <p:nvPr/>
          </p:nvSpPr>
          <p:spPr>
            <a:xfrm>
              <a:off x="19351636" y="5572660"/>
              <a:ext cx="3287596" cy="768296"/>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61" name="TextBox 60"/>
            <p:cNvSpPr txBox="1"/>
            <p:nvPr/>
          </p:nvSpPr>
          <p:spPr>
            <a:xfrm>
              <a:off x="18754224" y="6258841"/>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53" name="Group 52"/>
            <p:cNvGrpSpPr/>
            <p:nvPr/>
          </p:nvGrpSpPr>
          <p:grpSpPr>
            <a:xfrm>
              <a:off x="19988808" y="3680906"/>
              <a:ext cx="2024537" cy="2054091"/>
              <a:chOff x="2285781" y="4847654"/>
              <a:chExt cx="952480" cy="966132"/>
            </a:xfrm>
          </p:grpSpPr>
          <p:sp>
            <p:nvSpPr>
              <p:cNvPr id="55" name="Oval 54"/>
              <p:cNvSpPr/>
              <p:nvPr/>
            </p:nvSpPr>
            <p:spPr bwMode="auto">
              <a:xfrm>
                <a:off x="2346028" y="4908765"/>
                <a:ext cx="840592" cy="852640"/>
              </a:xfrm>
              <a:prstGeom prst="ellipse">
                <a:avLst/>
              </a:prstGeom>
              <a:solidFill>
                <a:schemeClr val="accent5"/>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Oval 55"/>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99" name="Freeform 11"/>
            <p:cNvSpPr>
              <a:spLocks noEditPoints="1"/>
            </p:cNvSpPr>
            <p:nvPr/>
          </p:nvSpPr>
          <p:spPr bwMode="auto">
            <a:xfrm>
              <a:off x="20683825" y="4346147"/>
              <a:ext cx="687475" cy="680111"/>
            </a:xfrm>
            <a:custGeom>
              <a:avLst/>
              <a:gdLst>
                <a:gd name="T0" fmla="*/ 876 w 906"/>
                <a:gd name="T1" fmla="*/ 793 h 896"/>
                <a:gd name="T2" fmla="*/ 616 w 906"/>
                <a:gd name="T3" fmla="*/ 690 h 896"/>
                <a:gd name="T4" fmla="*/ 723 w 906"/>
                <a:gd name="T5" fmla="*/ 461 h 896"/>
                <a:gd name="T6" fmla="*/ 652 w 906"/>
                <a:gd name="T7" fmla="*/ 95 h 896"/>
                <a:gd name="T8" fmla="*/ 453 w 906"/>
                <a:gd name="T9" fmla="*/ 0 h 896"/>
                <a:gd name="T10" fmla="*/ 254 w 906"/>
                <a:gd name="T11" fmla="*/ 95 h 896"/>
                <a:gd name="T12" fmla="*/ 183 w 906"/>
                <a:gd name="T13" fmla="*/ 461 h 896"/>
                <a:gd name="T14" fmla="*/ 290 w 906"/>
                <a:gd name="T15" fmla="*/ 690 h 896"/>
                <a:gd name="T16" fmla="*/ 30 w 906"/>
                <a:gd name="T17" fmla="*/ 793 h 896"/>
                <a:gd name="T18" fmla="*/ 7 w 906"/>
                <a:gd name="T19" fmla="*/ 856 h 896"/>
                <a:gd name="T20" fmla="*/ 61 w 906"/>
                <a:gd name="T21" fmla="*/ 896 h 896"/>
                <a:gd name="T22" fmla="*/ 845 w 906"/>
                <a:gd name="T23" fmla="*/ 896 h 896"/>
                <a:gd name="T24" fmla="*/ 899 w 906"/>
                <a:gd name="T25" fmla="*/ 856 h 896"/>
                <a:gd name="T26" fmla="*/ 876 w 906"/>
                <a:gd name="T27" fmla="*/ 793 h 896"/>
                <a:gd name="T28" fmla="*/ 572 w 906"/>
                <a:gd name="T29" fmla="*/ 655 h 896"/>
                <a:gd name="T30" fmla="*/ 563 w 906"/>
                <a:gd name="T31" fmla="*/ 667 h 896"/>
                <a:gd name="T32" fmla="*/ 343 w 906"/>
                <a:gd name="T33" fmla="*/ 667 h 896"/>
                <a:gd name="T34" fmla="*/ 334 w 906"/>
                <a:gd name="T35" fmla="*/ 655 h 896"/>
                <a:gd name="T36" fmla="*/ 234 w 906"/>
                <a:gd name="T37" fmla="*/ 301 h 896"/>
                <a:gd name="T38" fmla="*/ 453 w 906"/>
                <a:gd name="T39" fmla="*/ 56 h 896"/>
                <a:gd name="T40" fmla="*/ 672 w 906"/>
                <a:gd name="T41" fmla="*/ 301 h 896"/>
                <a:gd name="T42" fmla="*/ 572 w 906"/>
                <a:gd name="T43" fmla="*/ 655 h 896"/>
                <a:gd name="T44" fmla="*/ 61 w 906"/>
                <a:gd name="T45" fmla="*/ 840 h 896"/>
                <a:gd name="T46" fmla="*/ 301 w 906"/>
                <a:gd name="T47" fmla="*/ 745 h 896"/>
                <a:gd name="T48" fmla="*/ 371 w 906"/>
                <a:gd name="T49" fmla="*/ 730 h 896"/>
                <a:gd name="T50" fmla="*/ 453 w 906"/>
                <a:gd name="T51" fmla="*/ 756 h 896"/>
                <a:gd name="T52" fmla="*/ 535 w 906"/>
                <a:gd name="T53" fmla="*/ 730 h 896"/>
                <a:gd name="T54" fmla="*/ 605 w 906"/>
                <a:gd name="T55" fmla="*/ 745 h 896"/>
                <a:gd name="T56" fmla="*/ 845 w 906"/>
                <a:gd name="T57" fmla="*/ 840 h 896"/>
                <a:gd name="T58" fmla="*/ 61 w 906"/>
                <a:gd name="T59" fmla="*/ 84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6" h="896">
                  <a:moveTo>
                    <a:pt x="876" y="793"/>
                  </a:moveTo>
                  <a:cubicBezTo>
                    <a:pt x="870" y="790"/>
                    <a:pt x="768" y="723"/>
                    <a:pt x="616" y="690"/>
                  </a:cubicBezTo>
                  <a:cubicBezTo>
                    <a:pt x="672" y="619"/>
                    <a:pt x="708" y="524"/>
                    <a:pt x="723" y="461"/>
                  </a:cubicBezTo>
                  <a:cubicBezTo>
                    <a:pt x="744" y="374"/>
                    <a:pt x="736" y="202"/>
                    <a:pt x="652" y="95"/>
                  </a:cubicBezTo>
                  <a:cubicBezTo>
                    <a:pt x="603" y="33"/>
                    <a:pt x="534" y="0"/>
                    <a:pt x="453" y="0"/>
                  </a:cubicBezTo>
                  <a:cubicBezTo>
                    <a:pt x="372" y="0"/>
                    <a:pt x="303" y="33"/>
                    <a:pt x="254" y="95"/>
                  </a:cubicBezTo>
                  <a:cubicBezTo>
                    <a:pt x="170" y="202"/>
                    <a:pt x="162" y="374"/>
                    <a:pt x="183" y="461"/>
                  </a:cubicBezTo>
                  <a:cubicBezTo>
                    <a:pt x="198" y="524"/>
                    <a:pt x="234" y="619"/>
                    <a:pt x="290" y="690"/>
                  </a:cubicBezTo>
                  <a:cubicBezTo>
                    <a:pt x="138" y="723"/>
                    <a:pt x="36" y="790"/>
                    <a:pt x="30" y="793"/>
                  </a:cubicBezTo>
                  <a:cubicBezTo>
                    <a:pt x="9" y="807"/>
                    <a:pt x="0" y="833"/>
                    <a:pt x="7" y="856"/>
                  </a:cubicBezTo>
                  <a:cubicBezTo>
                    <a:pt x="15" y="880"/>
                    <a:pt x="36" y="896"/>
                    <a:pt x="61" y="896"/>
                  </a:cubicBezTo>
                  <a:cubicBezTo>
                    <a:pt x="845" y="896"/>
                    <a:pt x="845" y="896"/>
                    <a:pt x="845" y="896"/>
                  </a:cubicBezTo>
                  <a:cubicBezTo>
                    <a:pt x="870" y="896"/>
                    <a:pt x="891" y="880"/>
                    <a:pt x="899" y="856"/>
                  </a:cubicBezTo>
                  <a:cubicBezTo>
                    <a:pt x="906" y="833"/>
                    <a:pt x="897" y="807"/>
                    <a:pt x="876" y="793"/>
                  </a:cubicBezTo>
                  <a:close/>
                  <a:moveTo>
                    <a:pt x="572" y="655"/>
                  </a:moveTo>
                  <a:cubicBezTo>
                    <a:pt x="563" y="667"/>
                    <a:pt x="563" y="667"/>
                    <a:pt x="563" y="667"/>
                  </a:cubicBezTo>
                  <a:cubicBezTo>
                    <a:pt x="497" y="743"/>
                    <a:pt x="409" y="743"/>
                    <a:pt x="343" y="667"/>
                  </a:cubicBezTo>
                  <a:cubicBezTo>
                    <a:pt x="334" y="655"/>
                    <a:pt x="334" y="655"/>
                    <a:pt x="334" y="655"/>
                  </a:cubicBezTo>
                  <a:cubicBezTo>
                    <a:pt x="256" y="556"/>
                    <a:pt x="217" y="426"/>
                    <a:pt x="234" y="301"/>
                  </a:cubicBezTo>
                  <a:cubicBezTo>
                    <a:pt x="249" y="181"/>
                    <a:pt x="317" y="56"/>
                    <a:pt x="453" y="56"/>
                  </a:cubicBezTo>
                  <a:cubicBezTo>
                    <a:pt x="589" y="56"/>
                    <a:pt x="657" y="181"/>
                    <a:pt x="672" y="301"/>
                  </a:cubicBezTo>
                  <a:cubicBezTo>
                    <a:pt x="689" y="426"/>
                    <a:pt x="651" y="556"/>
                    <a:pt x="572" y="655"/>
                  </a:cubicBezTo>
                  <a:close/>
                  <a:moveTo>
                    <a:pt x="61" y="840"/>
                  </a:moveTo>
                  <a:cubicBezTo>
                    <a:pt x="65" y="837"/>
                    <a:pt x="160" y="775"/>
                    <a:pt x="301" y="745"/>
                  </a:cubicBezTo>
                  <a:cubicBezTo>
                    <a:pt x="371" y="730"/>
                    <a:pt x="371" y="730"/>
                    <a:pt x="371" y="730"/>
                  </a:cubicBezTo>
                  <a:cubicBezTo>
                    <a:pt x="396" y="746"/>
                    <a:pt x="423" y="756"/>
                    <a:pt x="453" y="756"/>
                  </a:cubicBezTo>
                  <a:cubicBezTo>
                    <a:pt x="483" y="756"/>
                    <a:pt x="510" y="746"/>
                    <a:pt x="535" y="730"/>
                  </a:cubicBezTo>
                  <a:cubicBezTo>
                    <a:pt x="605" y="745"/>
                    <a:pt x="605" y="745"/>
                    <a:pt x="605" y="745"/>
                  </a:cubicBezTo>
                  <a:cubicBezTo>
                    <a:pt x="745" y="775"/>
                    <a:pt x="840" y="836"/>
                    <a:pt x="845" y="840"/>
                  </a:cubicBezTo>
                  <a:lnTo>
                    <a:pt x="61" y="840"/>
                  </a:lnTo>
                  <a:close/>
                </a:path>
              </a:pathLst>
            </a:custGeom>
            <a:solidFill>
              <a:schemeClr val="bg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7587638" y="1929774"/>
            <a:ext cx="2303876" cy="1938750"/>
            <a:chOff x="14385355" y="3659624"/>
            <a:chExt cx="4369072" cy="3676646"/>
          </a:xfrm>
        </p:grpSpPr>
        <p:sp>
          <p:nvSpPr>
            <p:cNvPr id="47" name="TextBox 46"/>
            <p:cNvSpPr txBox="1"/>
            <p:nvPr/>
          </p:nvSpPr>
          <p:spPr>
            <a:xfrm>
              <a:off x="14928183" y="5578773"/>
              <a:ext cx="3287596" cy="768296"/>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48" name="TextBox 47"/>
            <p:cNvSpPr txBox="1"/>
            <p:nvPr/>
          </p:nvSpPr>
          <p:spPr>
            <a:xfrm>
              <a:off x="14385355" y="6264954"/>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44" name="Group 43"/>
            <p:cNvGrpSpPr/>
            <p:nvPr/>
          </p:nvGrpSpPr>
          <p:grpSpPr>
            <a:xfrm>
              <a:off x="15541343" y="3659624"/>
              <a:ext cx="2024537" cy="2054091"/>
              <a:chOff x="2285781" y="4847654"/>
              <a:chExt cx="952480" cy="966132"/>
            </a:xfrm>
          </p:grpSpPr>
          <p:sp>
            <p:nvSpPr>
              <p:cNvPr id="45" name="Oval 44"/>
              <p:cNvSpPr/>
              <p:nvPr/>
            </p:nvSpPr>
            <p:spPr bwMode="auto">
              <a:xfrm>
                <a:off x="2346028" y="4908764"/>
                <a:ext cx="840592" cy="852640"/>
              </a:xfrm>
              <a:prstGeom prst="ellipse">
                <a:avLst/>
              </a:prstGeom>
              <a:solidFill>
                <a:schemeClr val="accent4"/>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Oval 45"/>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Group 105"/>
            <p:cNvGrpSpPr/>
            <p:nvPr/>
          </p:nvGrpSpPr>
          <p:grpSpPr>
            <a:xfrm>
              <a:off x="16269332" y="4243243"/>
              <a:ext cx="598317" cy="796113"/>
              <a:chOff x="7913688" y="-280988"/>
              <a:chExt cx="1733550" cy="2306638"/>
            </a:xfrm>
            <a:solidFill>
              <a:schemeClr val="bg1"/>
            </a:solidFill>
          </p:grpSpPr>
          <p:sp>
            <p:nvSpPr>
              <p:cNvPr id="107"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 name="Group 1"/>
          <p:cNvGrpSpPr/>
          <p:nvPr/>
        </p:nvGrpSpPr>
        <p:grpSpPr>
          <a:xfrm>
            <a:off x="654576" y="1928568"/>
            <a:ext cx="2303876" cy="1951797"/>
            <a:chOff x="1237494" y="3657337"/>
            <a:chExt cx="4369072" cy="3701390"/>
          </a:xfrm>
        </p:grpSpPr>
        <p:sp>
          <p:nvSpPr>
            <p:cNvPr id="20" name="TextBox 19"/>
            <p:cNvSpPr txBox="1"/>
            <p:nvPr/>
          </p:nvSpPr>
          <p:spPr>
            <a:xfrm>
              <a:off x="1786255" y="5601230"/>
              <a:ext cx="3287596" cy="768297"/>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21" name="TextBox 20"/>
            <p:cNvSpPr txBox="1"/>
            <p:nvPr/>
          </p:nvSpPr>
          <p:spPr>
            <a:xfrm>
              <a:off x="1237494" y="6287410"/>
              <a:ext cx="4369072" cy="1071317"/>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50" name="Group 49"/>
            <p:cNvGrpSpPr/>
            <p:nvPr/>
          </p:nvGrpSpPr>
          <p:grpSpPr>
            <a:xfrm>
              <a:off x="2391718" y="3657337"/>
              <a:ext cx="2024537" cy="2054091"/>
              <a:chOff x="2285781" y="4847654"/>
              <a:chExt cx="952480" cy="966132"/>
            </a:xfrm>
          </p:grpSpPr>
          <p:sp>
            <p:nvSpPr>
              <p:cNvPr id="51" name="Oval 50"/>
              <p:cNvSpPr/>
              <p:nvPr/>
            </p:nvSpPr>
            <p:spPr bwMode="auto">
              <a:xfrm>
                <a:off x="2346028" y="4908764"/>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9" name="Freeform 21"/>
            <p:cNvSpPr>
              <a:spLocks noEditPoints="1"/>
            </p:cNvSpPr>
            <p:nvPr/>
          </p:nvSpPr>
          <p:spPr bwMode="auto">
            <a:xfrm>
              <a:off x="3024594" y="4275755"/>
              <a:ext cx="794665" cy="794889"/>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bg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
          <p:cNvGrpSpPr/>
          <p:nvPr/>
        </p:nvGrpSpPr>
        <p:grpSpPr>
          <a:xfrm>
            <a:off x="3022889" y="1904778"/>
            <a:ext cx="2303876" cy="1948867"/>
            <a:chOff x="5673203" y="3612221"/>
            <a:chExt cx="4369072" cy="3695832"/>
          </a:xfrm>
        </p:grpSpPr>
        <p:sp>
          <p:nvSpPr>
            <p:cNvPr id="30" name="TextBox 29"/>
            <p:cNvSpPr txBox="1"/>
            <p:nvPr/>
          </p:nvSpPr>
          <p:spPr>
            <a:xfrm>
              <a:off x="6244670" y="5550556"/>
              <a:ext cx="3287596" cy="768296"/>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34" name="TextBox 33"/>
            <p:cNvSpPr txBox="1"/>
            <p:nvPr/>
          </p:nvSpPr>
          <p:spPr>
            <a:xfrm>
              <a:off x="5673203" y="6236737"/>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27" name="Group 26"/>
            <p:cNvGrpSpPr/>
            <p:nvPr/>
          </p:nvGrpSpPr>
          <p:grpSpPr>
            <a:xfrm>
              <a:off x="6875721" y="3612221"/>
              <a:ext cx="2024537" cy="2054091"/>
              <a:chOff x="2285781" y="4847654"/>
              <a:chExt cx="952480" cy="966132"/>
            </a:xfrm>
          </p:grpSpPr>
          <p:sp>
            <p:nvSpPr>
              <p:cNvPr id="28" name="Oval 27"/>
              <p:cNvSpPr/>
              <p:nvPr/>
            </p:nvSpPr>
            <p:spPr bwMode="auto">
              <a:xfrm>
                <a:off x="2346028" y="4908764"/>
                <a:ext cx="840592"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Oval 28"/>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0" name="Group 129"/>
            <p:cNvGrpSpPr/>
            <p:nvPr/>
          </p:nvGrpSpPr>
          <p:grpSpPr>
            <a:xfrm>
              <a:off x="7478343" y="4298557"/>
              <a:ext cx="869911" cy="600056"/>
              <a:chOff x="4763" y="4763"/>
              <a:chExt cx="1212850" cy="836612"/>
            </a:xfrm>
            <a:solidFill>
              <a:schemeClr val="bg1"/>
            </a:solidFill>
          </p:grpSpPr>
          <p:sp>
            <p:nvSpPr>
              <p:cNvPr id="131" name="Freeform 10"/>
              <p:cNvSpPr/>
              <p:nvPr/>
            </p:nvSpPr>
            <p:spPr bwMode="auto">
              <a:xfrm>
                <a:off x="152401" y="157163"/>
                <a:ext cx="355600" cy="322262"/>
              </a:xfrm>
              <a:custGeom>
                <a:avLst/>
                <a:gdLst>
                  <a:gd name="T0" fmla="*/ 93 w 94"/>
                  <a:gd name="T1" fmla="*/ 85 h 85"/>
                  <a:gd name="T2" fmla="*/ 91 w 94"/>
                  <a:gd name="T3" fmla="*/ 72 h 85"/>
                  <a:gd name="T4" fmla="*/ 70 w 94"/>
                  <a:gd name="T5" fmla="*/ 61 h 85"/>
                  <a:gd name="T6" fmla="*/ 59 w 94"/>
                  <a:gd name="T7" fmla="*/ 56 h 85"/>
                  <a:gd name="T8" fmla="*/ 59 w 94"/>
                  <a:gd name="T9" fmla="*/ 47 h 85"/>
                  <a:gd name="T10" fmla="*/ 63 w 94"/>
                  <a:gd name="T11" fmla="*/ 36 h 85"/>
                  <a:gd name="T12" fmla="*/ 68 w 94"/>
                  <a:gd name="T13" fmla="*/ 31 h 85"/>
                  <a:gd name="T14" fmla="*/ 65 w 94"/>
                  <a:gd name="T15" fmla="*/ 24 h 85"/>
                  <a:gd name="T16" fmla="*/ 66 w 94"/>
                  <a:gd name="T17" fmla="*/ 15 h 85"/>
                  <a:gd name="T18" fmla="*/ 47 w 94"/>
                  <a:gd name="T19" fmla="*/ 0 h 85"/>
                  <a:gd name="T20" fmla="*/ 29 w 94"/>
                  <a:gd name="T21" fmla="*/ 15 h 85"/>
                  <a:gd name="T22" fmla="*/ 29 w 94"/>
                  <a:gd name="T23" fmla="*/ 24 h 85"/>
                  <a:gd name="T24" fmla="*/ 27 w 94"/>
                  <a:gd name="T25" fmla="*/ 31 h 85"/>
                  <a:gd name="T26" fmla="*/ 31 w 94"/>
                  <a:gd name="T27" fmla="*/ 36 h 85"/>
                  <a:gd name="T28" fmla="*/ 36 w 94"/>
                  <a:gd name="T29" fmla="*/ 47 h 85"/>
                  <a:gd name="T30" fmla="*/ 36 w 94"/>
                  <a:gd name="T31" fmla="*/ 56 h 85"/>
                  <a:gd name="T32" fmla="*/ 24 w 94"/>
                  <a:gd name="T33" fmla="*/ 61 h 85"/>
                  <a:gd name="T34" fmla="*/ 3 w 94"/>
                  <a:gd name="T35" fmla="*/ 72 h 85"/>
                  <a:gd name="T36" fmla="*/ 1 w 94"/>
                  <a:gd name="T37" fmla="*/ 85 h 85"/>
                  <a:gd name="T38" fmla="*/ 93 w 94"/>
                  <a:gd name="T3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85">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2" name="Rectangle 11"/>
              <p:cNvSpPr>
                <a:spLocks noChangeArrowheads="1"/>
              </p:cNvSpPr>
              <p:nvPr/>
            </p:nvSpPr>
            <p:spPr bwMode="auto">
              <a:xfrm>
                <a:off x="611188" y="157163"/>
                <a:ext cx="303213" cy="76200"/>
              </a:xfrm>
              <a:prstGeom prst="rect">
                <a:avLst/>
              </a:pr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3" name="Rectangle 12"/>
              <p:cNvSpPr>
                <a:spLocks noChangeArrowheads="1"/>
              </p:cNvSpPr>
              <p:nvPr/>
            </p:nvSpPr>
            <p:spPr bwMode="auto">
              <a:xfrm>
                <a:off x="611188" y="309563"/>
                <a:ext cx="454025" cy="76200"/>
              </a:xfrm>
              <a:prstGeom prst="rect">
                <a:avLst/>
              </a:pr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4" name="Rectangle 13"/>
              <p:cNvSpPr>
                <a:spLocks noChangeArrowheads="1"/>
              </p:cNvSpPr>
              <p:nvPr/>
            </p:nvSpPr>
            <p:spPr bwMode="auto">
              <a:xfrm>
                <a:off x="611188" y="460375"/>
                <a:ext cx="377825" cy="76200"/>
              </a:xfrm>
              <a:prstGeom prst="rect">
                <a:avLst/>
              </a:pr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14"/>
              <p:cNvSpPr>
                <a:spLocks noEditPoints="1"/>
              </p:cNvSpPr>
              <p:nvPr/>
            </p:nvSpPr>
            <p:spPr bwMode="auto">
              <a:xfrm>
                <a:off x="4763" y="4763"/>
                <a:ext cx="1212850" cy="836612"/>
              </a:xfrm>
              <a:custGeom>
                <a:avLst/>
                <a:gdLst>
                  <a:gd name="T0" fmla="*/ 0 w 320"/>
                  <a:gd name="T1" fmla="*/ 0 h 220"/>
                  <a:gd name="T2" fmla="*/ 0 w 320"/>
                  <a:gd name="T3" fmla="*/ 220 h 220"/>
                  <a:gd name="T4" fmla="*/ 320 w 320"/>
                  <a:gd name="T5" fmla="*/ 220 h 220"/>
                  <a:gd name="T6" fmla="*/ 320 w 320"/>
                  <a:gd name="T7" fmla="*/ 0 h 220"/>
                  <a:gd name="T8" fmla="*/ 0 w 320"/>
                  <a:gd name="T9" fmla="*/ 0 h 220"/>
                  <a:gd name="T10" fmla="*/ 300 w 320"/>
                  <a:gd name="T11" fmla="*/ 200 h 220"/>
                  <a:gd name="T12" fmla="*/ 258 w 320"/>
                  <a:gd name="T13" fmla="*/ 200 h 220"/>
                  <a:gd name="T14" fmla="*/ 260 w 320"/>
                  <a:gd name="T15" fmla="*/ 190 h 220"/>
                  <a:gd name="T16" fmla="*/ 230 w 320"/>
                  <a:gd name="T17" fmla="*/ 160 h 220"/>
                  <a:gd name="T18" fmla="*/ 200 w 320"/>
                  <a:gd name="T19" fmla="*/ 190 h 220"/>
                  <a:gd name="T20" fmla="*/ 202 w 320"/>
                  <a:gd name="T21" fmla="*/ 200 h 220"/>
                  <a:gd name="T22" fmla="*/ 118 w 320"/>
                  <a:gd name="T23" fmla="*/ 200 h 220"/>
                  <a:gd name="T24" fmla="*/ 120 w 320"/>
                  <a:gd name="T25" fmla="*/ 190 h 220"/>
                  <a:gd name="T26" fmla="*/ 90 w 320"/>
                  <a:gd name="T27" fmla="*/ 160 h 220"/>
                  <a:gd name="T28" fmla="*/ 60 w 320"/>
                  <a:gd name="T29" fmla="*/ 190 h 220"/>
                  <a:gd name="T30" fmla="*/ 62 w 320"/>
                  <a:gd name="T31" fmla="*/ 200 h 220"/>
                  <a:gd name="T32" fmla="*/ 20 w 320"/>
                  <a:gd name="T33" fmla="*/ 200 h 220"/>
                  <a:gd name="T34" fmla="*/ 20 w 320"/>
                  <a:gd name="T35" fmla="*/ 20 h 220"/>
                  <a:gd name="T36" fmla="*/ 300 w 320"/>
                  <a:gd name="T37" fmla="*/ 20 h 220"/>
                  <a:gd name="T38" fmla="*/ 300 w 320"/>
                  <a:gd name="T39"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2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 name="Group 3"/>
          <p:cNvGrpSpPr/>
          <p:nvPr/>
        </p:nvGrpSpPr>
        <p:grpSpPr>
          <a:xfrm>
            <a:off x="5272867" y="1933249"/>
            <a:ext cx="2303876" cy="1944344"/>
            <a:chOff x="9995622" y="3666215"/>
            <a:chExt cx="4369072" cy="3687254"/>
          </a:xfrm>
        </p:grpSpPr>
        <p:sp>
          <p:nvSpPr>
            <p:cNvPr id="41" name="TextBox 40"/>
            <p:cNvSpPr txBox="1"/>
            <p:nvPr/>
          </p:nvSpPr>
          <p:spPr>
            <a:xfrm>
              <a:off x="10564127" y="5595973"/>
              <a:ext cx="3287596" cy="768296"/>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42" name="TextBox 41"/>
            <p:cNvSpPr txBox="1"/>
            <p:nvPr/>
          </p:nvSpPr>
          <p:spPr>
            <a:xfrm>
              <a:off x="9995622" y="6282153"/>
              <a:ext cx="4369072" cy="1071316"/>
            </a:xfrm>
            <a:prstGeom prst="rect">
              <a:avLst/>
            </a:prstGeom>
            <a:noFill/>
          </p:spPr>
          <p:txBody>
            <a:bodyPr wrap="square" lIns="96416" tIns="48208" rIns="96416" bIns="48208" rtlCol="0">
              <a:spAutoFit/>
            </a:bodyPr>
            <a:lstStyle/>
            <a:p>
              <a:pPr algn="ctr" defTabSz="341630">
                <a:lnSpc>
                  <a:spcPct val="120000"/>
                </a:lnSpc>
                <a:spcBef>
                  <a:spcPts val="895"/>
                </a:spcBef>
                <a:defRPr/>
              </a:pP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a:t>
              </a:r>
              <a:r>
                <a:rPr lang="en-US" sz="1265" dirty="0">
                  <a:latin typeface="Arial" panose="020B0604020202020204" pitchFamily="34" charset="0"/>
                  <a:ea typeface="微软雅黑" panose="020B0503020204020204" pitchFamily="34" charset="-122"/>
                  <a:cs typeface="Lato Regular"/>
                  <a:sym typeface="Arial" panose="020B0604020202020204" pitchFamily="34" charset="0"/>
                </a:rPr>
                <a:t>Lorem ipsum</a:t>
              </a:r>
              <a:endParaRPr lang="es-E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nvGrpSpPr>
            <p:cNvPr id="38" name="Group 37"/>
            <p:cNvGrpSpPr/>
            <p:nvPr/>
          </p:nvGrpSpPr>
          <p:grpSpPr>
            <a:xfrm>
              <a:off x="11205043" y="3666215"/>
              <a:ext cx="2024537" cy="2054091"/>
              <a:chOff x="2285781" y="4847654"/>
              <a:chExt cx="952480" cy="966132"/>
            </a:xfrm>
          </p:grpSpPr>
          <p:sp>
            <p:nvSpPr>
              <p:cNvPr id="39" name="Oval 38"/>
              <p:cNvSpPr/>
              <p:nvPr/>
            </p:nvSpPr>
            <p:spPr bwMode="auto">
              <a:xfrm>
                <a:off x="2346028" y="4908764"/>
                <a:ext cx="840592" cy="852640"/>
              </a:xfrm>
              <a:prstGeom prst="ellipse">
                <a:avLst/>
              </a:prstGeom>
              <a:solidFill>
                <a:schemeClr val="accent3"/>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Oval 3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36" name="Freeform 5"/>
            <p:cNvSpPr>
              <a:spLocks noEditPoints="1"/>
            </p:cNvSpPr>
            <p:nvPr/>
          </p:nvSpPr>
          <p:spPr bwMode="auto">
            <a:xfrm>
              <a:off x="11881507" y="4289657"/>
              <a:ext cx="702190" cy="701860"/>
            </a:xfrm>
            <a:custGeom>
              <a:avLst/>
              <a:gdLst>
                <a:gd name="T0" fmla="*/ 1726 w 2124"/>
                <a:gd name="T1" fmla="*/ 1327 h 2123"/>
                <a:gd name="T2" fmla="*/ 1726 w 2124"/>
                <a:gd name="T3" fmla="*/ 929 h 2123"/>
                <a:gd name="T4" fmla="*/ 1195 w 2124"/>
                <a:gd name="T5" fmla="*/ 929 h 2123"/>
                <a:gd name="T6" fmla="*/ 1195 w 2124"/>
                <a:gd name="T7" fmla="*/ 796 h 2123"/>
                <a:gd name="T8" fmla="*/ 1593 w 2124"/>
                <a:gd name="T9" fmla="*/ 796 h 2123"/>
                <a:gd name="T10" fmla="*/ 1593 w 2124"/>
                <a:gd name="T11" fmla="*/ 0 h 2123"/>
                <a:gd name="T12" fmla="*/ 664 w 2124"/>
                <a:gd name="T13" fmla="*/ 0 h 2123"/>
                <a:gd name="T14" fmla="*/ 664 w 2124"/>
                <a:gd name="T15" fmla="*/ 796 h 2123"/>
                <a:gd name="T16" fmla="*/ 1062 w 2124"/>
                <a:gd name="T17" fmla="*/ 796 h 2123"/>
                <a:gd name="T18" fmla="*/ 1062 w 2124"/>
                <a:gd name="T19" fmla="*/ 929 h 2123"/>
                <a:gd name="T20" fmla="*/ 399 w 2124"/>
                <a:gd name="T21" fmla="*/ 929 h 2123"/>
                <a:gd name="T22" fmla="*/ 399 w 2124"/>
                <a:gd name="T23" fmla="*/ 1327 h 2123"/>
                <a:gd name="T24" fmla="*/ 0 w 2124"/>
                <a:gd name="T25" fmla="*/ 1327 h 2123"/>
                <a:gd name="T26" fmla="*/ 0 w 2124"/>
                <a:gd name="T27" fmla="*/ 2123 h 2123"/>
                <a:gd name="T28" fmla="*/ 930 w 2124"/>
                <a:gd name="T29" fmla="*/ 2123 h 2123"/>
                <a:gd name="T30" fmla="*/ 930 w 2124"/>
                <a:gd name="T31" fmla="*/ 1327 h 2123"/>
                <a:gd name="T32" fmla="*/ 531 w 2124"/>
                <a:gd name="T33" fmla="*/ 1327 h 2123"/>
                <a:gd name="T34" fmla="*/ 531 w 2124"/>
                <a:gd name="T35" fmla="*/ 1061 h 2123"/>
                <a:gd name="T36" fmla="*/ 1593 w 2124"/>
                <a:gd name="T37" fmla="*/ 1061 h 2123"/>
                <a:gd name="T38" fmla="*/ 1593 w 2124"/>
                <a:gd name="T39" fmla="*/ 1327 h 2123"/>
                <a:gd name="T40" fmla="*/ 1195 w 2124"/>
                <a:gd name="T41" fmla="*/ 1327 h 2123"/>
                <a:gd name="T42" fmla="*/ 1195 w 2124"/>
                <a:gd name="T43" fmla="*/ 2123 h 2123"/>
                <a:gd name="T44" fmla="*/ 2124 w 2124"/>
                <a:gd name="T45" fmla="*/ 2123 h 2123"/>
                <a:gd name="T46" fmla="*/ 2124 w 2124"/>
                <a:gd name="T47" fmla="*/ 1327 h 2123"/>
                <a:gd name="T48" fmla="*/ 1726 w 2124"/>
                <a:gd name="T49" fmla="*/ 1327 h 2123"/>
                <a:gd name="T50" fmla="*/ 797 w 2124"/>
                <a:gd name="T51" fmla="*/ 1460 h 2123"/>
                <a:gd name="T52" fmla="*/ 797 w 2124"/>
                <a:gd name="T53" fmla="*/ 1592 h 2123"/>
                <a:gd name="T54" fmla="*/ 133 w 2124"/>
                <a:gd name="T55" fmla="*/ 1592 h 2123"/>
                <a:gd name="T56" fmla="*/ 133 w 2124"/>
                <a:gd name="T57" fmla="*/ 1460 h 2123"/>
                <a:gd name="T58" fmla="*/ 797 w 2124"/>
                <a:gd name="T59" fmla="*/ 1460 h 2123"/>
                <a:gd name="T60" fmla="*/ 797 w 2124"/>
                <a:gd name="T61" fmla="*/ 265 h 2123"/>
                <a:gd name="T62" fmla="*/ 797 w 2124"/>
                <a:gd name="T63" fmla="*/ 132 h 2123"/>
                <a:gd name="T64" fmla="*/ 1460 w 2124"/>
                <a:gd name="T65" fmla="*/ 132 h 2123"/>
                <a:gd name="T66" fmla="*/ 1460 w 2124"/>
                <a:gd name="T67" fmla="*/ 265 h 2123"/>
                <a:gd name="T68" fmla="*/ 797 w 2124"/>
                <a:gd name="T69" fmla="*/ 265 h 2123"/>
                <a:gd name="T70" fmla="*/ 1991 w 2124"/>
                <a:gd name="T71" fmla="*/ 1592 h 2123"/>
                <a:gd name="T72" fmla="*/ 1328 w 2124"/>
                <a:gd name="T73" fmla="*/ 1592 h 2123"/>
                <a:gd name="T74" fmla="*/ 1328 w 2124"/>
                <a:gd name="T75" fmla="*/ 1460 h 2123"/>
                <a:gd name="T76" fmla="*/ 1991 w 2124"/>
                <a:gd name="T77" fmla="*/ 1460 h 2123"/>
                <a:gd name="T78" fmla="*/ 1991 w 2124"/>
                <a:gd name="T79" fmla="*/ 1592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4" h="2123">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chemeClr val="bg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97" name="矩形 96"/>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8"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矩形 103"/>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30"/>
          <p:cNvSpPr txBox="1">
            <a:spLocks noChangeArrowheads="1"/>
          </p:cNvSpPr>
          <p:nvPr/>
        </p:nvSpPr>
        <p:spPr bwMode="auto">
          <a:xfrm>
            <a:off x="1306797" y="5044608"/>
            <a:ext cx="2407865" cy="1455911"/>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pPr algn="ct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pPr algn="ct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Internet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84" name="TextBox 30"/>
          <p:cNvSpPr txBox="1">
            <a:spLocks noChangeArrowheads="1"/>
          </p:cNvSpPr>
          <p:nvPr/>
        </p:nvSpPr>
        <p:spPr bwMode="auto">
          <a:xfrm>
            <a:off x="3904634" y="5032761"/>
            <a:ext cx="2439185" cy="1650708"/>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pPr algn="ct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pPr algn="ct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Watching </a:t>
            </a:r>
            <a:r>
              <a:rPr lang="en-US" sz="1265" b="1" dirty="0" err="1">
                <a:latin typeface="Arial" panose="020B0604020202020204" pitchFamily="34" charset="0"/>
                <a:ea typeface="微软雅黑" panose="020B0503020204020204" pitchFamily="34" charset="-122"/>
                <a:cs typeface="Lato Regular"/>
                <a:sym typeface="Arial" panose="020B0604020202020204" pitchFamily="34" charset="0"/>
              </a:rPr>
              <a:t>tv</a:t>
            </a: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87" name="TextBox 31"/>
          <p:cNvSpPr txBox="1">
            <a:spLocks noChangeArrowheads="1"/>
          </p:cNvSpPr>
          <p:nvPr/>
        </p:nvSpPr>
        <p:spPr bwMode="auto">
          <a:xfrm>
            <a:off x="986024" y="4626277"/>
            <a:ext cx="3099926" cy="457498"/>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1990</a:t>
            </a:r>
          </a:p>
        </p:txBody>
      </p:sp>
      <p:sp>
        <p:nvSpPr>
          <p:cNvPr id="88" name="TextBox 31"/>
          <p:cNvSpPr txBox="1">
            <a:spLocks noChangeArrowheads="1"/>
          </p:cNvSpPr>
          <p:nvPr/>
        </p:nvSpPr>
        <p:spPr bwMode="auto">
          <a:xfrm>
            <a:off x="3526294" y="4642505"/>
            <a:ext cx="3099926" cy="457498"/>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2000</a:t>
            </a:r>
          </a:p>
        </p:txBody>
      </p:sp>
      <p:grpSp>
        <p:nvGrpSpPr>
          <p:cNvPr id="89" name="Group 88"/>
          <p:cNvGrpSpPr/>
          <p:nvPr/>
        </p:nvGrpSpPr>
        <p:grpSpPr>
          <a:xfrm>
            <a:off x="9957757" y="1651084"/>
            <a:ext cx="783689" cy="2924893"/>
            <a:chOff x="7329288" y="763688"/>
            <a:chExt cx="909638" cy="3394075"/>
          </a:xfrm>
        </p:grpSpPr>
        <p:sp>
          <p:nvSpPr>
            <p:cNvPr id="90" name="Rectangle 5"/>
            <p:cNvSpPr>
              <a:spLocks noChangeArrowheads="1"/>
            </p:cNvSpPr>
            <p:nvPr/>
          </p:nvSpPr>
          <p:spPr bwMode="auto">
            <a:xfrm>
              <a:off x="7329288" y="763688"/>
              <a:ext cx="909638" cy="3394075"/>
            </a:xfrm>
            <a:prstGeom prst="rect">
              <a:avLst/>
            </a:prstGeom>
            <a:solidFill>
              <a:schemeClr val="accent4"/>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6"/>
            <p:cNvSpPr>
              <a:spLocks noChangeArrowheads="1"/>
            </p:cNvSpPr>
            <p:nvPr/>
          </p:nvSpPr>
          <p:spPr bwMode="auto">
            <a:xfrm>
              <a:off x="7446763" y="1103413"/>
              <a:ext cx="654050" cy="104775"/>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7"/>
            <p:cNvSpPr>
              <a:spLocks noChangeArrowheads="1"/>
            </p:cNvSpPr>
            <p:nvPr/>
          </p:nvSpPr>
          <p:spPr bwMode="auto">
            <a:xfrm>
              <a:off x="7446763" y="1463776"/>
              <a:ext cx="654050" cy="109538"/>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Rectangle 8"/>
            <p:cNvSpPr>
              <a:spLocks noChangeArrowheads="1"/>
            </p:cNvSpPr>
            <p:nvPr/>
          </p:nvSpPr>
          <p:spPr bwMode="auto">
            <a:xfrm>
              <a:off x="7446763" y="1828901"/>
              <a:ext cx="654050" cy="109538"/>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Rectangle 9"/>
            <p:cNvSpPr>
              <a:spLocks noChangeArrowheads="1"/>
            </p:cNvSpPr>
            <p:nvPr/>
          </p:nvSpPr>
          <p:spPr bwMode="auto">
            <a:xfrm>
              <a:off x="7446763" y="2194026"/>
              <a:ext cx="654050" cy="104775"/>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10"/>
            <p:cNvSpPr>
              <a:spLocks noChangeArrowheads="1"/>
            </p:cNvSpPr>
            <p:nvPr/>
          </p:nvSpPr>
          <p:spPr bwMode="auto">
            <a:xfrm>
              <a:off x="7446763" y="2554388"/>
              <a:ext cx="654050" cy="109538"/>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Rectangle 11"/>
            <p:cNvSpPr>
              <a:spLocks noChangeArrowheads="1"/>
            </p:cNvSpPr>
            <p:nvPr/>
          </p:nvSpPr>
          <p:spPr bwMode="auto">
            <a:xfrm>
              <a:off x="7446763" y="2919513"/>
              <a:ext cx="654050" cy="109538"/>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Rectangle 12"/>
            <p:cNvSpPr>
              <a:spLocks noChangeArrowheads="1"/>
            </p:cNvSpPr>
            <p:nvPr/>
          </p:nvSpPr>
          <p:spPr bwMode="auto">
            <a:xfrm>
              <a:off x="7446763" y="3284638"/>
              <a:ext cx="654050" cy="104775"/>
            </a:xfrm>
            <a:prstGeom prst="rect">
              <a:avLst/>
            </a:prstGeom>
            <a:solidFill>
              <a:schemeClr val="tx1">
                <a:lumMod val="50000"/>
                <a:lumOff val="5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13"/>
            <p:cNvSpPr>
              <a:spLocks noChangeArrowheads="1"/>
            </p:cNvSpPr>
            <p:nvPr/>
          </p:nvSpPr>
          <p:spPr bwMode="auto">
            <a:xfrm>
              <a:off x="7446763" y="3645001"/>
              <a:ext cx="654050" cy="109538"/>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Rectangle 14"/>
            <p:cNvSpPr>
              <a:spLocks noChangeArrowheads="1"/>
            </p:cNvSpPr>
            <p:nvPr/>
          </p:nvSpPr>
          <p:spPr bwMode="auto">
            <a:xfrm>
              <a:off x="7446763" y="1103413"/>
              <a:ext cx="654050" cy="104775"/>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Rectangle 15"/>
            <p:cNvSpPr>
              <a:spLocks noChangeArrowheads="1"/>
            </p:cNvSpPr>
            <p:nvPr/>
          </p:nvSpPr>
          <p:spPr bwMode="auto">
            <a:xfrm>
              <a:off x="7446763" y="1463776"/>
              <a:ext cx="654050" cy="109538"/>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2" name="Rectangle 16"/>
            <p:cNvSpPr>
              <a:spLocks noChangeArrowheads="1"/>
            </p:cNvSpPr>
            <p:nvPr/>
          </p:nvSpPr>
          <p:spPr bwMode="auto">
            <a:xfrm>
              <a:off x="7446763" y="1828901"/>
              <a:ext cx="654050" cy="109538"/>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Rectangle 17"/>
            <p:cNvSpPr>
              <a:spLocks noChangeArrowheads="1"/>
            </p:cNvSpPr>
            <p:nvPr/>
          </p:nvSpPr>
          <p:spPr bwMode="auto">
            <a:xfrm>
              <a:off x="7446763" y="2194026"/>
              <a:ext cx="654050" cy="104775"/>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Rectangle 18"/>
            <p:cNvSpPr>
              <a:spLocks noChangeArrowheads="1"/>
            </p:cNvSpPr>
            <p:nvPr/>
          </p:nvSpPr>
          <p:spPr bwMode="auto">
            <a:xfrm>
              <a:off x="7446763" y="2554388"/>
              <a:ext cx="654050" cy="109538"/>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Rectangle 19"/>
            <p:cNvSpPr>
              <a:spLocks noChangeArrowheads="1"/>
            </p:cNvSpPr>
            <p:nvPr/>
          </p:nvSpPr>
          <p:spPr bwMode="auto">
            <a:xfrm>
              <a:off x="7446763" y="2919513"/>
              <a:ext cx="654050" cy="109538"/>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Rectangle 20"/>
            <p:cNvSpPr>
              <a:spLocks noChangeArrowheads="1"/>
            </p:cNvSpPr>
            <p:nvPr/>
          </p:nvSpPr>
          <p:spPr bwMode="auto">
            <a:xfrm>
              <a:off x="7446763" y="3284638"/>
              <a:ext cx="654050" cy="104775"/>
            </a:xfrm>
            <a:prstGeom prst="rect">
              <a:avLst/>
            </a:prstGeom>
            <a:solidFill>
              <a:schemeClr val="accent4">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7" name="Group 106"/>
          <p:cNvGrpSpPr/>
          <p:nvPr/>
        </p:nvGrpSpPr>
        <p:grpSpPr>
          <a:xfrm>
            <a:off x="4813649" y="2373821"/>
            <a:ext cx="577167" cy="2227186"/>
            <a:chOff x="6654700" y="1001028"/>
            <a:chExt cx="669925" cy="3166162"/>
          </a:xfrm>
          <a:solidFill>
            <a:schemeClr val="accent1"/>
          </a:solidFill>
        </p:grpSpPr>
        <p:sp>
          <p:nvSpPr>
            <p:cNvPr id="135" name="Freeform 21"/>
            <p:cNvSpPr/>
            <p:nvPr/>
          </p:nvSpPr>
          <p:spPr bwMode="auto">
            <a:xfrm>
              <a:off x="6654700" y="1393826"/>
              <a:ext cx="669925" cy="2773363"/>
            </a:xfrm>
            <a:custGeom>
              <a:avLst/>
              <a:gdLst>
                <a:gd name="T0" fmla="*/ 422 w 422"/>
                <a:gd name="T1" fmla="*/ 0 h 1747"/>
                <a:gd name="T2" fmla="*/ 0 w 422"/>
                <a:gd name="T3" fmla="*/ 353 h 1747"/>
                <a:gd name="T4" fmla="*/ 0 w 422"/>
                <a:gd name="T5" fmla="*/ 1747 h 1747"/>
                <a:gd name="T6" fmla="*/ 422 w 422"/>
                <a:gd name="T7" fmla="*/ 1747 h 1747"/>
                <a:gd name="T8" fmla="*/ 422 w 422"/>
                <a:gd name="T9" fmla="*/ 0 h 1747"/>
              </a:gdLst>
              <a:ahLst/>
              <a:cxnLst>
                <a:cxn ang="0">
                  <a:pos x="T0" y="T1"/>
                </a:cxn>
                <a:cxn ang="0">
                  <a:pos x="T2" y="T3"/>
                </a:cxn>
                <a:cxn ang="0">
                  <a:pos x="T4" y="T5"/>
                </a:cxn>
                <a:cxn ang="0">
                  <a:pos x="T6" y="T7"/>
                </a:cxn>
                <a:cxn ang="0">
                  <a:pos x="T8" y="T9"/>
                </a:cxn>
              </a:cxnLst>
              <a:rect l="0" t="0" r="r" b="b"/>
              <a:pathLst>
                <a:path w="422" h="1747">
                  <a:moveTo>
                    <a:pt x="422" y="0"/>
                  </a:moveTo>
                  <a:lnTo>
                    <a:pt x="0" y="353"/>
                  </a:lnTo>
                  <a:lnTo>
                    <a:pt x="0" y="1747"/>
                  </a:lnTo>
                  <a:lnTo>
                    <a:pt x="422" y="1747"/>
                  </a:lnTo>
                  <a:lnTo>
                    <a:pt x="422"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22"/>
            <p:cNvSpPr/>
            <p:nvPr/>
          </p:nvSpPr>
          <p:spPr bwMode="auto">
            <a:xfrm>
              <a:off x="6654700" y="1001028"/>
              <a:ext cx="669925" cy="3166162"/>
            </a:xfrm>
            <a:custGeom>
              <a:avLst/>
              <a:gdLst>
                <a:gd name="T0" fmla="*/ 422 w 422"/>
                <a:gd name="T1" fmla="*/ 0 h 1747"/>
                <a:gd name="T2" fmla="*/ 0 w 422"/>
                <a:gd name="T3" fmla="*/ 353 h 1747"/>
                <a:gd name="T4" fmla="*/ 0 w 422"/>
                <a:gd name="T5" fmla="*/ 1747 h 1747"/>
                <a:gd name="T6" fmla="*/ 422 w 422"/>
                <a:gd name="T7" fmla="*/ 1747 h 1747"/>
                <a:gd name="T8" fmla="*/ 422 w 422"/>
                <a:gd name="T9" fmla="*/ 0 h 1747"/>
              </a:gdLst>
              <a:ahLst/>
              <a:cxnLst>
                <a:cxn ang="0">
                  <a:pos x="T0" y="T1"/>
                </a:cxn>
                <a:cxn ang="0">
                  <a:pos x="T2" y="T3"/>
                </a:cxn>
                <a:cxn ang="0">
                  <a:pos x="T4" y="T5"/>
                </a:cxn>
                <a:cxn ang="0">
                  <a:pos x="T6" y="T7"/>
                </a:cxn>
                <a:cxn ang="0">
                  <a:pos x="T8" y="T9"/>
                </a:cxn>
              </a:cxnLst>
              <a:rect l="0" t="0" r="r" b="b"/>
              <a:pathLst>
                <a:path w="422" h="1747">
                  <a:moveTo>
                    <a:pt x="422" y="0"/>
                  </a:moveTo>
                  <a:lnTo>
                    <a:pt x="0" y="353"/>
                  </a:lnTo>
                  <a:lnTo>
                    <a:pt x="0" y="1747"/>
                  </a:lnTo>
                  <a:lnTo>
                    <a:pt x="422" y="1747"/>
                  </a:lnTo>
                  <a:lnTo>
                    <a:pt x="422" y="0"/>
                  </a:lnTo>
                  <a:close/>
                </a:path>
              </a:pathLst>
            </a:custGeom>
            <a:solidFill>
              <a:schemeClr val="accent2"/>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7" name="Rectangle 23"/>
            <p:cNvSpPr>
              <a:spLocks noChangeArrowheads="1"/>
            </p:cNvSpPr>
            <p:nvPr/>
          </p:nvSpPr>
          <p:spPr bwMode="auto">
            <a:xfrm>
              <a:off x="6767413" y="1758114"/>
              <a:ext cx="166688" cy="258763"/>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8" name="Rectangle 24"/>
            <p:cNvSpPr>
              <a:spLocks noChangeArrowheads="1"/>
            </p:cNvSpPr>
            <p:nvPr/>
          </p:nvSpPr>
          <p:spPr bwMode="auto">
            <a:xfrm>
              <a:off x="7038875" y="1758114"/>
              <a:ext cx="153988" cy="252413"/>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9" name="Rectangle 25"/>
            <p:cNvSpPr>
              <a:spLocks noChangeArrowheads="1"/>
            </p:cNvSpPr>
            <p:nvPr/>
          </p:nvSpPr>
          <p:spPr bwMode="auto">
            <a:xfrm>
              <a:off x="6767413" y="2123239"/>
              <a:ext cx="166688" cy="258763"/>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Rectangle 26"/>
            <p:cNvSpPr>
              <a:spLocks noChangeArrowheads="1"/>
            </p:cNvSpPr>
            <p:nvPr/>
          </p:nvSpPr>
          <p:spPr bwMode="auto">
            <a:xfrm>
              <a:off x="7038875" y="2123239"/>
              <a:ext cx="153988" cy="247650"/>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Rectangle 27"/>
            <p:cNvSpPr>
              <a:spLocks noChangeArrowheads="1"/>
            </p:cNvSpPr>
            <p:nvPr/>
          </p:nvSpPr>
          <p:spPr bwMode="auto">
            <a:xfrm>
              <a:off x="6767413" y="2483601"/>
              <a:ext cx="166688" cy="260350"/>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Rectangle 28"/>
            <p:cNvSpPr>
              <a:spLocks noChangeArrowheads="1"/>
            </p:cNvSpPr>
            <p:nvPr/>
          </p:nvSpPr>
          <p:spPr bwMode="auto">
            <a:xfrm>
              <a:off x="7038875" y="2483601"/>
              <a:ext cx="153988" cy="252413"/>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3" name="Rectangle 29"/>
            <p:cNvSpPr>
              <a:spLocks noChangeArrowheads="1"/>
            </p:cNvSpPr>
            <p:nvPr/>
          </p:nvSpPr>
          <p:spPr bwMode="auto">
            <a:xfrm>
              <a:off x="6767413" y="2848726"/>
              <a:ext cx="166688" cy="258763"/>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Rectangle 30"/>
            <p:cNvSpPr>
              <a:spLocks noChangeArrowheads="1"/>
            </p:cNvSpPr>
            <p:nvPr/>
          </p:nvSpPr>
          <p:spPr bwMode="auto">
            <a:xfrm>
              <a:off x="7038875" y="2848726"/>
              <a:ext cx="153988" cy="247650"/>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5" name="Rectangle 31"/>
            <p:cNvSpPr>
              <a:spLocks noChangeArrowheads="1"/>
            </p:cNvSpPr>
            <p:nvPr/>
          </p:nvSpPr>
          <p:spPr bwMode="auto">
            <a:xfrm>
              <a:off x="6767413" y="3209089"/>
              <a:ext cx="166688" cy="260350"/>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Rectangle 32"/>
            <p:cNvSpPr>
              <a:spLocks noChangeArrowheads="1"/>
            </p:cNvSpPr>
            <p:nvPr/>
          </p:nvSpPr>
          <p:spPr bwMode="auto">
            <a:xfrm>
              <a:off x="7038875" y="3209089"/>
              <a:ext cx="153988" cy="249238"/>
            </a:xfrm>
            <a:prstGeom prst="rect">
              <a:avLst/>
            </a:prstGeom>
            <a:solidFill>
              <a:schemeClr val="accent2">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7" name="Group 146"/>
          <p:cNvGrpSpPr/>
          <p:nvPr/>
        </p:nvGrpSpPr>
        <p:grpSpPr>
          <a:xfrm>
            <a:off x="2137856" y="3087943"/>
            <a:ext cx="790528" cy="1485704"/>
            <a:chOff x="3803651" y="2443163"/>
            <a:chExt cx="917575" cy="1724025"/>
          </a:xfrm>
        </p:grpSpPr>
        <p:sp>
          <p:nvSpPr>
            <p:cNvPr id="148" name="Freeform 40"/>
            <p:cNvSpPr/>
            <p:nvPr/>
          </p:nvSpPr>
          <p:spPr bwMode="auto">
            <a:xfrm>
              <a:off x="3803651" y="2443163"/>
              <a:ext cx="917575" cy="1724025"/>
            </a:xfrm>
            <a:custGeom>
              <a:avLst/>
              <a:gdLst>
                <a:gd name="T0" fmla="*/ 578 w 578"/>
                <a:gd name="T1" fmla="*/ 1086 h 1086"/>
                <a:gd name="T2" fmla="*/ 0 w 578"/>
                <a:gd name="T3" fmla="*/ 1086 h 1086"/>
                <a:gd name="T4" fmla="*/ 0 w 578"/>
                <a:gd name="T5" fmla="*/ 387 h 1086"/>
                <a:gd name="T6" fmla="*/ 289 w 578"/>
                <a:gd name="T7" fmla="*/ 0 h 1086"/>
                <a:gd name="T8" fmla="*/ 578 w 578"/>
                <a:gd name="T9" fmla="*/ 387 h 1086"/>
                <a:gd name="T10" fmla="*/ 578 w 578"/>
                <a:gd name="T11" fmla="*/ 1086 h 1086"/>
              </a:gdLst>
              <a:ahLst/>
              <a:cxnLst>
                <a:cxn ang="0">
                  <a:pos x="T0" y="T1"/>
                </a:cxn>
                <a:cxn ang="0">
                  <a:pos x="T2" y="T3"/>
                </a:cxn>
                <a:cxn ang="0">
                  <a:pos x="T4" y="T5"/>
                </a:cxn>
                <a:cxn ang="0">
                  <a:pos x="T6" y="T7"/>
                </a:cxn>
                <a:cxn ang="0">
                  <a:pos x="T8" y="T9"/>
                </a:cxn>
                <a:cxn ang="0">
                  <a:pos x="T10" y="T11"/>
                </a:cxn>
              </a:cxnLst>
              <a:rect l="0" t="0" r="r" b="b"/>
              <a:pathLst>
                <a:path w="578" h="1086">
                  <a:moveTo>
                    <a:pt x="578" y="1086"/>
                  </a:moveTo>
                  <a:lnTo>
                    <a:pt x="0" y="1086"/>
                  </a:lnTo>
                  <a:lnTo>
                    <a:pt x="0" y="387"/>
                  </a:lnTo>
                  <a:lnTo>
                    <a:pt x="289" y="0"/>
                  </a:lnTo>
                  <a:lnTo>
                    <a:pt x="578" y="387"/>
                  </a:lnTo>
                  <a:lnTo>
                    <a:pt x="578" y="1086"/>
                  </a:lnTo>
                  <a:close/>
                </a:path>
              </a:pathLst>
            </a:custGeom>
            <a:solidFill>
              <a:schemeClr val="accent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Rectangle 41"/>
            <p:cNvSpPr>
              <a:spLocks noChangeArrowheads="1"/>
            </p:cNvSpPr>
            <p:nvPr/>
          </p:nvSpPr>
          <p:spPr bwMode="auto">
            <a:xfrm>
              <a:off x="4089400" y="2906713"/>
              <a:ext cx="120650" cy="266700"/>
            </a:xfrm>
            <a:prstGeom prst="rect">
              <a:avLst/>
            </a:prstGeom>
            <a:solidFill>
              <a:schemeClr val="accent1">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0" name="Rectangle 42"/>
            <p:cNvSpPr>
              <a:spLocks noChangeArrowheads="1"/>
            </p:cNvSpPr>
            <p:nvPr/>
          </p:nvSpPr>
          <p:spPr bwMode="auto">
            <a:xfrm>
              <a:off x="4278313" y="2906713"/>
              <a:ext cx="123825" cy="266700"/>
            </a:xfrm>
            <a:prstGeom prst="rect">
              <a:avLst/>
            </a:prstGeom>
            <a:solidFill>
              <a:schemeClr val="accent1">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1" name="Rectangle 43"/>
            <p:cNvSpPr>
              <a:spLocks noChangeArrowheads="1"/>
            </p:cNvSpPr>
            <p:nvPr/>
          </p:nvSpPr>
          <p:spPr bwMode="auto">
            <a:xfrm>
              <a:off x="4089400" y="3260726"/>
              <a:ext cx="120650" cy="269875"/>
            </a:xfrm>
            <a:prstGeom prst="rect">
              <a:avLst/>
            </a:prstGeom>
            <a:solidFill>
              <a:schemeClr val="accent1">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2" name="Rectangle 44"/>
            <p:cNvSpPr>
              <a:spLocks noChangeArrowheads="1"/>
            </p:cNvSpPr>
            <p:nvPr/>
          </p:nvSpPr>
          <p:spPr bwMode="auto">
            <a:xfrm>
              <a:off x="4278313" y="3260726"/>
              <a:ext cx="123825" cy="269875"/>
            </a:xfrm>
            <a:prstGeom prst="rect">
              <a:avLst/>
            </a:prstGeom>
            <a:solidFill>
              <a:schemeClr val="accent1">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3" name="Group 152"/>
          <p:cNvGrpSpPr/>
          <p:nvPr/>
        </p:nvGrpSpPr>
        <p:grpSpPr>
          <a:xfrm>
            <a:off x="7357963" y="2057660"/>
            <a:ext cx="883531" cy="2541839"/>
            <a:chOff x="5627688" y="1736726"/>
            <a:chExt cx="1025525" cy="2430463"/>
          </a:xfrm>
        </p:grpSpPr>
        <p:sp>
          <p:nvSpPr>
            <p:cNvPr id="154" name="Freeform 45"/>
            <p:cNvSpPr/>
            <p:nvPr/>
          </p:nvSpPr>
          <p:spPr bwMode="auto">
            <a:xfrm>
              <a:off x="5627688" y="1736726"/>
              <a:ext cx="1025525" cy="2430463"/>
            </a:xfrm>
            <a:custGeom>
              <a:avLst/>
              <a:gdLst>
                <a:gd name="T0" fmla="*/ 570 w 646"/>
                <a:gd name="T1" fmla="*/ 533 h 1531"/>
                <a:gd name="T2" fmla="*/ 570 w 646"/>
                <a:gd name="T3" fmla="*/ 97 h 1531"/>
                <a:gd name="T4" fmla="*/ 511 w 646"/>
                <a:gd name="T5" fmla="*/ 97 h 1531"/>
                <a:gd name="T6" fmla="*/ 511 w 646"/>
                <a:gd name="T7" fmla="*/ 0 h 1531"/>
                <a:gd name="T8" fmla="*/ 135 w 646"/>
                <a:gd name="T9" fmla="*/ 0 h 1531"/>
                <a:gd name="T10" fmla="*/ 135 w 646"/>
                <a:gd name="T11" fmla="*/ 97 h 1531"/>
                <a:gd name="T12" fmla="*/ 78 w 646"/>
                <a:gd name="T13" fmla="*/ 97 h 1531"/>
                <a:gd name="T14" fmla="*/ 78 w 646"/>
                <a:gd name="T15" fmla="*/ 533 h 1531"/>
                <a:gd name="T16" fmla="*/ 0 w 646"/>
                <a:gd name="T17" fmla="*/ 533 h 1531"/>
                <a:gd name="T18" fmla="*/ 0 w 646"/>
                <a:gd name="T19" fmla="*/ 1531 h 1531"/>
                <a:gd name="T20" fmla="*/ 646 w 646"/>
                <a:gd name="T21" fmla="*/ 1531 h 1531"/>
                <a:gd name="T22" fmla="*/ 646 w 646"/>
                <a:gd name="T23" fmla="*/ 533 h 1531"/>
                <a:gd name="T24" fmla="*/ 570 w 646"/>
                <a:gd name="T25" fmla="*/ 533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6" h="1531">
                  <a:moveTo>
                    <a:pt x="570" y="533"/>
                  </a:moveTo>
                  <a:lnTo>
                    <a:pt x="570" y="97"/>
                  </a:lnTo>
                  <a:lnTo>
                    <a:pt x="511" y="97"/>
                  </a:lnTo>
                  <a:lnTo>
                    <a:pt x="511" y="0"/>
                  </a:lnTo>
                  <a:lnTo>
                    <a:pt x="135" y="0"/>
                  </a:lnTo>
                  <a:lnTo>
                    <a:pt x="135" y="97"/>
                  </a:lnTo>
                  <a:lnTo>
                    <a:pt x="78" y="97"/>
                  </a:lnTo>
                  <a:lnTo>
                    <a:pt x="78" y="533"/>
                  </a:lnTo>
                  <a:lnTo>
                    <a:pt x="0" y="533"/>
                  </a:lnTo>
                  <a:lnTo>
                    <a:pt x="0" y="1531"/>
                  </a:lnTo>
                  <a:lnTo>
                    <a:pt x="646" y="1531"/>
                  </a:lnTo>
                  <a:lnTo>
                    <a:pt x="646" y="533"/>
                  </a:lnTo>
                  <a:lnTo>
                    <a:pt x="570" y="533"/>
                  </a:lnTo>
                  <a:close/>
                </a:path>
              </a:pathLst>
            </a:custGeom>
            <a:solidFill>
              <a:schemeClr val="accent3"/>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5" name="Rectangle 46"/>
            <p:cNvSpPr>
              <a:spLocks noChangeArrowheads="1"/>
            </p:cNvSpPr>
            <p:nvPr/>
          </p:nvSpPr>
          <p:spPr bwMode="auto">
            <a:xfrm>
              <a:off x="5867400" y="2286001"/>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6" name="Rectangle 47"/>
            <p:cNvSpPr>
              <a:spLocks noChangeArrowheads="1"/>
            </p:cNvSpPr>
            <p:nvPr/>
          </p:nvSpPr>
          <p:spPr bwMode="auto">
            <a:xfrm>
              <a:off x="6089650" y="2286001"/>
              <a:ext cx="104775"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7" name="Rectangle 48"/>
            <p:cNvSpPr>
              <a:spLocks noChangeArrowheads="1"/>
            </p:cNvSpPr>
            <p:nvPr/>
          </p:nvSpPr>
          <p:spPr bwMode="auto">
            <a:xfrm>
              <a:off x="6311900" y="2286001"/>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8" name="Rectangle 49"/>
            <p:cNvSpPr>
              <a:spLocks noChangeArrowheads="1"/>
            </p:cNvSpPr>
            <p:nvPr/>
          </p:nvSpPr>
          <p:spPr bwMode="auto">
            <a:xfrm>
              <a:off x="5867400" y="1973263"/>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9" name="Rectangle 50"/>
            <p:cNvSpPr>
              <a:spLocks noChangeArrowheads="1"/>
            </p:cNvSpPr>
            <p:nvPr/>
          </p:nvSpPr>
          <p:spPr bwMode="auto">
            <a:xfrm>
              <a:off x="6089650" y="1973263"/>
              <a:ext cx="104775"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0" name="Rectangle 51"/>
            <p:cNvSpPr>
              <a:spLocks noChangeArrowheads="1"/>
            </p:cNvSpPr>
            <p:nvPr/>
          </p:nvSpPr>
          <p:spPr bwMode="auto">
            <a:xfrm>
              <a:off x="6311900" y="1973263"/>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1" name="Rectangle 52"/>
            <p:cNvSpPr>
              <a:spLocks noChangeArrowheads="1"/>
            </p:cNvSpPr>
            <p:nvPr/>
          </p:nvSpPr>
          <p:spPr bwMode="auto">
            <a:xfrm>
              <a:off x="5867400" y="2613026"/>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2" name="Rectangle 53"/>
            <p:cNvSpPr>
              <a:spLocks noChangeArrowheads="1"/>
            </p:cNvSpPr>
            <p:nvPr/>
          </p:nvSpPr>
          <p:spPr bwMode="auto">
            <a:xfrm>
              <a:off x="6089650" y="2613026"/>
              <a:ext cx="104775"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3" name="Rectangle 54"/>
            <p:cNvSpPr>
              <a:spLocks noChangeArrowheads="1"/>
            </p:cNvSpPr>
            <p:nvPr/>
          </p:nvSpPr>
          <p:spPr bwMode="auto">
            <a:xfrm>
              <a:off x="6311900" y="2613026"/>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4" name="Rectangle 55"/>
            <p:cNvSpPr>
              <a:spLocks noChangeArrowheads="1"/>
            </p:cNvSpPr>
            <p:nvPr/>
          </p:nvSpPr>
          <p:spPr bwMode="auto">
            <a:xfrm>
              <a:off x="5867400" y="2940051"/>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66" name="Rectangle 56"/>
            <p:cNvSpPr>
              <a:spLocks noChangeArrowheads="1"/>
            </p:cNvSpPr>
            <p:nvPr/>
          </p:nvSpPr>
          <p:spPr bwMode="auto">
            <a:xfrm>
              <a:off x="6089650" y="2940051"/>
              <a:ext cx="104775"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Rectangle 57"/>
            <p:cNvSpPr>
              <a:spLocks noChangeArrowheads="1"/>
            </p:cNvSpPr>
            <p:nvPr/>
          </p:nvSpPr>
          <p:spPr bwMode="auto">
            <a:xfrm>
              <a:off x="6311900" y="2940051"/>
              <a:ext cx="101600" cy="236538"/>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4" name="Rectangle 58"/>
            <p:cNvSpPr>
              <a:spLocks noChangeArrowheads="1"/>
            </p:cNvSpPr>
            <p:nvPr/>
          </p:nvSpPr>
          <p:spPr bwMode="auto">
            <a:xfrm>
              <a:off x="5867400" y="3248026"/>
              <a:ext cx="101600" cy="238125"/>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5" name="Rectangle 59"/>
            <p:cNvSpPr>
              <a:spLocks noChangeArrowheads="1"/>
            </p:cNvSpPr>
            <p:nvPr/>
          </p:nvSpPr>
          <p:spPr bwMode="auto">
            <a:xfrm>
              <a:off x="6089650" y="3248026"/>
              <a:ext cx="104775" cy="238125"/>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6" name="Rectangle 60"/>
            <p:cNvSpPr>
              <a:spLocks noChangeArrowheads="1"/>
            </p:cNvSpPr>
            <p:nvPr/>
          </p:nvSpPr>
          <p:spPr bwMode="auto">
            <a:xfrm>
              <a:off x="6311900" y="3248026"/>
              <a:ext cx="101600" cy="238125"/>
            </a:xfrm>
            <a:prstGeom prst="rect">
              <a:avLst/>
            </a:prstGeom>
            <a:solidFill>
              <a:schemeClr val="accent3">
                <a:lumMod val="60000"/>
                <a:lumOff val="4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77" name="TextBox 30"/>
          <p:cNvSpPr txBox="1">
            <a:spLocks noChangeArrowheads="1"/>
          </p:cNvSpPr>
          <p:nvPr/>
        </p:nvSpPr>
        <p:spPr bwMode="auto">
          <a:xfrm>
            <a:off x="6617480" y="5037129"/>
            <a:ext cx="2419404" cy="1455911"/>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pPr algn="ct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pPr algn="ct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Internet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178" name="TextBox 30"/>
          <p:cNvSpPr txBox="1">
            <a:spLocks noChangeArrowheads="1"/>
          </p:cNvSpPr>
          <p:nvPr/>
        </p:nvSpPr>
        <p:spPr bwMode="auto">
          <a:xfrm>
            <a:off x="9156573" y="5025282"/>
            <a:ext cx="2429810" cy="1650708"/>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pPr algn="ct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pPr algn="ct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Watching </a:t>
            </a:r>
            <a:r>
              <a:rPr lang="en-US" sz="1265" b="1" dirty="0" err="1">
                <a:latin typeface="Arial" panose="020B0604020202020204" pitchFamily="34" charset="0"/>
                <a:ea typeface="微软雅黑" panose="020B0503020204020204" pitchFamily="34" charset="-122"/>
                <a:cs typeface="Lato Regular"/>
                <a:sym typeface="Arial" panose="020B0604020202020204" pitchFamily="34" charset="0"/>
              </a:rPr>
              <a:t>tv</a:t>
            </a:r>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179" name="TextBox 31"/>
          <p:cNvSpPr txBox="1">
            <a:spLocks noChangeArrowheads="1"/>
          </p:cNvSpPr>
          <p:nvPr/>
        </p:nvSpPr>
        <p:spPr bwMode="auto">
          <a:xfrm>
            <a:off x="6261461" y="4618798"/>
            <a:ext cx="3099926" cy="457498"/>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2010</a:t>
            </a:r>
          </a:p>
        </p:txBody>
      </p:sp>
      <p:sp>
        <p:nvSpPr>
          <p:cNvPr id="180" name="TextBox 31"/>
          <p:cNvSpPr txBox="1">
            <a:spLocks noChangeArrowheads="1"/>
          </p:cNvSpPr>
          <p:nvPr/>
        </p:nvSpPr>
        <p:spPr bwMode="auto">
          <a:xfrm>
            <a:off x="8801731" y="4635026"/>
            <a:ext cx="3099926" cy="457498"/>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2020</a:t>
            </a:r>
          </a:p>
        </p:txBody>
      </p:sp>
      <p:sp>
        <p:nvSpPr>
          <p:cNvPr id="63" name="矩形 62"/>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矩形 66"/>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anim calcmode="lin" valueType="num">
                                      <p:cBhvr>
                                        <p:cTn id="8" dur="1000" fill="hold"/>
                                        <p:tgtEl>
                                          <p:spTgt spid="147"/>
                                        </p:tgtEl>
                                        <p:attrNameLst>
                                          <p:attrName>ppt_x</p:attrName>
                                        </p:attrNameLst>
                                      </p:cBhvr>
                                      <p:tavLst>
                                        <p:tav tm="0">
                                          <p:val>
                                            <p:strVal val="#ppt_x"/>
                                          </p:val>
                                        </p:tav>
                                        <p:tav tm="100000">
                                          <p:val>
                                            <p:strVal val="#ppt_x"/>
                                          </p:val>
                                        </p:tav>
                                      </p:tavLst>
                                    </p:anim>
                                    <p:anim calcmode="lin" valueType="num">
                                      <p:cBhvr>
                                        <p:cTn id="9" dur="1000" fill="hold"/>
                                        <p:tgtEl>
                                          <p:spTgt spid="1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animEffect transition="in" filter="fade">
                                      <p:cBhvr>
                                        <p:cTn id="15" dur="500"/>
                                        <p:tgtEl>
                                          <p:spTgt spid="8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p:cTn id="18" dur="500" fill="hold"/>
                                        <p:tgtEl>
                                          <p:spTgt spid="80"/>
                                        </p:tgtEl>
                                        <p:attrNameLst>
                                          <p:attrName>ppt_w</p:attrName>
                                        </p:attrNameLst>
                                      </p:cBhvr>
                                      <p:tavLst>
                                        <p:tav tm="0">
                                          <p:val>
                                            <p:fltVal val="0"/>
                                          </p:val>
                                        </p:tav>
                                        <p:tav tm="100000">
                                          <p:val>
                                            <p:strVal val="#ppt_w"/>
                                          </p:val>
                                        </p:tav>
                                      </p:tavLst>
                                    </p:anim>
                                    <p:anim calcmode="lin" valueType="num">
                                      <p:cBhvr>
                                        <p:cTn id="19" dur="500" fill="hold"/>
                                        <p:tgtEl>
                                          <p:spTgt spid="80"/>
                                        </p:tgtEl>
                                        <p:attrNameLst>
                                          <p:attrName>ppt_h</p:attrName>
                                        </p:attrNameLst>
                                      </p:cBhvr>
                                      <p:tavLst>
                                        <p:tav tm="0">
                                          <p:val>
                                            <p:fltVal val="0"/>
                                          </p:val>
                                        </p:tav>
                                        <p:tav tm="100000">
                                          <p:val>
                                            <p:strVal val="#ppt_h"/>
                                          </p:val>
                                        </p:tav>
                                      </p:tavLst>
                                    </p:anim>
                                    <p:animEffect transition="in" filter="fade">
                                      <p:cBhvr>
                                        <p:cTn id="20" dur="500"/>
                                        <p:tgtEl>
                                          <p:spTgt spid="80"/>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1000"/>
                                        <p:tgtEl>
                                          <p:spTgt spid="107"/>
                                        </p:tgtEl>
                                      </p:cBhvr>
                                    </p:animEffect>
                                    <p:anim calcmode="lin" valueType="num">
                                      <p:cBhvr>
                                        <p:cTn id="25" dur="1000" fill="hold"/>
                                        <p:tgtEl>
                                          <p:spTgt spid="107"/>
                                        </p:tgtEl>
                                        <p:attrNameLst>
                                          <p:attrName>ppt_x</p:attrName>
                                        </p:attrNameLst>
                                      </p:cBhvr>
                                      <p:tavLst>
                                        <p:tav tm="0">
                                          <p:val>
                                            <p:strVal val="#ppt_x"/>
                                          </p:val>
                                        </p:tav>
                                        <p:tav tm="100000">
                                          <p:val>
                                            <p:strVal val="#ppt_x"/>
                                          </p:val>
                                        </p:tav>
                                      </p:tavLst>
                                    </p:anim>
                                    <p:anim calcmode="lin" valueType="num">
                                      <p:cBhvr>
                                        <p:cTn id="26" dur="1000" fill="hold"/>
                                        <p:tgtEl>
                                          <p:spTgt spid="10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88"/>
                                        </p:tgtEl>
                                        <p:attrNameLst>
                                          <p:attrName>style.visibility</p:attrName>
                                        </p:attrNameLst>
                                      </p:cBhvr>
                                      <p:to>
                                        <p:strVal val="visible"/>
                                      </p:to>
                                    </p:set>
                                    <p:anim calcmode="lin" valueType="num">
                                      <p:cBhvr>
                                        <p:cTn id="30" dur="500" fill="hold"/>
                                        <p:tgtEl>
                                          <p:spTgt spid="88"/>
                                        </p:tgtEl>
                                        <p:attrNameLst>
                                          <p:attrName>ppt_w</p:attrName>
                                        </p:attrNameLst>
                                      </p:cBhvr>
                                      <p:tavLst>
                                        <p:tav tm="0">
                                          <p:val>
                                            <p:fltVal val="0"/>
                                          </p:val>
                                        </p:tav>
                                        <p:tav tm="100000">
                                          <p:val>
                                            <p:strVal val="#ppt_w"/>
                                          </p:val>
                                        </p:tav>
                                      </p:tavLst>
                                    </p:anim>
                                    <p:anim calcmode="lin" valueType="num">
                                      <p:cBhvr>
                                        <p:cTn id="31" dur="500" fill="hold"/>
                                        <p:tgtEl>
                                          <p:spTgt spid="88"/>
                                        </p:tgtEl>
                                        <p:attrNameLst>
                                          <p:attrName>ppt_h</p:attrName>
                                        </p:attrNameLst>
                                      </p:cBhvr>
                                      <p:tavLst>
                                        <p:tav tm="0">
                                          <p:val>
                                            <p:fltVal val="0"/>
                                          </p:val>
                                        </p:tav>
                                        <p:tav tm="100000">
                                          <p:val>
                                            <p:strVal val="#ppt_h"/>
                                          </p:val>
                                        </p:tav>
                                      </p:tavLst>
                                    </p:anim>
                                    <p:animEffect transition="in" filter="fade">
                                      <p:cBhvr>
                                        <p:cTn id="32" dur="500"/>
                                        <p:tgtEl>
                                          <p:spTgt spid="8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53"/>
                                        </p:tgtEl>
                                        <p:attrNameLst>
                                          <p:attrName>style.visibility</p:attrName>
                                        </p:attrNameLst>
                                      </p:cBhvr>
                                      <p:to>
                                        <p:strVal val="visible"/>
                                      </p:to>
                                    </p:set>
                                    <p:animEffect transition="in" filter="fade">
                                      <p:cBhvr>
                                        <p:cTn id="41" dur="1000"/>
                                        <p:tgtEl>
                                          <p:spTgt spid="153"/>
                                        </p:tgtEl>
                                      </p:cBhvr>
                                    </p:animEffect>
                                    <p:anim calcmode="lin" valueType="num">
                                      <p:cBhvr>
                                        <p:cTn id="42" dur="1000" fill="hold"/>
                                        <p:tgtEl>
                                          <p:spTgt spid="153"/>
                                        </p:tgtEl>
                                        <p:attrNameLst>
                                          <p:attrName>ppt_x</p:attrName>
                                        </p:attrNameLst>
                                      </p:cBhvr>
                                      <p:tavLst>
                                        <p:tav tm="0">
                                          <p:val>
                                            <p:strVal val="#ppt_x"/>
                                          </p:val>
                                        </p:tav>
                                        <p:tav tm="100000">
                                          <p:val>
                                            <p:strVal val="#ppt_x"/>
                                          </p:val>
                                        </p:tav>
                                      </p:tavLst>
                                    </p:anim>
                                    <p:anim calcmode="lin" valueType="num">
                                      <p:cBhvr>
                                        <p:cTn id="43" dur="1000" fill="hold"/>
                                        <p:tgtEl>
                                          <p:spTgt spid="153"/>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79"/>
                                        </p:tgtEl>
                                        <p:attrNameLst>
                                          <p:attrName>style.visibility</p:attrName>
                                        </p:attrNameLst>
                                      </p:cBhvr>
                                      <p:to>
                                        <p:strVal val="visible"/>
                                      </p:to>
                                    </p:set>
                                    <p:anim calcmode="lin" valueType="num">
                                      <p:cBhvr>
                                        <p:cTn id="47" dur="500" fill="hold"/>
                                        <p:tgtEl>
                                          <p:spTgt spid="179"/>
                                        </p:tgtEl>
                                        <p:attrNameLst>
                                          <p:attrName>ppt_w</p:attrName>
                                        </p:attrNameLst>
                                      </p:cBhvr>
                                      <p:tavLst>
                                        <p:tav tm="0">
                                          <p:val>
                                            <p:fltVal val="0"/>
                                          </p:val>
                                        </p:tav>
                                        <p:tav tm="100000">
                                          <p:val>
                                            <p:strVal val="#ppt_w"/>
                                          </p:val>
                                        </p:tav>
                                      </p:tavLst>
                                    </p:anim>
                                    <p:anim calcmode="lin" valueType="num">
                                      <p:cBhvr>
                                        <p:cTn id="48" dur="500" fill="hold"/>
                                        <p:tgtEl>
                                          <p:spTgt spid="179"/>
                                        </p:tgtEl>
                                        <p:attrNameLst>
                                          <p:attrName>ppt_h</p:attrName>
                                        </p:attrNameLst>
                                      </p:cBhvr>
                                      <p:tavLst>
                                        <p:tav tm="0">
                                          <p:val>
                                            <p:fltVal val="0"/>
                                          </p:val>
                                        </p:tav>
                                        <p:tav tm="100000">
                                          <p:val>
                                            <p:strVal val="#ppt_h"/>
                                          </p:val>
                                        </p:tav>
                                      </p:tavLst>
                                    </p:anim>
                                    <p:animEffect transition="in" filter="fade">
                                      <p:cBhvr>
                                        <p:cTn id="49" dur="500"/>
                                        <p:tgtEl>
                                          <p:spTgt spid="17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7"/>
                                        </p:tgtEl>
                                        <p:attrNameLst>
                                          <p:attrName>style.visibility</p:attrName>
                                        </p:attrNameLst>
                                      </p:cBhvr>
                                      <p:to>
                                        <p:strVal val="visible"/>
                                      </p:to>
                                    </p:set>
                                    <p:anim calcmode="lin" valueType="num">
                                      <p:cBhvr>
                                        <p:cTn id="52" dur="500" fill="hold"/>
                                        <p:tgtEl>
                                          <p:spTgt spid="177"/>
                                        </p:tgtEl>
                                        <p:attrNameLst>
                                          <p:attrName>ppt_w</p:attrName>
                                        </p:attrNameLst>
                                      </p:cBhvr>
                                      <p:tavLst>
                                        <p:tav tm="0">
                                          <p:val>
                                            <p:fltVal val="0"/>
                                          </p:val>
                                        </p:tav>
                                        <p:tav tm="100000">
                                          <p:val>
                                            <p:strVal val="#ppt_w"/>
                                          </p:val>
                                        </p:tav>
                                      </p:tavLst>
                                    </p:anim>
                                    <p:anim calcmode="lin" valueType="num">
                                      <p:cBhvr>
                                        <p:cTn id="53" dur="500" fill="hold"/>
                                        <p:tgtEl>
                                          <p:spTgt spid="177"/>
                                        </p:tgtEl>
                                        <p:attrNameLst>
                                          <p:attrName>ppt_h</p:attrName>
                                        </p:attrNameLst>
                                      </p:cBhvr>
                                      <p:tavLst>
                                        <p:tav tm="0">
                                          <p:val>
                                            <p:fltVal val="0"/>
                                          </p:val>
                                        </p:tav>
                                        <p:tav tm="100000">
                                          <p:val>
                                            <p:strVal val="#ppt_h"/>
                                          </p:val>
                                        </p:tav>
                                      </p:tavLst>
                                    </p:anim>
                                    <p:animEffect transition="in" filter="fade">
                                      <p:cBhvr>
                                        <p:cTn id="54" dur="500"/>
                                        <p:tgtEl>
                                          <p:spTgt spid="177"/>
                                        </p:tgtEl>
                                      </p:cBhvr>
                                    </p:animEffect>
                                  </p:childTnLst>
                                </p:cTn>
                              </p:par>
                            </p:childTnLst>
                          </p:cTn>
                        </p:par>
                        <p:par>
                          <p:cTn id="55" fill="hold">
                            <p:stCondLst>
                              <p:cond delay="4500"/>
                            </p:stCondLst>
                            <p:childTnLst>
                              <p:par>
                                <p:cTn id="56" presetID="42" presetClass="entr" presetSubtype="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1000"/>
                                        <p:tgtEl>
                                          <p:spTgt spid="89"/>
                                        </p:tgtEl>
                                      </p:cBhvr>
                                    </p:animEffect>
                                    <p:anim calcmode="lin" valueType="num">
                                      <p:cBhvr>
                                        <p:cTn id="59" dur="1000" fill="hold"/>
                                        <p:tgtEl>
                                          <p:spTgt spid="89"/>
                                        </p:tgtEl>
                                        <p:attrNameLst>
                                          <p:attrName>ppt_x</p:attrName>
                                        </p:attrNameLst>
                                      </p:cBhvr>
                                      <p:tavLst>
                                        <p:tav tm="0">
                                          <p:val>
                                            <p:strVal val="#ppt_x"/>
                                          </p:val>
                                        </p:tav>
                                        <p:tav tm="100000">
                                          <p:val>
                                            <p:strVal val="#ppt_x"/>
                                          </p:val>
                                        </p:tav>
                                      </p:tavLst>
                                    </p:anim>
                                    <p:anim calcmode="lin" valueType="num">
                                      <p:cBhvr>
                                        <p:cTn id="60" dur="1000" fill="hold"/>
                                        <p:tgtEl>
                                          <p:spTgt spid="89"/>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180"/>
                                        </p:tgtEl>
                                        <p:attrNameLst>
                                          <p:attrName>style.visibility</p:attrName>
                                        </p:attrNameLst>
                                      </p:cBhvr>
                                      <p:to>
                                        <p:strVal val="visible"/>
                                      </p:to>
                                    </p:set>
                                    <p:anim calcmode="lin" valueType="num">
                                      <p:cBhvr>
                                        <p:cTn id="64" dur="500" fill="hold"/>
                                        <p:tgtEl>
                                          <p:spTgt spid="180"/>
                                        </p:tgtEl>
                                        <p:attrNameLst>
                                          <p:attrName>ppt_w</p:attrName>
                                        </p:attrNameLst>
                                      </p:cBhvr>
                                      <p:tavLst>
                                        <p:tav tm="0">
                                          <p:val>
                                            <p:fltVal val="0"/>
                                          </p:val>
                                        </p:tav>
                                        <p:tav tm="100000">
                                          <p:val>
                                            <p:strVal val="#ppt_w"/>
                                          </p:val>
                                        </p:tav>
                                      </p:tavLst>
                                    </p:anim>
                                    <p:anim calcmode="lin" valueType="num">
                                      <p:cBhvr>
                                        <p:cTn id="65" dur="500" fill="hold"/>
                                        <p:tgtEl>
                                          <p:spTgt spid="180"/>
                                        </p:tgtEl>
                                        <p:attrNameLst>
                                          <p:attrName>ppt_h</p:attrName>
                                        </p:attrNameLst>
                                      </p:cBhvr>
                                      <p:tavLst>
                                        <p:tav tm="0">
                                          <p:val>
                                            <p:fltVal val="0"/>
                                          </p:val>
                                        </p:tav>
                                        <p:tav tm="100000">
                                          <p:val>
                                            <p:strVal val="#ppt_h"/>
                                          </p:val>
                                        </p:tav>
                                      </p:tavLst>
                                    </p:anim>
                                    <p:animEffect transition="in" filter="fade">
                                      <p:cBhvr>
                                        <p:cTn id="66" dur="500"/>
                                        <p:tgtEl>
                                          <p:spTgt spid="180"/>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8"/>
                                        </p:tgtEl>
                                        <p:attrNameLst>
                                          <p:attrName>style.visibility</p:attrName>
                                        </p:attrNameLst>
                                      </p:cBhvr>
                                      <p:to>
                                        <p:strVal val="visible"/>
                                      </p:to>
                                    </p:set>
                                    <p:anim calcmode="lin" valueType="num">
                                      <p:cBhvr>
                                        <p:cTn id="69" dur="500" fill="hold"/>
                                        <p:tgtEl>
                                          <p:spTgt spid="178"/>
                                        </p:tgtEl>
                                        <p:attrNameLst>
                                          <p:attrName>ppt_w</p:attrName>
                                        </p:attrNameLst>
                                      </p:cBhvr>
                                      <p:tavLst>
                                        <p:tav tm="0">
                                          <p:val>
                                            <p:fltVal val="0"/>
                                          </p:val>
                                        </p:tav>
                                        <p:tav tm="100000">
                                          <p:val>
                                            <p:strVal val="#ppt_w"/>
                                          </p:val>
                                        </p:tav>
                                      </p:tavLst>
                                    </p:anim>
                                    <p:anim calcmode="lin" valueType="num">
                                      <p:cBhvr>
                                        <p:cTn id="70" dur="500" fill="hold"/>
                                        <p:tgtEl>
                                          <p:spTgt spid="178"/>
                                        </p:tgtEl>
                                        <p:attrNameLst>
                                          <p:attrName>ppt_h</p:attrName>
                                        </p:attrNameLst>
                                      </p:cBhvr>
                                      <p:tavLst>
                                        <p:tav tm="0">
                                          <p:val>
                                            <p:fltVal val="0"/>
                                          </p:val>
                                        </p:tav>
                                        <p:tav tm="100000">
                                          <p:val>
                                            <p:strVal val="#ppt_h"/>
                                          </p:val>
                                        </p:tav>
                                      </p:tavLst>
                                    </p:anim>
                                    <p:animEffect transition="in" filter="fade">
                                      <p:cBhvr>
                                        <p:cTn id="71"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4" grpId="0"/>
      <p:bldP spid="87" grpId="0"/>
      <p:bldP spid="88" grpId="0"/>
      <p:bldP spid="177" grpId="0"/>
      <p:bldP spid="178" grpId="0"/>
      <p:bldP spid="179" grpId="0"/>
      <p:bldP spid="1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01594" y="1929292"/>
            <a:ext cx="1206807" cy="1207121"/>
            <a:chOff x="9158380" y="3435910"/>
            <a:chExt cx="2288589" cy="2289185"/>
          </a:xfrm>
          <a:solidFill>
            <a:schemeClr val="accent5"/>
          </a:solidFill>
        </p:grpSpPr>
        <p:sp>
          <p:nvSpPr>
            <p:cNvPr id="165"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34" name="Group 133"/>
            <p:cNvGrpSpPr/>
            <p:nvPr/>
          </p:nvGrpSpPr>
          <p:grpSpPr>
            <a:xfrm>
              <a:off x="9158380" y="3435910"/>
              <a:ext cx="2288589" cy="2289185"/>
              <a:chOff x="1119258" y="2257147"/>
              <a:chExt cx="1868076" cy="1868076"/>
            </a:xfrm>
            <a:grpFill/>
          </p:grpSpPr>
          <p:sp>
            <p:nvSpPr>
              <p:cNvPr id="135"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6" name="Subtitle 2"/>
          <p:cNvSpPr txBox="1"/>
          <p:nvPr/>
        </p:nvSpPr>
        <p:spPr>
          <a:xfrm>
            <a:off x="6713962" y="1998113"/>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a:p>
            <a:pPr marL="0" inden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ipsum dolor sit amet, consectetur adipiscing elit. Integer pulvinar nulla ut ultrices eleifend. Etiam sit amet turpis at neque lacinia fermentum sed vitae velit.</a:t>
            </a:r>
          </a:p>
        </p:txBody>
      </p:sp>
      <p:grpSp>
        <p:nvGrpSpPr>
          <p:cNvPr id="6" name="Group 5"/>
          <p:cNvGrpSpPr/>
          <p:nvPr/>
        </p:nvGrpSpPr>
        <p:grpSpPr>
          <a:xfrm>
            <a:off x="1328450" y="3416667"/>
            <a:ext cx="3577731" cy="873271"/>
            <a:chOff x="2515429" y="6479368"/>
            <a:chExt cx="6784811" cy="1656072"/>
          </a:xfrm>
          <a:solidFill>
            <a:schemeClr val="accent1"/>
          </a:solidFill>
        </p:grpSpPr>
        <p:grpSp>
          <p:nvGrpSpPr>
            <p:cNvPr id="46" name="Group 45"/>
            <p:cNvGrpSpPr/>
            <p:nvPr/>
          </p:nvGrpSpPr>
          <p:grpSpPr>
            <a:xfrm>
              <a:off x="2515429" y="6547093"/>
              <a:ext cx="607828" cy="1588347"/>
              <a:chOff x="1006475" y="1212850"/>
              <a:chExt cx="585788" cy="1530350"/>
            </a:xfrm>
            <a:grpFill/>
          </p:grpSpPr>
          <p:sp>
            <p:nvSpPr>
              <p:cNvPr id="59"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46"/>
            <p:cNvGrpSpPr/>
            <p:nvPr/>
          </p:nvGrpSpPr>
          <p:grpSpPr>
            <a:xfrm>
              <a:off x="3186620" y="6547093"/>
              <a:ext cx="607828" cy="1588347"/>
              <a:chOff x="1006475" y="1212850"/>
              <a:chExt cx="585788" cy="1530350"/>
            </a:xfrm>
            <a:grpFill/>
          </p:grpSpPr>
          <p:sp>
            <p:nvSpPr>
              <p:cNvPr id="5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47"/>
            <p:cNvGrpSpPr/>
            <p:nvPr/>
          </p:nvGrpSpPr>
          <p:grpSpPr>
            <a:xfrm>
              <a:off x="3885184" y="6547093"/>
              <a:ext cx="607828" cy="1588347"/>
              <a:chOff x="1006475" y="1212850"/>
              <a:chExt cx="585788" cy="1530350"/>
            </a:xfrm>
            <a:grpFill/>
          </p:grpSpPr>
          <p:sp>
            <p:nvSpPr>
              <p:cNvPr id="55"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Group 48"/>
            <p:cNvGrpSpPr/>
            <p:nvPr/>
          </p:nvGrpSpPr>
          <p:grpSpPr>
            <a:xfrm>
              <a:off x="4576250" y="6547093"/>
              <a:ext cx="607828" cy="1588347"/>
              <a:chOff x="1006475" y="1212850"/>
              <a:chExt cx="585788" cy="1530350"/>
            </a:xfrm>
            <a:grpFill/>
          </p:grpSpPr>
          <p:sp>
            <p:nvSpPr>
              <p:cNvPr id="53"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Group 49"/>
            <p:cNvGrpSpPr/>
            <p:nvPr/>
          </p:nvGrpSpPr>
          <p:grpSpPr>
            <a:xfrm>
              <a:off x="5265545" y="6513227"/>
              <a:ext cx="607828" cy="1588347"/>
              <a:chOff x="1006475" y="1212850"/>
              <a:chExt cx="585788" cy="1530350"/>
            </a:xfrm>
            <a:grpFill/>
          </p:grpSpPr>
          <p:sp>
            <p:nvSpPr>
              <p:cNvPr id="51"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29"/>
            <p:cNvGrpSpPr/>
            <p:nvPr/>
          </p:nvGrpSpPr>
          <p:grpSpPr>
            <a:xfrm>
              <a:off x="5942296" y="6513232"/>
              <a:ext cx="607828" cy="1588347"/>
              <a:chOff x="1006475" y="1212850"/>
              <a:chExt cx="585788" cy="1530350"/>
            </a:xfrm>
            <a:grpFill/>
          </p:grpSpPr>
          <p:sp>
            <p:nvSpPr>
              <p:cNvPr id="44"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30"/>
            <p:cNvGrpSpPr/>
            <p:nvPr/>
          </p:nvGrpSpPr>
          <p:grpSpPr>
            <a:xfrm>
              <a:off x="6613487" y="6513232"/>
              <a:ext cx="607828" cy="1588347"/>
              <a:chOff x="1006475" y="1212850"/>
              <a:chExt cx="585788" cy="1530350"/>
            </a:xfrm>
            <a:grpFill/>
          </p:grpSpPr>
          <p:sp>
            <p:nvSpPr>
              <p:cNvPr id="42"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31"/>
            <p:cNvGrpSpPr/>
            <p:nvPr/>
          </p:nvGrpSpPr>
          <p:grpSpPr>
            <a:xfrm>
              <a:off x="7312052" y="6513232"/>
              <a:ext cx="607828" cy="1588347"/>
              <a:chOff x="1006475" y="1212850"/>
              <a:chExt cx="585788" cy="1530350"/>
            </a:xfrm>
            <a:grpFill/>
          </p:grpSpPr>
          <p:sp>
            <p:nvSpPr>
              <p:cNvPr id="40"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32"/>
            <p:cNvGrpSpPr/>
            <p:nvPr/>
          </p:nvGrpSpPr>
          <p:grpSpPr>
            <a:xfrm>
              <a:off x="8003112" y="6513232"/>
              <a:ext cx="607828" cy="1588347"/>
              <a:chOff x="1006475" y="1212850"/>
              <a:chExt cx="585788" cy="1530350"/>
            </a:xfrm>
            <a:grpFill/>
          </p:grpSpPr>
          <p:sp>
            <p:nvSpPr>
              <p:cNvPr id="38"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33"/>
            <p:cNvGrpSpPr/>
            <p:nvPr/>
          </p:nvGrpSpPr>
          <p:grpSpPr>
            <a:xfrm>
              <a:off x="8692412" y="6479368"/>
              <a:ext cx="607828" cy="1588347"/>
              <a:chOff x="1006475" y="1212850"/>
              <a:chExt cx="585788" cy="1530350"/>
            </a:xfrm>
            <a:grpFill/>
          </p:grpSpPr>
          <p:sp>
            <p:nvSpPr>
              <p:cNvPr id="36"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 name="Group 6"/>
          <p:cNvGrpSpPr/>
          <p:nvPr/>
        </p:nvGrpSpPr>
        <p:grpSpPr>
          <a:xfrm>
            <a:off x="1328450" y="4724104"/>
            <a:ext cx="3577731" cy="873276"/>
            <a:chOff x="2515429" y="8958792"/>
            <a:chExt cx="6784811" cy="1656080"/>
          </a:xfrm>
        </p:grpSpPr>
        <p:grpSp>
          <p:nvGrpSpPr>
            <p:cNvPr id="80" name="Group 79"/>
            <p:cNvGrpSpPr/>
            <p:nvPr/>
          </p:nvGrpSpPr>
          <p:grpSpPr>
            <a:xfrm>
              <a:off x="2515429" y="9026525"/>
              <a:ext cx="607828" cy="1588347"/>
              <a:chOff x="1006475" y="1212850"/>
              <a:chExt cx="585788" cy="1530350"/>
            </a:xfrm>
            <a:solidFill>
              <a:schemeClr val="accent4"/>
            </a:solidFill>
          </p:grpSpPr>
          <p:sp>
            <p:nvSpPr>
              <p:cNvPr id="93"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Group 80"/>
            <p:cNvGrpSpPr/>
            <p:nvPr/>
          </p:nvGrpSpPr>
          <p:grpSpPr>
            <a:xfrm>
              <a:off x="3186620" y="9026525"/>
              <a:ext cx="607828" cy="1588347"/>
              <a:chOff x="1006475" y="1212850"/>
              <a:chExt cx="585788" cy="1530350"/>
            </a:xfrm>
            <a:solidFill>
              <a:schemeClr val="accent4"/>
            </a:solidFill>
          </p:grpSpPr>
          <p:sp>
            <p:nvSpPr>
              <p:cNvPr id="91"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81"/>
            <p:cNvGrpSpPr/>
            <p:nvPr/>
          </p:nvGrpSpPr>
          <p:grpSpPr>
            <a:xfrm>
              <a:off x="3885184" y="9026525"/>
              <a:ext cx="607828" cy="1588347"/>
              <a:chOff x="1006475" y="1212850"/>
              <a:chExt cx="585788" cy="1530350"/>
            </a:xfrm>
            <a:solidFill>
              <a:schemeClr val="accent4"/>
            </a:solidFill>
          </p:grpSpPr>
          <p:sp>
            <p:nvSpPr>
              <p:cNvPr id="89"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Group 82"/>
            <p:cNvGrpSpPr/>
            <p:nvPr/>
          </p:nvGrpSpPr>
          <p:grpSpPr>
            <a:xfrm>
              <a:off x="4576250" y="9026525"/>
              <a:ext cx="607828" cy="1588347"/>
              <a:chOff x="1006475" y="1212850"/>
              <a:chExt cx="585788" cy="1530350"/>
            </a:xfrm>
            <a:solidFill>
              <a:schemeClr val="accent4"/>
            </a:solidFill>
          </p:grpSpPr>
          <p:sp>
            <p:nvSpPr>
              <p:cNvPr id="8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Group 83"/>
            <p:cNvGrpSpPr/>
            <p:nvPr/>
          </p:nvGrpSpPr>
          <p:grpSpPr>
            <a:xfrm>
              <a:off x="5265545" y="8992659"/>
              <a:ext cx="607828" cy="1588347"/>
              <a:chOff x="1006475" y="1212850"/>
              <a:chExt cx="585788" cy="1530350"/>
            </a:xfrm>
            <a:solidFill>
              <a:schemeClr val="accent4"/>
            </a:solidFill>
          </p:grpSpPr>
          <p:sp>
            <p:nvSpPr>
              <p:cNvPr id="85"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Group 63"/>
            <p:cNvGrpSpPr/>
            <p:nvPr/>
          </p:nvGrpSpPr>
          <p:grpSpPr>
            <a:xfrm>
              <a:off x="5942296" y="8992653"/>
              <a:ext cx="607828" cy="1588347"/>
              <a:chOff x="1006475" y="1212850"/>
              <a:chExt cx="585788" cy="1530350"/>
            </a:xfrm>
            <a:solidFill>
              <a:schemeClr val="bg1">
                <a:lumMod val="85000"/>
              </a:schemeClr>
            </a:solidFill>
          </p:grpSpPr>
          <p:sp>
            <p:nvSpPr>
              <p:cNvPr id="78"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Group 64"/>
            <p:cNvGrpSpPr/>
            <p:nvPr/>
          </p:nvGrpSpPr>
          <p:grpSpPr>
            <a:xfrm>
              <a:off x="6613487" y="8992653"/>
              <a:ext cx="607828" cy="1588347"/>
              <a:chOff x="1006475" y="1212850"/>
              <a:chExt cx="585788" cy="1530350"/>
            </a:xfrm>
            <a:solidFill>
              <a:schemeClr val="bg1">
                <a:lumMod val="85000"/>
              </a:schemeClr>
            </a:solidFill>
          </p:grpSpPr>
          <p:sp>
            <p:nvSpPr>
              <p:cNvPr id="76"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Group 65"/>
            <p:cNvGrpSpPr/>
            <p:nvPr/>
          </p:nvGrpSpPr>
          <p:grpSpPr>
            <a:xfrm>
              <a:off x="7312052" y="8992653"/>
              <a:ext cx="607828" cy="1588347"/>
              <a:chOff x="1006475" y="1212850"/>
              <a:chExt cx="585788" cy="1530350"/>
            </a:xfrm>
            <a:solidFill>
              <a:schemeClr val="bg1">
                <a:lumMod val="85000"/>
              </a:schemeClr>
            </a:solidFill>
          </p:grpSpPr>
          <p:sp>
            <p:nvSpPr>
              <p:cNvPr id="74"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Group 66"/>
            <p:cNvGrpSpPr/>
            <p:nvPr/>
          </p:nvGrpSpPr>
          <p:grpSpPr>
            <a:xfrm>
              <a:off x="8003112" y="8992653"/>
              <a:ext cx="607828" cy="1588347"/>
              <a:chOff x="1006475" y="1212850"/>
              <a:chExt cx="585788" cy="1530350"/>
            </a:xfrm>
            <a:solidFill>
              <a:schemeClr val="bg1">
                <a:lumMod val="85000"/>
              </a:schemeClr>
            </a:solidFill>
          </p:grpSpPr>
          <p:sp>
            <p:nvSpPr>
              <p:cNvPr id="72"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Group 67"/>
            <p:cNvGrpSpPr/>
            <p:nvPr/>
          </p:nvGrpSpPr>
          <p:grpSpPr>
            <a:xfrm>
              <a:off x="8692412" y="8958792"/>
              <a:ext cx="607828" cy="1588347"/>
              <a:chOff x="1006475" y="1212850"/>
              <a:chExt cx="585788" cy="1530350"/>
            </a:xfrm>
            <a:solidFill>
              <a:schemeClr val="bg1">
                <a:lumMod val="85000"/>
              </a:schemeClr>
            </a:solidFill>
          </p:grpSpPr>
          <p:sp>
            <p:nvSpPr>
              <p:cNvPr id="70"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 name="Group 4"/>
          <p:cNvGrpSpPr/>
          <p:nvPr/>
        </p:nvGrpSpPr>
        <p:grpSpPr>
          <a:xfrm>
            <a:off x="1328452" y="2100236"/>
            <a:ext cx="3577729" cy="873273"/>
            <a:chOff x="2515434" y="3982888"/>
            <a:chExt cx="6784806" cy="1656075"/>
          </a:xfrm>
          <a:solidFill>
            <a:schemeClr val="accent5"/>
          </a:solidFill>
        </p:grpSpPr>
        <p:grpSp>
          <p:nvGrpSpPr>
            <p:cNvPr id="115" name="Group 114"/>
            <p:cNvGrpSpPr/>
            <p:nvPr/>
          </p:nvGrpSpPr>
          <p:grpSpPr>
            <a:xfrm>
              <a:off x="2515434" y="4050616"/>
              <a:ext cx="607828" cy="1588347"/>
              <a:chOff x="1006475" y="1212850"/>
              <a:chExt cx="585788" cy="1530350"/>
            </a:xfrm>
            <a:grpFill/>
          </p:grpSpPr>
          <p:sp>
            <p:nvSpPr>
              <p:cNvPr id="148"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6" name="Group 115"/>
            <p:cNvGrpSpPr/>
            <p:nvPr/>
          </p:nvGrpSpPr>
          <p:grpSpPr>
            <a:xfrm>
              <a:off x="3186625" y="4050616"/>
              <a:ext cx="607828" cy="1588347"/>
              <a:chOff x="1006475" y="1212850"/>
              <a:chExt cx="585788" cy="1530350"/>
            </a:xfrm>
            <a:grpFill/>
          </p:grpSpPr>
          <p:sp>
            <p:nvSpPr>
              <p:cNvPr id="146"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7"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Group 116"/>
            <p:cNvGrpSpPr/>
            <p:nvPr/>
          </p:nvGrpSpPr>
          <p:grpSpPr>
            <a:xfrm>
              <a:off x="3885190" y="4050616"/>
              <a:ext cx="607828" cy="1588347"/>
              <a:chOff x="1006475" y="1212850"/>
              <a:chExt cx="585788" cy="1530350"/>
            </a:xfrm>
            <a:grpFill/>
          </p:grpSpPr>
          <p:sp>
            <p:nvSpPr>
              <p:cNvPr id="144"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5"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8" name="Group 117"/>
            <p:cNvGrpSpPr/>
            <p:nvPr/>
          </p:nvGrpSpPr>
          <p:grpSpPr>
            <a:xfrm>
              <a:off x="4576255" y="4050616"/>
              <a:ext cx="607828" cy="1588347"/>
              <a:chOff x="1006475" y="1212850"/>
              <a:chExt cx="585788" cy="1530350"/>
            </a:xfrm>
            <a:grpFill/>
          </p:grpSpPr>
          <p:sp>
            <p:nvSpPr>
              <p:cNvPr id="142"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3"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9" name="Group 118"/>
            <p:cNvGrpSpPr/>
            <p:nvPr/>
          </p:nvGrpSpPr>
          <p:grpSpPr>
            <a:xfrm>
              <a:off x="5265539" y="4016752"/>
              <a:ext cx="607828" cy="1588347"/>
              <a:chOff x="1006475" y="1212850"/>
              <a:chExt cx="585788" cy="1530350"/>
            </a:xfrm>
            <a:grpFill/>
          </p:grpSpPr>
          <p:sp>
            <p:nvSpPr>
              <p:cNvPr id="120"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
            <p:cNvGrpSpPr/>
            <p:nvPr/>
          </p:nvGrpSpPr>
          <p:grpSpPr>
            <a:xfrm>
              <a:off x="5942296" y="4016751"/>
              <a:ext cx="607828" cy="1588349"/>
              <a:chOff x="2036726" y="1422731"/>
              <a:chExt cx="227995" cy="595631"/>
            </a:xfrm>
            <a:grpFill/>
          </p:grpSpPr>
          <p:sp>
            <p:nvSpPr>
              <p:cNvPr id="113" name="Freeform 1"/>
              <p:cNvSpPr>
                <a:spLocks noChangeArrowheads="1"/>
              </p:cNvSpPr>
              <p:nvPr/>
            </p:nvSpPr>
            <p:spPr bwMode="auto">
              <a:xfrm>
                <a:off x="2036726" y="1540746"/>
                <a:ext cx="227995" cy="477616"/>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lIns="48207" tIns="24103" rIns="48207" bIns="2410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2"/>
              <p:cNvSpPr>
                <a:spLocks noChangeArrowheads="1"/>
              </p:cNvSpPr>
              <p:nvPr/>
            </p:nvSpPr>
            <p:spPr bwMode="auto">
              <a:xfrm>
                <a:off x="2106538" y="1422731"/>
                <a:ext cx="87738" cy="87738"/>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lIns="48207" tIns="24103" rIns="48207" bIns="2410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Group 1"/>
            <p:cNvGrpSpPr/>
            <p:nvPr/>
          </p:nvGrpSpPr>
          <p:grpSpPr>
            <a:xfrm>
              <a:off x="6613487" y="4016751"/>
              <a:ext cx="607828" cy="1588349"/>
              <a:chOff x="2288488" y="1422731"/>
              <a:chExt cx="227995" cy="595631"/>
            </a:xfrm>
            <a:grpFill/>
          </p:grpSpPr>
          <p:sp>
            <p:nvSpPr>
              <p:cNvPr id="111" name="Freeform 1"/>
              <p:cNvSpPr>
                <a:spLocks noChangeArrowheads="1"/>
              </p:cNvSpPr>
              <p:nvPr/>
            </p:nvSpPr>
            <p:spPr bwMode="auto">
              <a:xfrm>
                <a:off x="2288488" y="1540746"/>
                <a:ext cx="227995" cy="477616"/>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grpFill/>
              <a:ln>
                <a:noFill/>
              </a:ln>
              <a:effectLst/>
            </p:spPr>
            <p:txBody>
              <a:bodyPr wrap="none" lIns="48207" tIns="24103" rIns="48207" bIns="2410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2"/>
              <p:cNvSpPr>
                <a:spLocks noChangeArrowheads="1"/>
              </p:cNvSpPr>
              <p:nvPr/>
            </p:nvSpPr>
            <p:spPr bwMode="auto">
              <a:xfrm>
                <a:off x="2358300" y="1422731"/>
                <a:ext cx="87738" cy="87738"/>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grpFill/>
              <a:ln>
                <a:noFill/>
              </a:ln>
              <a:effectLst/>
            </p:spPr>
            <p:txBody>
              <a:bodyPr wrap="none" lIns="48207" tIns="24103" rIns="48207" bIns="24103"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1" name="Group 100"/>
            <p:cNvGrpSpPr/>
            <p:nvPr/>
          </p:nvGrpSpPr>
          <p:grpSpPr>
            <a:xfrm>
              <a:off x="7312052" y="4016752"/>
              <a:ext cx="607828" cy="1588347"/>
              <a:chOff x="1006475" y="1212850"/>
              <a:chExt cx="585788" cy="1530350"/>
            </a:xfrm>
            <a:grpFill/>
          </p:grpSpPr>
          <p:sp>
            <p:nvSpPr>
              <p:cNvPr id="109"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Group 101"/>
            <p:cNvGrpSpPr/>
            <p:nvPr/>
          </p:nvGrpSpPr>
          <p:grpSpPr>
            <a:xfrm>
              <a:off x="8003112" y="4016752"/>
              <a:ext cx="607828" cy="1588347"/>
              <a:chOff x="1006475" y="1212850"/>
              <a:chExt cx="585788" cy="1530350"/>
            </a:xfrm>
            <a:grpFill/>
          </p:grpSpPr>
          <p:sp>
            <p:nvSpPr>
              <p:cNvPr id="107"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3" name="Group 102"/>
            <p:cNvGrpSpPr/>
            <p:nvPr/>
          </p:nvGrpSpPr>
          <p:grpSpPr>
            <a:xfrm>
              <a:off x="8692412" y="3982888"/>
              <a:ext cx="607828" cy="1588347"/>
              <a:chOff x="1006475" y="1212850"/>
              <a:chExt cx="585788" cy="1530350"/>
            </a:xfrm>
            <a:grpFill/>
          </p:grpSpPr>
          <p:sp>
            <p:nvSpPr>
              <p:cNvPr id="105" name="Freeform 1"/>
              <p:cNvSpPr>
                <a:spLocks noChangeArrowheads="1"/>
              </p:cNvSpPr>
              <p:nvPr/>
            </p:nvSpPr>
            <p:spPr bwMode="auto">
              <a:xfrm>
                <a:off x="1006475" y="1516063"/>
                <a:ext cx="585788" cy="1227137"/>
              </a:xfrm>
              <a:custGeom>
                <a:avLst/>
                <a:gdLst>
                  <a:gd name="T0" fmla="*/ 1250 w 1626"/>
                  <a:gd name="T1" fmla="*/ 0 h 3408"/>
                  <a:gd name="T2" fmla="*/ 1250 w 1626"/>
                  <a:gd name="T3" fmla="*/ 0 h 3408"/>
                  <a:gd name="T4" fmla="*/ 375 w 1626"/>
                  <a:gd name="T5" fmla="*/ 0 h 3408"/>
                  <a:gd name="T6" fmla="*/ 0 w 1626"/>
                  <a:gd name="T7" fmla="*/ 407 h 3408"/>
                  <a:gd name="T8" fmla="*/ 0 w 1626"/>
                  <a:gd name="T9" fmla="*/ 1500 h 3408"/>
                  <a:gd name="T10" fmla="*/ 156 w 1626"/>
                  <a:gd name="T11" fmla="*/ 1625 h 3408"/>
                  <a:gd name="T12" fmla="*/ 281 w 1626"/>
                  <a:gd name="T13" fmla="*/ 1500 h 3408"/>
                  <a:gd name="T14" fmla="*/ 281 w 1626"/>
                  <a:gd name="T15" fmla="*/ 625 h 3408"/>
                  <a:gd name="T16" fmla="*/ 313 w 1626"/>
                  <a:gd name="T17" fmla="*/ 563 h 3408"/>
                  <a:gd name="T18" fmla="*/ 375 w 1626"/>
                  <a:gd name="T19" fmla="*/ 625 h 3408"/>
                  <a:gd name="T20" fmla="*/ 375 w 1626"/>
                  <a:gd name="T21" fmla="*/ 1688 h 3408"/>
                  <a:gd name="T22" fmla="*/ 375 w 1626"/>
                  <a:gd name="T23" fmla="*/ 1875 h 3408"/>
                  <a:gd name="T24" fmla="*/ 375 w 1626"/>
                  <a:gd name="T25" fmla="*/ 3188 h 3408"/>
                  <a:gd name="T26" fmla="*/ 563 w 1626"/>
                  <a:gd name="T27" fmla="*/ 3407 h 3408"/>
                  <a:gd name="T28" fmla="*/ 563 w 1626"/>
                  <a:gd name="T29" fmla="*/ 3407 h 3408"/>
                  <a:gd name="T30" fmla="*/ 719 w 1626"/>
                  <a:gd name="T31" fmla="*/ 3188 h 3408"/>
                  <a:gd name="T32" fmla="*/ 719 w 1626"/>
                  <a:gd name="T33" fmla="*/ 1875 h 3408"/>
                  <a:gd name="T34" fmla="*/ 813 w 1626"/>
                  <a:gd name="T35" fmla="*/ 1813 h 3408"/>
                  <a:gd name="T36" fmla="*/ 906 w 1626"/>
                  <a:gd name="T37" fmla="*/ 1875 h 3408"/>
                  <a:gd name="T38" fmla="*/ 906 w 1626"/>
                  <a:gd name="T39" fmla="*/ 3188 h 3408"/>
                  <a:gd name="T40" fmla="*/ 1062 w 1626"/>
                  <a:gd name="T41" fmla="*/ 3407 h 3408"/>
                  <a:gd name="T42" fmla="*/ 1062 w 1626"/>
                  <a:gd name="T43" fmla="*/ 3407 h 3408"/>
                  <a:gd name="T44" fmla="*/ 1250 w 1626"/>
                  <a:gd name="T45" fmla="*/ 3188 h 3408"/>
                  <a:gd name="T46" fmla="*/ 1250 w 1626"/>
                  <a:gd name="T47" fmla="*/ 1875 h 3408"/>
                  <a:gd name="T48" fmla="*/ 1250 w 1626"/>
                  <a:gd name="T49" fmla="*/ 1688 h 3408"/>
                  <a:gd name="T50" fmla="*/ 1250 w 1626"/>
                  <a:gd name="T51" fmla="*/ 625 h 3408"/>
                  <a:gd name="T52" fmla="*/ 1313 w 1626"/>
                  <a:gd name="T53" fmla="*/ 563 h 3408"/>
                  <a:gd name="T54" fmla="*/ 1344 w 1626"/>
                  <a:gd name="T55" fmla="*/ 625 h 3408"/>
                  <a:gd name="T56" fmla="*/ 1344 w 1626"/>
                  <a:gd name="T57" fmla="*/ 1500 h 3408"/>
                  <a:gd name="T58" fmla="*/ 1469 w 1626"/>
                  <a:gd name="T59" fmla="*/ 1625 h 3408"/>
                  <a:gd name="T60" fmla="*/ 1625 w 1626"/>
                  <a:gd name="T61" fmla="*/ 1500 h 3408"/>
                  <a:gd name="T62" fmla="*/ 1625 w 1626"/>
                  <a:gd name="T63" fmla="*/ 407 h 3408"/>
                  <a:gd name="T64" fmla="*/ 1250 w 1626"/>
                  <a:gd name="T65" fmla="*/ 0 h 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6" h="3408">
                    <a:moveTo>
                      <a:pt x="1250" y="0"/>
                    </a:moveTo>
                    <a:lnTo>
                      <a:pt x="1250" y="0"/>
                    </a:lnTo>
                    <a:cubicBezTo>
                      <a:pt x="375" y="0"/>
                      <a:pt x="375" y="0"/>
                      <a:pt x="375" y="0"/>
                    </a:cubicBezTo>
                    <a:cubicBezTo>
                      <a:pt x="125" y="0"/>
                      <a:pt x="0" y="157"/>
                      <a:pt x="0" y="407"/>
                    </a:cubicBezTo>
                    <a:cubicBezTo>
                      <a:pt x="0" y="1500"/>
                      <a:pt x="0" y="1500"/>
                      <a:pt x="0" y="1500"/>
                    </a:cubicBezTo>
                    <a:cubicBezTo>
                      <a:pt x="0" y="1563"/>
                      <a:pt x="94" y="1625"/>
                      <a:pt x="156" y="1625"/>
                    </a:cubicBezTo>
                    <a:cubicBezTo>
                      <a:pt x="219" y="1625"/>
                      <a:pt x="281" y="1563"/>
                      <a:pt x="281" y="1500"/>
                    </a:cubicBezTo>
                    <a:cubicBezTo>
                      <a:pt x="281" y="1500"/>
                      <a:pt x="281" y="719"/>
                      <a:pt x="281" y="625"/>
                    </a:cubicBezTo>
                    <a:cubicBezTo>
                      <a:pt x="281" y="594"/>
                      <a:pt x="313" y="563"/>
                      <a:pt x="313" y="563"/>
                    </a:cubicBezTo>
                    <a:cubicBezTo>
                      <a:pt x="344" y="563"/>
                      <a:pt x="375" y="594"/>
                      <a:pt x="375" y="625"/>
                    </a:cubicBezTo>
                    <a:cubicBezTo>
                      <a:pt x="375" y="719"/>
                      <a:pt x="375" y="1375"/>
                      <a:pt x="375" y="1688"/>
                    </a:cubicBezTo>
                    <a:cubicBezTo>
                      <a:pt x="375" y="1875"/>
                      <a:pt x="375" y="1875"/>
                      <a:pt x="375" y="1875"/>
                    </a:cubicBezTo>
                    <a:cubicBezTo>
                      <a:pt x="375" y="3188"/>
                      <a:pt x="375" y="3188"/>
                      <a:pt x="375" y="3188"/>
                    </a:cubicBezTo>
                    <a:cubicBezTo>
                      <a:pt x="375" y="3282"/>
                      <a:pt x="469" y="3407"/>
                      <a:pt x="563" y="3407"/>
                    </a:cubicBezTo>
                    <a:lnTo>
                      <a:pt x="563" y="3407"/>
                    </a:lnTo>
                    <a:cubicBezTo>
                      <a:pt x="688" y="3407"/>
                      <a:pt x="719" y="3282"/>
                      <a:pt x="719" y="3188"/>
                    </a:cubicBezTo>
                    <a:cubicBezTo>
                      <a:pt x="719" y="3188"/>
                      <a:pt x="719" y="1969"/>
                      <a:pt x="719" y="1875"/>
                    </a:cubicBezTo>
                    <a:cubicBezTo>
                      <a:pt x="719" y="1844"/>
                      <a:pt x="781" y="1813"/>
                      <a:pt x="813" y="1813"/>
                    </a:cubicBezTo>
                    <a:cubicBezTo>
                      <a:pt x="875" y="1813"/>
                      <a:pt x="906" y="1844"/>
                      <a:pt x="906" y="1875"/>
                    </a:cubicBezTo>
                    <a:cubicBezTo>
                      <a:pt x="906" y="1969"/>
                      <a:pt x="906" y="3188"/>
                      <a:pt x="906" y="3188"/>
                    </a:cubicBezTo>
                    <a:cubicBezTo>
                      <a:pt x="906" y="3282"/>
                      <a:pt x="969" y="3407"/>
                      <a:pt x="1062" y="3407"/>
                    </a:cubicBezTo>
                    <a:lnTo>
                      <a:pt x="1062" y="3407"/>
                    </a:lnTo>
                    <a:cubicBezTo>
                      <a:pt x="1156" y="3407"/>
                      <a:pt x="1250" y="3282"/>
                      <a:pt x="1250" y="3188"/>
                    </a:cubicBezTo>
                    <a:cubicBezTo>
                      <a:pt x="1250" y="1875"/>
                      <a:pt x="1250" y="1875"/>
                      <a:pt x="1250" y="1875"/>
                    </a:cubicBezTo>
                    <a:cubicBezTo>
                      <a:pt x="1250" y="1688"/>
                      <a:pt x="1250" y="1688"/>
                      <a:pt x="1250" y="1688"/>
                    </a:cubicBezTo>
                    <a:cubicBezTo>
                      <a:pt x="1250" y="1375"/>
                      <a:pt x="1250" y="719"/>
                      <a:pt x="1250" y="625"/>
                    </a:cubicBezTo>
                    <a:cubicBezTo>
                      <a:pt x="1250" y="594"/>
                      <a:pt x="1281" y="563"/>
                      <a:pt x="1313" y="563"/>
                    </a:cubicBezTo>
                    <a:cubicBezTo>
                      <a:pt x="1313" y="563"/>
                      <a:pt x="1344" y="594"/>
                      <a:pt x="1344" y="625"/>
                    </a:cubicBezTo>
                    <a:cubicBezTo>
                      <a:pt x="1344" y="719"/>
                      <a:pt x="1344" y="1500"/>
                      <a:pt x="1344" y="1500"/>
                    </a:cubicBezTo>
                    <a:cubicBezTo>
                      <a:pt x="1344" y="1563"/>
                      <a:pt x="1406" y="1625"/>
                      <a:pt x="1469" y="1625"/>
                    </a:cubicBezTo>
                    <a:cubicBezTo>
                      <a:pt x="1563" y="1625"/>
                      <a:pt x="1625" y="1563"/>
                      <a:pt x="1625" y="1500"/>
                    </a:cubicBezTo>
                    <a:cubicBezTo>
                      <a:pt x="1625" y="407"/>
                      <a:pt x="1625" y="407"/>
                      <a:pt x="1625" y="407"/>
                    </a:cubicBezTo>
                    <a:cubicBezTo>
                      <a:pt x="1625" y="157"/>
                      <a:pt x="1500" y="0"/>
                      <a:pt x="1250" y="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2"/>
              <p:cNvSpPr>
                <a:spLocks noChangeArrowheads="1"/>
              </p:cNvSpPr>
              <p:nvPr/>
            </p:nvSpPr>
            <p:spPr bwMode="auto">
              <a:xfrm>
                <a:off x="1185863" y="1212850"/>
                <a:ext cx="225425" cy="225425"/>
              </a:xfrm>
              <a:custGeom>
                <a:avLst/>
                <a:gdLst>
                  <a:gd name="T0" fmla="*/ 313 w 626"/>
                  <a:gd name="T1" fmla="*/ 0 h 626"/>
                  <a:gd name="T2" fmla="*/ 313 w 626"/>
                  <a:gd name="T3" fmla="*/ 0 h 626"/>
                  <a:gd name="T4" fmla="*/ 0 w 626"/>
                  <a:gd name="T5" fmla="*/ 312 h 626"/>
                  <a:gd name="T6" fmla="*/ 313 w 626"/>
                  <a:gd name="T7" fmla="*/ 625 h 626"/>
                  <a:gd name="T8" fmla="*/ 625 w 626"/>
                  <a:gd name="T9" fmla="*/ 312 h 626"/>
                  <a:gd name="T10" fmla="*/ 313 w 626"/>
                  <a:gd name="T11" fmla="*/ 0 h 626"/>
                </a:gdLst>
                <a:ahLst/>
                <a:cxnLst>
                  <a:cxn ang="0">
                    <a:pos x="T0" y="T1"/>
                  </a:cxn>
                  <a:cxn ang="0">
                    <a:pos x="T2" y="T3"/>
                  </a:cxn>
                  <a:cxn ang="0">
                    <a:pos x="T4" y="T5"/>
                  </a:cxn>
                  <a:cxn ang="0">
                    <a:pos x="T6" y="T7"/>
                  </a:cxn>
                  <a:cxn ang="0">
                    <a:pos x="T8" y="T9"/>
                  </a:cxn>
                  <a:cxn ang="0">
                    <a:pos x="T10" y="T11"/>
                  </a:cxn>
                </a:cxnLst>
                <a:rect l="0" t="0" r="r" b="b"/>
                <a:pathLst>
                  <a:path w="626" h="626">
                    <a:moveTo>
                      <a:pt x="313" y="0"/>
                    </a:moveTo>
                    <a:lnTo>
                      <a:pt x="313" y="0"/>
                    </a:lnTo>
                    <a:cubicBezTo>
                      <a:pt x="156" y="0"/>
                      <a:pt x="0" y="156"/>
                      <a:pt x="0" y="312"/>
                    </a:cubicBezTo>
                    <a:cubicBezTo>
                      <a:pt x="0" y="500"/>
                      <a:pt x="156" y="625"/>
                      <a:pt x="313" y="625"/>
                    </a:cubicBezTo>
                    <a:cubicBezTo>
                      <a:pt x="500" y="625"/>
                      <a:pt x="625" y="500"/>
                      <a:pt x="625" y="312"/>
                    </a:cubicBezTo>
                    <a:cubicBezTo>
                      <a:pt x="625" y="156"/>
                      <a:pt x="500" y="0"/>
                      <a:pt x="313" y="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4" name="TextBox 103"/>
          <p:cNvSpPr txBox="1"/>
          <p:nvPr/>
        </p:nvSpPr>
        <p:spPr>
          <a:xfrm>
            <a:off x="5299416" y="2266756"/>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70%</a:t>
            </a:r>
          </a:p>
        </p:txBody>
      </p:sp>
      <p:cxnSp>
        <p:nvCxnSpPr>
          <p:cNvPr id="150" name="Straight Connector 149"/>
          <p:cNvCxnSpPr/>
          <p:nvPr/>
        </p:nvCxnSpPr>
        <p:spPr>
          <a:xfrm>
            <a:off x="6704469" y="2190950"/>
            <a:ext cx="0" cy="3241725"/>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67" name="Group 166"/>
          <p:cNvGrpSpPr/>
          <p:nvPr/>
        </p:nvGrpSpPr>
        <p:grpSpPr>
          <a:xfrm>
            <a:off x="5105185" y="3249841"/>
            <a:ext cx="1206807" cy="1207121"/>
            <a:chOff x="9158380" y="3435910"/>
            <a:chExt cx="2288589" cy="2289185"/>
          </a:xfrm>
          <a:solidFill>
            <a:schemeClr val="accent1"/>
          </a:solidFill>
        </p:grpSpPr>
        <p:sp>
          <p:nvSpPr>
            <p:cNvPr id="168"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69" name="Group 168"/>
            <p:cNvGrpSpPr/>
            <p:nvPr/>
          </p:nvGrpSpPr>
          <p:grpSpPr>
            <a:xfrm>
              <a:off x="9158380" y="3435910"/>
              <a:ext cx="2288589" cy="2289185"/>
              <a:chOff x="1119258" y="2257147"/>
              <a:chExt cx="1868076" cy="1868076"/>
            </a:xfrm>
            <a:grpFill/>
          </p:grpSpPr>
          <p:sp>
            <p:nvSpPr>
              <p:cNvPr id="170"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2" name="Group 181"/>
          <p:cNvGrpSpPr/>
          <p:nvPr/>
        </p:nvGrpSpPr>
        <p:grpSpPr>
          <a:xfrm>
            <a:off x="5087396" y="4574460"/>
            <a:ext cx="1206807" cy="1207121"/>
            <a:chOff x="9158380" y="3435910"/>
            <a:chExt cx="2288589" cy="2289185"/>
          </a:xfrm>
          <a:solidFill>
            <a:schemeClr val="accent4"/>
          </a:solidFill>
        </p:grpSpPr>
        <p:sp>
          <p:nvSpPr>
            <p:cNvPr id="183"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4" name="Group 183"/>
            <p:cNvGrpSpPr/>
            <p:nvPr/>
          </p:nvGrpSpPr>
          <p:grpSpPr>
            <a:xfrm>
              <a:off x="9158380" y="3435910"/>
              <a:ext cx="2288589" cy="2289185"/>
              <a:chOff x="1119258" y="2257147"/>
              <a:chExt cx="1868076" cy="1868076"/>
            </a:xfrm>
            <a:grpFill/>
          </p:grpSpPr>
          <p:sp>
            <p:nvSpPr>
              <p:cNvPr id="185"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97" name="TextBox 196"/>
          <p:cNvSpPr txBox="1"/>
          <p:nvPr/>
        </p:nvSpPr>
        <p:spPr>
          <a:xfrm>
            <a:off x="5305526" y="3600469"/>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90%</a:t>
            </a:r>
          </a:p>
        </p:txBody>
      </p:sp>
      <p:sp>
        <p:nvSpPr>
          <p:cNvPr id="198" name="TextBox 197"/>
          <p:cNvSpPr txBox="1"/>
          <p:nvPr/>
        </p:nvSpPr>
        <p:spPr>
          <a:xfrm>
            <a:off x="5304942" y="4918041"/>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50%</a:t>
            </a:r>
          </a:p>
        </p:txBody>
      </p:sp>
      <p:sp>
        <p:nvSpPr>
          <p:cNvPr id="199" name="Subtitle 2"/>
          <p:cNvSpPr txBox="1"/>
          <p:nvPr/>
        </p:nvSpPr>
        <p:spPr>
          <a:xfrm>
            <a:off x="6713308" y="3308413"/>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a:p>
            <a:pPr marL="0" inden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ipsum dolor sit amet, consectetur adipiscing elit. Integer pulvinar nulla ut ultrices eleifend. Etiam sit amet turpis at neque lacinia fermentum sed vitae velit.</a:t>
            </a:r>
          </a:p>
        </p:txBody>
      </p:sp>
      <p:sp>
        <p:nvSpPr>
          <p:cNvPr id="200" name="Subtitle 2"/>
          <p:cNvSpPr txBox="1"/>
          <p:nvPr/>
        </p:nvSpPr>
        <p:spPr>
          <a:xfrm>
            <a:off x="6725056" y="4651248"/>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a:p>
            <a:pPr marL="0" inden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ipsum dolor sit amet, consectetur adipiscing elit. Integer pulvinar nulla ut ultrices eleifend. Etiam sit amet turpis at neque lacinia fermentum sed vitae velit.</a:t>
            </a:r>
          </a:p>
        </p:txBody>
      </p:sp>
      <p:sp>
        <p:nvSpPr>
          <p:cNvPr id="151" name="矩形 150"/>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2"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矩形 159"/>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67"/>
                                        </p:tgtEl>
                                        <p:attrNameLst>
                                          <p:attrName>style.visibility</p:attrName>
                                        </p:attrNameLst>
                                      </p:cBhvr>
                                      <p:to>
                                        <p:strVal val="visible"/>
                                      </p:to>
                                    </p:set>
                                    <p:anim calcmode="lin" valueType="num">
                                      <p:cBhvr>
                                        <p:cTn id="30" dur="500" fill="hold"/>
                                        <p:tgtEl>
                                          <p:spTgt spid="167"/>
                                        </p:tgtEl>
                                        <p:attrNameLst>
                                          <p:attrName>ppt_w</p:attrName>
                                        </p:attrNameLst>
                                      </p:cBhvr>
                                      <p:tavLst>
                                        <p:tav tm="0">
                                          <p:val>
                                            <p:fltVal val="0"/>
                                          </p:val>
                                        </p:tav>
                                        <p:tav tm="100000">
                                          <p:val>
                                            <p:strVal val="#ppt_w"/>
                                          </p:val>
                                        </p:tav>
                                      </p:tavLst>
                                    </p:anim>
                                    <p:anim calcmode="lin" valueType="num">
                                      <p:cBhvr>
                                        <p:cTn id="31" dur="500" fill="hold"/>
                                        <p:tgtEl>
                                          <p:spTgt spid="167"/>
                                        </p:tgtEl>
                                        <p:attrNameLst>
                                          <p:attrName>ppt_h</p:attrName>
                                        </p:attrNameLst>
                                      </p:cBhvr>
                                      <p:tavLst>
                                        <p:tav tm="0">
                                          <p:val>
                                            <p:fltVal val="0"/>
                                          </p:val>
                                        </p:tav>
                                        <p:tav tm="100000">
                                          <p:val>
                                            <p:strVal val="#ppt_h"/>
                                          </p:val>
                                        </p:tav>
                                      </p:tavLst>
                                    </p:anim>
                                    <p:animEffect transition="in" filter="fade">
                                      <p:cBhvr>
                                        <p:cTn id="32" dur="500"/>
                                        <p:tgtEl>
                                          <p:spTgt spid="16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97"/>
                                        </p:tgtEl>
                                        <p:attrNameLst>
                                          <p:attrName>style.visibility</p:attrName>
                                        </p:attrNameLst>
                                      </p:cBhvr>
                                      <p:to>
                                        <p:strVal val="visible"/>
                                      </p:to>
                                    </p:set>
                                    <p:anim calcmode="lin" valueType="num">
                                      <p:cBhvr>
                                        <p:cTn id="35" dur="500" fill="hold"/>
                                        <p:tgtEl>
                                          <p:spTgt spid="197"/>
                                        </p:tgtEl>
                                        <p:attrNameLst>
                                          <p:attrName>ppt_w</p:attrName>
                                        </p:attrNameLst>
                                      </p:cBhvr>
                                      <p:tavLst>
                                        <p:tav tm="0">
                                          <p:val>
                                            <p:fltVal val="0"/>
                                          </p:val>
                                        </p:tav>
                                        <p:tav tm="100000">
                                          <p:val>
                                            <p:strVal val="#ppt_w"/>
                                          </p:val>
                                        </p:tav>
                                      </p:tavLst>
                                    </p:anim>
                                    <p:anim calcmode="lin" valueType="num">
                                      <p:cBhvr>
                                        <p:cTn id="36" dur="500" fill="hold"/>
                                        <p:tgtEl>
                                          <p:spTgt spid="197"/>
                                        </p:tgtEl>
                                        <p:attrNameLst>
                                          <p:attrName>ppt_h</p:attrName>
                                        </p:attrNameLst>
                                      </p:cBhvr>
                                      <p:tavLst>
                                        <p:tav tm="0">
                                          <p:val>
                                            <p:fltVal val="0"/>
                                          </p:val>
                                        </p:tav>
                                        <p:tav tm="100000">
                                          <p:val>
                                            <p:strVal val="#ppt_h"/>
                                          </p:val>
                                        </p:tav>
                                      </p:tavLst>
                                    </p:anim>
                                    <p:animEffect transition="in" filter="fade">
                                      <p:cBhvr>
                                        <p:cTn id="37" dur="500"/>
                                        <p:tgtEl>
                                          <p:spTgt spid="197"/>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99"/>
                                        </p:tgtEl>
                                        <p:attrNameLst>
                                          <p:attrName>style.visibility</p:attrName>
                                        </p:attrNameLst>
                                      </p:cBhvr>
                                      <p:to>
                                        <p:strVal val="visible"/>
                                      </p:to>
                                    </p:set>
                                    <p:animEffect transition="in" filter="fade">
                                      <p:cBhvr>
                                        <p:cTn id="41" dur="500"/>
                                        <p:tgtEl>
                                          <p:spTgt spid="199"/>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82"/>
                                        </p:tgtEl>
                                        <p:attrNameLst>
                                          <p:attrName>style.visibility</p:attrName>
                                        </p:attrNameLst>
                                      </p:cBhvr>
                                      <p:to>
                                        <p:strVal val="visible"/>
                                      </p:to>
                                    </p:set>
                                    <p:anim calcmode="lin" valueType="num">
                                      <p:cBhvr>
                                        <p:cTn id="49" dur="500" fill="hold"/>
                                        <p:tgtEl>
                                          <p:spTgt spid="182"/>
                                        </p:tgtEl>
                                        <p:attrNameLst>
                                          <p:attrName>ppt_w</p:attrName>
                                        </p:attrNameLst>
                                      </p:cBhvr>
                                      <p:tavLst>
                                        <p:tav tm="0">
                                          <p:val>
                                            <p:fltVal val="0"/>
                                          </p:val>
                                        </p:tav>
                                        <p:tav tm="100000">
                                          <p:val>
                                            <p:strVal val="#ppt_w"/>
                                          </p:val>
                                        </p:tav>
                                      </p:tavLst>
                                    </p:anim>
                                    <p:anim calcmode="lin" valueType="num">
                                      <p:cBhvr>
                                        <p:cTn id="50" dur="500" fill="hold"/>
                                        <p:tgtEl>
                                          <p:spTgt spid="182"/>
                                        </p:tgtEl>
                                        <p:attrNameLst>
                                          <p:attrName>ppt_h</p:attrName>
                                        </p:attrNameLst>
                                      </p:cBhvr>
                                      <p:tavLst>
                                        <p:tav tm="0">
                                          <p:val>
                                            <p:fltVal val="0"/>
                                          </p:val>
                                        </p:tav>
                                        <p:tav tm="100000">
                                          <p:val>
                                            <p:strVal val="#ppt_h"/>
                                          </p:val>
                                        </p:tav>
                                      </p:tavLst>
                                    </p:anim>
                                    <p:animEffect transition="in" filter="fade">
                                      <p:cBhvr>
                                        <p:cTn id="51" dur="500"/>
                                        <p:tgtEl>
                                          <p:spTgt spid="18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98"/>
                                        </p:tgtEl>
                                        <p:attrNameLst>
                                          <p:attrName>style.visibility</p:attrName>
                                        </p:attrNameLst>
                                      </p:cBhvr>
                                      <p:to>
                                        <p:strVal val="visible"/>
                                      </p:to>
                                    </p:set>
                                    <p:anim calcmode="lin" valueType="num">
                                      <p:cBhvr>
                                        <p:cTn id="54" dur="500" fill="hold"/>
                                        <p:tgtEl>
                                          <p:spTgt spid="198"/>
                                        </p:tgtEl>
                                        <p:attrNameLst>
                                          <p:attrName>ppt_w</p:attrName>
                                        </p:attrNameLst>
                                      </p:cBhvr>
                                      <p:tavLst>
                                        <p:tav tm="0">
                                          <p:val>
                                            <p:fltVal val="0"/>
                                          </p:val>
                                        </p:tav>
                                        <p:tav tm="100000">
                                          <p:val>
                                            <p:strVal val="#ppt_w"/>
                                          </p:val>
                                        </p:tav>
                                      </p:tavLst>
                                    </p:anim>
                                    <p:anim calcmode="lin" valueType="num">
                                      <p:cBhvr>
                                        <p:cTn id="55" dur="500" fill="hold"/>
                                        <p:tgtEl>
                                          <p:spTgt spid="198"/>
                                        </p:tgtEl>
                                        <p:attrNameLst>
                                          <p:attrName>ppt_h</p:attrName>
                                        </p:attrNameLst>
                                      </p:cBhvr>
                                      <p:tavLst>
                                        <p:tav tm="0">
                                          <p:val>
                                            <p:fltVal val="0"/>
                                          </p:val>
                                        </p:tav>
                                        <p:tav tm="100000">
                                          <p:val>
                                            <p:strVal val="#ppt_h"/>
                                          </p:val>
                                        </p:tav>
                                      </p:tavLst>
                                    </p:anim>
                                    <p:animEffect transition="in" filter="fade">
                                      <p:cBhvr>
                                        <p:cTn id="56" dur="500"/>
                                        <p:tgtEl>
                                          <p:spTgt spid="198"/>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00"/>
                                        </p:tgtEl>
                                        <p:attrNameLst>
                                          <p:attrName>style.visibility</p:attrName>
                                        </p:attrNameLst>
                                      </p:cBhvr>
                                      <p:to>
                                        <p:strVal val="visible"/>
                                      </p:to>
                                    </p:set>
                                    <p:animEffect transition="in" filter="fade">
                                      <p:cBhvr>
                                        <p:cTn id="60"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4" grpId="0"/>
      <p:bldP spid="197" grpId="0"/>
      <p:bldP spid="198" grpId="0"/>
      <p:bldP spid="199" grpId="0"/>
      <p:bldP spid="2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45659" y="2535274"/>
            <a:ext cx="1923741" cy="1497874"/>
            <a:chOff x="4823744" y="4807895"/>
            <a:chExt cx="3648183" cy="2840568"/>
          </a:xfrm>
        </p:grpSpPr>
        <p:sp>
          <p:nvSpPr>
            <p:cNvPr id="10" name="Rectangle 9"/>
            <p:cNvSpPr/>
            <p:nvPr/>
          </p:nvSpPr>
          <p:spPr bwMode="auto">
            <a:xfrm>
              <a:off x="4823744" y="4807895"/>
              <a:ext cx="647532"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1"/>
            <p:cNvSpPr/>
            <p:nvPr/>
          </p:nvSpPr>
          <p:spPr bwMode="auto">
            <a:xfrm>
              <a:off x="4823744" y="5099997"/>
              <a:ext cx="647532"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63"/>
            <p:cNvSpPr/>
            <p:nvPr/>
          </p:nvSpPr>
          <p:spPr bwMode="auto">
            <a:xfrm>
              <a:off x="4823744" y="5396330"/>
              <a:ext cx="647532"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64"/>
            <p:cNvSpPr/>
            <p:nvPr/>
          </p:nvSpPr>
          <p:spPr bwMode="auto">
            <a:xfrm>
              <a:off x="4823744" y="5688428"/>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Rectangle 65"/>
            <p:cNvSpPr/>
            <p:nvPr/>
          </p:nvSpPr>
          <p:spPr bwMode="auto">
            <a:xfrm>
              <a:off x="4823744" y="5984762"/>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Rectangle 66"/>
            <p:cNvSpPr/>
            <p:nvPr/>
          </p:nvSpPr>
          <p:spPr bwMode="auto">
            <a:xfrm>
              <a:off x="4823744" y="6276863"/>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0" name="Rectangle 69"/>
            <p:cNvSpPr/>
            <p:nvPr/>
          </p:nvSpPr>
          <p:spPr bwMode="auto">
            <a:xfrm>
              <a:off x="4823744" y="6573197"/>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70"/>
            <p:cNvSpPr/>
            <p:nvPr/>
          </p:nvSpPr>
          <p:spPr bwMode="auto">
            <a:xfrm>
              <a:off x="4823744" y="6865295"/>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bwMode="auto">
            <a:xfrm>
              <a:off x="4823744" y="7161628"/>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bwMode="auto">
            <a:xfrm>
              <a:off x="4823744" y="7453730"/>
              <a:ext cx="647532" cy="194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4" name="Rectangle 83"/>
            <p:cNvSpPr/>
            <p:nvPr/>
          </p:nvSpPr>
          <p:spPr bwMode="auto">
            <a:xfrm>
              <a:off x="5818321" y="4807895"/>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5" name="Rectangle 84"/>
            <p:cNvSpPr/>
            <p:nvPr/>
          </p:nvSpPr>
          <p:spPr bwMode="auto">
            <a:xfrm>
              <a:off x="5818321" y="5099997"/>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Rectangle 85"/>
            <p:cNvSpPr/>
            <p:nvPr/>
          </p:nvSpPr>
          <p:spPr bwMode="auto">
            <a:xfrm>
              <a:off x="5818321" y="5396330"/>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Rectangle 86"/>
            <p:cNvSpPr/>
            <p:nvPr/>
          </p:nvSpPr>
          <p:spPr bwMode="auto">
            <a:xfrm>
              <a:off x="5818321" y="5688428"/>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Rectangle 87"/>
            <p:cNvSpPr/>
            <p:nvPr/>
          </p:nvSpPr>
          <p:spPr bwMode="auto">
            <a:xfrm>
              <a:off x="5818321" y="5984762"/>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ectangle 88"/>
            <p:cNvSpPr/>
            <p:nvPr/>
          </p:nvSpPr>
          <p:spPr bwMode="auto">
            <a:xfrm>
              <a:off x="5818321" y="6276863"/>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89"/>
            <p:cNvSpPr/>
            <p:nvPr/>
          </p:nvSpPr>
          <p:spPr bwMode="auto">
            <a:xfrm>
              <a:off x="5818321" y="6573197"/>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90"/>
            <p:cNvSpPr/>
            <p:nvPr/>
          </p:nvSpPr>
          <p:spPr bwMode="auto">
            <a:xfrm>
              <a:off x="5818321" y="6865295"/>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Rectangle 91"/>
            <p:cNvSpPr/>
            <p:nvPr/>
          </p:nvSpPr>
          <p:spPr bwMode="auto">
            <a:xfrm>
              <a:off x="5818321" y="7161628"/>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92"/>
            <p:cNvSpPr/>
            <p:nvPr/>
          </p:nvSpPr>
          <p:spPr bwMode="auto">
            <a:xfrm>
              <a:off x="5818321" y="7453730"/>
              <a:ext cx="647528" cy="194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Rectangle 93"/>
            <p:cNvSpPr/>
            <p:nvPr/>
          </p:nvSpPr>
          <p:spPr bwMode="auto">
            <a:xfrm>
              <a:off x="6829822" y="4807895"/>
              <a:ext cx="647532"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Rectangle 94"/>
            <p:cNvSpPr/>
            <p:nvPr/>
          </p:nvSpPr>
          <p:spPr bwMode="auto">
            <a:xfrm>
              <a:off x="6829822" y="5099997"/>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95"/>
            <p:cNvSpPr/>
            <p:nvPr/>
          </p:nvSpPr>
          <p:spPr bwMode="auto">
            <a:xfrm>
              <a:off x="6829822" y="5396330"/>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Rectangle 96"/>
            <p:cNvSpPr/>
            <p:nvPr/>
          </p:nvSpPr>
          <p:spPr bwMode="auto">
            <a:xfrm>
              <a:off x="6829822" y="5688428"/>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Rectangle 97"/>
            <p:cNvSpPr/>
            <p:nvPr/>
          </p:nvSpPr>
          <p:spPr bwMode="auto">
            <a:xfrm>
              <a:off x="6829822" y="5984762"/>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98"/>
            <p:cNvSpPr/>
            <p:nvPr/>
          </p:nvSpPr>
          <p:spPr bwMode="auto">
            <a:xfrm>
              <a:off x="6829822" y="6276863"/>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Rectangle 99"/>
            <p:cNvSpPr/>
            <p:nvPr/>
          </p:nvSpPr>
          <p:spPr bwMode="auto">
            <a:xfrm>
              <a:off x="6829822" y="6573197"/>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Rectangle 100"/>
            <p:cNvSpPr/>
            <p:nvPr/>
          </p:nvSpPr>
          <p:spPr bwMode="auto">
            <a:xfrm>
              <a:off x="6829822" y="6865295"/>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2" name="Rectangle 101"/>
            <p:cNvSpPr/>
            <p:nvPr/>
          </p:nvSpPr>
          <p:spPr bwMode="auto">
            <a:xfrm>
              <a:off x="6829822" y="7161628"/>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Rectangle 102"/>
            <p:cNvSpPr/>
            <p:nvPr/>
          </p:nvSpPr>
          <p:spPr bwMode="auto">
            <a:xfrm>
              <a:off x="6829822" y="7453730"/>
              <a:ext cx="647532" cy="194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Rectangle 103"/>
            <p:cNvSpPr/>
            <p:nvPr/>
          </p:nvSpPr>
          <p:spPr bwMode="auto">
            <a:xfrm>
              <a:off x="7824399" y="4807895"/>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Rectangle 104"/>
            <p:cNvSpPr/>
            <p:nvPr/>
          </p:nvSpPr>
          <p:spPr bwMode="auto">
            <a:xfrm>
              <a:off x="7824399" y="5099997"/>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Rectangle 105"/>
            <p:cNvSpPr/>
            <p:nvPr/>
          </p:nvSpPr>
          <p:spPr bwMode="auto">
            <a:xfrm>
              <a:off x="7824399" y="5396330"/>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Rectangle 106"/>
            <p:cNvSpPr/>
            <p:nvPr/>
          </p:nvSpPr>
          <p:spPr bwMode="auto">
            <a:xfrm>
              <a:off x="7824399" y="5688428"/>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Rectangle 107"/>
            <p:cNvSpPr/>
            <p:nvPr/>
          </p:nvSpPr>
          <p:spPr bwMode="auto">
            <a:xfrm>
              <a:off x="7824399" y="5984762"/>
              <a:ext cx="647528" cy="1947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9" name="Rectangle 108"/>
            <p:cNvSpPr/>
            <p:nvPr/>
          </p:nvSpPr>
          <p:spPr bwMode="auto">
            <a:xfrm>
              <a:off x="7824399" y="6276863"/>
              <a:ext cx="647528" cy="194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Rectangle 109"/>
            <p:cNvSpPr/>
            <p:nvPr/>
          </p:nvSpPr>
          <p:spPr bwMode="auto">
            <a:xfrm>
              <a:off x="7824399" y="6573197"/>
              <a:ext cx="647528" cy="194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1" name="Rectangle 110"/>
            <p:cNvSpPr/>
            <p:nvPr/>
          </p:nvSpPr>
          <p:spPr bwMode="auto">
            <a:xfrm>
              <a:off x="7824399" y="6865295"/>
              <a:ext cx="647528" cy="194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Rectangle 111"/>
            <p:cNvSpPr/>
            <p:nvPr/>
          </p:nvSpPr>
          <p:spPr bwMode="auto">
            <a:xfrm>
              <a:off x="7824399" y="7161628"/>
              <a:ext cx="647528" cy="194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3" name="Rectangle 112"/>
            <p:cNvSpPr/>
            <p:nvPr/>
          </p:nvSpPr>
          <p:spPr bwMode="auto">
            <a:xfrm>
              <a:off x="7824399" y="7453730"/>
              <a:ext cx="647528" cy="194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9" name="Group 118"/>
          <p:cNvGrpSpPr/>
          <p:nvPr/>
        </p:nvGrpSpPr>
        <p:grpSpPr bwMode="auto">
          <a:xfrm>
            <a:off x="5471442" y="2535274"/>
            <a:ext cx="1923741" cy="1497874"/>
            <a:chOff x="755576" y="1443081"/>
            <a:chExt cx="916502" cy="2385975"/>
          </a:xfrm>
        </p:grpSpPr>
        <p:sp>
          <p:nvSpPr>
            <p:cNvPr id="124" name="Rectangle 123"/>
            <p:cNvSpPr/>
            <p:nvPr/>
          </p:nvSpPr>
          <p:spPr>
            <a:xfrm>
              <a:off x="755576" y="1443081"/>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5" name="Rectangle 124"/>
            <p:cNvSpPr/>
            <p:nvPr/>
          </p:nvSpPr>
          <p:spPr>
            <a:xfrm>
              <a:off x="755576" y="1688436"/>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6" name="Rectangle 125"/>
            <p:cNvSpPr/>
            <p:nvPr/>
          </p:nvSpPr>
          <p:spPr>
            <a:xfrm>
              <a:off x="755576" y="1937345"/>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7" name="Rectangle 126"/>
            <p:cNvSpPr/>
            <p:nvPr/>
          </p:nvSpPr>
          <p:spPr>
            <a:xfrm>
              <a:off x="755576" y="2182697"/>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8" name="Rectangle 127"/>
            <p:cNvSpPr/>
            <p:nvPr/>
          </p:nvSpPr>
          <p:spPr>
            <a:xfrm>
              <a:off x="755576" y="2431607"/>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9" name="Rectangle 128"/>
            <p:cNvSpPr/>
            <p:nvPr/>
          </p:nvSpPr>
          <p:spPr>
            <a:xfrm>
              <a:off x="755576" y="2676961"/>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0" name="Rectangle 129"/>
            <p:cNvSpPr/>
            <p:nvPr/>
          </p:nvSpPr>
          <p:spPr>
            <a:xfrm>
              <a:off x="755576" y="2925871"/>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1" name="Rectangle 130"/>
            <p:cNvSpPr/>
            <p:nvPr/>
          </p:nvSpPr>
          <p:spPr>
            <a:xfrm>
              <a:off x="755576" y="3171223"/>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2" name="Rectangle 131"/>
            <p:cNvSpPr/>
            <p:nvPr/>
          </p:nvSpPr>
          <p:spPr>
            <a:xfrm>
              <a:off x="755576" y="3420132"/>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3" name="Rectangle 132"/>
            <p:cNvSpPr/>
            <p:nvPr/>
          </p:nvSpPr>
          <p:spPr>
            <a:xfrm>
              <a:off x="755576" y="3665487"/>
              <a:ext cx="162673"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4" name="Rectangle 133"/>
            <p:cNvSpPr/>
            <p:nvPr/>
          </p:nvSpPr>
          <p:spPr>
            <a:xfrm>
              <a:off x="1005434" y="1443081"/>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Rectangle 134"/>
            <p:cNvSpPr/>
            <p:nvPr/>
          </p:nvSpPr>
          <p:spPr>
            <a:xfrm>
              <a:off x="1005434" y="1688436"/>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Rectangle 135"/>
            <p:cNvSpPr/>
            <p:nvPr/>
          </p:nvSpPr>
          <p:spPr>
            <a:xfrm>
              <a:off x="1005434" y="1937345"/>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7" name="Rectangle 136"/>
            <p:cNvSpPr/>
            <p:nvPr/>
          </p:nvSpPr>
          <p:spPr>
            <a:xfrm>
              <a:off x="1005434" y="2182697"/>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8" name="Rectangle 137"/>
            <p:cNvSpPr/>
            <p:nvPr/>
          </p:nvSpPr>
          <p:spPr>
            <a:xfrm>
              <a:off x="1005434" y="2431607"/>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9" name="Rectangle 138"/>
            <p:cNvSpPr/>
            <p:nvPr/>
          </p:nvSpPr>
          <p:spPr>
            <a:xfrm>
              <a:off x="1005434" y="2676961"/>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Rectangle 139"/>
            <p:cNvSpPr/>
            <p:nvPr/>
          </p:nvSpPr>
          <p:spPr>
            <a:xfrm>
              <a:off x="1005434" y="2925871"/>
              <a:ext cx="162674"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Rectangle 140"/>
            <p:cNvSpPr/>
            <p:nvPr/>
          </p:nvSpPr>
          <p:spPr>
            <a:xfrm>
              <a:off x="1005434" y="3171223"/>
              <a:ext cx="162674"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Rectangle 141"/>
            <p:cNvSpPr/>
            <p:nvPr/>
          </p:nvSpPr>
          <p:spPr>
            <a:xfrm>
              <a:off x="1005434" y="3420132"/>
              <a:ext cx="162674"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3" name="Rectangle 142"/>
            <p:cNvSpPr/>
            <p:nvPr/>
          </p:nvSpPr>
          <p:spPr>
            <a:xfrm>
              <a:off x="1005434" y="3665487"/>
              <a:ext cx="162674"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Rectangle 143"/>
            <p:cNvSpPr/>
            <p:nvPr/>
          </p:nvSpPr>
          <p:spPr>
            <a:xfrm>
              <a:off x="1259546" y="1443081"/>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5" name="Rectangle 144"/>
            <p:cNvSpPr/>
            <p:nvPr/>
          </p:nvSpPr>
          <p:spPr>
            <a:xfrm>
              <a:off x="1259546" y="1688436"/>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Rectangle 145"/>
            <p:cNvSpPr/>
            <p:nvPr/>
          </p:nvSpPr>
          <p:spPr>
            <a:xfrm>
              <a:off x="1259546" y="1937345"/>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61" name="Rectangle 160"/>
            <p:cNvSpPr/>
            <p:nvPr/>
          </p:nvSpPr>
          <p:spPr>
            <a:xfrm>
              <a:off x="1259546" y="2182697"/>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62" name="Rectangle 161"/>
            <p:cNvSpPr/>
            <p:nvPr/>
          </p:nvSpPr>
          <p:spPr>
            <a:xfrm>
              <a:off x="1259546" y="2431607"/>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Rectangle 172"/>
            <p:cNvSpPr/>
            <p:nvPr/>
          </p:nvSpPr>
          <p:spPr>
            <a:xfrm>
              <a:off x="1259546" y="2676961"/>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4" name="Rectangle 173"/>
            <p:cNvSpPr/>
            <p:nvPr/>
          </p:nvSpPr>
          <p:spPr>
            <a:xfrm>
              <a:off x="1259546" y="2925871"/>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5" name="Rectangle 174"/>
            <p:cNvSpPr/>
            <p:nvPr/>
          </p:nvSpPr>
          <p:spPr>
            <a:xfrm>
              <a:off x="1259546" y="3171223"/>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6" name="Rectangle 175"/>
            <p:cNvSpPr/>
            <p:nvPr/>
          </p:nvSpPr>
          <p:spPr>
            <a:xfrm>
              <a:off x="1259546" y="3420132"/>
              <a:ext cx="162673"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7" name="Rectangle 176"/>
            <p:cNvSpPr/>
            <p:nvPr/>
          </p:nvSpPr>
          <p:spPr>
            <a:xfrm>
              <a:off x="1259546" y="3665487"/>
              <a:ext cx="162673"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8" name="Rectangle 177"/>
            <p:cNvSpPr/>
            <p:nvPr/>
          </p:nvSpPr>
          <p:spPr>
            <a:xfrm>
              <a:off x="1509404" y="1443081"/>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9" name="Rectangle 178"/>
            <p:cNvSpPr/>
            <p:nvPr/>
          </p:nvSpPr>
          <p:spPr>
            <a:xfrm>
              <a:off x="1509404" y="1688436"/>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0" name="Rectangle 179"/>
            <p:cNvSpPr/>
            <p:nvPr/>
          </p:nvSpPr>
          <p:spPr>
            <a:xfrm>
              <a:off x="1509404" y="1937345"/>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1" name="Rectangle 180"/>
            <p:cNvSpPr/>
            <p:nvPr/>
          </p:nvSpPr>
          <p:spPr>
            <a:xfrm>
              <a:off x="1509404" y="2182697"/>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2" name="Rectangle 181"/>
            <p:cNvSpPr/>
            <p:nvPr/>
          </p:nvSpPr>
          <p:spPr>
            <a:xfrm>
              <a:off x="1509404" y="2431607"/>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3" name="Rectangle 182"/>
            <p:cNvSpPr/>
            <p:nvPr/>
          </p:nvSpPr>
          <p:spPr>
            <a:xfrm>
              <a:off x="1509404" y="2676961"/>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Rectangle 183"/>
            <p:cNvSpPr/>
            <p:nvPr/>
          </p:nvSpPr>
          <p:spPr>
            <a:xfrm>
              <a:off x="1509404" y="2925871"/>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5" name="Rectangle 184"/>
            <p:cNvSpPr/>
            <p:nvPr/>
          </p:nvSpPr>
          <p:spPr>
            <a:xfrm>
              <a:off x="1509404" y="3171223"/>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6" name="Rectangle 185"/>
            <p:cNvSpPr/>
            <p:nvPr/>
          </p:nvSpPr>
          <p:spPr>
            <a:xfrm>
              <a:off x="1509404" y="3420132"/>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7" name="Rectangle 186"/>
            <p:cNvSpPr/>
            <p:nvPr/>
          </p:nvSpPr>
          <p:spPr>
            <a:xfrm>
              <a:off x="1509404" y="3665487"/>
              <a:ext cx="162674"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9" name="Group 188"/>
          <p:cNvGrpSpPr/>
          <p:nvPr/>
        </p:nvGrpSpPr>
        <p:grpSpPr bwMode="auto">
          <a:xfrm>
            <a:off x="8406150" y="2535274"/>
            <a:ext cx="1923741" cy="1497874"/>
            <a:chOff x="755576" y="1443081"/>
            <a:chExt cx="916502" cy="2385975"/>
          </a:xfrm>
        </p:grpSpPr>
        <p:sp>
          <p:nvSpPr>
            <p:cNvPr id="194" name="Rectangle 193"/>
            <p:cNvSpPr/>
            <p:nvPr/>
          </p:nvSpPr>
          <p:spPr>
            <a:xfrm>
              <a:off x="755576" y="1443081"/>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5" name="Rectangle 194"/>
            <p:cNvSpPr/>
            <p:nvPr/>
          </p:nvSpPr>
          <p:spPr>
            <a:xfrm>
              <a:off x="755576" y="1688436"/>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6" name="Rectangle 195"/>
            <p:cNvSpPr/>
            <p:nvPr/>
          </p:nvSpPr>
          <p:spPr>
            <a:xfrm>
              <a:off x="755576" y="1937345"/>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7" name="Rectangle 196"/>
            <p:cNvSpPr/>
            <p:nvPr/>
          </p:nvSpPr>
          <p:spPr>
            <a:xfrm>
              <a:off x="755576" y="2182697"/>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8" name="Rectangle 197"/>
            <p:cNvSpPr/>
            <p:nvPr/>
          </p:nvSpPr>
          <p:spPr>
            <a:xfrm>
              <a:off x="755576" y="2431607"/>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99" name="Rectangle 198"/>
            <p:cNvSpPr/>
            <p:nvPr/>
          </p:nvSpPr>
          <p:spPr>
            <a:xfrm>
              <a:off x="755576" y="2676961"/>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0" name="Rectangle 199"/>
            <p:cNvSpPr/>
            <p:nvPr/>
          </p:nvSpPr>
          <p:spPr>
            <a:xfrm>
              <a:off x="755576" y="2925871"/>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1" name="Rectangle 200"/>
            <p:cNvSpPr/>
            <p:nvPr/>
          </p:nvSpPr>
          <p:spPr>
            <a:xfrm>
              <a:off x="755576" y="3171223"/>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2" name="Rectangle 201"/>
            <p:cNvSpPr/>
            <p:nvPr/>
          </p:nvSpPr>
          <p:spPr>
            <a:xfrm>
              <a:off x="755576" y="3420132"/>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3" name="Rectangle 202"/>
            <p:cNvSpPr/>
            <p:nvPr/>
          </p:nvSpPr>
          <p:spPr>
            <a:xfrm>
              <a:off x="755576" y="3665487"/>
              <a:ext cx="162674" cy="1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4" name="Rectangle 203"/>
            <p:cNvSpPr/>
            <p:nvPr/>
          </p:nvSpPr>
          <p:spPr>
            <a:xfrm>
              <a:off x="1005435" y="1443081"/>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5" name="Rectangle 204"/>
            <p:cNvSpPr/>
            <p:nvPr/>
          </p:nvSpPr>
          <p:spPr>
            <a:xfrm>
              <a:off x="1005435" y="1688436"/>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6" name="Rectangle 205"/>
            <p:cNvSpPr/>
            <p:nvPr/>
          </p:nvSpPr>
          <p:spPr>
            <a:xfrm>
              <a:off x="1005435" y="1937345"/>
              <a:ext cx="162673"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7" name="Rectangle 206"/>
            <p:cNvSpPr/>
            <p:nvPr/>
          </p:nvSpPr>
          <p:spPr>
            <a:xfrm>
              <a:off x="1005435" y="2182697"/>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8" name="Rectangle 207"/>
            <p:cNvSpPr/>
            <p:nvPr/>
          </p:nvSpPr>
          <p:spPr>
            <a:xfrm>
              <a:off x="1005435" y="2431607"/>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9" name="Rectangle 208"/>
            <p:cNvSpPr/>
            <p:nvPr/>
          </p:nvSpPr>
          <p:spPr>
            <a:xfrm>
              <a:off x="1005435" y="2676961"/>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0" name="Rectangle 209"/>
            <p:cNvSpPr/>
            <p:nvPr/>
          </p:nvSpPr>
          <p:spPr>
            <a:xfrm>
              <a:off x="1005435" y="2925871"/>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1" name="Rectangle 210"/>
            <p:cNvSpPr/>
            <p:nvPr/>
          </p:nvSpPr>
          <p:spPr>
            <a:xfrm>
              <a:off x="1005435" y="3171223"/>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2" name="Rectangle 211"/>
            <p:cNvSpPr/>
            <p:nvPr/>
          </p:nvSpPr>
          <p:spPr>
            <a:xfrm>
              <a:off x="1005435" y="3420132"/>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3" name="Rectangle 212"/>
            <p:cNvSpPr/>
            <p:nvPr/>
          </p:nvSpPr>
          <p:spPr>
            <a:xfrm>
              <a:off x="1005435" y="3665487"/>
              <a:ext cx="162673" cy="163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4" name="Rectangle 213"/>
            <p:cNvSpPr/>
            <p:nvPr/>
          </p:nvSpPr>
          <p:spPr>
            <a:xfrm>
              <a:off x="1259546" y="1443081"/>
              <a:ext cx="162674" cy="163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5" name="Rectangle 214"/>
            <p:cNvSpPr/>
            <p:nvPr/>
          </p:nvSpPr>
          <p:spPr>
            <a:xfrm>
              <a:off x="1259546" y="1688436"/>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6" name="Rectangle 215"/>
            <p:cNvSpPr/>
            <p:nvPr/>
          </p:nvSpPr>
          <p:spPr>
            <a:xfrm>
              <a:off x="1259546" y="1937345"/>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7" name="Rectangle 216"/>
            <p:cNvSpPr/>
            <p:nvPr/>
          </p:nvSpPr>
          <p:spPr>
            <a:xfrm>
              <a:off x="1259546" y="2182697"/>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8" name="Rectangle 217"/>
            <p:cNvSpPr/>
            <p:nvPr/>
          </p:nvSpPr>
          <p:spPr>
            <a:xfrm>
              <a:off x="1259546" y="2431607"/>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9" name="Rectangle 218"/>
            <p:cNvSpPr/>
            <p:nvPr/>
          </p:nvSpPr>
          <p:spPr>
            <a:xfrm>
              <a:off x="1259546" y="2676961"/>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0" name="Rectangle 219"/>
            <p:cNvSpPr/>
            <p:nvPr/>
          </p:nvSpPr>
          <p:spPr>
            <a:xfrm>
              <a:off x="1259546" y="2925871"/>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1" name="Rectangle 220"/>
            <p:cNvSpPr/>
            <p:nvPr/>
          </p:nvSpPr>
          <p:spPr>
            <a:xfrm>
              <a:off x="1259546" y="3171223"/>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2" name="Rectangle 221"/>
            <p:cNvSpPr/>
            <p:nvPr/>
          </p:nvSpPr>
          <p:spPr>
            <a:xfrm>
              <a:off x="1259546" y="3420132"/>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3" name="Rectangle 222"/>
            <p:cNvSpPr/>
            <p:nvPr/>
          </p:nvSpPr>
          <p:spPr>
            <a:xfrm>
              <a:off x="1259546" y="3665487"/>
              <a:ext cx="162674" cy="1635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4" name="Rectangle 223"/>
            <p:cNvSpPr/>
            <p:nvPr/>
          </p:nvSpPr>
          <p:spPr>
            <a:xfrm>
              <a:off x="1509405" y="1443081"/>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5" name="Rectangle 224"/>
            <p:cNvSpPr/>
            <p:nvPr/>
          </p:nvSpPr>
          <p:spPr>
            <a:xfrm>
              <a:off x="1509405" y="1688436"/>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6" name="Rectangle 225"/>
            <p:cNvSpPr/>
            <p:nvPr/>
          </p:nvSpPr>
          <p:spPr>
            <a:xfrm>
              <a:off x="1509405" y="1937345"/>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7" name="Rectangle 226"/>
            <p:cNvSpPr/>
            <p:nvPr/>
          </p:nvSpPr>
          <p:spPr>
            <a:xfrm>
              <a:off x="1509405" y="2182697"/>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8" name="Rectangle 227"/>
            <p:cNvSpPr/>
            <p:nvPr/>
          </p:nvSpPr>
          <p:spPr>
            <a:xfrm>
              <a:off x="1509405" y="2431607"/>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9" name="Rectangle 228"/>
            <p:cNvSpPr/>
            <p:nvPr/>
          </p:nvSpPr>
          <p:spPr>
            <a:xfrm>
              <a:off x="1509405" y="2676961"/>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30" name="Rectangle 229"/>
            <p:cNvSpPr/>
            <p:nvPr/>
          </p:nvSpPr>
          <p:spPr>
            <a:xfrm>
              <a:off x="1509405" y="2925871"/>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31" name="Rectangle 230"/>
            <p:cNvSpPr/>
            <p:nvPr/>
          </p:nvSpPr>
          <p:spPr>
            <a:xfrm>
              <a:off x="1509405" y="3171223"/>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32" name="Rectangle 231"/>
            <p:cNvSpPr/>
            <p:nvPr/>
          </p:nvSpPr>
          <p:spPr>
            <a:xfrm>
              <a:off x="1509405" y="3420132"/>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33" name="Rectangle 232"/>
            <p:cNvSpPr/>
            <p:nvPr/>
          </p:nvSpPr>
          <p:spPr>
            <a:xfrm>
              <a:off x="1509405" y="3665487"/>
              <a:ext cx="162673" cy="163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80" name="Straight Connector 279"/>
          <p:cNvCxnSpPr/>
          <p:nvPr/>
        </p:nvCxnSpPr>
        <p:spPr>
          <a:xfrm>
            <a:off x="4974947" y="1997240"/>
            <a:ext cx="0" cy="3454028"/>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7910071" y="1997240"/>
            <a:ext cx="0" cy="3454028"/>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0" name="TextBox 30"/>
          <p:cNvSpPr txBox="1">
            <a:spLocks noChangeArrowheads="1"/>
          </p:cNvSpPr>
          <p:nvPr/>
        </p:nvSpPr>
        <p:spPr bwMode="auto">
          <a:xfrm>
            <a:off x="2444795" y="4234055"/>
            <a:ext cx="2430972" cy="1650708"/>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Data analysis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41" name="TextBox 30"/>
          <p:cNvSpPr txBox="1">
            <a:spLocks noChangeArrowheads="1"/>
          </p:cNvSpPr>
          <p:nvPr/>
        </p:nvSpPr>
        <p:spPr bwMode="auto">
          <a:xfrm>
            <a:off x="5359843" y="4222208"/>
            <a:ext cx="2430972" cy="1650708"/>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Data analysis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42" name="TextBox 30"/>
          <p:cNvSpPr txBox="1">
            <a:spLocks noChangeArrowheads="1"/>
          </p:cNvSpPr>
          <p:nvPr/>
        </p:nvSpPr>
        <p:spPr bwMode="auto">
          <a:xfrm>
            <a:off x="8291258" y="4222306"/>
            <a:ext cx="2430972" cy="1650708"/>
          </a:xfrm>
          <a:prstGeom prst="rect">
            <a:avLst/>
          </a:prstGeom>
          <a:noFill/>
          <a:ln>
            <a:noFill/>
          </a:ln>
        </p:spPr>
        <p:txBody>
          <a:bodyPr wrap="squar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data statistical this methodologies.</a:t>
            </a:r>
          </a:p>
          <a:p>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a:p>
            <a:r>
              <a:rPr lang="en-US" sz="1265" b="1" dirty="0">
                <a:latin typeface="Arial" panose="020B0604020202020204" pitchFamily="34" charset="0"/>
                <a:ea typeface="微软雅黑" panose="020B0503020204020204" pitchFamily="34" charset="-122"/>
                <a:cs typeface="Lato Regular"/>
                <a:sym typeface="Arial" panose="020B0604020202020204" pitchFamily="34" charset="0"/>
              </a:rPr>
              <a:t>Data analysis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which summarizes data. </a:t>
            </a:r>
            <a:r>
              <a:rPr lang="pt-BR"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 an graecie prompta invenire, in gubergreno</a:t>
            </a:r>
            <a:endPar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43" name="TextBox 31"/>
          <p:cNvSpPr txBox="1">
            <a:spLocks noChangeArrowheads="1"/>
          </p:cNvSpPr>
          <p:nvPr/>
        </p:nvSpPr>
        <p:spPr bwMode="auto">
          <a:xfrm>
            <a:off x="3077336" y="1798691"/>
            <a:ext cx="864339" cy="457498"/>
          </a:xfrm>
          <a:prstGeom prst="rect">
            <a:avLst/>
          </a:prstGeom>
          <a:noFill/>
          <a:ln>
            <a:noFill/>
          </a:ln>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2014</a:t>
            </a:r>
          </a:p>
        </p:txBody>
      </p:sp>
      <p:sp>
        <p:nvSpPr>
          <p:cNvPr id="244" name="Rounded Rectangle 243"/>
          <p:cNvSpPr/>
          <p:nvPr/>
        </p:nvSpPr>
        <p:spPr>
          <a:xfrm>
            <a:off x="2498410" y="2250203"/>
            <a:ext cx="2006991" cy="578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45" name="TextBox 31"/>
          <p:cNvSpPr txBox="1">
            <a:spLocks noChangeArrowheads="1"/>
          </p:cNvSpPr>
          <p:nvPr/>
        </p:nvSpPr>
        <p:spPr bwMode="auto">
          <a:xfrm>
            <a:off x="5993561" y="1814919"/>
            <a:ext cx="864339" cy="457498"/>
          </a:xfrm>
          <a:prstGeom prst="rect">
            <a:avLst/>
          </a:prstGeom>
          <a:noFill/>
          <a:ln>
            <a:noFill/>
          </a:ln>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2018</a:t>
            </a:r>
          </a:p>
        </p:txBody>
      </p:sp>
      <p:sp>
        <p:nvSpPr>
          <p:cNvPr id="246" name="Rounded Rectangle 245"/>
          <p:cNvSpPr/>
          <p:nvPr/>
        </p:nvSpPr>
        <p:spPr>
          <a:xfrm>
            <a:off x="5402886" y="2266431"/>
            <a:ext cx="2006991" cy="578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47" name="TextBox 31"/>
          <p:cNvSpPr txBox="1">
            <a:spLocks noChangeArrowheads="1"/>
          </p:cNvSpPr>
          <p:nvPr/>
        </p:nvSpPr>
        <p:spPr bwMode="auto">
          <a:xfrm>
            <a:off x="8933876" y="1814919"/>
            <a:ext cx="864339" cy="457498"/>
          </a:xfrm>
          <a:prstGeom prst="rect">
            <a:avLst/>
          </a:prstGeom>
          <a:noFill/>
          <a:ln>
            <a:noFill/>
          </a:ln>
        </p:spPr>
        <p:txBody>
          <a:bodyPr wrap="none">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id-ID" sz="2375" b="1" dirty="0">
                <a:latin typeface="Arial" panose="020B0604020202020204" pitchFamily="34" charset="0"/>
                <a:ea typeface="微软雅黑" panose="020B0503020204020204" pitchFamily="34" charset="-122"/>
                <a:cs typeface="Lato Regular"/>
                <a:sym typeface="Arial" panose="020B0604020202020204" pitchFamily="34" charset="0"/>
              </a:rPr>
              <a:t>2018</a:t>
            </a:r>
          </a:p>
        </p:txBody>
      </p:sp>
      <p:sp>
        <p:nvSpPr>
          <p:cNvPr id="248" name="Rounded Rectangle 247"/>
          <p:cNvSpPr/>
          <p:nvPr/>
        </p:nvSpPr>
        <p:spPr>
          <a:xfrm>
            <a:off x="8354950" y="2266431"/>
            <a:ext cx="2006991" cy="578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147" name="矩形 146"/>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矩形 150"/>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40">
                                            <p:txEl>
                                              <p:pRg st="0" end="0"/>
                                            </p:txEl>
                                          </p:spTgt>
                                        </p:tgtEl>
                                        <p:attrNameLst>
                                          <p:attrName>style.visibility</p:attrName>
                                        </p:attrNameLst>
                                      </p:cBhvr>
                                      <p:to>
                                        <p:strVal val="visible"/>
                                      </p:to>
                                    </p:set>
                                    <p:animEffect transition="in" filter="fade">
                                      <p:cBhvr>
                                        <p:cTn id="19" dur="500"/>
                                        <p:tgtEl>
                                          <p:spTgt spid="240">
                                            <p:txEl>
                                              <p:pRg st="0" end="0"/>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40">
                                            <p:txEl>
                                              <p:pRg st="2" end="2"/>
                                            </p:txEl>
                                          </p:spTgt>
                                        </p:tgtEl>
                                        <p:attrNameLst>
                                          <p:attrName>style.visibility</p:attrName>
                                        </p:attrNameLst>
                                      </p:cBhvr>
                                      <p:to>
                                        <p:strVal val="visible"/>
                                      </p:to>
                                    </p:set>
                                    <p:animEffect transition="in" filter="fade">
                                      <p:cBhvr>
                                        <p:cTn id="23" dur="500"/>
                                        <p:tgtEl>
                                          <p:spTgt spid="240">
                                            <p:txEl>
                                              <p:pRg st="2" end="2"/>
                                            </p:txEl>
                                          </p:spTgt>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280"/>
                                        </p:tgtEl>
                                        <p:attrNameLst>
                                          <p:attrName>style.visibility</p:attrName>
                                        </p:attrNameLst>
                                      </p:cBhvr>
                                      <p:to>
                                        <p:strVal val="visible"/>
                                      </p:to>
                                    </p:set>
                                    <p:animEffect transition="in" filter="wipe(down)">
                                      <p:cBhvr>
                                        <p:cTn id="27" dur="500"/>
                                        <p:tgtEl>
                                          <p:spTgt spid="28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45"/>
                                        </p:tgtEl>
                                        <p:attrNameLst>
                                          <p:attrName>style.visibility</p:attrName>
                                        </p:attrNameLst>
                                      </p:cBhvr>
                                      <p:to>
                                        <p:strVal val="visible"/>
                                      </p:to>
                                    </p:set>
                                    <p:animEffect transition="in" filter="fade">
                                      <p:cBhvr>
                                        <p:cTn id="31" dur="500"/>
                                        <p:tgtEl>
                                          <p:spTgt spid="2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6"/>
                                        </p:tgtEl>
                                        <p:attrNameLst>
                                          <p:attrName>style.visibility</p:attrName>
                                        </p:attrNameLst>
                                      </p:cBhvr>
                                      <p:to>
                                        <p:strVal val="visible"/>
                                      </p:to>
                                    </p:set>
                                    <p:animEffect transition="in" filter="fade">
                                      <p:cBhvr>
                                        <p:cTn id="34" dur="500"/>
                                        <p:tgtEl>
                                          <p:spTgt spid="246"/>
                                        </p:tgtEl>
                                      </p:cBhvr>
                                    </p:animEffect>
                                  </p:childTnLst>
                                </p:cTn>
                              </p:par>
                            </p:childTnLst>
                          </p:cTn>
                        </p:par>
                        <p:par>
                          <p:cTn id="35" fill="hold">
                            <p:stCondLst>
                              <p:cond delay="3000"/>
                            </p:stCondLst>
                            <p:childTnLst>
                              <p:par>
                                <p:cTn id="36" presetID="12" presetClass="entr" presetSubtype="4" fill="hold" nodeType="afterEffect">
                                  <p:stCondLst>
                                    <p:cond delay="0"/>
                                  </p:stCondLst>
                                  <p:childTnLst>
                                    <p:set>
                                      <p:cBhvr>
                                        <p:cTn id="37" dur="1" fill="hold">
                                          <p:stCondLst>
                                            <p:cond delay="0"/>
                                          </p:stCondLst>
                                        </p:cTn>
                                        <p:tgtEl>
                                          <p:spTgt spid="119"/>
                                        </p:tgtEl>
                                        <p:attrNameLst>
                                          <p:attrName>style.visibility</p:attrName>
                                        </p:attrNameLst>
                                      </p:cBhvr>
                                      <p:to>
                                        <p:strVal val="visible"/>
                                      </p:to>
                                    </p:set>
                                    <p:anim calcmode="lin" valueType="num">
                                      <p:cBhvr additive="base">
                                        <p:cTn id="38" dur="500"/>
                                        <p:tgtEl>
                                          <p:spTgt spid="119"/>
                                        </p:tgtEl>
                                        <p:attrNameLst>
                                          <p:attrName>ppt_y</p:attrName>
                                        </p:attrNameLst>
                                      </p:cBhvr>
                                      <p:tavLst>
                                        <p:tav tm="0">
                                          <p:val>
                                            <p:strVal val="#ppt_y+#ppt_h*1.125000"/>
                                          </p:val>
                                        </p:tav>
                                        <p:tav tm="100000">
                                          <p:val>
                                            <p:strVal val="#ppt_y"/>
                                          </p:val>
                                        </p:tav>
                                      </p:tavLst>
                                    </p:anim>
                                    <p:animEffect transition="in" filter="wipe(up)">
                                      <p:cBhvr>
                                        <p:cTn id="39" dur="500"/>
                                        <p:tgtEl>
                                          <p:spTgt spid="119"/>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41">
                                            <p:txEl>
                                              <p:pRg st="0" end="0"/>
                                            </p:txEl>
                                          </p:spTgt>
                                        </p:tgtEl>
                                        <p:attrNameLst>
                                          <p:attrName>style.visibility</p:attrName>
                                        </p:attrNameLst>
                                      </p:cBhvr>
                                      <p:to>
                                        <p:strVal val="visible"/>
                                      </p:to>
                                    </p:set>
                                    <p:animEffect transition="in" filter="fade">
                                      <p:cBhvr>
                                        <p:cTn id="43" dur="500"/>
                                        <p:tgtEl>
                                          <p:spTgt spid="241">
                                            <p:txEl>
                                              <p:pRg st="0" end="0"/>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41">
                                            <p:txEl>
                                              <p:pRg st="2" end="2"/>
                                            </p:txEl>
                                          </p:spTgt>
                                        </p:tgtEl>
                                        <p:attrNameLst>
                                          <p:attrName>style.visibility</p:attrName>
                                        </p:attrNameLst>
                                      </p:cBhvr>
                                      <p:to>
                                        <p:strVal val="visible"/>
                                      </p:to>
                                    </p:set>
                                    <p:animEffect transition="in" filter="fade">
                                      <p:cBhvr>
                                        <p:cTn id="47" dur="500"/>
                                        <p:tgtEl>
                                          <p:spTgt spid="241">
                                            <p:txEl>
                                              <p:pRg st="2" end="2"/>
                                            </p:txEl>
                                          </p:spTgt>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281"/>
                                        </p:tgtEl>
                                        <p:attrNameLst>
                                          <p:attrName>style.visibility</p:attrName>
                                        </p:attrNameLst>
                                      </p:cBhvr>
                                      <p:to>
                                        <p:strVal val="visible"/>
                                      </p:to>
                                    </p:set>
                                    <p:animEffect transition="in" filter="wipe(down)">
                                      <p:cBhvr>
                                        <p:cTn id="51" dur="500"/>
                                        <p:tgtEl>
                                          <p:spTgt spid="28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47"/>
                                        </p:tgtEl>
                                        <p:attrNameLst>
                                          <p:attrName>style.visibility</p:attrName>
                                        </p:attrNameLst>
                                      </p:cBhvr>
                                      <p:to>
                                        <p:strVal val="visible"/>
                                      </p:to>
                                    </p:set>
                                    <p:animEffect transition="in" filter="fade">
                                      <p:cBhvr>
                                        <p:cTn id="55" dur="500"/>
                                        <p:tgtEl>
                                          <p:spTgt spid="247"/>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48"/>
                                        </p:tgtEl>
                                        <p:attrNameLst>
                                          <p:attrName>style.visibility</p:attrName>
                                        </p:attrNameLst>
                                      </p:cBhvr>
                                      <p:to>
                                        <p:strVal val="visible"/>
                                      </p:to>
                                    </p:set>
                                    <p:animEffect transition="in" filter="fade">
                                      <p:cBhvr>
                                        <p:cTn id="59" dur="500"/>
                                        <p:tgtEl>
                                          <p:spTgt spid="248"/>
                                        </p:tgtEl>
                                      </p:cBhvr>
                                    </p:animEffect>
                                  </p:childTnLst>
                                </p:cTn>
                              </p:par>
                            </p:childTnLst>
                          </p:cTn>
                        </p:par>
                        <p:par>
                          <p:cTn id="60" fill="hold">
                            <p:stCondLst>
                              <p:cond delay="6000"/>
                            </p:stCondLst>
                            <p:childTnLst>
                              <p:par>
                                <p:cTn id="61" presetID="12" presetClass="entr" presetSubtype="4" fill="hold" nodeType="afterEffect">
                                  <p:stCondLst>
                                    <p:cond delay="0"/>
                                  </p:stCondLst>
                                  <p:childTnLst>
                                    <p:set>
                                      <p:cBhvr>
                                        <p:cTn id="62" dur="1" fill="hold">
                                          <p:stCondLst>
                                            <p:cond delay="0"/>
                                          </p:stCondLst>
                                        </p:cTn>
                                        <p:tgtEl>
                                          <p:spTgt spid="189"/>
                                        </p:tgtEl>
                                        <p:attrNameLst>
                                          <p:attrName>style.visibility</p:attrName>
                                        </p:attrNameLst>
                                      </p:cBhvr>
                                      <p:to>
                                        <p:strVal val="visible"/>
                                      </p:to>
                                    </p:set>
                                    <p:anim calcmode="lin" valueType="num">
                                      <p:cBhvr additive="base">
                                        <p:cTn id="63" dur="500"/>
                                        <p:tgtEl>
                                          <p:spTgt spid="189"/>
                                        </p:tgtEl>
                                        <p:attrNameLst>
                                          <p:attrName>ppt_y</p:attrName>
                                        </p:attrNameLst>
                                      </p:cBhvr>
                                      <p:tavLst>
                                        <p:tav tm="0">
                                          <p:val>
                                            <p:strVal val="#ppt_y+#ppt_h*1.125000"/>
                                          </p:val>
                                        </p:tav>
                                        <p:tav tm="100000">
                                          <p:val>
                                            <p:strVal val="#ppt_y"/>
                                          </p:val>
                                        </p:tav>
                                      </p:tavLst>
                                    </p:anim>
                                    <p:animEffect transition="in" filter="wipe(up)">
                                      <p:cBhvr>
                                        <p:cTn id="64" dur="500"/>
                                        <p:tgtEl>
                                          <p:spTgt spid="189"/>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242">
                                            <p:txEl>
                                              <p:pRg st="0" end="0"/>
                                            </p:txEl>
                                          </p:spTgt>
                                        </p:tgtEl>
                                        <p:attrNameLst>
                                          <p:attrName>style.visibility</p:attrName>
                                        </p:attrNameLst>
                                      </p:cBhvr>
                                      <p:to>
                                        <p:strVal val="visible"/>
                                      </p:to>
                                    </p:set>
                                    <p:animEffect transition="in" filter="fade">
                                      <p:cBhvr>
                                        <p:cTn id="68" dur="500"/>
                                        <p:tgtEl>
                                          <p:spTgt spid="242">
                                            <p:txEl>
                                              <p:pRg st="0" end="0"/>
                                            </p:txEl>
                                          </p:spTgt>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242">
                                            <p:txEl>
                                              <p:pRg st="2" end="2"/>
                                            </p:txEl>
                                          </p:spTgt>
                                        </p:tgtEl>
                                        <p:attrNameLst>
                                          <p:attrName>style.visibility</p:attrName>
                                        </p:attrNameLst>
                                      </p:cBhvr>
                                      <p:to>
                                        <p:strVal val="visible"/>
                                      </p:to>
                                    </p:set>
                                    <p:animEffect transition="in" filter="fade">
                                      <p:cBhvr>
                                        <p:cTn id="72" dur="500"/>
                                        <p:tgtEl>
                                          <p:spTgt spid="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build="p"/>
      <p:bldP spid="241" grpId="0" build="p"/>
      <p:bldP spid="242" grpId="0" build="p"/>
      <p:bldP spid="243" grpId="0"/>
      <p:bldP spid="244" grpId="0" animBg="1"/>
      <p:bldP spid="245" grpId="0"/>
      <p:bldP spid="246" grpId="0" animBg="1"/>
      <p:bldP spid="247" grpId="0"/>
      <p:bldP spid="2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3863" y="4295019"/>
            <a:ext cx="1268686" cy="954428"/>
          </a:xfrm>
          <a:prstGeom prst="rect">
            <a:avLst/>
          </a:prstGeom>
          <a:noFill/>
        </p:spPr>
        <p:txBody>
          <a:bodyPr wrap="square" lIns="0" tIns="0" rIns="0" bIns="0" rtlCol="0">
            <a:spAutoFit/>
          </a:bodyPr>
          <a:lstStyle/>
          <a:p>
            <a:pPr algn="ctr"/>
            <a:r>
              <a:rPr lang="en-US" altLang="zh-CN" sz="6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6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文本框 16"/>
          <p:cNvSpPr txBox="1"/>
          <p:nvPr/>
        </p:nvSpPr>
        <p:spPr>
          <a:xfrm>
            <a:off x="4557130" y="4295019"/>
            <a:ext cx="1268686" cy="954428"/>
          </a:xfrm>
          <a:prstGeom prst="rect">
            <a:avLst/>
          </a:prstGeom>
          <a:noFill/>
        </p:spPr>
        <p:txBody>
          <a:bodyPr wrap="square" lIns="0" tIns="0" rIns="0" bIns="0" rtlCol="0">
            <a:spAutoFit/>
          </a:bodyPr>
          <a:lstStyle/>
          <a:p>
            <a:pPr algn="ctr"/>
            <a:r>
              <a:rPr lang="en-US" altLang="zh-CN" sz="6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62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17"/>
          <p:cNvSpPr txBox="1"/>
          <p:nvPr/>
        </p:nvSpPr>
        <p:spPr>
          <a:xfrm>
            <a:off x="7060399" y="4295019"/>
            <a:ext cx="1268686" cy="954428"/>
          </a:xfrm>
          <a:prstGeom prst="rect">
            <a:avLst/>
          </a:prstGeom>
          <a:noFill/>
        </p:spPr>
        <p:txBody>
          <a:bodyPr wrap="square" lIns="0" tIns="0" rIns="0" bIns="0" rtlCol="0">
            <a:spAutoFit/>
          </a:bodyPr>
          <a:lstStyle/>
          <a:p>
            <a:pPr algn="ctr"/>
            <a:r>
              <a:rPr lang="en-US" altLang="zh-CN" sz="62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62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9563666" y="4295019"/>
            <a:ext cx="1268686" cy="954428"/>
          </a:xfrm>
          <a:prstGeom prst="rect">
            <a:avLst/>
          </a:prstGeom>
          <a:noFill/>
        </p:spPr>
        <p:txBody>
          <a:bodyPr wrap="square" lIns="0" tIns="0" rIns="0" bIns="0" rtlCol="0">
            <a:spAutoFit/>
          </a:bodyPr>
          <a:lstStyle/>
          <a:p>
            <a:pPr algn="ctr"/>
            <a:r>
              <a:rPr lang="en-US" altLang="zh-CN" sz="62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62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1" name="直接连接符 20"/>
          <p:cNvCxnSpPr/>
          <p:nvPr/>
        </p:nvCxnSpPr>
        <p:spPr>
          <a:xfrm flipH="1">
            <a:off x="3792350" y="4368133"/>
            <a:ext cx="11073" cy="80827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572989" y="4368133"/>
            <a:ext cx="11073" cy="80827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437570" y="4368133"/>
            <a:ext cx="11073" cy="80827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083440" y="4368133"/>
            <a:ext cx="11073" cy="808277"/>
          </a:xfrm>
          <a:prstGeom prst="line">
            <a:avLst/>
          </a:prstGeom>
          <a:ln w="9525">
            <a:solidFill>
              <a:srgbClr val="6E6E6E"/>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11416185" y="4368133"/>
            <a:ext cx="11073" cy="8082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54" y="200"/>
            <a:ext cx="12858044" cy="34238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矩形 21"/>
          <p:cNvSpPr/>
          <p:nvPr/>
        </p:nvSpPr>
        <p:spPr>
          <a:xfrm>
            <a:off x="1551517" y="5616713"/>
            <a:ext cx="2102018" cy="369204"/>
          </a:xfrm>
          <a:prstGeom prst="rect">
            <a:avLst/>
          </a:prstGeom>
        </p:spPr>
        <p:txBody>
          <a:bodyPr wrap="square" lIns="0" tIns="0" rIns="0" bIns="0">
            <a:spAutoFit/>
          </a:bodyPr>
          <a:lstStyle/>
          <a:p>
            <a:pPr algn="ctr"/>
            <a:r>
              <a:rPr lang="zh-CN" altLang="en-US" sz="2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36" name="矩形 35"/>
          <p:cNvSpPr/>
          <p:nvPr/>
        </p:nvSpPr>
        <p:spPr>
          <a:xfrm>
            <a:off x="4161067" y="5616713"/>
            <a:ext cx="2102018" cy="369204"/>
          </a:xfrm>
          <a:prstGeom prst="rect">
            <a:avLst/>
          </a:prstGeom>
        </p:spPr>
        <p:txBody>
          <a:bodyPr wrap="square" lIns="0" tIns="0" rIns="0" bIns="0">
            <a:spAutoFit/>
          </a:bodyPr>
          <a:lstStyle/>
          <a:p>
            <a:pPr algn="ctr"/>
            <a:r>
              <a:rPr lang="zh-CN" altLang="en-US" sz="2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38" name="矩形 37"/>
          <p:cNvSpPr/>
          <p:nvPr/>
        </p:nvSpPr>
        <p:spPr>
          <a:xfrm>
            <a:off x="6745920" y="5616713"/>
            <a:ext cx="2102018" cy="369204"/>
          </a:xfrm>
          <a:prstGeom prst="rect">
            <a:avLst/>
          </a:prstGeom>
        </p:spPr>
        <p:txBody>
          <a:bodyPr wrap="square" lIns="0" tIns="0" rIns="0" bIns="0">
            <a:spAutoFit/>
          </a:bodyPr>
          <a:lstStyle/>
          <a:p>
            <a:pPr algn="ctr"/>
            <a:r>
              <a:rPr lang="zh-CN" altLang="en-US" sz="2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40" name="矩形 39"/>
          <p:cNvSpPr/>
          <p:nvPr/>
        </p:nvSpPr>
        <p:spPr>
          <a:xfrm>
            <a:off x="9289612" y="5616713"/>
            <a:ext cx="2102018" cy="369204"/>
          </a:xfrm>
          <a:prstGeom prst="rect">
            <a:avLst/>
          </a:prstGeom>
        </p:spPr>
        <p:txBody>
          <a:bodyPr wrap="square" lIns="0" tIns="0" rIns="0" bIns="0">
            <a:spAutoFit/>
          </a:bodyPr>
          <a:lstStyle/>
          <a:p>
            <a:pPr algn="ctr"/>
            <a:r>
              <a:rPr lang="zh-CN" altLang="en-US" sz="2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42" name="文本框 41"/>
          <p:cNvSpPr txBox="1"/>
          <p:nvPr/>
        </p:nvSpPr>
        <p:spPr>
          <a:xfrm>
            <a:off x="935609" y="871581"/>
            <a:ext cx="2236510" cy="1323311"/>
          </a:xfrm>
          <a:prstGeom prst="rect">
            <a:avLst/>
          </a:prstGeom>
          <a:noFill/>
        </p:spPr>
        <p:txBody>
          <a:bodyPr wrap="none" rtlCol="0">
            <a:spAutoFit/>
          </a:bodyPr>
          <a:lstStyle/>
          <a:p>
            <a:pPr algn="ctr"/>
            <a:r>
              <a:rPr lang="zh-CN" altLang="en-US" sz="8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目录</a:t>
            </a:r>
          </a:p>
        </p:txBody>
      </p:sp>
      <p:sp>
        <p:nvSpPr>
          <p:cNvPr id="43" name="文本框 42"/>
          <p:cNvSpPr txBox="1"/>
          <p:nvPr/>
        </p:nvSpPr>
        <p:spPr>
          <a:xfrm>
            <a:off x="930995" y="1970442"/>
            <a:ext cx="2245738" cy="531236"/>
          </a:xfrm>
          <a:prstGeom prst="rect">
            <a:avLst/>
          </a:prstGeom>
          <a:noFill/>
        </p:spPr>
        <p:txBody>
          <a:bodyPr wrap="square" rtlCol="0">
            <a:spAutoFit/>
          </a:bodyPr>
          <a:lstStyle/>
          <a:p>
            <a:r>
              <a:rPr lang="en-US" altLang="zh-CN" sz="285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CONTENTS</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childTnLst>
                                </p:cTn>
                              </p:par>
                              <p:par>
                                <p:cTn id="13" presetID="47"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45"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anim calcmode="lin" valueType="num">
                                      <p:cBhvr>
                                        <p:cTn id="42" dur="2000" fill="hold"/>
                                        <p:tgtEl>
                                          <p:spTgt spid="16"/>
                                        </p:tgtEl>
                                        <p:attrNameLst>
                                          <p:attrName>ppt_w</p:attrName>
                                        </p:attrNameLst>
                                      </p:cBhvr>
                                      <p:tavLst>
                                        <p:tav tm="0" fmla="#ppt_w*sin(2.5*pi*$)">
                                          <p:val>
                                            <p:fltVal val="0"/>
                                          </p:val>
                                        </p:tav>
                                        <p:tav tm="100000">
                                          <p:val>
                                            <p:fltVal val="1"/>
                                          </p:val>
                                        </p:tav>
                                      </p:tavLst>
                                    </p:anim>
                                    <p:anim calcmode="lin" valueType="num">
                                      <p:cBhvr>
                                        <p:cTn id="43" dur="2000" fill="hold"/>
                                        <p:tgtEl>
                                          <p:spTgt spid="16"/>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anim calcmode="lin" valueType="num">
                                      <p:cBhvr>
                                        <p:cTn id="47" dur="2000" fill="hold"/>
                                        <p:tgtEl>
                                          <p:spTgt spid="17"/>
                                        </p:tgtEl>
                                        <p:attrNameLst>
                                          <p:attrName>ppt_w</p:attrName>
                                        </p:attrNameLst>
                                      </p:cBhvr>
                                      <p:tavLst>
                                        <p:tav tm="0" fmla="#ppt_w*sin(2.5*pi*$)">
                                          <p:val>
                                            <p:fltVal val="0"/>
                                          </p:val>
                                        </p:tav>
                                        <p:tav tm="100000">
                                          <p:val>
                                            <p:fltVal val="1"/>
                                          </p:val>
                                        </p:tav>
                                      </p:tavLst>
                                    </p:anim>
                                    <p:anim calcmode="lin" valueType="num">
                                      <p:cBhvr>
                                        <p:cTn id="48" dur="2000" fill="hold"/>
                                        <p:tgtEl>
                                          <p:spTgt spid="17"/>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anim calcmode="lin" valueType="num">
                                      <p:cBhvr>
                                        <p:cTn id="52" dur="2000" fill="hold"/>
                                        <p:tgtEl>
                                          <p:spTgt spid="18"/>
                                        </p:tgtEl>
                                        <p:attrNameLst>
                                          <p:attrName>ppt_w</p:attrName>
                                        </p:attrNameLst>
                                      </p:cBhvr>
                                      <p:tavLst>
                                        <p:tav tm="0" fmla="#ppt_w*sin(2.5*pi*$)">
                                          <p:val>
                                            <p:fltVal val="0"/>
                                          </p:val>
                                        </p:tav>
                                        <p:tav tm="100000">
                                          <p:val>
                                            <p:fltVal val="1"/>
                                          </p:val>
                                        </p:tav>
                                      </p:tavLst>
                                    </p:anim>
                                    <p:anim calcmode="lin" valueType="num">
                                      <p:cBhvr>
                                        <p:cTn id="53" dur="2000" fill="hold"/>
                                        <p:tgtEl>
                                          <p:spTgt spid="18"/>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2000"/>
                                        <p:tgtEl>
                                          <p:spTgt spid="19"/>
                                        </p:tgtEl>
                                      </p:cBhvr>
                                    </p:animEffect>
                                    <p:anim calcmode="lin" valueType="num">
                                      <p:cBhvr>
                                        <p:cTn id="57" dur="2000" fill="hold"/>
                                        <p:tgtEl>
                                          <p:spTgt spid="19"/>
                                        </p:tgtEl>
                                        <p:attrNameLst>
                                          <p:attrName>ppt_w</p:attrName>
                                        </p:attrNameLst>
                                      </p:cBhvr>
                                      <p:tavLst>
                                        <p:tav tm="0" fmla="#ppt_w*sin(2.5*pi*$)">
                                          <p:val>
                                            <p:fltVal val="0"/>
                                          </p:val>
                                        </p:tav>
                                        <p:tav tm="100000">
                                          <p:val>
                                            <p:fltVal val="1"/>
                                          </p:val>
                                        </p:tav>
                                      </p:tavLst>
                                    </p:anim>
                                    <p:anim calcmode="lin" valueType="num">
                                      <p:cBhvr>
                                        <p:cTn id="58" dur="2000" fill="hold"/>
                                        <p:tgtEl>
                                          <p:spTgt spid="19"/>
                                        </p:tgtEl>
                                        <p:attrNameLst>
                                          <p:attrName>ppt_h</p:attrName>
                                        </p:attrNameLst>
                                      </p:cBhvr>
                                      <p:tavLst>
                                        <p:tav tm="0">
                                          <p:val>
                                            <p:strVal val="#ppt_h"/>
                                          </p:val>
                                        </p:tav>
                                        <p:tav tm="100000">
                                          <p:val>
                                            <p:strVal val="#ppt_h"/>
                                          </p:val>
                                        </p:tav>
                                      </p:tavLst>
                                    </p:anim>
                                  </p:childTnLst>
                                </p:cTn>
                              </p:par>
                              <p:par>
                                <p:cTn id="59" presetID="23" presetClass="entr" presetSubtype="32" fill="hold" grpId="0" nodeType="withEffect">
                                  <p:stCondLst>
                                    <p:cond delay="50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strVal val="4*#ppt_w"/>
                                          </p:val>
                                        </p:tav>
                                        <p:tav tm="100000">
                                          <p:val>
                                            <p:strVal val="#ppt_w"/>
                                          </p:val>
                                        </p:tav>
                                      </p:tavLst>
                                    </p:anim>
                                    <p:anim calcmode="lin" valueType="num">
                                      <p:cBhvr>
                                        <p:cTn id="62" dur="500" fill="hold"/>
                                        <p:tgtEl>
                                          <p:spTgt spid="22"/>
                                        </p:tgtEl>
                                        <p:attrNameLst>
                                          <p:attrName>ppt_h</p:attrName>
                                        </p:attrNameLst>
                                      </p:cBhvr>
                                      <p:tavLst>
                                        <p:tav tm="0">
                                          <p:val>
                                            <p:strVal val="4*#ppt_h"/>
                                          </p:val>
                                        </p:tav>
                                        <p:tav tm="100000">
                                          <p:val>
                                            <p:strVal val="#ppt_h"/>
                                          </p:val>
                                        </p:tav>
                                      </p:tavLst>
                                    </p:anim>
                                  </p:childTnLst>
                                </p:cTn>
                              </p:par>
                              <p:par>
                                <p:cTn id="63" presetID="23" presetClass="entr" presetSubtype="32" fill="hold" grpId="0" nodeType="withEffect">
                                  <p:stCondLst>
                                    <p:cond delay="50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strVal val="4*#ppt_w"/>
                                          </p:val>
                                        </p:tav>
                                        <p:tav tm="100000">
                                          <p:val>
                                            <p:strVal val="#ppt_w"/>
                                          </p:val>
                                        </p:tav>
                                      </p:tavLst>
                                    </p:anim>
                                    <p:anim calcmode="lin" valueType="num">
                                      <p:cBhvr>
                                        <p:cTn id="66" dur="500" fill="hold"/>
                                        <p:tgtEl>
                                          <p:spTgt spid="36"/>
                                        </p:tgtEl>
                                        <p:attrNameLst>
                                          <p:attrName>ppt_h</p:attrName>
                                        </p:attrNameLst>
                                      </p:cBhvr>
                                      <p:tavLst>
                                        <p:tav tm="0">
                                          <p:val>
                                            <p:strVal val="4*#ppt_h"/>
                                          </p:val>
                                        </p:tav>
                                        <p:tav tm="100000">
                                          <p:val>
                                            <p:strVal val="#ppt_h"/>
                                          </p:val>
                                        </p:tav>
                                      </p:tavLst>
                                    </p:anim>
                                  </p:childTnLst>
                                </p:cTn>
                              </p:par>
                              <p:par>
                                <p:cTn id="67" presetID="23" presetClass="entr" presetSubtype="32" fill="hold" grpId="0" nodeType="withEffect">
                                  <p:stCondLst>
                                    <p:cond delay="50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strVal val="4*#ppt_w"/>
                                          </p:val>
                                        </p:tav>
                                        <p:tav tm="100000">
                                          <p:val>
                                            <p:strVal val="#ppt_w"/>
                                          </p:val>
                                        </p:tav>
                                      </p:tavLst>
                                    </p:anim>
                                    <p:anim calcmode="lin" valueType="num">
                                      <p:cBhvr>
                                        <p:cTn id="70" dur="500" fill="hold"/>
                                        <p:tgtEl>
                                          <p:spTgt spid="38"/>
                                        </p:tgtEl>
                                        <p:attrNameLst>
                                          <p:attrName>ppt_h</p:attrName>
                                        </p:attrNameLst>
                                      </p:cBhvr>
                                      <p:tavLst>
                                        <p:tav tm="0">
                                          <p:val>
                                            <p:strVal val="4*#ppt_h"/>
                                          </p:val>
                                        </p:tav>
                                        <p:tav tm="100000">
                                          <p:val>
                                            <p:strVal val="#ppt_h"/>
                                          </p:val>
                                        </p:tav>
                                      </p:tavLst>
                                    </p:anim>
                                  </p:childTnLst>
                                </p:cTn>
                              </p:par>
                              <p:par>
                                <p:cTn id="71" presetID="23" presetClass="entr" presetSubtype="32" fill="hold" grpId="0" nodeType="withEffect">
                                  <p:stCondLst>
                                    <p:cond delay="50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strVal val="4*#ppt_w"/>
                                          </p:val>
                                        </p:tav>
                                        <p:tav tm="100000">
                                          <p:val>
                                            <p:strVal val="#ppt_w"/>
                                          </p:val>
                                        </p:tav>
                                      </p:tavLst>
                                    </p:anim>
                                    <p:anim calcmode="lin" valueType="num">
                                      <p:cBhvr>
                                        <p:cTn id="74" dur="500" fill="hold"/>
                                        <p:tgtEl>
                                          <p:spTgt spid="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2" grpId="0"/>
      <p:bldP spid="36" grpId="0"/>
      <p:bldP spid="38" grpId="0"/>
      <p:bldP spid="40"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nvGraphicFramePr>
        <p:xfrm>
          <a:off x="1296705" y="2262423"/>
          <a:ext cx="3080156" cy="2053973"/>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p:cNvGrpSpPr/>
          <p:nvPr/>
        </p:nvGrpSpPr>
        <p:grpSpPr>
          <a:xfrm>
            <a:off x="4683405" y="4324660"/>
            <a:ext cx="3470768" cy="992274"/>
            <a:chOff x="3330030" y="2957186"/>
            <a:chExt cx="2468880" cy="705657"/>
          </a:xfrm>
        </p:grpSpPr>
        <p:sp>
          <p:nvSpPr>
            <p:cNvPr id="34" name="TextBox 33"/>
            <p:cNvSpPr txBox="1"/>
            <p:nvPr/>
          </p:nvSpPr>
          <p:spPr>
            <a:xfrm>
              <a:off x="3330030" y="2957186"/>
              <a:ext cx="2468880" cy="207932"/>
            </a:xfrm>
            <a:prstGeom prst="rect">
              <a:avLst/>
            </a:prstGeom>
            <a:noFill/>
          </p:spPr>
          <p:txBody>
            <a:bodyPr wrap="square" lIns="0" rIns="0" bIns="0" rtlCol="0">
              <a:spAutoFit/>
            </a:body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35" name="TextBox 34"/>
            <p:cNvSpPr txBox="1"/>
            <p:nvPr/>
          </p:nvSpPr>
          <p:spPr>
            <a:xfrm>
              <a:off x="3500666" y="3162439"/>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grpSp>
        <p:nvGrpSpPr>
          <p:cNvPr id="36" name="Group 35"/>
          <p:cNvGrpSpPr/>
          <p:nvPr/>
        </p:nvGrpSpPr>
        <p:grpSpPr>
          <a:xfrm>
            <a:off x="1111987" y="4324664"/>
            <a:ext cx="3470768" cy="1000729"/>
            <a:chOff x="789554" y="2957186"/>
            <a:chExt cx="2468880" cy="711669"/>
          </a:xfrm>
        </p:grpSpPr>
        <p:sp>
          <p:nvSpPr>
            <p:cNvPr id="37" name="TextBox 36"/>
            <p:cNvSpPr txBox="1"/>
            <p:nvPr/>
          </p:nvSpPr>
          <p:spPr>
            <a:xfrm>
              <a:off x="789554" y="2957186"/>
              <a:ext cx="2468880" cy="207932"/>
            </a:xfrm>
            <a:prstGeom prst="rect">
              <a:avLst/>
            </a:prstGeom>
            <a:noFill/>
          </p:spPr>
          <p:txBody>
            <a:bodyPr wrap="square" lIns="0" rIns="0" bIns="0" rtlCol="0">
              <a:spAutoFit/>
            </a:body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38" name="TextBox 37"/>
            <p:cNvSpPr txBox="1"/>
            <p:nvPr/>
          </p:nvSpPr>
          <p:spPr>
            <a:xfrm>
              <a:off x="962436" y="3168451"/>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grpSp>
        <p:nvGrpSpPr>
          <p:cNvPr id="39" name="Group 38"/>
          <p:cNvGrpSpPr/>
          <p:nvPr/>
        </p:nvGrpSpPr>
        <p:grpSpPr>
          <a:xfrm>
            <a:off x="8310974" y="4324664"/>
            <a:ext cx="3470768" cy="1015611"/>
            <a:chOff x="5910448" y="2957186"/>
            <a:chExt cx="2468880" cy="722252"/>
          </a:xfrm>
        </p:grpSpPr>
        <p:sp>
          <p:nvSpPr>
            <p:cNvPr id="40" name="TextBox 39"/>
            <p:cNvSpPr txBox="1"/>
            <p:nvPr/>
          </p:nvSpPr>
          <p:spPr>
            <a:xfrm>
              <a:off x="5910448" y="2957186"/>
              <a:ext cx="2468880" cy="207932"/>
            </a:xfrm>
            <a:prstGeom prst="rect">
              <a:avLst/>
            </a:prstGeom>
            <a:noFill/>
          </p:spPr>
          <p:txBody>
            <a:bodyPr wrap="square" lIns="0" rIns="0" bIns="0" rtlCol="0">
              <a:spAutoFit/>
            </a:body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41" name="TextBox 40"/>
            <p:cNvSpPr txBox="1"/>
            <p:nvPr/>
          </p:nvSpPr>
          <p:spPr>
            <a:xfrm>
              <a:off x="6095257" y="3179034"/>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graphicFrame>
        <p:nvGraphicFramePr>
          <p:cNvPr id="42" name="Chart 41"/>
          <p:cNvGraphicFramePr/>
          <p:nvPr/>
        </p:nvGraphicFramePr>
        <p:xfrm>
          <a:off x="4843893" y="2247657"/>
          <a:ext cx="3080156" cy="20539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p:cNvGraphicFramePr/>
          <p:nvPr/>
        </p:nvGraphicFramePr>
        <p:xfrm>
          <a:off x="8452361" y="2247657"/>
          <a:ext cx="3080156" cy="2053973"/>
        </p:xfrm>
        <a:graphic>
          <a:graphicData uri="http://schemas.openxmlformats.org/drawingml/2006/chart">
            <c:chart xmlns:c="http://schemas.openxmlformats.org/drawingml/2006/chart" xmlns:r="http://schemas.openxmlformats.org/officeDocument/2006/relationships" r:id="rId5"/>
          </a:graphicData>
        </a:graphic>
      </p:graphicFrame>
      <p:sp>
        <p:nvSpPr>
          <p:cNvPr id="14" name="矩形 13"/>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graphicEl>
                                              <a:chart seriesIdx="-3" categoryIdx="-3" bldStep="gridLegend"/>
                                            </p:graphicEl>
                                          </p:spTgt>
                                        </p:tgtEl>
                                        <p:attrNameLst>
                                          <p:attrName>style.visibility</p:attrName>
                                        </p:attrNameLst>
                                      </p:cBhvr>
                                      <p:to>
                                        <p:strVal val="visible"/>
                                      </p:to>
                                    </p:set>
                                    <p:animEffect transition="in" filter="wipe(down)">
                                      <p:cBhvr>
                                        <p:cTn id="7" dur="500"/>
                                        <p:tgtEl>
                                          <p:spTgt spid="3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graphicEl>
                                              <a:chart seriesIdx="-4" categoryIdx="0" bldStep="category"/>
                                            </p:graphicEl>
                                          </p:spTgt>
                                        </p:tgtEl>
                                        <p:attrNameLst>
                                          <p:attrName>style.visibility</p:attrName>
                                        </p:attrNameLst>
                                      </p:cBhvr>
                                      <p:to>
                                        <p:strVal val="visible"/>
                                      </p:to>
                                    </p:set>
                                    <p:animEffect transition="in" filter="wipe(down)">
                                      <p:cBhvr>
                                        <p:cTn id="11" dur="500"/>
                                        <p:tgtEl>
                                          <p:spTgt spid="32">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graphicEl>
                                              <a:chart seriesIdx="-4" categoryIdx="1" bldStep="category"/>
                                            </p:graphicEl>
                                          </p:spTgt>
                                        </p:tgtEl>
                                        <p:attrNameLst>
                                          <p:attrName>style.visibility</p:attrName>
                                        </p:attrNameLst>
                                      </p:cBhvr>
                                      <p:to>
                                        <p:strVal val="visible"/>
                                      </p:to>
                                    </p:set>
                                    <p:animEffect transition="in" filter="wipe(down)">
                                      <p:cBhvr>
                                        <p:cTn id="15" dur="500"/>
                                        <p:tgtEl>
                                          <p:spTgt spid="32">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2">
                                            <p:graphicEl>
                                              <a:chart seriesIdx="-4" categoryIdx="2" bldStep="category"/>
                                            </p:graphicEl>
                                          </p:spTgt>
                                        </p:tgtEl>
                                        <p:attrNameLst>
                                          <p:attrName>style.visibility</p:attrName>
                                        </p:attrNameLst>
                                      </p:cBhvr>
                                      <p:to>
                                        <p:strVal val="visible"/>
                                      </p:to>
                                    </p:set>
                                    <p:animEffect transition="in" filter="wipe(down)">
                                      <p:cBhvr>
                                        <p:cTn id="19" dur="500"/>
                                        <p:tgtEl>
                                          <p:spTgt spid="32">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2">
                                            <p:graphicEl>
                                              <a:chart seriesIdx="-4" categoryIdx="3" bldStep="category"/>
                                            </p:graphicEl>
                                          </p:spTgt>
                                        </p:tgtEl>
                                        <p:attrNameLst>
                                          <p:attrName>style.visibility</p:attrName>
                                        </p:attrNameLst>
                                      </p:cBhvr>
                                      <p:to>
                                        <p:strVal val="visible"/>
                                      </p:to>
                                    </p:set>
                                    <p:animEffect transition="in" filter="wipe(down)">
                                      <p:cBhvr>
                                        <p:cTn id="23" dur="500"/>
                                        <p:tgtEl>
                                          <p:spTgt spid="32">
                                            <p:graphicEl>
                                              <a:chart seriesIdx="-4" categoryIdx="3" bldStep="category"/>
                                            </p:graphic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2">
                                            <p:graphicEl>
                                              <a:chart seriesIdx="-3" categoryIdx="-3" bldStep="gridLegend"/>
                                            </p:graphicEl>
                                          </p:spTgt>
                                        </p:tgtEl>
                                        <p:attrNameLst>
                                          <p:attrName>style.visibility</p:attrName>
                                        </p:attrNameLst>
                                      </p:cBhvr>
                                      <p:to>
                                        <p:strVal val="visible"/>
                                      </p:to>
                                    </p:set>
                                    <p:animEffect transition="in" filter="wipe(down)">
                                      <p:cBhvr>
                                        <p:cTn id="31" dur="500"/>
                                        <p:tgtEl>
                                          <p:spTgt spid="42">
                                            <p:graphicEl>
                                              <a:chart seriesIdx="-3" categoryIdx="-3" bldStep="gridLegend"/>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2">
                                            <p:graphicEl>
                                              <a:chart seriesIdx="-4" categoryIdx="0" bldStep="category"/>
                                            </p:graphicEl>
                                          </p:spTgt>
                                        </p:tgtEl>
                                        <p:attrNameLst>
                                          <p:attrName>style.visibility</p:attrName>
                                        </p:attrNameLst>
                                      </p:cBhvr>
                                      <p:to>
                                        <p:strVal val="visible"/>
                                      </p:to>
                                    </p:set>
                                    <p:animEffect transition="in" filter="wipe(down)">
                                      <p:cBhvr>
                                        <p:cTn id="35" dur="500"/>
                                        <p:tgtEl>
                                          <p:spTgt spid="42">
                                            <p:graphicEl>
                                              <a:chart seriesIdx="-4" categoryIdx="0" bldStep="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2">
                                            <p:graphicEl>
                                              <a:chart seriesIdx="-4" categoryIdx="1" bldStep="category"/>
                                            </p:graphicEl>
                                          </p:spTgt>
                                        </p:tgtEl>
                                        <p:attrNameLst>
                                          <p:attrName>style.visibility</p:attrName>
                                        </p:attrNameLst>
                                      </p:cBhvr>
                                      <p:to>
                                        <p:strVal val="visible"/>
                                      </p:to>
                                    </p:set>
                                    <p:animEffect transition="in" filter="wipe(down)">
                                      <p:cBhvr>
                                        <p:cTn id="39" dur="500"/>
                                        <p:tgtEl>
                                          <p:spTgt spid="42">
                                            <p:graphicEl>
                                              <a:chart seriesIdx="-4" categoryIdx="1" bldStep="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2">
                                            <p:graphicEl>
                                              <a:chart seriesIdx="-4" categoryIdx="2" bldStep="category"/>
                                            </p:graphicEl>
                                          </p:spTgt>
                                        </p:tgtEl>
                                        <p:attrNameLst>
                                          <p:attrName>style.visibility</p:attrName>
                                        </p:attrNameLst>
                                      </p:cBhvr>
                                      <p:to>
                                        <p:strVal val="visible"/>
                                      </p:to>
                                    </p:set>
                                    <p:animEffect transition="in" filter="wipe(down)">
                                      <p:cBhvr>
                                        <p:cTn id="43" dur="500"/>
                                        <p:tgtEl>
                                          <p:spTgt spid="42">
                                            <p:graphicEl>
                                              <a:chart seriesIdx="-4" categoryIdx="2" bldStep="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2">
                                            <p:graphicEl>
                                              <a:chart seriesIdx="-4" categoryIdx="3" bldStep="category"/>
                                            </p:graphicEl>
                                          </p:spTgt>
                                        </p:tgtEl>
                                        <p:attrNameLst>
                                          <p:attrName>style.visibility</p:attrName>
                                        </p:attrNameLst>
                                      </p:cBhvr>
                                      <p:to>
                                        <p:strVal val="visible"/>
                                      </p:to>
                                    </p:set>
                                    <p:animEffect transition="in" filter="wipe(down)">
                                      <p:cBhvr>
                                        <p:cTn id="47" dur="500"/>
                                        <p:tgtEl>
                                          <p:spTgt spid="42">
                                            <p:graphicEl>
                                              <a:chart seriesIdx="-4" categoryIdx="3" bldStep="category"/>
                                            </p:graphic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3">
                                            <p:graphicEl>
                                              <a:chart seriesIdx="-3" categoryIdx="-3" bldStep="gridLegend"/>
                                            </p:graphicEl>
                                          </p:spTgt>
                                        </p:tgtEl>
                                        <p:attrNameLst>
                                          <p:attrName>style.visibility</p:attrName>
                                        </p:attrNameLst>
                                      </p:cBhvr>
                                      <p:to>
                                        <p:strVal val="visible"/>
                                      </p:to>
                                    </p:set>
                                    <p:animEffect transition="in" filter="wipe(down)">
                                      <p:cBhvr>
                                        <p:cTn id="55" dur="500"/>
                                        <p:tgtEl>
                                          <p:spTgt spid="43">
                                            <p:graphicEl>
                                              <a:chart seriesIdx="-3" categoryIdx="-3" bldStep="gridLegend"/>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3">
                                            <p:graphicEl>
                                              <a:chart seriesIdx="-4" categoryIdx="0" bldStep="category"/>
                                            </p:graphicEl>
                                          </p:spTgt>
                                        </p:tgtEl>
                                        <p:attrNameLst>
                                          <p:attrName>style.visibility</p:attrName>
                                        </p:attrNameLst>
                                      </p:cBhvr>
                                      <p:to>
                                        <p:strVal val="visible"/>
                                      </p:to>
                                    </p:set>
                                    <p:animEffect transition="in" filter="wipe(down)">
                                      <p:cBhvr>
                                        <p:cTn id="59" dur="500"/>
                                        <p:tgtEl>
                                          <p:spTgt spid="43">
                                            <p:graphicEl>
                                              <a:chart seriesIdx="-4" categoryIdx="0" bldStep="category"/>
                                            </p:graphic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3">
                                            <p:graphicEl>
                                              <a:chart seriesIdx="-4" categoryIdx="1" bldStep="category"/>
                                            </p:graphicEl>
                                          </p:spTgt>
                                        </p:tgtEl>
                                        <p:attrNameLst>
                                          <p:attrName>style.visibility</p:attrName>
                                        </p:attrNameLst>
                                      </p:cBhvr>
                                      <p:to>
                                        <p:strVal val="visible"/>
                                      </p:to>
                                    </p:set>
                                    <p:animEffect transition="in" filter="wipe(down)">
                                      <p:cBhvr>
                                        <p:cTn id="63" dur="500"/>
                                        <p:tgtEl>
                                          <p:spTgt spid="43">
                                            <p:graphicEl>
                                              <a:chart seriesIdx="-4" categoryIdx="1" bldStep="category"/>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43">
                                            <p:graphicEl>
                                              <a:chart seriesIdx="-4" categoryIdx="2" bldStep="category"/>
                                            </p:graphicEl>
                                          </p:spTgt>
                                        </p:tgtEl>
                                        <p:attrNameLst>
                                          <p:attrName>style.visibility</p:attrName>
                                        </p:attrNameLst>
                                      </p:cBhvr>
                                      <p:to>
                                        <p:strVal val="visible"/>
                                      </p:to>
                                    </p:set>
                                    <p:animEffect transition="in" filter="wipe(down)">
                                      <p:cBhvr>
                                        <p:cTn id="67" dur="500"/>
                                        <p:tgtEl>
                                          <p:spTgt spid="43">
                                            <p:graphicEl>
                                              <a:chart seriesIdx="-4" categoryIdx="2" bldStep="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3">
                                            <p:graphicEl>
                                              <a:chart seriesIdx="-4" categoryIdx="3" bldStep="category"/>
                                            </p:graphicEl>
                                          </p:spTgt>
                                        </p:tgtEl>
                                        <p:attrNameLst>
                                          <p:attrName>style.visibility</p:attrName>
                                        </p:attrNameLst>
                                      </p:cBhvr>
                                      <p:to>
                                        <p:strVal val="visible"/>
                                      </p:to>
                                    </p:set>
                                    <p:animEffect transition="in" filter="wipe(down)">
                                      <p:cBhvr>
                                        <p:cTn id="71" dur="500"/>
                                        <p:tgtEl>
                                          <p:spTgt spid="43">
                                            <p:graphicEl>
                                              <a:chart seriesIdx="-4" categoryIdx="3" bldStep="category"/>
                                            </p:graphic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Sub>
          <a:bldChart bld="category"/>
        </p:bldSub>
      </p:bldGraphic>
      <p:bldGraphic spid="42" grpId="0">
        <p:bldSub>
          <a:bldChart bld="category"/>
        </p:bldSub>
      </p:bldGraphic>
      <p:bldGraphic spid="43" grpId="0">
        <p:bldSub>
          <a:bldChart bld="category"/>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71773" y="-9846"/>
            <a:ext cx="1915207" cy="2789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19" name="文本框 20"/>
          <p:cNvSpPr txBox="1">
            <a:spLocks noChangeArrowheads="1"/>
          </p:cNvSpPr>
          <p:nvPr/>
        </p:nvSpPr>
        <p:spPr bwMode="auto">
          <a:xfrm>
            <a:off x="4359420" y="4256578"/>
            <a:ext cx="41399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zh-CN" altLang="en-US"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grpSp>
        <p:nvGrpSpPr>
          <p:cNvPr id="2" name="组合 18"/>
          <p:cNvGrpSpPr/>
          <p:nvPr/>
        </p:nvGrpSpPr>
        <p:grpSpPr>
          <a:xfrm>
            <a:off x="5491862" y="1847083"/>
            <a:ext cx="1875028" cy="1875028"/>
            <a:chOff x="5159830" y="1574801"/>
            <a:chExt cx="1778000" cy="1778000"/>
          </a:xfrm>
          <a:solidFill>
            <a:schemeClr val="accent2"/>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a:lstStyle/>
            <a:p>
              <a:pP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221" name="文本框 21"/>
          <p:cNvSpPr txBox="1">
            <a:spLocks noChangeArrowheads="1"/>
          </p:cNvSpPr>
          <p:nvPr/>
        </p:nvSpPr>
        <p:spPr bwMode="auto">
          <a:xfrm>
            <a:off x="5668483" y="2193313"/>
            <a:ext cx="1521787" cy="11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en-US" altLang="zh-CN"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5470935" y="6723516"/>
            <a:ext cx="1916883" cy="508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4359420" y="5042969"/>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3" name="文本框 9"/>
          <p:cNvSpPr txBox="1"/>
          <p:nvPr/>
        </p:nvSpPr>
        <p:spPr>
          <a:xfrm>
            <a:off x="4359420" y="5500537"/>
            <a:ext cx="2102020"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6" name="文本框 9"/>
          <p:cNvSpPr txBox="1"/>
          <p:nvPr/>
        </p:nvSpPr>
        <p:spPr>
          <a:xfrm>
            <a:off x="6754141" y="5047550"/>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8" name="文本框 9"/>
          <p:cNvSpPr txBox="1"/>
          <p:nvPr/>
        </p:nvSpPr>
        <p:spPr>
          <a:xfrm>
            <a:off x="6754143" y="5505751"/>
            <a:ext cx="1939422"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fade">
                                      <p:cBhvr>
                                        <p:cTn id="44" dur="1000"/>
                                        <p:tgtEl>
                                          <p:spTgt spid="9219"/>
                                        </p:tgtEl>
                                      </p:cBhvr>
                                    </p:animEffect>
                                    <p:anim calcmode="lin" valueType="num">
                                      <p:cBhvr>
                                        <p:cTn id="45" dur="1000" fill="hold"/>
                                        <p:tgtEl>
                                          <p:spTgt spid="9219"/>
                                        </p:tgtEl>
                                        <p:attrNameLst>
                                          <p:attrName>ppt_x</p:attrName>
                                        </p:attrNameLst>
                                      </p:cBhvr>
                                      <p:tavLst>
                                        <p:tav tm="0">
                                          <p:val>
                                            <p:strVal val="#ppt_x"/>
                                          </p:val>
                                        </p:tav>
                                        <p:tav tm="100000">
                                          <p:val>
                                            <p:strVal val="#ppt_x"/>
                                          </p:val>
                                        </p:tav>
                                      </p:tavLst>
                                    </p:anim>
                                    <p:anim calcmode="lin" valueType="num">
                                      <p:cBhvr>
                                        <p:cTn id="46" dur="1000" fill="hold"/>
                                        <p:tgtEl>
                                          <p:spTgt spid="92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221"/>
                                        </p:tgtEl>
                                        <p:attrNameLst>
                                          <p:attrName>style.visibility</p:attrName>
                                        </p:attrNameLst>
                                      </p:cBhvr>
                                      <p:to>
                                        <p:strVal val="visible"/>
                                      </p:to>
                                    </p:set>
                                    <p:animEffect transition="in" filter="fade">
                                      <p:cBhvr>
                                        <p:cTn id="49" dur="1000"/>
                                        <p:tgtEl>
                                          <p:spTgt spid="9221"/>
                                        </p:tgtEl>
                                      </p:cBhvr>
                                    </p:animEffect>
                                    <p:anim calcmode="lin" valueType="num">
                                      <p:cBhvr>
                                        <p:cTn id="50" dur="1000" fill="hold"/>
                                        <p:tgtEl>
                                          <p:spTgt spid="9221"/>
                                        </p:tgtEl>
                                        <p:attrNameLst>
                                          <p:attrName>ppt_x</p:attrName>
                                        </p:attrNameLst>
                                      </p:cBhvr>
                                      <p:tavLst>
                                        <p:tav tm="0">
                                          <p:val>
                                            <p:strVal val="#ppt_x"/>
                                          </p:val>
                                        </p:tav>
                                        <p:tav tm="100000">
                                          <p:val>
                                            <p:strVal val="#ppt_x"/>
                                          </p:val>
                                        </p:tav>
                                      </p:tavLst>
                                    </p:anim>
                                    <p:anim calcmode="lin" valueType="num">
                                      <p:cBhvr>
                                        <p:cTn id="51"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219" grpId="0"/>
      <p:bldP spid="9221" grpId="0"/>
      <p:bldP spid="23" grpId="0" animBg="1"/>
      <p:bldP spid="12" grpId="0"/>
      <p:bldP spid="13" grpId="0"/>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 Same Side Corner Rectangle 29"/>
          <p:cNvSpPr/>
          <p:nvPr/>
        </p:nvSpPr>
        <p:spPr>
          <a:xfrm rot="5400000">
            <a:off x="9407415" y="1246273"/>
            <a:ext cx="392602" cy="201083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Round Same Side Corner Rectangle 30"/>
          <p:cNvSpPr/>
          <p:nvPr/>
        </p:nvSpPr>
        <p:spPr>
          <a:xfrm rot="5400000">
            <a:off x="9398447" y="2590500"/>
            <a:ext cx="392602" cy="201083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ound Same Side Corner Rectangle 34"/>
          <p:cNvSpPr/>
          <p:nvPr/>
        </p:nvSpPr>
        <p:spPr>
          <a:xfrm rot="5400000">
            <a:off x="9407415" y="3868881"/>
            <a:ext cx="392602" cy="201083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Round Same Side Corner Rectangle 45"/>
          <p:cNvSpPr/>
          <p:nvPr/>
        </p:nvSpPr>
        <p:spPr>
          <a:xfrm rot="16200000">
            <a:off x="8079723" y="1922511"/>
            <a:ext cx="392602" cy="659250"/>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Round Same Side Corner Rectangle 46"/>
          <p:cNvSpPr/>
          <p:nvPr/>
        </p:nvSpPr>
        <p:spPr>
          <a:xfrm rot="16200000">
            <a:off x="8070670" y="3272383"/>
            <a:ext cx="392602" cy="659250"/>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Round Same Side Corner Rectangle 47"/>
          <p:cNvSpPr/>
          <p:nvPr/>
        </p:nvSpPr>
        <p:spPr>
          <a:xfrm rot="16200000">
            <a:off x="8075155" y="4542476"/>
            <a:ext cx="392602" cy="659250"/>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cxnSp>
        <p:nvCxnSpPr>
          <p:cNvPr id="52" name="Straight Connector 51"/>
          <p:cNvCxnSpPr/>
          <p:nvPr/>
        </p:nvCxnSpPr>
        <p:spPr>
          <a:xfrm flipH="1">
            <a:off x="7033712" y="2432601"/>
            <a:ext cx="833287" cy="819619"/>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7066222" y="3594971"/>
            <a:ext cx="783761" cy="810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Round Same Side Corner Rectangle 55"/>
          <p:cNvSpPr/>
          <p:nvPr/>
        </p:nvSpPr>
        <p:spPr>
          <a:xfrm rot="16200000" flipH="1">
            <a:off x="3019302" y="1269283"/>
            <a:ext cx="392602" cy="201270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Round Same Side Corner Rectangle 56"/>
          <p:cNvSpPr/>
          <p:nvPr/>
        </p:nvSpPr>
        <p:spPr>
          <a:xfrm rot="16200000" flipH="1">
            <a:off x="3028279" y="2613511"/>
            <a:ext cx="392602" cy="2012701"/>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Round Same Side Corner Rectangle 57"/>
          <p:cNvSpPr/>
          <p:nvPr/>
        </p:nvSpPr>
        <p:spPr>
          <a:xfrm rot="16200000" flipH="1">
            <a:off x="3019302" y="3891892"/>
            <a:ext cx="392602" cy="2012701"/>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Round Same Side Corner Rectangle 86"/>
          <p:cNvSpPr/>
          <p:nvPr/>
        </p:nvSpPr>
        <p:spPr>
          <a:xfrm rot="5400000" flipH="1">
            <a:off x="4348239" y="1946150"/>
            <a:ext cx="392602" cy="659863"/>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Round Same Side Corner Rectangle 87"/>
          <p:cNvSpPr/>
          <p:nvPr/>
        </p:nvSpPr>
        <p:spPr>
          <a:xfrm rot="5400000" flipH="1">
            <a:off x="4357301" y="3296022"/>
            <a:ext cx="392602" cy="659863"/>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ound Same Side Corner Rectangle 88"/>
          <p:cNvSpPr/>
          <p:nvPr/>
        </p:nvSpPr>
        <p:spPr>
          <a:xfrm rot="5400000" flipH="1">
            <a:off x="4352811" y="4566114"/>
            <a:ext cx="392602" cy="659863"/>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3" tIns="57852" rIns="115703" bIns="57852" rtlCol="0" anchor="ctr"/>
          <a:lstStyle/>
          <a:p>
            <a:pPr algn="ctr"/>
            <a:endParaRPr lang="bg-BG" dirty="0">
              <a:latin typeface="Arial" panose="020B0604020202020204" pitchFamily="34" charset="0"/>
              <a:ea typeface="微软雅黑" panose="020B0503020204020204" pitchFamily="34" charset="-122"/>
              <a:sym typeface="Arial" panose="020B0604020202020204" pitchFamily="34" charset="0"/>
            </a:endParaRPr>
          </a:p>
        </p:txBody>
      </p:sp>
      <p:cxnSp>
        <p:nvCxnSpPr>
          <p:cNvPr id="92" name="Straight Connector 91"/>
          <p:cNvCxnSpPr/>
          <p:nvPr/>
        </p:nvCxnSpPr>
        <p:spPr>
          <a:xfrm>
            <a:off x="4953946" y="2456546"/>
            <a:ext cx="834061" cy="819619"/>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4970977" y="3618916"/>
            <a:ext cx="784489" cy="810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4965785" y="3950315"/>
            <a:ext cx="834061" cy="806777"/>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7040830" y="3950316"/>
            <a:ext cx="809149" cy="795674"/>
          </a:xfrm>
          <a:prstGeom prst="line">
            <a:avLst/>
          </a:prstGeom>
          <a:ln w="12700">
            <a:solidFill>
              <a:schemeClr val="tx1">
                <a:lumMod val="9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0" name="Freeform 3"/>
          <p:cNvSpPr>
            <a:spLocks noChangeArrowheads="1"/>
          </p:cNvSpPr>
          <p:nvPr/>
        </p:nvSpPr>
        <p:spPr bwMode="auto">
          <a:xfrm>
            <a:off x="4374323" y="3504112"/>
            <a:ext cx="314294" cy="253104"/>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9"/>
          <p:cNvSpPr>
            <a:spLocks noChangeArrowheads="1"/>
          </p:cNvSpPr>
          <p:nvPr/>
        </p:nvSpPr>
        <p:spPr bwMode="auto">
          <a:xfrm>
            <a:off x="8098047" y="2108950"/>
            <a:ext cx="269794" cy="269792"/>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2"/>
          <p:cNvGrpSpPr/>
          <p:nvPr/>
        </p:nvGrpSpPr>
        <p:grpSpPr>
          <a:xfrm>
            <a:off x="5864515" y="3090903"/>
            <a:ext cx="1122123" cy="1122123"/>
            <a:chOff x="11117624" y="5861588"/>
            <a:chExt cx="2127995" cy="2127995"/>
          </a:xfrm>
        </p:grpSpPr>
        <p:sp>
          <p:nvSpPr>
            <p:cNvPr id="95" name="Freeform 65"/>
            <p:cNvSpPr>
              <a:spLocks noChangeArrowheads="1"/>
            </p:cNvSpPr>
            <p:nvPr/>
          </p:nvSpPr>
          <p:spPr bwMode="auto">
            <a:xfrm>
              <a:off x="11117624" y="5861588"/>
              <a:ext cx="2127995" cy="2127995"/>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tx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67"/>
            <p:cNvSpPr>
              <a:spLocks noChangeArrowheads="1"/>
            </p:cNvSpPr>
            <p:nvPr/>
          </p:nvSpPr>
          <p:spPr bwMode="auto">
            <a:xfrm>
              <a:off x="11998365" y="6543801"/>
              <a:ext cx="543285" cy="638224"/>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tx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4" name="Freeform 70"/>
          <p:cNvSpPr>
            <a:spLocks noChangeArrowheads="1"/>
          </p:cNvSpPr>
          <p:nvPr/>
        </p:nvSpPr>
        <p:spPr bwMode="auto">
          <a:xfrm>
            <a:off x="4384156" y="4763985"/>
            <a:ext cx="314296" cy="28092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102"/>
          <p:cNvSpPr>
            <a:spLocks noChangeArrowheads="1"/>
          </p:cNvSpPr>
          <p:nvPr/>
        </p:nvSpPr>
        <p:spPr bwMode="auto">
          <a:xfrm>
            <a:off x="8094116" y="4735172"/>
            <a:ext cx="314296" cy="280917"/>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116"/>
          <p:cNvSpPr>
            <a:spLocks noChangeArrowheads="1"/>
          </p:cNvSpPr>
          <p:nvPr/>
        </p:nvSpPr>
        <p:spPr bwMode="auto">
          <a:xfrm>
            <a:off x="8098047" y="3441401"/>
            <a:ext cx="280920" cy="292043"/>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22"/>
          <p:cNvSpPr>
            <a:spLocks noChangeArrowheads="1"/>
          </p:cNvSpPr>
          <p:nvPr/>
        </p:nvSpPr>
        <p:spPr bwMode="auto">
          <a:xfrm>
            <a:off x="4386071" y="2132447"/>
            <a:ext cx="292043" cy="292045"/>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2091767" y="2479066"/>
            <a:ext cx="2890959" cy="705841"/>
          </a:xfrm>
          <a:prstGeom prst="rect">
            <a:avLst/>
          </a:prstGeom>
          <a:noFill/>
        </p:spPr>
        <p:txBody>
          <a:bodyPr wrap="square" lIns="115703" tIns="57852" rIns="115703" bIns="57852" rtlCol="0">
            <a:spAutoFit/>
          </a:bodyPr>
          <a:lstStyle/>
          <a:p>
            <a:pP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40" name="TextBox 39"/>
          <p:cNvSpPr txBox="1"/>
          <p:nvPr/>
        </p:nvSpPr>
        <p:spPr>
          <a:xfrm>
            <a:off x="2091767" y="3821081"/>
            <a:ext cx="2890959" cy="705841"/>
          </a:xfrm>
          <a:prstGeom prst="rect">
            <a:avLst/>
          </a:prstGeom>
          <a:noFill/>
        </p:spPr>
        <p:txBody>
          <a:bodyPr wrap="square" lIns="115703" tIns="57852" rIns="115703" bIns="57852" rtlCol="0">
            <a:spAutoFit/>
          </a:bodyPr>
          <a:lstStyle/>
          <a:p>
            <a:pP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41" name="TextBox 40"/>
          <p:cNvSpPr txBox="1"/>
          <p:nvPr/>
        </p:nvSpPr>
        <p:spPr>
          <a:xfrm>
            <a:off x="2091767" y="5108159"/>
            <a:ext cx="2890959" cy="705841"/>
          </a:xfrm>
          <a:prstGeom prst="rect">
            <a:avLst/>
          </a:prstGeom>
          <a:noFill/>
        </p:spPr>
        <p:txBody>
          <a:bodyPr wrap="square" lIns="115703" tIns="57852" rIns="115703" bIns="57852" rtlCol="0">
            <a:spAutoFit/>
          </a:bodyPr>
          <a:lstStyle/>
          <a:p>
            <a:pP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42" name="Rectangle 41"/>
          <p:cNvSpPr/>
          <p:nvPr/>
        </p:nvSpPr>
        <p:spPr>
          <a:xfrm>
            <a:off x="2492853" y="2078775"/>
            <a:ext cx="1464772" cy="363055"/>
          </a:xfrm>
          <a:prstGeom prst="rect">
            <a:avLst/>
          </a:prstGeom>
        </p:spPr>
        <p:txBody>
          <a:bodyPr wrap="none" lIns="115703" tIns="57852" rIns="115703" bIns="57852">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49" name="Rectangle 48"/>
          <p:cNvSpPr/>
          <p:nvPr/>
        </p:nvSpPr>
        <p:spPr>
          <a:xfrm>
            <a:off x="2475228" y="3429652"/>
            <a:ext cx="1464772" cy="363055"/>
          </a:xfrm>
          <a:prstGeom prst="rect">
            <a:avLst/>
          </a:prstGeom>
        </p:spPr>
        <p:txBody>
          <a:bodyPr wrap="none" lIns="115703" tIns="57852" rIns="115703" bIns="57852">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50" name="Rectangle 49"/>
          <p:cNvSpPr/>
          <p:nvPr/>
        </p:nvSpPr>
        <p:spPr>
          <a:xfrm>
            <a:off x="2486978" y="4699242"/>
            <a:ext cx="1464772" cy="363055"/>
          </a:xfrm>
          <a:prstGeom prst="rect">
            <a:avLst/>
          </a:prstGeom>
        </p:spPr>
        <p:txBody>
          <a:bodyPr wrap="none" lIns="115703" tIns="57852" rIns="115703" bIns="57852">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51" name="TextBox 50"/>
          <p:cNvSpPr txBox="1"/>
          <p:nvPr/>
        </p:nvSpPr>
        <p:spPr>
          <a:xfrm>
            <a:off x="7814733" y="2480043"/>
            <a:ext cx="2890959" cy="705841"/>
          </a:xfrm>
          <a:prstGeom prst="rect">
            <a:avLst/>
          </a:prstGeom>
          <a:noFill/>
        </p:spPr>
        <p:txBody>
          <a:bodyPr wrap="square" lIns="115703" tIns="57852" rIns="115703" bIns="57852" rtlCol="0">
            <a:spAutoFit/>
          </a:bodyPr>
          <a:lstStyle/>
          <a:p>
            <a:pPr algn="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54" name="TextBox 53"/>
          <p:cNvSpPr txBox="1"/>
          <p:nvPr/>
        </p:nvSpPr>
        <p:spPr>
          <a:xfrm>
            <a:off x="7814733" y="3822058"/>
            <a:ext cx="2890959" cy="705841"/>
          </a:xfrm>
          <a:prstGeom prst="rect">
            <a:avLst/>
          </a:prstGeom>
          <a:noFill/>
        </p:spPr>
        <p:txBody>
          <a:bodyPr wrap="square" lIns="115703" tIns="57852" rIns="115703" bIns="57852" rtlCol="0">
            <a:spAutoFit/>
          </a:bodyPr>
          <a:lstStyle/>
          <a:p>
            <a:pPr algn="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55" name="TextBox 54"/>
          <p:cNvSpPr txBox="1"/>
          <p:nvPr/>
        </p:nvSpPr>
        <p:spPr>
          <a:xfrm>
            <a:off x="7814733" y="5109136"/>
            <a:ext cx="2890959" cy="705841"/>
          </a:xfrm>
          <a:prstGeom prst="rect">
            <a:avLst/>
          </a:prstGeom>
          <a:noFill/>
        </p:spPr>
        <p:txBody>
          <a:bodyPr wrap="square" lIns="115703" tIns="57852" rIns="115703" bIns="57852" rtlCol="0">
            <a:spAutoFit/>
          </a:bodyPr>
          <a:lstStyle/>
          <a:p>
            <a:pPr algn="r">
              <a:lnSpc>
                <a:spcPct val="110000"/>
              </a:lnSpc>
            </a:pP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Creativity is the key to success in the great and primary education where our teachers can bring creativity.</a:t>
            </a:r>
          </a:p>
        </p:txBody>
      </p:sp>
      <p:sp>
        <p:nvSpPr>
          <p:cNvPr id="63" name="Rectangle 62"/>
          <p:cNvSpPr/>
          <p:nvPr/>
        </p:nvSpPr>
        <p:spPr>
          <a:xfrm>
            <a:off x="8861993" y="2079752"/>
            <a:ext cx="1464772" cy="363055"/>
          </a:xfrm>
          <a:prstGeom prst="rect">
            <a:avLst/>
          </a:prstGeom>
        </p:spPr>
        <p:txBody>
          <a:bodyPr wrap="none" lIns="115703" tIns="57852" rIns="115703" bIns="57852">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64" name="Rectangle 63"/>
          <p:cNvSpPr/>
          <p:nvPr/>
        </p:nvSpPr>
        <p:spPr>
          <a:xfrm>
            <a:off x="8844365" y="3430630"/>
            <a:ext cx="1464772" cy="363055"/>
          </a:xfrm>
          <a:prstGeom prst="rect">
            <a:avLst/>
          </a:prstGeom>
        </p:spPr>
        <p:txBody>
          <a:bodyPr wrap="none" lIns="115703" tIns="57852" rIns="115703" bIns="57852">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65" name="Rectangle 64"/>
          <p:cNvSpPr/>
          <p:nvPr/>
        </p:nvSpPr>
        <p:spPr>
          <a:xfrm>
            <a:off x="8856119" y="4700219"/>
            <a:ext cx="1464772" cy="363055"/>
          </a:xfrm>
          <a:prstGeom prst="rect">
            <a:avLst/>
          </a:prstGeom>
        </p:spPr>
        <p:txBody>
          <a:bodyPr wrap="none" lIns="115703" tIns="57852" rIns="115703" bIns="57852">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43" name="矩形 42"/>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矩形 59"/>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p:cTn id="20" dur="500" fill="hold"/>
                                        <p:tgtEl>
                                          <p:spTgt spid="93"/>
                                        </p:tgtEl>
                                        <p:attrNameLst>
                                          <p:attrName>ppt_w</p:attrName>
                                        </p:attrNameLst>
                                      </p:cBhvr>
                                      <p:tavLst>
                                        <p:tav tm="0">
                                          <p:val>
                                            <p:fltVal val="0"/>
                                          </p:val>
                                        </p:tav>
                                        <p:tav tm="100000">
                                          <p:val>
                                            <p:strVal val="#ppt_w"/>
                                          </p:val>
                                        </p:tav>
                                      </p:tavLst>
                                    </p:anim>
                                    <p:anim calcmode="lin" valueType="num">
                                      <p:cBhvr>
                                        <p:cTn id="21" dur="500" fill="hold"/>
                                        <p:tgtEl>
                                          <p:spTgt spid="93"/>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97"/>
                                        </p:tgtEl>
                                        <p:attrNameLst>
                                          <p:attrName>style.visibility</p:attrName>
                                        </p:attrNameLst>
                                      </p:cBhvr>
                                      <p:to>
                                        <p:strVal val="visible"/>
                                      </p:to>
                                    </p:set>
                                    <p:anim calcmode="lin" valueType="num">
                                      <p:cBhvr>
                                        <p:cTn id="32" dur="500" fill="hold"/>
                                        <p:tgtEl>
                                          <p:spTgt spid="97"/>
                                        </p:tgtEl>
                                        <p:attrNameLst>
                                          <p:attrName>ppt_w</p:attrName>
                                        </p:attrNameLst>
                                      </p:cBhvr>
                                      <p:tavLst>
                                        <p:tav tm="0">
                                          <p:val>
                                            <p:fltVal val="0"/>
                                          </p:val>
                                        </p:tav>
                                        <p:tav tm="100000">
                                          <p:val>
                                            <p:strVal val="#ppt_w"/>
                                          </p:val>
                                        </p:tav>
                                      </p:tavLst>
                                    </p:anim>
                                    <p:anim calcmode="lin" valueType="num">
                                      <p:cBhvr>
                                        <p:cTn id="33" dur="500" fill="hold"/>
                                        <p:tgtEl>
                                          <p:spTgt spid="97"/>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fade">
                                      <p:cBhvr>
                                        <p:cTn id="40" dur="500"/>
                                        <p:tgtEl>
                                          <p:spTgt spid="10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fade">
                                      <p:cBhvr>
                                        <p:cTn id="67" dur="500"/>
                                        <p:tgtEl>
                                          <p:spTgt spid="8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fade">
                                      <p:cBhvr>
                                        <p:cTn id="70" dur="500"/>
                                        <p:tgtEl>
                                          <p:spTgt spid="10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fade">
                                      <p:cBhvr>
                                        <p:cTn id="85" dur="500"/>
                                        <p:tgtEl>
                                          <p:spTgt spid="10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500"/>
                                        <p:tgtEl>
                                          <p:spTgt spid="5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500"/>
                                        <p:tgtEl>
                                          <p:spTgt spid="8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4"/>
                                        </p:tgtEl>
                                        <p:attrNameLst>
                                          <p:attrName>style.visibility</p:attrName>
                                        </p:attrNameLst>
                                      </p:cBhvr>
                                      <p:to>
                                        <p:strVal val="visible"/>
                                      </p:to>
                                    </p:set>
                                    <p:animEffect transition="in" filter="fade">
                                      <p:cBhvr>
                                        <p:cTn id="100" dur="500"/>
                                        <p:tgtEl>
                                          <p:spTgt spid="10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500"/>
                                        <p:tgtEl>
                                          <p:spTgt spid="5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fade">
                                      <p:cBhvr>
                                        <p:cTn id="106" dur="500"/>
                                        <p:tgtEl>
                                          <p:spTgt spid="5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5"/>
                                        </p:tgtEl>
                                        <p:attrNameLst>
                                          <p:attrName>style.visibility</p:attrName>
                                        </p:attrNameLst>
                                      </p:cBhvr>
                                      <p:to>
                                        <p:strVal val="visible"/>
                                      </p:to>
                                    </p:set>
                                    <p:animEffect transition="in" filter="fade">
                                      <p:cBhvr>
                                        <p:cTn id="115" dur="500"/>
                                        <p:tgtEl>
                                          <p:spTgt spid="10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500"/>
                                        <p:tgtEl>
                                          <p:spTgt spid="6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46" grpId="0" animBg="1"/>
      <p:bldP spid="47" grpId="0" animBg="1"/>
      <p:bldP spid="48" grpId="0" animBg="1"/>
      <p:bldP spid="56" grpId="0" animBg="1"/>
      <p:bldP spid="57" grpId="0" animBg="1"/>
      <p:bldP spid="58" grpId="0" animBg="1"/>
      <p:bldP spid="87" grpId="0" animBg="1"/>
      <p:bldP spid="88" grpId="0" animBg="1"/>
      <p:bldP spid="89" grpId="0" animBg="1"/>
      <p:bldP spid="100" grpId="0" animBg="1"/>
      <p:bldP spid="101" grpId="0" animBg="1"/>
      <p:bldP spid="104" grpId="0" animBg="1"/>
      <p:bldP spid="105" grpId="0" animBg="1"/>
      <p:bldP spid="106" grpId="0" animBg="1"/>
      <p:bldP spid="107" grpId="0" animBg="1"/>
      <p:bldP spid="39" grpId="0"/>
      <p:bldP spid="40" grpId="0"/>
      <p:bldP spid="41" grpId="0"/>
      <p:bldP spid="42" grpId="0"/>
      <p:bldP spid="49" grpId="0"/>
      <p:bldP spid="50" grpId="0"/>
      <p:bldP spid="51" grpId="0"/>
      <p:bldP spid="54" grpId="0"/>
      <p:bldP spid="55" grpId="0"/>
      <p:bldP spid="63" grpId="0"/>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a:off x="6449466" y="2305572"/>
            <a:ext cx="0" cy="407285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516563" y="2482853"/>
            <a:ext cx="1733598" cy="405134"/>
          </a:xfrm>
          <a:prstGeom prst="rect">
            <a:avLst/>
          </a:prstGeom>
          <a:noFill/>
        </p:spPr>
        <p:txBody>
          <a:bodyPr wrap="none" lIns="96416" tIns="48208" rIns="96416" bIns="48208"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47" name="TextBox 46"/>
          <p:cNvSpPr txBox="1"/>
          <p:nvPr/>
        </p:nvSpPr>
        <p:spPr>
          <a:xfrm>
            <a:off x="6479091" y="2908276"/>
            <a:ext cx="4879648" cy="778698"/>
          </a:xfrm>
          <a:prstGeom prst="rect">
            <a:avLst/>
          </a:prstGeom>
          <a:noFill/>
        </p:spPr>
        <p:txBody>
          <a:bodyPr wrap="square" lIns="96416" tIns="48208" rIns="96416" bIns="48208" rtlCol="0">
            <a:spAutoFit/>
          </a:bodyPr>
          <a:lstStyle/>
          <a:p>
            <a:pPr algn="just"/>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 data comes from vital statistics registries that track all births and deaths as well as certain changes in legal status such as marriage, divorce.</a:t>
            </a:r>
            <a:endParaRPr lang="id-ID" sz="147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cxnSp>
        <p:nvCxnSpPr>
          <p:cNvPr id="49" name="Straight Connector 48"/>
          <p:cNvCxnSpPr/>
          <p:nvPr/>
        </p:nvCxnSpPr>
        <p:spPr>
          <a:xfrm>
            <a:off x="6605656" y="3780686"/>
            <a:ext cx="473844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521587" y="3836571"/>
            <a:ext cx="4897424" cy="712873"/>
            <a:chOff x="2813294" y="7269658"/>
            <a:chExt cx="9287478" cy="1351892"/>
          </a:xfrm>
        </p:grpSpPr>
        <p:sp>
          <p:nvSpPr>
            <p:cNvPr id="50" name="TextBox 49"/>
            <p:cNvSpPr txBox="1"/>
            <p:nvPr/>
          </p:nvSpPr>
          <p:spPr>
            <a:xfrm>
              <a:off x="2813294" y="7269658"/>
              <a:ext cx="3268539" cy="758768"/>
            </a:xfrm>
            <a:prstGeom prst="rect">
              <a:avLst/>
            </a:prstGeom>
            <a:noFill/>
          </p:spPr>
          <p:txBody>
            <a:bodyPr wrap="non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51" name="TextBox 50"/>
            <p:cNvSpPr txBox="1"/>
            <p:nvPr/>
          </p:nvSpPr>
          <p:spPr>
            <a:xfrm>
              <a:off x="2847007" y="8015753"/>
              <a:ext cx="9253765" cy="605797"/>
            </a:xfrm>
            <a:prstGeom prst="rect">
              <a:avLst/>
            </a:prstGeom>
            <a:noFill/>
          </p:spPr>
          <p:txBody>
            <a:bodyPr wrap="square" rtlCol="0">
              <a:spAutoFit/>
            </a:bodyPr>
            <a:lstStyle/>
            <a:p>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has two main statistical methodologies.</a:t>
              </a:r>
            </a:p>
          </p:txBody>
        </p:sp>
      </p:grpSp>
      <p:grpSp>
        <p:nvGrpSpPr>
          <p:cNvPr id="10" name="Group 9"/>
          <p:cNvGrpSpPr/>
          <p:nvPr/>
        </p:nvGrpSpPr>
        <p:grpSpPr>
          <a:xfrm>
            <a:off x="6593089" y="4860422"/>
            <a:ext cx="3961054" cy="389342"/>
            <a:chOff x="3101293" y="9211292"/>
            <a:chExt cx="7511744" cy="738348"/>
          </a:xfrm>
        </p:grpSpPr>
        <p:sp>
          <p:nvSpPr>
            <p:cNvPr id="195" name="Shape 3747"/>
            <p:cNvSpPr/>
            <p:nvPr/>
          </p:nvSpPr>
          <p:spPr>
            <a:xfrm>
              <a:off x="76619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6" name="Shape 3748"/>
            <p:cNvSpPr/>
            <p:nvPr/>
          </p:nvSpPr>
          <p:spPr>
            <a:xfrm>
              <a:off x="77516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7" name="Shape 3749"/>
            <p:cNvSpPr/>
            <p:nvPr/>
          </p:nvSpPr>
          <p:spPr>
            <a:xfrm>
              <a:off x="80413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3750"/>
            <p:cNvSpPr/>
            <p:nvPr/>
          </p:nvSpPr>
          <p:spPr>
            <a:xfrm>
              <a:off x="813104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3751"/>
            <p:cNvSpPr/>
            <p:nvPr/>
          </p:nvSpPr>
          <p:spPr>
            <a:xfrm>
              <a:off x="8422220"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43" name="Shape 3752"/>
            <p:cNvSpPr/>
            <p:nvPr/>
          </p:nvSpPr>
          <p:spPr>
            <a:xfrm>
              <a:off x="8511921"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44" name="Group 243"/>
            <p:cNvGrpSpPr/>
            <p:nvPr/>
          </p:nvGrpSpPr>
          <p:grpSpPr>
            <a:xfrm>
              <a:off x="8801659" y="9211292"/>
              <a:ext cx="291134" cy="735106"/>
              <a:chOff x="7252702" y="2337375"/>
              <a:chExt cx="283144" cy="714746"/>
            </a:xfrm>
            <a:solidFill>
              <a:schemeClr val="bg1">
                <a:lumMod val="85000"/>
              </a:schemeClr>
            </a:solidFill>
          </p:grpSpPr>
          <p:sp>
            <p:nvSpPr>
              <p:cNvPr id="328"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9"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5" name="Group 244"/>
            <p:cNvGrpSpPr/>
            <p:nvPr/>
          </p:nvGrpSpPr>
          <p:grpSpPr>
            <a:xfrm>
              <a:off x="9182150" y="9211292"/>
              <a:ext cx="291134" cy="735106"/>
              <a:chOff x="7622750" y="2337375"/>
              <a:chExt cx="283144" cy="714746"/>
            </a:xfrm>
            <a:solidFill>
              <a:schemeClr val="bg1">
                <a:lumMod val="85000"/>
              </a:schemeClr>
            </a:solidFill>
          </p:grpSpPr>
          <p:sp>
            <p:nvSpPr>
              <p:cNvPr id="32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6" name="Group 245"/>
            <p:cNvGrpSpPr/>
            <p:nvPr/>
          </p:nvGrpSpPr>
          <p:grpSpPr>
            <a:xfrm>
              <a:off x="9561589" y="9211292"/>
              <a:ext cx="291134" cy="735106"/>
              <a:chOff x="7991776" y="2337375"/>
              <a:chExt cx="283144" cy="714746"/>
            </a:xfrm>
            <a:solidFill>
              <a:schemeClr val="bg1">
                <a:lumMod val="85000"/>
              </a:schemeClr>
            </a:solidFill>
          </p:grpSpPr>
          <p:sp>
            <p:nvSpPr>
              <p:cNvPr id="324"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5"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7" name="Group 246"/>
            <p:cNvGrpSpPr/>
            <p:nvPr/>
          </p:nvGrpSpPr>
          <p:grpSpPr>
            <a:xfrm>
              <a:off x="9942464" y="9211292"/>
              <a:ext cx="291134" cy="735106"/>
              <a:chOff x="8362198" y="2337375"/>
              <a:chExt cx="283144" cy="714746"/>
            </a:xfrm>
            <a:solidFill>
              <a:schemeClr val="bg1">
                <a:lumMod val="85000"/>
              </a:schemeClr>
            </a:solidFill>
          </p:grpSpPr>
          <p:sp>
            <p:nvSpPr>
              <p:cNvPr id="322"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3"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8" name="Group 247"/>
            <p:cNvGrpSpPr/>
            <p:nvPr/>
          </p:nvGrpSpPr>
          <p:grpSpPr>
            <a:xfrm>
              <a:off x="10321903" y="9211292"/>
              <a:ext cx="291134" cy="735106"/>
              <a:chOff x="8731224" y="2337375"/>
              <a:chExt cx="283144" cy="714746"/>
            </a:xfrm>
            <a:solidFill>
              <a:schemeClr val="bg1">
                <a:lumMod val="85000"/>
              </a:schemeClr>
            </a:solidFill>
          </p:grpSpPr>
          <p:sp>
            <p:nvSpPr>
              <p:cNvPr id="320"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21"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249" name="Shape 3763"/>
            <p:cNvSpPr/>
            <p:nvPr/>
          </p:nvSpPr>
          <p:spPr>
            <a:xfrm>
              <a:off x="462327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0" name="Shape 3764"/>
            <p:cNvSpPr/>
            <p:nvPr/>
          </p:nvSpPr>
          <p:spPr>
            <a:xfrm>
              <a:off x="4712980"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1" name="Shape 3765"/>
            <p:cNvSpPr/>
            <p:nvPr/>
          </p:nvSpPr>
          <p:spPr>
            <a:xfrm>
              <a:off x="5002718"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2" name="Shape 3766"/>
            <p:cNvSpPr/>
            <p:nvPr/>
          </p:nvSpPr>
          <p:spPr>
            <a:xfrm>
              <a:off x="5092419"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3" name="Shape 3767"/>
            <p:cNvSpPr/>
            <p:nvPr/>
          </p:nvSpPr>
          <p:spPr>
            <a:xfrm>
              <a:off x="5383659"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4" name="Shape 3768"/>
            <p:cNvSpPr/>
            <p:nvPr/>
          </p:nvSpPr>
          <p:spPr>
            <a:xfrm>
              <a:off x="547329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5" name="Shape 3769"/>
            <p:cNvSpPr/>
            <p:nvPr/>
          </p:nvSpPr>
          <p:spPr>
            <a:xfrm>
              <a:off x="5763031"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6" name="Shape 3770"/>
            <p:cNvSpPr/>
            <p:nvPr/>
          </p:nvSpPr>
          <p:spPr>
            <a:xfrm>
              <a:off x="585273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7" name="Shape 3771"/>
            <p:cNvSpPr/>
            <p:nvPr/>
          </p:nvSpPr>
          <p:spPr>
            <a:xfrm>
              <a:off x="614352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8" name="Shape 3772"/>
            <p:cNvSpPr/>
            <p:nvPr/>
          </p:nvSpPr>
          <p:spPr>
            <a:xfrm>
              <a:off x="623322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59" name="Shape 3773"/>
            <p:cNvSpPr/>
            <p:nvPr/>
          </p:nvSpPr>
          <p:spPr>
            <a:xfrm>
              <a:off x="652296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0" name="Shape 3774"/>
            <p:cNvSpPr/>
            <p:nvPr/>
          </p:nvSpPr>
          <p:spPr>
            <a:xfrm>
              <a:off x="6612662"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1" name="Shape 3775"/>
            <p:cNvSpPr/>
            <p:nvPr/>
          </p:nvSpPr>
          <p:spPr>
            <a:xfrm>
              <a:off x="6903835"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2" name="Shape 3776"/>
            <p:cNvSpPr/>
            <p:nvPr/>
          </p:nvSpPr>
          <p:spPr>
            <a:xfrm>
              <a:off x="699353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3" name="Shape 3777"/>
            <p:cNvSpPr/>
            <p:nvPr/>
          </p:nvSpPr>
          <p:spPr>
            <a:xfrm>
              <a:off x="7283274"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4" name="Shape 3778"/>
            <p:cNvSpPr/>
            <p:nvPr/>
          </p:nvSpPr>
          <p:spPr>
            <a:xfrm>
              <a:off x="7372975"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5" name="Shape 3779"/>
            <p:cNvSpPr/>
            <p:nvPr/>
          </p:nvSpPr>
          <p:spPr>
            <a:xfrm>
              <a:off x="3101293"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6" name="Shape 3780"/>
            <p:cNvSpPr/>
            <p:nvPr/>
          </p:nvSpPr>
          <p:spPr>
            <a:xfrm>
              <a:off x="3190994"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7" name="Shape 3781"/>
            <p:cNvSpPr/>
            <p:nvPr/>
          </p:nvSpPr>
          <p:spPr>
            <a:xfrm>
              <a:off x="3480732"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8" name="Shape 3782"/>
            <p:cNvSpPr/>
            <p:nvPr/>
          </p:nvSpPr>
          <p:spPr>
            <a:xfrm>
              <a:off x="3570433"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69" name="Shape 3783"/>
            <p:cNvSpPr/>
            <p:nvPr/>
          </p:nvSpPr>
          <p:spPr>
            <a:xfrm>
              <a:off x="386160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0" name="Shape 3784"/>
            <p:cNvSpPr/>
            <p:nvPr/>
          </p:nvSpPr>
          <p:spPr>
            <a:xfrm>
              <a:off x="3951307"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1" name="Shape 3785"/>
            <p:cNvSpPr/>
            <p:nvPr/>
          </p:nvSpPr>
          <p:spPr>
            <a:xfrm>
              <a:off x="4241046" y="9337220"/>
              <a:ext cx="291134" cy="609178"/>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72" name="Shape 3786"/>
            <p:cNvSpPr/>
            <p:nvPr/>
          </p:nvSpPr>
          <p:spPr>
            <a:xfrm>
              <a:off x="4330746" y="9211292"/>
              <a:ext cx="116455" cy="1149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273" name="Group 3831"/>
            <p:cNvGrpSpPr/>
            <p:nvPr/>
          </p:nvGrpSpPr>
          <p:grpSpPr>
            <a:xfrm>
              <a:off x="7662970" y="9214534"/>
              <a:ext cx="291134" cy="735106"/>
              <a:chOff x="0" y="0"/>
              <a:chExt cx="590244" cy="1489964"/>
            </a:xfrm>
            <a:solidFill>
              <a:schemeClr val="accent1"/>
            </a:solidFill>
          </p:grpSpPr>
          <p:sp>
            <p:nvSpPr>
              <p:cNvPr id="318"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9"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4" name="Group 3834"/>
            <p:cNvGrpSpPr/>
            <p:nvPr/>
          </p:nvGrpSpPr>
          <p:grpSpPr>
            <a:xfrm>
              <a:off x="8042410" y="9214534"/>
              <a:ext cx="291134" cy="735106"/>
              <a:chOff x="0" y="0"/>
              <a:chExt cx="590244" cy="1489964"/>
            </a:xfrm>
            <a:solidFill>
              <a:schemeClr val="accent1"/>
            </a:solidFill>
          </p:grpSpPr>
          <p:sp>
            <p:nvSpPr>
              <p:cNvPr id="316"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7"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5" name="Group 3837"/>
            <p:cNvGrpSpPr/>
            <p:nvPr/>
          </p:nvGrpSpPr>
          <p:grpSpPr>
            <a:xfrm>
              <a:off x="8423284" y="9214534"/>
              <a:ext cx="291135" cy="735106"/>
              <a:chOff x="0" y="0"/>
              <a:chExt cx="590244" cy="1489964"/>
            </a:xfrm>
            <a:solidFill>
              <a:schemeClr val="accent1"/>
            </a:solidFill>
          </p:grpSpPr>
          <p:sp>
            <p:nvSpPr>
              <p:cNvPr id="314"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5"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6" name="Group 3840"/>
            <p:cNvGrpSpPr/>
            <p:nvPr/>
          </p:nvGrpSpPr>
          <p:grpSpPr>
            <a:xfrm>
              <a:off x="4624344" y="9214534"/>
              <a:ext cx="291134" cy="735106"/>
              <a:chOff x="0" y="0"/>
              <a:chExt cx="590244" cy="1489964"/>
            </a:xfrm>
            <a:solidFill>
              <a:schemeClr val="accent1"/>
            </a:solidFill>
          </p:grpSpPr>
          <p:sp>
            <p:nvSpPr>
              <p:cNvPr id="312"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3"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7" name="Group 3843"/>
            <p:cNvGrpSpPr/>
            <p:nvPr/>
          </p:nvGrpSpPr>
          <p:grpSpPr>
            <a:xfrm>
              <a:off x="5003783" y="9214534"/>
              <a:ext cx="291134" cy="735106"/>
              <a:chOff x="0" y="0"/>
              <a:chExt cx="590244" cy="1489964"/>
            </a:xfrm>
            <a:solidFill>
              <a:schemeClr val="accent1"/>
            </a:solidFill>
          </p:grpSpPr>
          <p:sp>
            <p:nvSpPr>
              <p:cNvPr id="310"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11"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8" name="Group 3846"/>
            <p:cNvGrpSpPr/>
            <p:nvPr/>
          </p:nvGrpSpPr>
          <p:grpSpPr>
            <a:xfrm>
              <a:off x="5384724" y="9214534"/>
              <a:ext cx="291134" cy="735106"/>
              <a:chOff x="0" y="0"/>
              <a:chExt cx="590244" cy="1489964"/>
            </a:xfrm>
            <a:solidFill>
              <a:schemeClr val="accent1"/>
            </a:solidFill>
          </p:grpSpPr>
          <p:sp>
            <p:nvSpPr>
              <p:cNvPr id="308"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9"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9" name="Group 3849"/>
            <p:cNvGrpSpPr/>
            <p:nvPr/>
          </p:nvGrpSpPr>
          <p:grpSpPr>
            <a:xfrm>
              <a:off x="5764097" y="9214534"/>
              <a:ext cx="291134" cy="735106"/>
              <a:chOff x="0" y="0"/>
              <a:chExt cx="590244" cy="1489964"/>
            </a:xfrm>
            <a:solidFill>
              <a:schemeClr val="accent1"/>
            </a:solidFill>
          </p:grpSpPr>
          <p:sp>
            <p:nvSpPr>
              <p:cNvPr id="306"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7"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0" name="Group 3852"/>
            <p:cNvGrpSpPr/>
            <p:nvPr/>
          </p:nvGrpSpPr>
          <p:grpSpPr>
            <a:xfrm>
              <a:off x="6144587" y="9214534"/>
              <a:ext cx="291134" cy="735106"/>
              <a:chOff x="0" y="0"/>
              <a:chExt cx="590244" cy="1489964"/>
            </a:xfrm>
            <a:solidFill>
              <a:schemeClr val="accent1"/>
            </a:solidFill>
          </p:grpSpPr>
          <p:sp>
            <p:nvSpPr>
              <p:cNvPr id="304"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5"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1" name="Group 3855"/>
            <p:cNvGrpSpPr/>
            <p:nvPr/>
          </p:nvGrpSpPr>
          <p:grpSpPr>
            <a:xfrm>
              <a:off x="6524027" y="9214534"/>
              <a:ext cx="291134" cy="735106"/>
              <a:chOff x="0" y="0"/>
              <a:chExt cx="590244" cy="1489964"/>
            </a:xfrm>
            <a:solidFill>
              <a:schemeClr val="accent1"/>
            </a:solidFill>
          </p:grpSpPr>
          <p:sp>
            <p:nvSpPr>
              <p:cNvPr id="302"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3"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2" name="Group 3858"/>
            <p:cNvGrpSpPr/>
            <p:nvPr/>
          </p:nvGrpSpPr>
          <p:grpSpPr>
            <a:xfrm>
              <a:off x="6904901" y="9214534"/>
              <a:ext cx="291134" cy="735106"/>
              <a:chOff x="0" y="0"/>
              <a:chExt cx="590244" cy="1489964"/>
            </a:xfrm>
            <a:solidFill>
              <a:schemeClr val="accent1"/>
            </a:solidFill>
          </p:grpSpPr>
          <p:sp>
            <p:nvSpPr>
              <p:cNvPr id="300"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01"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3" name="Group 3861"/>
            <p:cNvGrpSpPr/>
            <p:nvPr/>
          </p:nvGrpSpPr>
          <p:grpSpPr>
            <a:xfrm>
              <a:off x="7284340" y="9214534"/>
              <a:ext cx="291134" cy="735106"/>
              <a:chOff x="0" y="0"/>
              <a:chExt cx="590244" cy="1489964"/>
            </a:xfrm>
            <a:solidFill>
              <a:schemeClr val="accent1"/>
            </a:solidFill>
          </p:grpSpPr>
          <p:sp>
            <p:nvSpPr>
              <p:cNvPr id="298"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9"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4" name="Group 3864"/>
            <p:cNvGrpSpPr/>
            <p:nvPr/>
          </p:nvGrpSpPr>
          <p:grpSpPr>
            <a:xfrm>
              <a:off x="3102358" y="9214534"/>
              <a:ext cx="291134" cy="735106"/>
              <a:chOff x="0" y="0"/>
              <a:chExt cx="590244" cy="1489964"/>
            </a:xfrm>
            <a:solidFill>
              <a:schemeClr val="accent1"/>
            </a:solidFill>
          </p:grpSpPr>
          <p:sp>
            <p:nvSpPr>
              <p:cNvPr id="296"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7"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5" name="Group 3867"/>
            <p:cNvGrpSpPr/>
            <p:nvPr/>
          </p:nvGrpSpPr>
          <p:grpSpPr>
            <a:xfrm>
              <a:off x="3481798" y="9214534"/>
              <a:ext cx="291134" cy="735106"/>
              <a:chOff x="0" y="0"/>
              <a:chExt cx="590244" cy="1489964"/>
            </a:xfrm>
            <a:solidFill>
              <a:schemeClr val="accent1"/>
            </a:solidFill>
          </p:grpSpPr>
          <p:sp>
            <p:nvSpPr>
              <p:cNvPr id="294"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5"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6" name="Group 3870"/>
            <p:cNvGrpSpPr/>
            <p:nvPr/>
          </p:nvGrpSpPr>
          <p:grpSpPr>
            <a:xfrm>
              <a:off x="3862670" y="9214534"/>
              <a:ext cx="291135" cy="735106"/>
              <a:chOff x="0" y="0"/>
              <a:chExt cx="590244" cy="1489964"/>
            </a:xfrm>
            <a:solidFill>
              <a:schemeClr val="accent1"/>
            </a:solidFill>
          </p:grpSpPr>
          <p:sp>
            <p:nvSpPr>
              <p:cNvPr id="292"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3"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7" name="Group 3873"/>
            <p:cNvGrpSpPr/>
            <p:nvPr/>
          </p:nvGrpSpPr>
          <p:grpSpPr>
            <a:xfrm>
              <a:off x="4242111" y="9214534"/>
              <a:ext cx="291134" cy="735106"/>
              <a:chOff x="0" y="0"/>
              <a:chExt cx="590244" cy="1489964"/>
            </a:xfrm>
            <a:solidFill>
              <a:schemeClr val="accent1"/>
            </a:solidFill>
          </p:grpSpPr>
          <p:sp>
            <p:nvSpPr>
              <p:cNvPr id="290"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91"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Group 8"/>
          <p:cNvGrpSpPr/>
          <p:nvPr/>
        </p:nvGrpSpPr>
        <p:grpSpPr>
          <a:xfrm>
            <a:off x="6592262" y="5358924"/>
            <a:ext cx="3985725" cy="388512"/>
            <a:chOff x="3026848" y="11359211"/>
            <a:chExt cx="7558530" cy="736774"/>
          </a:xfrm>
        </p:grpSpPr>
        <p:grpSp>
          <p:nvGrpSpPr>
            <p:cNvPr id="331" name="Group 330"/>
            <p:cNvGrpSpPr/>
            <p:nvPr/>
          </p:nvGrpSpPr>
          <p:grpSpPr>
            <a:xfrm>
              <a:off x="7587461" y="11359211"/>
              <a:ext cx="337921" cy="733532"/>
              <a:chOff x="6121233" y="3412078"/>
              <a:chExt cx="328647" cy="713215"/>
            </a:xfrm>
            <a:solidFill>
              <a:schemeClr val="bg1">
                <a:lumMod val="85000"/>
              </a:schemeClr>
            </a:solidFill>
          </p:grpSpPr>
          <p:sp>
            <p:nvSpPr>
              <p:cNvPr id="413"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4"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2" name="Group 331"/>
            <p:cNvGrpSpPr/>
            <p:nvPr/>
          </p:nvGrpSpPr>
          <p:grpSpPr>
            <a:xfrm>
              <a:off x="7966899" y="11359211"/>
              <a:ext cx="337922" cy="733532"/>
              <a:chOff x="6490258" y="3412078"/>
              <a:chExt cx="328648" cy="713215"/>
            </a:xfrm>
            <a:solidFill>
              <a:schemeClr val="bg1">
                <a:lumMod val="85000"/>
              </a:schemeClr>
            </a:solidFill>
          </p:grpSpPr>
          <p:sp>
            <p:nvSpPr>
              <p:cNvPr id="41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3" name="Group 332"/>
            <p:cNvGrpSpPr/>
            <p:nvPr/>
          </p:nvGrpSpPr>
          <p:grpSpPr>
            <a:xfrm>
              <a:off x="8347775" y="11359211"/>
              <a:ext cx="337921" cy="733532"/>
              <a:chOff x="6860681" y="3412078"/>
              <a:chExt cx="328647" cy="713215"/>
            </a:xfrm>
            <a:solidFill>
              <a:schemeClr val="bg1">
                <a:lumMod val="85000"/>
              </a:schemeClr>
            </a:solidFill>
          </p:grpSpPr>
          <p:sp>
            <p:nvSpPr>
              <p:cNvPr id="409"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10"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4" name="Group 333"/>
            <p:cNvGrpSpPr/>
            <p:nvPr/>
          </p:nvGrpSpPr>
          <p:grpSpPr>
            <a:xfrm>
              <a:off x="8727212" y="11359211"/>
              <a:ext cx="337921" cy="733532"/>
              <a:chOff x="7229705" y="3412078"/>
              <a:chExt cx="328647" cy="713215"/>
            </a:xfrm>
            <a:solidFill>
              <a:schemeClr val="bg1">
                <a:lumMod val="85000"/>
              </a:schemeClr>
            </a:solidFill>
          </p:grpSpPr>
          <p:sp>
            <p:nvSpPr>
              <p:cNvPr id="407"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8"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5" name="Group 334"/>
            <p:cNvGrpSpPr/>
            <p:nvPr/>
          </p:nvGrpSpPr>
          <p:grpSpPr>
            <a:xfrm>
              <a:off x="9107705" y="11359211"/>
              <a:ext cx="337922" cy="733532"/>
              <a:chOff x="7599755" y="3412078"/>
              <a:chExt cx="328648" cy="713215"/>
            </a:xfrm>
            <a:solidFill>
              <a:schemeClr val="bg1">
                <a:lumMod val="85000"/>
              </a:schemeClr>
            </a:solidFill>
          </p:grpSpPr>
          <p:sp>
            <p:nvSpPr>
              <p:cNvPr id="405"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6"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6" name="Group 335"/>
            <p:cNvGrpSpPr/>
            <p:nvPr/>
          </p:nvGrpSpPr>
          <p:grpSpPr>
            <a:xfrm>
              <a:off x="9487144" y="11359211"/>
              <a:ext cx="337922" cy="733532"/>
              <a:chOff x="7968781" y="3412078"/>
              <a:chExt cx="328648" cy="713215"/>
            </a:xfrm>
            <a:solidFill>
              <a:schemeClr val="bg1">
                <a:lumMod val="85000"/>
              </a:schemeClr>
            </a:solidFill>
          </p:grpSpPr>
          <p:sp>
            <p:nvSpPr>
              <p:cNvPr id="403"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4"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7" name="Group 336"/>
            <p:cNvGrpSpPr/>
            <p:nvPr/>
          </p:nvGrpSpPr>
          <p:grpSpPr>
            <a:xfrm>
              <a:off x="9868018" y="11359211"/>
              <a:ext cx="337922" cy="733532"/>
              <a:chOff x="8339202" y="3412078"/>
              <a:chExt cx="328648" cy="713215"/>
            </a:xfrm>
            <a:solidFill>
              <a:schemeClr val="bg1">
                <a:lumMod val="85000"/>
              </a:schemeClr>
            </a:solidFill>
          </p:grpSpPr>
          <p:sp>
            <p:nvSpPr>
              <p:cNvPr id="40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8" name="Group 337"/>
            <p:cNvGrpSpPr/>
            <p:nvPr/>
          </p:nvGrpSpPr>
          <p:grpSpPr>
            <a:xfrm>
              <a:off x="10247457" y="11359211"/>
              <a:ext cx="337921" cy="733532"/>
              <a:chOff x="8708228" y="3412078"/>
              <a:chExt cx="328647" cy="713215"/>
            </a:xfrm>
            <a:solidFill>
              <a:schemeClr val="bg1">
                <a:lumMod val="85000"/>
              </a:schemeClr>
            </a:solidFill>
          </p:grpSpPr>
          <p:sp>
            <p:nvSpPr>
              <p:cNvPr id="399"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00"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339" name="Shape 3804"/>
            <p:cNvSpPr/>
            <p:nvPr/>
          </p:nvSpPr>
          <p:spPr>
            <a:xfrm>
              <a:off x="4660954"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0" name="Shape 3805"/>
            <p:cNvSpPr/>
            <p:nvPr/>
          </p:nvSpPr>
          <p:spPr>
            <a:xfrm>
              <a:off x="4548834"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1" name="Shape 3806"/>
            <p:cNvSpPr/>
            <p:nvPr/>
          </p:nvSpPr>
          <p:spPr>
            <a:xfrm>
              <a:off x="5040393"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2" name="Shape 3807"/>
            <p:cNvSpPr/>
            <p:nvPr/>
          </p:nvSpPr>
          <p:spPr>
            <a:xfrm>
              <a:off x="4928273"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3" name="Shape 3808"/>
            <p:cNvSpPr/>
            <p:nvPr/>
          </p:nvSpPr>
          <p:spPr>
            <a:xfrm>
              <a:off x="542126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4" name="Shape 3809"/>
            <p:cNvSpPr/>
            <p:nvPr/>
          </p:nvSpPr>
          <p:spPr>
            <a:xfrm>
              <a:off x="530914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5" name="Shape 3810"/>
            <p:cNvSpPr/>
            <p:nvPr/>
          </p:nvSpPr>
          <p:spPr>
            <a:xfrm>
              <a:off x="580070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6" name="Shape 3811"/>
            <p:cNvSpPr/>
            <p:nvPr/>
          </p:nvSpPr>
          <p:spPr>
            <a:xfrm>
              <a:off x="568858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7" name="Shape 3812"/>
            <p:cNvSpPr/>
            <p:nvPr/>
          </p:nvSpPr>
          <p:spPr>
            <a:xfrm>
              <a:off x="6181197"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8" name="Shape 3813"/>
            <p:cNvSpPr/>
            <p:nvPr/>
          </p:nvSpPr>
          <p:spPr>
            <a:xfrm>
              <a:off x="6069076"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9" name="Shape 3814"/>
            <p:cNvSpPr/>
            <p:nvPr/>
          </p:nvSpPr>
          <p:spPr>
            <a:xfrm>
              <a:off x="6560636"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0" name="Shape 3815"/>
            <p:cNvSpPr/>
            <p:nvPr/>
          </p:nvSpPr>
          <p:spPr>
            <a:xfrm>
              <a:off x="6448515"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1" name="Shape 3816"/>
            <p:cNvSpPr/>
            <p:nvPr/>
          </p:nvSpPr>
          <p:spPr>
            <a:xfrm>
              <a:off x="694151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2" name="Shape 3817"/>
            <p:cNvSpPr/>
            <p:nvPr/>
          </p:nvSpPr>
          <p:spPr>
            <a:xfrm>
              <a:off x="6829390"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53" name="Group 352"/>
            <p:cNvGrpSpPr/>
            <p:nvPr/>
          </p:nvGrpSpPr>
          <p:grpSpPr>
            <a:xfrm>
              <a:off x="7208829" y="11359211"/>
              <a:ext cx="337921" cy="733532"/>
              <a:chOff x="5752993" y="3412078"/>
              <a:chExt cx="328647" cy="713215"/>
            </a:xfrm>
            <a:solidFill>
              <a:schemeClr val="bg1">
                <a:lumMod val="85000"/>
              </a:schemeClr>
            </a:solidFill>
          </p:grpSpPr>
          <p:sp>
            <p:nvSpPr>
              <p:cNvPr id="397"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8"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354" name="Shape 3820"/>
            <p:cNvSpPr/>
            <p:nvPr/>
          </p:nvSpPr>
          <p:spPr>
            <a:xfrm>
              <a:off x="3138968"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5" name="Shape 3821"/>
            <p:cNvSpPr/>
            <p:nvPr/>
          </p:nvSpPr>
          <p:spPr>
            <a:xfrm>
              <a:off x="3026848"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6" name="Shape 3822"/>
            <p:cNvSpPr/>
            <p:nvPr/>
          </p:nvSpPr>
          <p:spPr>
            <a:xfrm>
              <a:off x="3518407" y="11359211"/>
              <a:ext cx="108586"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7" name="Shape 3823"/>
            <p:cNvSpPr/>
            <p:nvPr/>
          </p:nvSpPr>
          <p:spPr>
            <a:xfrm>
              <a:off x="3406287"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8" name="Shape 3824"/>
            <p:cNvSpPr/>
            <p:nvPr/>
          </p:nvSpPr>
          <p:spPr>
            <a:xfrm>
              <a:off x="3899282"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59" name="Shape 3825"/>
            <p:cNvSpPr/>
            <p:nvPr/>
          </p:nvSpPr>
          <p:spPr>
            <a:xfrm>
              <a:off x="3787161" y="11489862"/>
              <a:ext cx="337922"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0" name="Shape 3826"/>
            <p:cNvSpPr/>
            <p:nvPr/>
          </p:nvSpPr>
          <p:spPr>
            <a:xfrm>
              <a:off x="4278661" y="11359211"/>
              <a:ext cx="108585" cy="1086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1" name="Shape 3827"/>
            <p:cNvSpPr/>
            <p:nvPr/>
          </p:nvSpPr>
          <p:spPr>
            <a:xfrm>
              <a:off x="4166601" y="11489862"/>
              <a:ext cx="337921" cy="602881"/>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62" name="Group 3876"/>
            <p:cNvGrpSpPr/>
            <p:nvPr/>
          </p:nvGrpSpPr>
          <p:grpSpPr>
            <a:xfrm>
              <a:off x="4549899" y="11362454"/>
              <a:ext cx="337921" cy="733531"/>
              <a:chOff x="0" y="0"/>
              <a:chExt cx="685101" cy="1486772"/>
            </a:xfrm>
            <a:solidFill>
              <a:schemeClr val="accent2"/>
            </a:solidFill>
          </p:grpSpPr>
          <p:sp>
            <p:nvSpPr>
              <p:cNvPr id="395"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6"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3" name="Group 3879"/>
            <p:cNvGrpSpPr/>
            <p:nvPr/>
          </p:nvGrpSpPr>
          <p:grpSpPr>
            <a:xfrm>
              <a:off x="4929338" y="11362454"/>
              <a:ext cx="337921" cy="733531"/>
              <a:chOff x="0" y="0"/>
              <a:chExt cx="685101" cy="1486772"/>
            </a:xfrm>
            <a:solidFill>
              <a:schemeClr val="accent2"/>
            </a:solidFill>
          </p:grpSpPr>
          <p:sp>
            <p:nvSpPr>
              <p:cNvPr id="393"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4"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4" name="Group 3882"/>
            <p:cNvGrpSpPr/>
            <p:nvPr/>
          </p:nvGrpSpPr>
          <p:grpSpPr>
            <a:xfrm>
              <a:off x="5310211" y="11362454"/>
              <a:ext cx="337922" cy="733531"/>
              <a:chOff x="0" y="0"/>
              <a:chExt cx="685101" cy="1486772"/>
            </a:xfrm>
            <a:solidFill>
              <a:schemeClr val="accent2"/>
            </a:solidFill>
          </p:grpSpPr>
          <p:sp>
            <p:nvSpPr>
              <p:cNvPr id="391"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2"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5" name="Group 3885"/>
            <p:cNvGrpSpPr/>
            <p:nvPr/>
          </p:nvGrpSpPr>
          <p:grpSpPr>
            <a:xfrm>
              <a:off x="5689650" y="11362454"/>
              <a:ext cx="337921" cy="733531"/>
              <a:chOff x="0" y="0"/>
              <a:chExt cx="685101" cy="1486772"/>
            </a:xfrm>
            <a:solidFill>
              <a:schemeClr val="accent2"/>
            </a:solidFill>
          </p:grpSpPr>
          <p:sp>
            <p:nvSpPr>
              <p:cNvPr id="389"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0"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6" name="Group 3888"/>
            <p:cNvGrpSpPr/>
            <p:nvPr/>
          </p:nvGrpSpPr>
          <p:grpSpPr>
            <a:xfrm>
              <a:off x="6070141" y="11362454"/>
              <a:ext cx="337922" cy="733531"/>
              <a:chOff x="0" y="0"/>
              <a:chExt cx="685101" cy="1486772"/>
            </a:xfrm>
            <a:solidFill>
              <a:schemeClr val="accent2"/>
            </a:solidFill>
          </p:grpSpPr>
          <p:sp>
            <p:nvSpPr>
              <p:cNvPr id="387"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8"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7" name="Group 3891"/>
            <p:cNvGrpSpPr/>
            <p:nvPr/>
          </p:nvGrpSpPr>
          <p:grpSpPr>
            <a:xfrm>
              <a:off x="6449580" y="11362454"/>
              <a:ext cx="337921" cy="733531"/>
              <a:chOff x="0" y="0"/>
              <a:chExt cx="685101" cy="1486772"/>
            </a:xfrm>
            <a:solidFill>
              <a:schemeClr val="accent2"/>
            </a:solidFill>
          </p:grpSpPr>
          <p:sp>
            <p:nvSpPr>
              <p:cNvPr id="385"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6"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8" name="Group 3894"/>
            <p:cNvGrpSpPr/>
            <p:nvPr/>
          </p:nvGrpSpPr>
          <p:grpSpPr>
            <a:xfrm>
              <a:off x="6830455" y="11362454"/>
              <a:ext cx="337922" cy="733531"/>
              <a:chOff x="0" y="0"/>
              <a:chExt cx="685101" cy="1486772"/>
            </a:xfrm>
            <a:solidFill>
              <a:schemeClr val="accent2"/>
            </a:solidFill>
          </p:grpSpPr>
          <p:sp>
            <p:nvSpPr>
              <p:cNvPr id="383"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4"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9" name="Group 3897"/>
            <p:cNvGrpSpPr/>
            <p:nvPr/>
          </p:nvGrpSpPr>
          <p:grpSpPr>
            <a:xfrm>
              <a:off x="3027912" y="11362454"/>
              <a:ext cx="337922" cy="733531"/>
              <a:chOff x="0" y="0"/>
              <a:chExt cx="685101" cy="1486772"/>
            </a:xfrm>
            <a:solidFill>
              <a:schemeClr val="accent2"/>
            </a:solidFill>
          </p:grpSpPr>
          <p:sp>
            <p:nvSpPr>
              <p:cNvPr id="381"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2"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0" name="Group 3900"/>
            <p:cNvGrpSpPr/>
            <p:nvPr/>
          </p:nvGrpSpPr>
          <p:grpSpPr>
            <a:xfrm>
              <a:off x="3407352" y="11362454"/>
              <a:ext cx="337921" cy="733531"/>
              <a:chOff x="0" y="0"/>
              <a:chExt cx="685101" cy="1486772"/>
            </a:xfrm>
            <a:solidFill>
              <a:schemeClr val="accent2"/>
            </a:solidFill>
          </p:grpSpPr>
          <p:sp>
            <p:nvSpPr>
              <p:cNvPr id="379"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0"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1" name="Group 3903"/>
            <p:cNvGrpSpPr/>
            <p:nvPr/>
          </p:nvGrpSpPr>
          <p:grpSpPr>
            <a:xfrm>
              <a:off x="3788226" y="11362454"/>
              <a:ext cx="337922" cy="733531"/>
              <a:chOff x="0" y="0"/>
              <a:chExt cx="685101" cy="1486772"/>
            </a:xfrm>
            <a:solidFill>
              <a:schemeClr val="accent2"/>
            </a:solidFill>
          </p:grpSpPr>
          <p:sp>
            <p:nvSpPr>
              <p:cNvPr id="377"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8"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2" name="Group 3906"/>
            <p:cNvGrpSpPr/>
            <p:nvPr/>
          </p:nvGrpSpPr>
          <p:grpSpPr>
            <a:xfrm>
              <a:off x="4167666" y="11362454"/>
              <a:ext cx="337922" cy="733531"/>
              <a:chOff x="0" y="0"/>
              <a:chExt cx="685101" cy="1486772"/>
            </a:xfrm>
            <a:solidFill>
              <a:schemeClr val="accent2"/>
            </a:solidFill>
          </p:grpSpPr>
          <p:sp>
            <p:nvSpPr>
              <p:cNvPr id="375"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6"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22" name="Group 221"/>
          <p:cNvGrpSpPr/>
          <p:nvPr/>
        </p:nvGrpSpPr>
        <p:grpSpPr>
          <a:xfrm>
            <a:off x="1197082" y="3656114"/>
            <a:ext cx="1688967" cy="1315855"/>
            <a:chOff x="6576101" y="3549380"/>
            <a:chExt cx="1601896" cy="1247694"/>
          </a:xfrm>
        </p:grpSpPr>
        <p:sp>
          <p:nvSpPr>
            <p:cNvPr id="223" name="Freeform 5"/>
            <p:cNvSpPr/>
            <p:nvPr/>
          </p:nvSpPr>
          <p:spPr bwMode="auto">
            <a:xfrm>
              <a:off x="7375640" y="3551259"/>
              <a:ext cx="802357" cy="1245815"/>
            </a:xfrm>
            <a:custGeom>
              <a:avLst/>
              <a:gdLst>
                <a:gd name="T0" fmla="*/ 0 w 361"/>
                <a:gd name="T1" fmla="*/ 0 h 559"/>
                <a:gd name="T2" fmla="*/ 0 w 361"/>
                <a:gd name="T3" fmla="*/ 559 h 559"/>
                <a:gd name="T4" fmla="*/ 361 w 361"/>
                <a:gd name="T5" fmla="*/ 559 h 559"/>
                <a:gd name="T6" fmla="*/ 0 w 361"/>
                <a:gd name="T7" fmla="*/ 0 h 559"/>
              </a:gdLst>
              <a:ahLst/>
              <a:cxnLst>
                <a:cxn ang="0">
                  <a:pos x="T0" y="T1"/>
                </a:cxn>
                <a:cxn ang="0">
                  <a:pos x="T2" y="T3"/>
                </a:cxn>
                <a:cxn ang="0">
                  <a:pos x="T4" y="T5"/>
                </a:cxn>
                <a:cxn ang="0">
                  <a:pos x="T6" y="T7"/>
                </a:cxn>
              </a:cxnLst>
              <a:rect l="0" t="0" r="r" b="b"/>
              <a:pathLst>
                <a:path w="361" h="559">
                  <a:moveTo>
                    <a:pt x="0" y="0"/>
                  </a:moveTo>
                  <a:cubicBezTo>
                    <a:pt x="0" y="559"/>
                    <a:pt x="0" y="559"/>
                    <a:pt x="0" y="559"/>
                  </a:cubicBezTo>
                  <a:cubicBezTo>
                    <a:pt x="361" y="559"/>
                    <a:pt x="361" y="559"/>
                    <a:pt x="361" y="559"/>
                  </a:cubicBezTo>
                  <a:cubicBezTo>
                    <a:pt x="241" y="373"/>
                    <a:pt x="285" y="1"/>
                    <a:pt x="0" y="0"/>
                  </a:cubicBezTo>
                  <a:close/>
                </a:path>
              </a:pathLst>
            </a:custGeom>
            <a:solidFill>
              <a:schemeClr val="accent1">
                <a:lumMod val="75000"/>
                <a:lumOff val="25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224" name="Freeform 6"/>
            <p:cNvSpPr/>
            <p:nvPr/>
          </p:nvSpPr>
          <p:spPr bwMode="auto">
            <a:xfrm>
              <a:off x="6576101" y="3549380"/>
              <a:ext cx="799539" cy="1247694"/>
            </a:xfrm>
            <a:custGeom>
              <a:avLst/>
              <a:gdLst>
                <a:gd name="T0" fmla="*/ 0 w 360"/>
                <a:gd name="T1" fmla="*/ 560 h 560"/>
                <a:gd name="T2" fmla="*/ 360 w 360"/>
                <a:gd name="T3" fmla="*/ 560 h 560"/>
                <a:gd name="T4" fmla="*/ 360 w 360"/>
                <a:gd name="T5" fmla="*/ 1 h 560"/>
                <a:gd name="T6" fmla="*/ 0 w 360"/>
                <a:gd name="T7" fmla="*/ 560 h 560"/>
              </a:gdLst>
              <a:ahLst/>
              <a:cxnLst>
                <a:cxn ang="0">
                  <a:pos x="T0" y="T1"/>
                </a:cxn>
                <a:cxn ang="0">
                  <a:pos x="T2" y="T3"/>
                </a:cxn>
                <a:cxn ang="0">
                  <a:pos x="T4" y="T5"/>
                </a:cxn>
                <a:cxn ang="0">
                  <a:pos x="T6" y="T7"/>
                </a:cxn>
              </a:cxnLst>
              <a:rect l="0" t="0" r="r" b="b"/>
              <a:pathLst>
                <a:path w="360" h="560">
                  <a:moveTo>
                    <a:pt x="0" y="560"/>
                  </a:moveTo>
                  <a:cubicBezTo>
                    <a:pt x="360" y="560"/>
                    <a:pt x="360" y="560"/>
                    <a:pt x="360" y="560"/>
                  </a:cubicBezTo>
                  <a:cubicBezTo>
                    <a:pt x="360" y="1"/>
                    <a:pt x="360" y="1"/>
                    <a:pt x="360" y="1"/>
                  </a:cubicBezTo>
                  <a:cubicBezTo>
                    <a:pt x="75" y="0"/>
                    <a:pt x="120" y="374"/>
                    <a:pt x="0" y="560"/>
                  </a:cubicBezTo>
                  <a:close/>
                </a:path>
              </a:pathLst>
            </a:custGeom>
            <a:solidFill>
              <a:schemeClr val="accent1"/>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5" name="Group 224"/>
          <p:cNvGrpSpPr/>
          <p:nvPr/>
        </p:nvGrpSpPr>
        <p:grpSpPr>
          <a:xfrm>
            <a:off x="2221358" y="3844376"/>
            <a:ext cx="1686987" cy="1127592"/>
            <a:chOff x="7547573" y="3727890"/>
            <a:chExt cx="1600018" cy="1069183"/>
          </a:xfrm>
        </p:grpSpPr>
        <p:sp>
          <p:nvSpPr>
            <p:cNvPr id="230" name="Freeform 7"/>
            <p:cNvSpPr/>
            <p:nvPr/>
          </p:nvSpPr>
          <p:spPr bwMode="auto">
            <a:xfrm>
              <a:off x="7547573" y="3727890"/>
              <a:ext cx="799539" cy="1069183"/>
            </a:xfrm>
            <a:custGeom>
              <a:avLst/>
              <a:gdLst>
                <a:gd name="T0" fmla="*/ 0 w 360"/>
                <a:gd name="T1" fmla="*/ 480 h 480"/>
                <a:gd name="T2" fmla="*/ 360 w 360"/>
                <a:gd name="T3" fmla="*/ 480 h 480"/>
                <a:gd name="T4" fmla="*/ 360 w 360"/>
                <a:gd name="T5" fmla="*/ 1 h 480"/>
                <a:gd name="T6" fmla="*/ 0 w 360"/>
                <a:gd name="T7" fmla="*/ 480 h 480"/>
              </a:gdLst>
              <a:ahLst/>
              <a:cxnLst>
                <a:cxn ang="0">
                  <a:pos x="T0" y="T1"/>
                </a:cxn>
                <a:cxn ang="0">
                  <a:pos x="T2" y="T3"/>
                </a:cxn>
                <a:cxn ang="0">
                  <a:pos x="T4" y="T5"/>
                </a:cxn>
                <a:cxn ang="0">
                  <a:pos x="T6" y="T7"/>
                </a:cxn>
              </a:cxnLst>
              <a:rect l="0" t="0" r="r" b="b"/>
              <a:pathLst>
                <a:path w="360" h="480">
                  <a:moveTo>
                    <a:pt x="0" y="480"/>
                  </a:moveTo>
                  <a:cubicBezTo>
                    <a:pt x="360" y="480"/>
                    <a:pt x="360" y="480"/>
                    <a:pt x="360" y="480"/>
                  </a:cubicBezTo>
                  <a:cubicBezTo>
                    <a:pt x="360" y="1"/>
                    <a:pt x="360" y="1"/>
                    <a:pt x="360" y="1"/>
                  </a:cubicBezTo>
                  <a:cubicBezTo>
                    <a:pt x="75" y="0"/>
                    <a:pt x="120" y="321"/>
                    <a:pt x="0" y="480"/>
                  </a:cubicBezTo>
                  <a:close/>
                </a:path>
              </a:pathLst>
            </a:custGeom>
            <a:solidFill>
              <a:schemeClr val="accent2">
                <a:alpha val="7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231" name="Freeform 8"/>
            <p:cNvSpPr/>
            <p:nvPr/>
          </p:nvSpPr>
          <p:spPr bwMode="auto">
            <a:xfrm>
              <a:off x="8347113" y="3729769"/>
              <a:ext cx="800478" cy="1067304"/>
            </a:xfrm>
            <a:custGeom>
              <a:avLst/>
              <a:gdLst>
                <a:gd name="T0" fmla="*/ 0 w 360"/>
                <a:gd name="T1" fmla="*/ 0 h 479"/>
                <a:gd name="T2" fmla="*/ 0 w 360"/>
                <a:gd name="T3" fmla="*/ 479 h 479"/>
                <a:gd name="T4" fmla="*/ 360 w 360"/>
                <a:gd name="T5" fmla="*/ 479 h 479"/>
                <a:gd name="T6" fmla="*/ 0 w 360"/>
                <a:gd name="T7" fmla="*/ 0 h 479"/>
              </a:gdLst>
              <a:ahLst/>
              <a:cxnLst>
                <a:cxn ang="0">
                  <a:pos x="T0" y="T1"/>
                </a:cxn>
                <a:cxn ang="0">
                  <a:pos x="T2" y="T3"/>
                </a:cxn>
                <a:cxn ang="0">
                  <a:pos x="T4" y="T5"/>
                </a:cxn>
                <a:cxn ang="0">
                  <a:pos x="T6" y="T7"/>
                </a:cxn>
              </a:cxnLst>
              <a:rect l="0" t="0" r="r" b="b"/>
              <a:pathLst>
                <a:path w="360" h="479">
                  <a:moveTo>
                    <a:pt x="0" y="0"/>
                  </a:moveTo>
                  <a:cubicBezTo>
                    <a:pt x="0" y="479"/>
                    <a:pt x="0" y="479"/>
                    <a:pt x="0" y="479"/>
                  </a:cubicBezTo>
                  <a:cubicBezTo>
                    <a:pt x="360" y="479"/>
                    <a:pt x="360" y="479"/>
                    <a:pt x="360" y="479"/>
                  </a:cubicBezTo>
                  <a:cubicBezTo>
                    <a:pt x="240" y="320"/>
                    <a:pt x="285" y="1"/>
                    <a:pt x="0" y="0"/>
                  </a:cubicBezTo>
                  <a:close/>
                </a:path>
              </a:pathLst>
            </a:custGeom>
            <a:solidFill>
              <a:schemeClr val="accent2">
                <a:lumMod val="75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2" name="Group 231"/>
          <p:cNvGrpSpPr/>
          <p:nvPr/>
        </p:nvGrpSpPr>
        <p:grpSpPr>
          <a:xfrm>
            <a:off x="3519040" y="3120062"/>
            <a:ext cx="1554246" cy="1851907"/>
            <a:chOff x="8778356" y="3041095"/>
            <a:chExt cx="1474120" cy="1755979"/>
          </a:xfrm>
        </p:grpSpPr>
        <p:sp>
          <p:nvSpPr>
            <p:cNvPr id="233" name="Freeform 9"/>
            <p:cNvSpPr/>
            <p:nvPr/>
          </p:nvSpPr>
          <p:spPr bwMode="auto">
            <a:xfrm>
              <a:off x="8778356" y="3041095"/>
              <a:ext cx="738469" cy="1755979"/>
            </a:xfrm>
            <a:custGeom>
              <a:avLst/>
              <a:gdLst>
                <a:gd name="T0" fmla="*/ 0 w 332"/>
                <a:gd name="T1" fmla="*/ 788 h 788"/>
                <a:gd name="T2" fmla="*/ 332 w 332"/>
                <a:gd name="T3" fmla="*/ 788 h 788"/>
                <a:gd name="T4" fmla="*/ 332 w 332"/>
                <a:gd name="T5" fmla="*/ 1 h 788"/>
                <a:gd name="T6" fmla="*/ 0 w 332"/>
                <a:gd name="T7" fmla="*/ 788 h 788"/>
              </a:gdLst>
              <a:ahLst/>
              <a:cxnLst>
                <a:cxn ang="0">
                  <a:pos x="T0" y="T1"/>
                </a:cxn>
                <a:cxn ang="0">
                  <a:pos x="T2" y="T3"/>
                </a:cxn>
                <a:cxn ang="0">
                  <a:pos x="T4" y="T5"/>
                </a:cxn>
                <a:cxn ang="0">
                  <a:pos x="T6" y="T7"/>
                </a:cxn>
              </a:cxnLst>
              <a:rect l="0" t="0" r="r" b="b"/>
              <a:pathLst>
                <a:path w="332" h="788">
                  <a:moveTo>
                    <a:pt x="0" y="788"/>
                  </a:moveTo>
                  <a:cubicBezTo>
                    <a:pt x="332" y="788"/>
                    <a:pt x="332" y="788"/>
                    <a:pt x="332" y="788"/>
                  </a:cubicBezTo>
                  <a:cubicBezTo>
                    <a:pt x="332" y="1"/>
                    <a:pt x="332" y="1"/>
                    <a:pt x="332" y="1"/>
                  </a:cubicBezTo>
                  <a:cubicBezTo>
                    <a:pt x="70" y="0"/>
                    <a:pt x="111" y="526"/>
                    <a:pt x="0" y="788"/>
                  </a:cubicBezTo>
                  <a:close/>
                </a:path>
              </a:pathLst>
            </a:custGeom>
            <a:solidFill>
              <a:schemeClr val="accent3">
                <a:alpha val="7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234" name="Freeform 10"/>
            <p:cNvSpPr/>
            <p:nvPr/>
          </p:nvSpPr>
          <p:spPr bwMode="auto">
            <a:xfrm>
              <a:off x="9516825" y="3043913"/>
              <a:ext cx="735651" cy="1753160"/>
            </a:xfrm>
            <a:custGeom>
              <a:avLst/>
              <a:gdLst>
                <a:gd name="T0" fmla="*/ 0 w 331"/>
                <a:gd name="T1" fmla="*/ 0 h 787"/>
                <a:gd name="T2" fmla="*/ 0 w 331"/>
                <a:gd name="T3" fmla="*/ 787 h 787"/>
                <a:gd name="T4" fmla="*/ 331 w 331"/>
                <a:gd name="T5" fmla="*/ 787 h 787"/>
                <a:gd name="T6" fmla="*/ 0 w 331"/>
                <a:gd name="T7" fmla="*/ 0 h 787"/>
              </a:gdLst>
              <a:ahLst/>
              <a:cxnLst>
                <a:cxn ang="0">
                  <a:pos x="T0" y="T1"/>
                </a:cxn>
                <a:cxn ang="0">
                  <a:pos x="T2" y="T3"/>
                </a:cxn>
                <a:cxn ang="0">
                  <a:pos x="T4" y="T5"/>
                </a:cxn>
                <a:cxn ang="0">
                  <a:pos x="T6" y="T7"/>
                </a:cxn>
              </a:cxnLst>
              <a:rect l="0" t="0" r="r" b="b"/>
              <a:pathLst>
                <a:path w="331" h="787">
                  <a:moveTo>
                    <a:pt x="0" y="0"/>
                  </a:moveTo>
                  <a:cubicBezTo>
                    <a:pt x="0" y="787"/>
                    <a:pt x="0" y="787"/>
                    <a:pt x="0" y="787"/>
                  </a:cubicBezTo>
                  <a:cubicBezTo>
                    <a:pt x="331" y="787"/>
                    <a:pt x="331" y="787"/>
                    <a:pt x="331" y="787"/>
                  </a:cubicBezTo>
                  <a:cubicBezTo>
                    <a:pt x="221" y="525"/>
                    <a:pt x="262" y="1"/>
                    <a:pt x="0" y="0"/>
                  </a:cubicBezTo>
                  <a:close/>
                </a:path>
              </a:pathLst>
            </a:custGeom>
            <a:solidFill>
              <a:schemeClr val="accent3">
                <a:lumMod val="75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 name="Group 234"/>
          <p:cNvGrpSpPr/>
          <p:nvPr/>
        </p:nvGrpSpPr>
        <p:grpSpPr>
          <a:xfrm>
            <a:off x="4690916" y="3505503"/>
            <a:ext cx="1448253" cy="1466466"/>
            <a:chOff x="9889818" y="3406571"/>
            <a:chExt cx="1373591" cy="1390503"/>
          </a:xfrm>
        </p:grpSpPr>
        <p:sp>
          <p:nvSpPr>
            <p:cNvPr id="240" name="Freeform 11"/>
            <p:cNvSpPr/>
            <p:nvPr/>
          </p:nvSpPr>
          <p:spPr bwMode="auto">
            <a:xfrm>
              <a:off x="9889818" y="3406571"/>
              <a:ext cx="686796" cy="1390502"/>
            </a:xfrm>
            <a:custGeom>
              <a:avLst/>
              <a:gdLst>
                <a:gd name="T0" fmla="*/ 0 w 309"/>
                <a:gd name="T1" fmla="*/ 624 h 624"/>
                <a:gd name="T2" fmla="*/ 309 w 309"/>
                <a:gd name="T3" fmla="*/ 624 h 624"/>
                <a:gd name="T4" fmla="*/ 309 w 309"/>
                <a:gd name="T5" fmla="*/ 1 h 624"/>
                <a:gd name="T6" fmla="*/ 0 w 309"/>
                <a:gd name="T7" fmla="*/ 624 h 624"/>
              </a:gdLst>
              <a:ahLst/>
              <a:cxnLst>
                <a:cxn ang="0">
                  <a:pos x="T0" y="T1"/>
                </a:cxn>
                <a:cxn ang="0">
                  <a:pos x="T2" y="T3"/>
                </a:cxn>
                <a:cxn ang="0">
                  <a:pos x="T4" y="T5"/>
                </a:cxn>
                <a:cxn ang="0">
                  <a:pos x="T6" y="T7"/>
                </a:cxn>
              </a:cxnLst>
              <a:rect l="0" t="0" r="r" b="b"/>
              <a:pathLst>
                <a:path w="309" h="624">
                  <a:moveTo>
                    <a:pt x="0" y="624"/>
                  </a:moveTo>
                  <a:cubicBezTo>
                    <a:pt x="309" y="624"/>
                    <a:pt x="309" y="624"/>
                    <a:pt x="309" y="624"/>
                  </a:cubicBezTo>
                  <a:cubicBezTo>
                    <a:pt x="309" y="1"/>
                    <a:pt x="309" y="1"/>
                    <a:pt x="309" y="1"/>
                  </a:cubicBezTo>
                  <a:cubicBezTo>
                    <a:pt x="64" y="0"/>
                    <a:pt x="103" y="417"/>
                    <a:pt x="0" y="624"/>
                  </a:cubicBezTo>
                  <a:close/>
                </a:path>
              </a:pathLst>
            </a:custGeom>
            <a:solidFill>
              <a:schemeClr val="accent4">
                <a:alpha val="70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12"/>
            <p:cNvSpPr/>
            <p:nvPr/>
          </p:nvSpPr>
          <p:spPr bwMode="auto">
            <a:xfrm>
              <a:off x="10576613" y="3409390"/>
              <a:ext cx="686796" cy="1387684"/>
            </a:xfrm>
            <a:custGeom>
              <a:avLst/>
              <a:gdLst>
                <a:gd name="T0" fmla="*/ 0 w 309"/>
                <a:gd name="T1" fmla="*/ 0 h 623"/>
                <a:gd name="T2" fmla="*/ 0 w 309"/>
                <a:gd name="T3" fmla="*/ 623 h 623"/>
                <a:gd name="T4" fmla="*/ 309 w 309"/>
                <a:gd name="T5" fmla="*/ 623 h 623"/>
                <a:gd name="T6" fmla="*/ 0 w 309"/>
                <a:gd name="T7" fmla="*/ 0 h 623"/>
              </a:gdLst>
              <a:ahLst/>
              <a:cxnLst>
                <a:cxn ang="0">
                  <a:pos x="T0" y="T1"/>
                </a:cxn>
                <a:cxn ang="0">
                  <a:pos x="T2" y="T3"/>
                </a:cxn>
                <a:cxn ang="0">
                  <a:pos x="T4" y="T5"/>
                </a:cxn>
                <a:cxn ang="0">
                  <a:pos x="T6" y="T7"/>
                </a:cxn>
              </a:cxnLst>
              <a:rect l="0" t="0" r="r" b="b"/>
              <a:pathLst>
                <a:path w="309" h="623">
                  <a:moveTo>
                    <a:pt x="0" y="0"/>
                  </a:moveTo>
                  <a:cubicBezTo>
                    <a:pt x="0" y="623"/>
                    <a:pt x="0" y="623"/>
                    <a:pt x="0" y="623"/>
                  </a:cubicBezTo>
                  <a:cubicBezTo>
                    <a:pt x="309" y="623"/>
                    <a:pt x="309" y="623"/>
                    <a:pt x="309" y="623"/>
                  </a:cubicBezTo>
                  <a:cubicBezTo>
                    <a:pt x="206" y="416"/>
                    <a:pt x="244" y="1"/>
                    <a:pt x="0" y="0"/>
                  </a:cubicBezTo>
                  <a:close/>
                </a:path>
              </a:pathLst>
            </a:custGeom>
            <a:solidFill>
              <a:schemeClr val="accent4">
                <a:lumMod val="75000"/>
              </a:schemeClr>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242" name="Straight Connector 241"/>
          <p:cNvCxnSpPr>
            <a:stCxn id="224" idx="0"/>
            <a:endCxn id="241" idx="2"/>
          </p:cNvCxnSpPr>
          <p:nvPr/>
        </p:nvCxnSpPr>
        <p:spPr>
          <a:xfrm>
            <a:off x="1197082" y="4971969"/>
            <a:ext cx="4942087" cy="0"/>
          </a:xfrm>
          <a:prstGeom prst="line">
            <a:avLst/>
          </a:prstGeom>
          <a:ln w="539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88" name="Group 287"/>
          <p:cNvGrpSpPr/>
          <p:nvPr/>
        </p:nvGrpSpPr>
        <p:grpSpPr>
          <a:xfrm>
            <a:off x="1726973" y="2597245"/>
            <a:ext cx="697765" cy="687358"/>
            <a:chOff x="7078671" y="2545360"/>
            <a:chExt cx="661793" cy="651753"/>
          </a:xfrm>
        </p:grpSpPr>
        <p:sp>
          <p:nvSpPr>
            <p:cNvPr id="289" name="Oval 288"/>
            <p:cNvSpPr/>
            <p:nvPr/>
          </p:nvSpPr>
          <p:spPr>
            <a:xfrm>
              <a:off x="7078671" y="2545360"/>
              <a:ext cx="651753" cy="651753"/>
            </a:xfrm>
            <a:prstGeom prst="ellipse">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330" name="TextBox 329"/>
            <p:cNvSpPr txBox="1"/>
            <p:nvPr/>
          </p:nvSpPr>
          <p:spPr>
            <a:xfrm>
              <a:off x="7204992" y="2731132"/>
              <a:ext cx="535472" cy="302899"/>
            </a:xfrm>
            <a:prstGeom prst="rect">
              <a:avLst/>
            </a:prstGeom>
            <a:noFill/>
          </p:spPr>
          <p:txBody>
            <a:bodyPr wrap="none" rtlCol="0">
              <a:spAutoFit/>
            </a:bodyPr>
            <a:lstStyle/>
            <a:p>
              <a:r>
                <a:rPr lang="id-ID"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63%</a:t>
              </a:r>
            </a:p>
          </p:txBody>
        </p:sp>
      </p:grpSp>
      <p:grpSp>
        <p:nvGrpSpPr>
          <p:cNvPr id="373" name="Group 372"/>
          <p:cNvGrpSpPr/>
          <p:nvPr/>
        </p:nvGrpSpPr>
        <p:grpSpPr>
          <a:xfrm>
            <a:off x="2732814" y="2915072"/>
            <a:ext cx="712151" cy="687358"/>
            <a:chOff x="8032666" y="2846724"/>
            <a:chExt cx="675438" cy="651753"/>
          </a:xfrm>
        </p:grpSpPr>
        <p:sp>
          <p:nvSpPr>
            <p:cNvPr id="374" name="Oval 373"/>
            <p:cNvSpPr/>
            <p:nvPr/>
          </p:nvSpPr>
          <p:spPr>
            <a:xfrm>
              <a:off x="8032666" y="2846724"/>
              <a:ext cx="651753" cy="651753"/>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15" name="TextBox 414"/>
            <p:cNvSpPr txBox="1"/>
            <p:nvPr/>
          </p:nvSpPr>
          <p:spPr>
            <a:xfrm>
              <a:off x="8172632" y="3020328"/>
              <a:ext cx="535472" cy="302899"/>
            </a:xfrm>
            <a:prstGeom prst="rect">
              <a:avLst/>
            </a:prstGeom>
            <a:noFill/>
          </p:spPr>
          <p:txBody>
            <a:bodyPr wrap="none" rtlCol="0">
              <a:spAutoFit/>
            </a:bodyPr>
            <a:lstStyle/>
            <a:p>
              <a:r>
                <a:rPr lang="id-ID"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33%</a:t>
              </a:r>
            </a:p>
          </p:txBody>
        </p:sp>
      </p:grpSp>
      <p:grpSp>
        <p:nvGrpSpPr>
          <p:cNvPr id="416" name="Group 415"/>
          <p:cNvGrpSpPr/>
          <p:nvPr/>
        </p:nvGrpSpPr>
        <p:grpSpPr>
          <a:xfrm>
            <a:off x="3954060" y="2192159"/>
            <a:ext cx="725546" cy="687358"/>
            <a:chOff x="9190948" y="2161258"/>
            <a:chExt cx="688142" cy="651753"/>
          </a:xfrm>
        </p:grpSpPr>
        <p:sp>
          <p:nvSpPr>
            <p:cNvPr id="417" name="Oval 416"/>
            <p:cNvSpPr/>
            <p:nvPr/>
          </p:nvSpPr>
          <p:spPr>
            <a:xfrm>
              <a:off x="9190948" y="2161258"/>
              <a:ext cx="651753" cy="651753"/>
            </a:xfrm>
            <a:prstGeom prst="ellipse">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18" name="TextBox 417"/>
            <p:cNvSpPr txBox="1"/>
            <p:nvPr/>
          </p:nvSpPr>
          <p:spPr>
            <a:xfrm>
              <a:off x="9343618" y="2330696"/>
              <a:ext cx="535472" cy="302899"/>
            </a:xfrm>
            <a:prstGeom prst="rect">
              <a:avLst/>
            </a:prstGeom>
            <a:noFill/>
          </p:spPr>
          <p:txBody>
            <a:bodyPr wrap="none" rtlCol="0">
              <a:spAutoFit/>
            </a:bodyPr>
            <a:lstStyle/>
            <a:p>
              <a:r>
                <a:rPr lang="id-ID"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83%</a:t>
              </a:r>
            </a:p>
          </p:txBody>
        </p:sp>
      </p:grpSp>
      <p:grpSp>
        <p:nvGrpSpPr>
          <p:cNvPr id="419" name="Group 418"/>
          <p:cNvGrpSpPr/>
          <p:nvPr/>
        </p:nvGrpSpPr>
        <p:grpSpPr>
          <a:xfrm>
            <a:off x="5083545" y="2586985"/>
            <a:ext cx="712156" cy="687358"/>
            <a:chOff x="10262200" y="2535632"/>
            <a:chExt cx="675442" cy="651753"/>
          </a:xfrm>
        </p:grpSpPr>
        <p:sp>
          <p:nvSpPr>
            <p:cNvPr id="420" name="Oval 419"/>
            <p:cNvSpPr/>
            <p:nvPr/>
          </p:nvSpPr>
          <p:spPr>
            <a:xfrm>
              <a:off x="10262200" y="2535632"/>
              <a:ext cx="651753" cy="651753"/>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21" name="TextBox 420"/>
            <p:cNvSpPr txBox="1"/>
            <p:nvPr/>
          </p:nvSpPr>
          <p:spPr>
            <a:xfrm>
              <a:off x="10402170" y="2699382"/>
              <a:ext cx="535472" cy="302899"/>
            </a:xfrm>
            <a:prstGeom prst="rect">
              <a:avLst/>
            </a:prstGeom>
            <a:noFill/>
          </p:spPr>
          <p:txBody>
            <a:bodyPr wrap="none" rtlCol="0">
              <a:spAutoFit/>
            </a:bodyPr>
            <a:lstStyle/>
            <a:p>
              <a:r>
                <a:rPr lang="id-ID"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53%</a:t>
              </a:r>
            </a:p>
          </p:txBody>
        </p:sp>
      </p:grpSp>
      <p:sp>
        <p:nvSpPr>
          <p:cNvPr id="422" name="TextBox 421"/>
          <p:cNvSpPr txBox="1"/>
          <p:nvPr/>
        </p:nvSpPr>
        <p:spPr>
          <a:xfrm>
            <a:off x="1718501" y="5028692"/>
            <a:ext cx="675616" cy="356980"/>
          </a:xfrm>
          <a:prstGeom prst="rect">
            <a:avLst/>
          </a:prstGeom>
          <a:noFill/>
        </p:spPr>
        <p:txBody>
          <a:bodyPr wrap="none" lIns="96416" tIns="48208" rIns="96416" bIns="48208" rtlCol="0">
            <a:spAutoFit/>
          </a:bodyPr>
          <a:lstStyle/>
          <a:p>
            <a:r>
              <a:rPr lang="id-ID" sz="1685" dirty="0">
                <a:latin typeface="Arial" panose="020B0604020202020204" pitchFamily="34" charset="0"/>
                <a:ea typeface="微软雅黑" panose="020B0503020204020204" pitchFamily="34" charset="-122"/>
                <a:cs typeface="Raleway Regular"/>
                <a:sym typeface="Arial" panose="020B0604020202020204" pitchFamily="34" charset="0"/>
              </a:rPr>
              <a:t>2012</a:t>
            </a:r>
          </a:p>
        </p:txBody>
      </p:sp>
      <p:sp>
        <p:nvSpPr>
          <p:cNvPr id="423" name="TextBox 422"/>
          <p:cNvSpPr txBox="1"/>
          <p:nvPr/>
        </p:nvSpPr>
        <p:spPr>
          <a:xfrm>
            <a:off x="2752978" y="5028692"/>
            <a:ext cx="675616" cy="356980"/>
          </a:xfrm>
          <a:prstGeom prst="rect">
            <a:avLst/>
          </a:prstGeom>
          <a:noFill/>
        </p:spPr>
        <p:txBody>
          <a:bodyPr wrap="none" lIns="96416" tIns="48208" rIns="96416" bIns="48208" rtlCol="0">
            <a:spAutoFit/>
          </a:bodyPr>
          <a:lstStyle/>
          <a:p>
            <a:r>
              <a:rPr lang="id-ID" sz="1685" dirty="0">
                <a:latin typeface="Arial" panose="020B0604020202020204" pitchFamily="34" charset="0"/>
                <a:ea typeface="微软雅黑" panose="020B0503020204020204" pitchFamily="34" charset="-122"/>
                <a:cs typeface="Raleway Regular"/>
                <a:sym typeface="Arial" panose="020B0604020202020204" pitchFamily="34" charset="0"/>
              </a:rPr>
              <a:t>2013</a:t>
            </a:r>
          </a:p>
        </p:txBody>
      </p:sp>
      <p:sp>
        <p:nvSpPr>
          <p:cNvPr id="424" name="TextBox 423"/>
          <p:cNvSpPr txBox="1"/>
          <p:nvPr/>
        </p:nvSpPr>
        <p:spPr>
          <a:xfrm>
            <a:off x="3961310" y="5028692"/>
            <a:ext cx="675616" cy="356980"/>
          </a:xfrm>
          <a:prstGeom prst="rect">
            <a:avLst/>
          </a:prstGeom>
          <a:noFill/>
        </p:spPr>
        <p:txBody>
          <a:bodyPr wrap="none" lIns="96416" tIns="48208" rIns="96416" bIns="48208" rtlCol="0">
            <a:spAutoFit/>
          </a:bodyPr>
          <a:lstStyle/>
          <a:p>
            <a:r>
              <a:rPr lang="id-ID" sz="1685" dirty="0">
                <a:latin typeface="Arial" panose="020B0604020202020204" pitchFamily="34" charset="0"/>
                <a:ea typeface="微软雅黑" panose="020B0503020204020204" pitchFamily="34" charset="-122"/>
                <a:cs typeface="Raleway Regular"/>
                <a:sym typeface="Arial" panose="020B0604020202020204" pitchFamily="34" charset="0"/>
              </a:rPr>
              <a:t>2014</a:t>
            </a:r>
          </a:p>
        </p:txBody>
      </p:sp>
      <p:sp>
        <p:nvSpPr>
          <p:cNvPr id="425" name="TextBox 424"/>
          <p:cNvSpPr txBox="1"/>
          <p:nvPr/>
        </p:nvSpPr>
        <p:spPr>
          <a:xfrm>
            <a:off x="5107272" y="5028692"/>
            <a:ext cx="675616" cy="356980"/>
          </a:xfrm>
          <a:prstGeom prst="rect">
            <a:avLst/>
          </a:prstGeom>
          <a:noFill/>
        </p:spPr>
        <p:txBody>
          <a:bodyPr wrap="none" lIns="96416" tIns="48208" rIns="96416" bIns="48208" rtlCol="0">
            <a:spAutoFit/>
          </a:bodyPr>
          <a:lstStyle/>
          <a:p>
            <a:r>
              <a:rPr lang="id-ID" sz="1685" dirty="0">
                <a:latin typeface="Arial" panose="020B0604020202020204" pitchFamily="34" charset="0"/>
                <a:ea typeface="微软雅黑" panose="020B0503020204020204" pitchFamily="34" charset="-122"/>
                <a:cs typeface="Raleway Regular"/>
                <a:sym typeface="Arial" panose="020B0604020202020204" pitchFamily="34" charset="0"/>
              </a:rPr>
              <a:t>2018</a:t>
            </a:r>
          </a:p>
        </p:txBody>
      </p:sp>
      <p:sp>
        <p:nvSpPr>
          <p:cNvPr id="426" name="TextBox 425"/>
          <p:cNvSpPr txBox="1"/>
          <p:nvPr/>
        </p:nvSpPr>
        <p:spPr>
          <a:xfrm>
            <a:off x="1114498" y="5429124"/>
            <a:ext cx="5291045" cy="778698"/>
          </a:xfrm>
          <a:prstGeom prst="rect">
            <a:avLst/>
          </a:prstGeom>
          <a:noFill/>
        </p:spPr>
        <p:txBody>
          <a:bodyPr wrap="square" lIns="96416" tIns="48208" rIns="96416" bIns="48208" rtlCol="0">
            <a:spAutoFit/>
          </a:bodyPr>
          <a:lstStyle/>
          <a:p>
            <a:pPr algn="just"/>
            <a:r>
              <a:rPr lang="en-US" sz="147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Direct data comes from vital statistics registries that track all births and deaths as well as certain changes in legal status such as marriage, divorce.</a:t>
            </a:r>
            <a:endParaRPr lang="id-ID" sz="1475" dirty="0">
              <a:solidFill>
                <a:schemeClr val="bg1">
                  <a:lumMod val="65000"/>
                </a:schemeClr>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sp>
        <p:nvSpPr>
          <p:cNvPr id="213" name="矩形 212"/>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4"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7" name="矩形 216"/>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2"/>
                                        </p:tgtEl>
                                        <p:attrNameLst>
                                          <p:attrName>style.visibility</p:attrName>
                                        </p:attrNameLst>
                                      </p:cBhvr>
                                      <p:to>
                                        <p:strVal val="visible"/>
                                      </p:to>
                                    </p:set>
                                    <p:animEffect transition="in" filter="fade">
                                      <p:cBhvr>
                                        <p:cTn id="11" dur="500"/>
                                        <p:tgtEl>
                                          <p:spTgt spid="42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wipe(down)">
                                      <p:cBhvr>
                                        <p:cTn id="15" dur="500"/>
                                        <p:tgtEl>
                                          <p:spTgt spid="22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88"/>
                                        </p:tgtEl>
                                        <p:attrNameLst>
                                          <p:attrName>style.visibility</p:attrName>
                                        </p:attrNameLst>
                                      </p:cBhvr>
                                      <p:to>
                                        <p:strVal val="visible"/>
                                      </p:to>
                                    </p:set>
                                    <p:anim calcmode="lin" valueType="num">
                                      <p:cBhvr>
                                        <p:cTn id="19" dur="500" fill="hold"/>
                                        <p:tgtEl>
                                          <p:spTgt spid="288"/>
                                        </p:tgtEl>
                                        <p:attrNameLst>
                                          <p:attrName>ppt_w</p:attrName>
                                        </p:attrNameLst>
                                      </p:cBhvr>
                                      <p:tavLst>
                                        <p:tav tm="0">
                                          <p:val>
                                            <p:fltVal val="0"/>
                                          </p:val>
                                        </p:tav>
                                        <p:tav tm="100000">
                                          <p:val>
                                            <p:strVal val="#ppt_w"/>
                                          </p:val>
                                        </p:tav>
                                      </p:tavLst>
                                    </p:anim>
                                    <p:anim calcmode="lin" valueType="num">
                                      <p:cBhvr>
                                        <p:cTn id="20" dur="500" fill="hold"/>
                                        <p:tgtEl>
                                          <p:spTgt spid="288"/>
                                        </p:tgtEl>
                                        <p:attrNameLst>
                                          <p:attrName>ppt_h</p:attrName>
                                        </p:attrNameLst>
                                      </p:cBhvr>
                                      <p:tavLst>
                                        <p:tav tm="0">
                                          <p:val>
                                            <p:fltVal val="0"/>
                                          </p:val>
                                        </p:tav>
                                        <p:tav tm="100000">
                                          <p:val>
                                            <p:strVal val="#ppt_h"/>
                                          </p:val>
                                        </p:tav>
                                      </p:tavLst>
                                    </p:anim>
                                    <p:animEffect transition="in" filter="fade">
                                      <p:cBhvr>
                                        <p:cTn id="21" dur="500"/>
                                        <p:tgtEl>
                                          <p:spTgt spid="28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23"/>
                                        </p:tgtEl>
                                        <p:attrNameLst>
                                          <p:attrName>style.visibility</p:attrName>
                                        </p:attrNameLst>
                                      </p:cBhvr>
                                      <p:to>
                                        <p:strVal val="visible"/>
                                      </p:to>
                                    </p:set>
                                    <p:animEffect transition="in" filter="fade">
                                      <p:cBhvr>
                                        <p:cTn id="25" dur="500"/>
                                        <p:tgtEl>
                                          <p:spTgt spid="423"/>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25"/>
                                        </p:tgtEl>
                                        <p:attrNameLst>
                                          <p:attrName>style.visibility</p:attrName>
                                        </p:attrNameLst>
                                      </p:cBhvr>
                                      <p:to>
                                        <p:strVal val="visible"/>
                                      </p:to>
                                    </p:set>
                                    <p:animEffect transition="in" filter="wipe(down)">
                                      <p:cBhvr>
                                        <p:cTn id="29" dur="500"/>
                                        <p:tgtEl>
                                          <p:spTgt spid="225"/>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373"/>
                                        </p:tgtEl>
                                        <p:attrNameLst>
                                          <p:attrName>style.visibility</p:attrName>
                                        </p:attrNameLst>
                                      </p:cBhvr>
                                      <p:to>
                                        <p:strVal val="visible"/>
                                      </p:to>
                                    </p:set>
                                    <p:anim calcmode="lin" valueType="num">
                                      <p:cBhvr>
                                        <p:cTn id="33" dur="500" fill="hold"/>
                                        <p:tgtEl>
                                          <p:spTgt spid="373"/>
                                        </p:tgtEl>
                                        <p:attrNameLst>
                                          <p:attrName>ppt_w</p:attrName>
                                        </p:attrNameLst>
                                      </p:cBhvr>
                                      <p:tavLst>
                                        <p:tav tm="0">
                                          <p:val>
                                            <p:fltVal val="0"/>
                                          </p:val>
                                        </p:tav>
                                        <p:tav tm="100000">
                                          <p:val>
                                            <p:strVal val="#ppt_w"/>
                                          </p:val>
                                        </p:tav>
                                      </p:tavLst>
                                    </p:anim>
                                    <p:anim calcmode="lin" valueType="num">
                                      <p:cBhvr>
                                        <p:cTn id="34" dur="500" fill="hold"/>
                                        <p:tgtEl>
                                          <p:spTgt spid="373"/>
                                        </p:tgtEl>
                                        <p:attrNameLst>
                                          <p:attrName>ppt_h</p:attrName>
                                        </p:attrNameLst>
                                      </p:cBhvr>
                                      <p:tavLst>
                                        <p:tav tm="0">
                                          <p:val>
                                            <p:fltVal val="0"/>
                                          </p:val>
                                        </p:tav>
                                        <p:tav tm="100000">
                                          <p:val>
                                            <p:strVal val="#ppt_h"/>
                                          </p:val>
                                        </p:tav>
                                      </p:tavLst>
                                    </p:anim>
                                    <p:animEffect transition="in" filter="fade">
                                      <p:cBhvr>
                                        <p:cTn id="35" dur="500"/>
                                        <p:tgtEl>
                                          <p:spTgt spid="373"/>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24"/>
                                        </p:tgtEl>
                                        <p:attrNameLst>
                                          <p:attrName>style.visibility</p:attrName>
                                        </p:attrNameLst>
                                      </p:cBhvr>
                                      <p:to>
                                        <p:strVal val="visible"/>
                                      </p:to>
                                    </p:set>
                                    <p:animEffect transition="in" filter="fade">
                                      <p:cBhvr>
                                        <p:cTn id="39" dur="500"/>
                                        <p:tgtEl>
                                          <p:spTgt spid="424"/>
                                        </p:tgtEl>
                                      </p:cBhvr>
                                    </p:animEffect>
                                  </p:childTnLst>
                                </p:cTn>
                              </p:par>
                            </p:childTnLst>
                          </p:cTn>
                        </p:par>
                        <p:par>
                          <p:cTn id="40" fill="hold">
                            <p:stCondLst>
                              <p:cond delay="4000"/>
                            </p:stCondLst>
                            <p:childTnLst>
                              <p:par>
                                <p:cTn id="41" presetID="22" presetClass="entr" presetSubtype="4" fill="hold" nodeType="afterEffect">
                                  <p:stCondLst>
                                    <p:cond delay="0"/>
                                  </p:stCondLst>
                                  <p:childTnLst>
                                    <p:set>
                                      <p:cBhvr>
                                        <p:cTn id="42" dur="1" fill="hold">
                                          <p:stCondLst>
                                            <p:cond delay="0"/>
                                          </p:stCondLst>
                                        </p:cTn>
                                        <p:tgtEl>
                                          <p:spTgt spid="232"/>
                                        </p:tgtEl>
                                        <p:attrNameLst>
                                          <p:attrName>style.visibility</p:attrName>
                                        </p:attrNameLst>
                                      </p:cBhvr>
                                      <p:to>
                                        <p:strVal val="visible"/>
                                      </p:to>
                                    </p:set>
                                    <p:animEffect transition="in" filter="wipe(down)">
                                      <p:cBhvr>
                                        <p:cTn id="43" dur="500"/>
                                        <p:tgtEl>
                                          <p:spTgt spid="232"/>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416"/>
                                        </p:tgtEl>
                                        <p:attrNameLst>
                                          <p:attrName>style.visibility</p:attrName>
                                        </p:attrNameLst>
                                      </p:cBhvr>
                                      <p:to>
                                        <p:strVal val="visible"/>
                                      </p:to>
                                    </p:set>
                                    <p:anim calcmode="lin" valueType="num">
                                      <p:cBhvr>
                                        <p:cTn id="47" dur="500" fill="hold"/>
                                        <p:tgtEl>
                                          <p:spTgt spid="416"/>
                                        </p:tgtEl>
                                        <p:attrNameLst>
                                          <p:attrName>ppt_w</p:attrName>
                                        </p:attrNameLst>
                                      </p:cBhvr>
                                      <p:tavLst>
                                        <p:tav tm="0">
                                          <p:val>
                                            <p:fltVal val="0"/>
                                          </p:val>
                                        </p:tav>
                                        <p:tav tm="100000">
                                          <p:val>
                                            <p:strVal val="#ppt_w"/>
                                          </p:val>
                                        </p:tav>
                                      </p:tavLst>
                                    </p:anim>
                                    <p:anim calcmode="lin" valueType="num">
                                      <p:cBhvr>
                                        <p:cTn id="48" dur="500" fill="hold"/>
                                        <p:tgtEl>
                                          <p:spTgt spid="416"/>
                                        </p:tgtEl>
                                        <p:attrNameLst>
                                          <p:attrName>ppt_h</p:attrName>
                                        </p:attrNameLst>
                                      </p:cBhvr>
                                      <p:tavLst>
                                        <p:tav tm="0">
                                          <p:val>
                                            <p:fltVal val="0"/>
                                          </p:val>
                                        </p:tav>
                                        <p:tav tm="100000">
                                          <p:val>
                                            <p:strVal val="#ppt_h"/>
                                          </p:val>
                                        </p:tav>
                                      </p:tavLst>
                                    </p:anim>
                                    <p:animEffect transition="in" filter="fade">
                                      <p:cBhvr>
                                        <p:cTn id="49" dur="500"/>
                                        <p:tgtEl>
                                          <p:spTgt spid="416"/>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25"/>
                                        </p:tgtEl>
                                        <p:attrNameLst>
                                          <p:attrName>style.visibility</p:attrName>
                                        </p:attrNameLst>
                                      </p:cBhvr>
                                      <p:to>
                                        <p:strVal val="visible"/>
                                      </p:to>
                                    </p:set>
                                    <p:animEffect transition="in" filter="fade">
                                      <p:cBhvr>
                                        <p:cTn id="53" dur="500"/>
                                        <p:tgtEl>
                                          <p:spTgt spid="42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35"/>
                                        </p:tgtEl>
                                        <p:attrNameLst>
                                          <p:attrName>style.visibility</p:attrName>
                                        </p:attrNameLst>
                                      </p:cBhvr>
                                      <p:to>
                                        <p:strVal val="visible"/>
                                      </p:to>
                                    </p:set>
                                    <p:animEffect transition="in" filter="wipe(down)">
                                      <p:cBhvr>
                                        <p:cTn id="57" dur="500"/>
                                        <p:tgtEl>
                                          <p:spTgt spid="235"/>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419"/>
                                        </p:tgtEl>
                                        <p:attrNameLst>
                                          <p:attrName>style.visibility</p:attrName>
                                        </p:attrNameLst>
                                      </p:cBhvr>
                                      <p:to>
                                        <p:strVal val="visible"/>
                                      </p:to>
                                    </p:set>
                                    <p:anim calcmode="lin" valueType="num">
                                      <p:cBhvr>
                                        <p:cTn id="61" dur="500" fill="hold"/>
                                        <p:tgtEl>
                                          <p:spTgt spid="419"/>
                                        </p:tgtEl>
                                        <p:attrNameLst>
                                          <p:attrName>ppt_w</p:attrName>
                                        </p:attrNameLst>
                                      </p:cBhvr>
                                      <p:tavLst>
                                        <p:tav tm="0">
                                          <p:val>
                                            <p:fltVal val="0"/>
                                          </p:val>
                                        </p:tav>
                                        <p:tav tm="100000">
                                          <p:val>
                                            <p:strVal val="#ppt_w"/>
                                          </p:val>
                                        </p:tav>
                                      </p:tavLst>
                                    </p:anim>
                                    <p:anim calcmode="lin" valueType="num">
                                      <p:cBhvr>
                                        <p:cTn id="62" dur="500" fill="hold"/>
                                        <p:tgtEl>
                                          <p:spTgt spid="419"/>
                                        </p:tgtEl>
                                        <p:attrNameLst>
                                          <p:attrName>ppt_h</p:attrName>
                                        </p:attrNameLst>
                                      </p:cBhvr>
                                      <p:tavLst>
                                        <p:tav tm="0">
                                          <p:val>
                                            <p:fltVal val="0"/>
                                          </p:val>
                                        </p:tav>
                                        <p:tav tm="100000">
                                          <p:val>
                                            <p:strVal val="#ppt_h"/>
                                          </p:val>
                                        </p:tav>
                                      </p:tavLst>
                                    </p:anim>
                                    <p:animEffect transition="in" filter="fade">
                                      <p:cBhvr>
                                        <p:cTn id="63" dur="500"/>
                                        <p:tgtEl>
                                          <p:spTgt spid="419"/>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426"/>
                                        </p:tgtEl>
                                        <p:attrNameLst>
                                          <p:attrName>style.visibility</p:attrName>
                                        </p:attrNameLst>
                                      </p:cBhvr>
                                      <p:to>
                                        <p:strVal val="visible"/>
                                      </p:to>
                                    </p:set>
                                    <p:animEffect transition="in" filter="fade">
                                      <p:cBhvr>
                                        <p:cTn id="67" dur="500"/>
                                        <p:tgtEl>
                                          <p:spTgt spid="426"/>
                                        </p:tgtEl>
                                      </p:cBhvr>
                                    </p:animEffect>
                                  </p:childTnLst>
                                </p:cTn>
                              </p:par>
                            </p:childTnLst>
                          </p:cTn>
                        </p:par>
                        <p:par>
                          <p:cTn id="68" fill="hold">
                            <p:stCondLst>
                              <p:cond delay="7000"/>
                            </p:stCondLst>
                            <p:childTnLst>
                              <p:par>
                                <p:cTn id="69" presetID="22" presetClass="entr" presetSubtype="1"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up)">
                                      <p:cBhvr>
                                        <p:cTn id="71" dur="500"/>
                                        <p:tgtEl>
                                          <p:spTgt spid="45"/>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500"/>
                                        <p:tgtEl>
                                          <p:spTgt spid="47"/>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500"/>
                            </p:stCondLst>
                            <p:childTnLst>
                              <p:par>
                                <p:cTn id="84" presetID="10" presetClass="entr" presetSubtype="0"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500"/>
                                        <p:tgtEl>
                                          <p:spTgt spid="10"/>
                                        </p:tgtEl>
                                      </p:cBhvr>
                                    </p:animEffect>
                                  </p:childTnLst>
                                </p:cTn>
                              </p:par>
                            </p:childTnLst>
                          </p:cTn>
                        </p:par>
                        <p:par>
                          <p:cTn id="91" fill="hold">
                            <p:stCondLst>
                              <p:cond delay="9500"/>
                            </p:stCondLst>
                            <p:childTnLst>
                              <p:par>
                                <p:cTn id="92" presetID="22" presetClass="entr" presetSubtype="8" fill="hold"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left)">
                                      <p:cBhvr>
                                        <p:cTn id="9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22" grpId="0"/>
      <p:bldP spid="423" grpId="0"/>
      <p:bldP spid="424" grpId="0"/>
      <p:bldP spid="425" grpId="0"/>
      <p:bldP spid="4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ChangeArrowheads="1"/>
          </p:cNvSpPr>
          <p:nvPr/>
        </p:nvSpPr>
        <p:spPr bwMode="auto">
          <a:xfrm>
            <a:off x="9068159" y="2025034"/>
            <a:ext cx="1494112" cy="1447282"/>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chemeClr val="accent2"/>
          </a:solidFill>
          <a:ln>
            <a:noFill/>
          </a:ln>
          <a:effec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23"/>
          <p:cNvGrpSpPr/>
          <p:nvPr/>
        </p:nvGrpSpPr>
        <p:grpSpPr>
          <a:xfrm>
            <a:off x="2024687" y="1840743"/>
            <a:ext cx="1037016" cy="2705011"/>
            <a:chOff x="2323305" y="2203133"/>
            <a:chExt cx="979488" cy="2554284"/>
          </a:xfrm>
          <a:solidFill>
            <a:schemeClr val="accent2"/>
          </a:solidFill>
        </p:grpSpPr>
        <p:sp>
          <p:nvSpPr>
            <p:cNvPr id="25" name="Freeform 3"/>
            <p:cNvSpPr>
              <a:spLocks noChangeArrowheads="1"/>
            </p:cNvSpPr>
            <p:nvPr/>
          </p:nvSpPr>
          <p:spPr bwMode="auto">
            <a:xfrm>
              <a:off x="2323305" y="2720656"/>
              <a:ext cx="979488" cy="2036761"/>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Group 26"/>
          <p:cNvGrpSpPr/>
          <p:nvPr/>
        </p:nvGrpSpPr>
        <p:grpSpPr>
          <a:xfrm>
            <a:off x="4413162" y="1856262"/>
            <a:ext cx="1186865" cy="2705004"/>
            <a:chOff x="5481408" y="1426062"/>
            <a:chExt cx="341669" cy="778500"/>
          </a:xfrm>
          <a:solidFill>
            <a:schemeClr val="accent3"/>
          </a:solidFill>
        </p:grpSpPr>
        <p:sp>
          <p:nvSpPr>
            <p:cNvPr id="28" name="Freeform 1"/>
            <p:cNvSpPr>
              <a:spLocks noChangeArrowheads="1"/>
            </p:cNvSpPr>
            <p:nvPr/>
          </p:nvSpPr>
          <p:spPr bwMode="auto">
            <a:xfrm>
              <a:off x="5481408" y="1565662"/>
              <a:ext cx="341669" cy="63890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1238789" y="4784050"/>
            <a:ext cx="2634888" cy="1298267"/>
          </a:xfrm>
          <a:prstGeom prst="rect">
            <a:avLst/>
          </a:prstGeom>
          <a:noFill/>
        </p:spPr>
        <p:txBody>
          <a:bodyPr wrap="square" lIns="128551" tIns="64275" rIns="128551" bIns="64275" rtlCol="0">
            <a:spAutoFit/>
          </a:bodyPr>
          <a:lstStyle/>
          <a:p>
            <a:pPr algn="ctr"/>
            <a:r>
              <a:rPr lang="en-US" sz="759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55%</a:t>
            </a:r>
          </a:p>
        </p:txBody>
      </p:sp>
      <p:sp>
        <p:nvSpPr>
          <p:cNvPr id="31" name="TextBox 30"/>
          <p:cNvSpPr txBox="1"/>
          <p:nvPr/>
        </p:nvSpPr>
        <p:spPr>
          <a:xfrm>
            <a:off x="3585640" y="4733735"/>
            <a:ext cx="2869332" cy="1298267"/>
          </a:xfrm>
          <a:prstGeom prst="rect">
            <a:avLst/>
          </a:prstGeom>
          <a:noFill/>
        </p:spPr>
        <p:txBody>
          <a:bodyPr wrap="square" lIns="128551" tIns="64275" rIns="128551" bIns="64275" rtlCol="0">
            <a:spAutoFit/>
          </a:bodyPr>
          <a:lstStyle/>
          <a:p>
            <a:pPr algn="ctr"/>
            <a:r>
              <a:rPr lang="en-US" sz="759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65%</a:t>
            </a:r>
          </a:p>
        </p:txBody>
      </p:sp>
      <p:sp>
        <p:nvSpPr>
          <p:cNvPr id="32" name="TextBox 31"/>
          <p:cNvSpPr txBox="1"/>
          <p:nvPr/>
        </p:nvSpPr>
        <p:spPr>
          <a:xfrm>
            <a:off x="1468897" y="5858711"/>
            <a:ext cx="2194339" cy="551959"/>
          </a:xfrm>
          <a:prstGeom prst="rect">
            <a:avLst/>
          </a:prstGeom>
          <a:noFill/>
        </p:spPr>
        <p:txBody>
          <a:bodyPr wrap="square" lIns="0" tIns="64275" rIns="0" bIns="0" rtlCol="0">
            <a:spAutoFit/>
          </a:bodyPr>
          <a:lstStyle/>
          <a:p>
            <a:pPr algn="ctr"/>
            <a:r>
              <a:rPr lang="en-US" sz="105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sp>
        <p:nvSpPr>
          <p:cNvPr id="33" name="TextBox 32"/>
          <p:cNvSpPr txBox="1"/>
          <p:nvPr/>
        </p:nvSpPr>
        <p:spPr>
          <a:xfrm>
            <a:off x="3913068" y="5875035"/>
            <a:ext cx="2194339" cy="551959"/>
          </a:xfrm>
          <a:prstGeom prst="rect">
            <a:avLst/>
          </a:prstGeom>
          <a:noFill/>
        </p:spPr>
        <p:txBody>
          <a:bodyPr wrap="square" lIns="0" tIns="64275" rIns="0" bIns="0" rtlCol="0">
            <a:spAutoFit/>
          </a:bodyPr>
          <a:lstStyle/>
          <a:p>
            <a:pPr algn="ctr"/>
            <a:r>
              <a:rPr lang="en-US" sz="105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sp>
        <p:nvSpPr>
          <p:cNvPr id="34" name="TextBox 33"/>
          <p:cNvSpPr txBox="1"/>
          <p:nvPr/>
        </p:nvSpPr>
        <p:spPr>
          <a:xfrm>
            <a:off x="1890392" y="4624622"/>
            <a:ext cx="1354968" cy="405765"/>
          </a:xfrm>
          <a:prstGeom prst="rect">
            <a:avLst/>
          </a:prstGeom>
          <a:noFill/>
        </p:spPr>
        <p:txBody>
          <a:bodyPr wrap="square" lIns="0" tIns="64275" rIns="0" bIns="0" rtlCol="0">
            <a:spAutoFit/>
          </a:bodyPr>
          <a:lstStyle/>
          <a:p>
            <a:pPr algn="ctr"/>
            <a:r>
              <a:rPr lang="en-US" sz="2215" dirty="0">
                <a:solidFill>
                  <a:schemeClr val="tx2"/>
                </a:solidFill>
                <a:latin typeface="Arial" panose="020B0604020202020204" pitchFamily="34" charset="0"/>
                <a:ea typeface="微软雅黑" panose="020B0503020204020204" pitchFamily="34" charset="-122"/>
                <a:cs typeface="Lato Regular"/>
                <a:sym typeface="Arial" panose="020B0604020202020204" pitchFamily="34" charset="0"/>
              </a:rPr>
              <a:t>Men</a:t>
            </a:r>
          </a:p>
        </p:txBody>
      </p:sp>
      <p:sp>
        <p:nvSpPr>
          <p:cNvPr id="35" name="TextBox 34"/>
          <p:cNvSpPr txBox="1"/>
          <p:nvPr/>
        </p:nvSpPr>
        <p:spPr>
          <a:xfrm>
            <a:off x="4320102" y="4614205"/>
            <a:ext cx="1354968" cy="405765"/>
          </a:xfrm>
          <a:prstGeom prst="rect">
            <a:avLst/>
          </a:prstGeom>
          <a:noFill/>
        </p:spPr>
        <p:txBody>
          <a:bodyPr wrap="square" lIns="0" tIns="64275" rIns="0" bIns="0" rtlCol="0">
            <a:spAutoFit/>
          </a:bodyPr>
          <a:lstStyle/>
          <a:p>
            <a:pPr algn="ctr"/>
            <a:r>
              <a:rPr lang="en-US" sz="2215" dirty="0">
                <a:solidFill>
                  <a:schemeClr val="tx2"/>
                </a:solidFill>
                <a:latin typeface="Arial" panose="020B0604020202020204" pitchFamily="34" charset="0"/>
                <a:ea typeface="微软雅黑" panose="020B0503020204020204" pitchFamily="34" charset="-122"/>
                <a:cs typeface="Lato Regular"/>
                <a:sym typeface="Arial" panose="020B0604020202020204" pitchFamily="34" charset="0"/>
              </a:rPr>
              <a:t>Women</a:t>
            </a:r>
          </a:p>
        </p:txBody>
      </p:sp>
      <p:sp>
        <p:nvSpPr>
          <p:cNvPr id="7" name="Freeform 6"/>
          <p:cNvSpPr>
            <a:spLocks noChangeArrowheads="1"/>
          </p:cNvSpPr>
          <p:nvPr/>
        </p:nvSpPr>
        <p:spPr bwMode="auto">
          <a:xfrm>
            <a:off x="7581734" y="2020242"/>
            <a:ext cx="1656585" cy="1447282"/>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chemeClr val="accent1"/>
          </a:solidFill>
          <a:ln>
            <a:noFill/>
          </a:ln>
          <a:effec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a:spLocks noChangeArrowheads="1"/>
          </p:cNvSpPr>
          <p:nvPr/>
        </p:nvSpPr>
        <p:spPr bwMode="auto">
          <a:xfrm>
            <a:off x="6959279" y="2635172"/>
            <a:ext cx="1446905" cy="1494500"/>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chemeClr val="accent3"/>
          </a:solidFill>
          <a:ln>
            <a:noFill/>
          </a:ln>
          <a:effec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a:spLocks noChangeArrowheads="1"/>
          </p:cNvSpPr>
          <p:nvPr/>
        </p:nvSpPr>
        <p:spPr bwMode="auto">
          <a:xfrm>
            <a:off x="6959279" y="3958369"/>
            <a:ext cx="1446905" cy="1657018"/>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chemeClr val="accent2"/>
          </a:solidFill>
          <a:ln>
            <a:noFill/>
          </a:ln>
          <a:effec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a:spLocks noChangeArrowheads="1"/>
          </p:cNvSpPr>
          <p:nvPr/>
        </p:nvSpPr>
        <p:spPr bwMode="auto">
          <a:xfrm>
            <a:off x="7581734" y="4790722"/>
            <a:ext cx="1486427" cy="1447282"/>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chemeClr val="accent1"/>
          </a:solidFill>
          <a:ln>
            <a:noFill/>
          </a:ln>
          <a:effec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a:spLocks noChangeArrowheads="1"/>
          </p:cNvSpPr>
          <p:nvPr/>
        </p:nvSpPr>
        <p:spPr bwMode="auto">
          <a:xfrm>
            <a:off x="8895804" y="4790722"/>
            <a:ext cx="1664272" cy="1447282"/>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chemeClr val="accent5"/>
          </a:solidFill>
          <a:ln>
            <a:noFill/>
          </a:ln>
          <a:effec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a:spLocks noChangeArrowheads="1"/>
          </p:cNvSpPr>
          <p:nvPr/>
        </p:nvSpPr>
        <p:spPr bwMode="auto">
          <a:xfrm>
            <a:off x="9727571" y="4131568"/>
            <a:ext cx="1446905" cy="1486814"/>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chemeClr val="accent4"/>
          </a:solidFill>
          <a:ln>
            <a:noFill/>
          </a:ln>
          <a:effec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a:spLocks noChangeArrowheads="1"/>
          </p:cNvSpPr>
          <p:nvPr/>
        </p:nvSpPr>
        <p:spPr bwMode="auto">
          <a:xfrm>
            <a:off x="9728476" y="2639916"/>
            <a:ext cx="1446905" cy="1664703"/>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chemeClr val="accent3"/>
          </a:solidFill>
          <a:ln>
            <a:noFill/>
          </a:ln>
          <a:effec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a:spLocks noChangeArrowheads="1"/>
          </p:cNvSpPr>
          <p:nvPr/>
        </p:nvSpPr>
        <p:spPr bwMode="auto">
          <a:xfrm>
            <a:off x="10047401" y="2892125"/>
            <a:ext cx="256886" cy="249266"/>
          </a:xfrm>
          <a:custGeom>
            <a:avLst/>
            <a:gdLst>
              <a:gd name="T0" fmla="*/ 1031 w 1032"/>
              <a:gd name="T1" fmla="*/ 0 h 1001"/>
              <a:gd name="T2" fmla="*/ 968 w 1032"/>
              <a:gd name="T3" fmla="*/ 1000 h 1001"/>
              <a:gd name="T4" fmla="*/ 0 w 1032"/>
              <a:gd name="T5" fmla="*/ 1000 h 1001"/>
              <a:gd name="T6" fmla="*/ 1031 w 1032"/>
              <a:gd name="T7" fmla="*/ 0 h 1001"/>
            </a:gdLst>
            <a:ahLst/>
            <a:cxnLst>
              <a:cxn ang="0">
                <a:pos x="T0" y="T1"/>
              </a:cxn>
              <a:cxn ang="0">
                <a:pos x="T2" y="T3"/>
              </a:cxn>
              <a:cxn ang="0">
                <a:pos x="T4" y="T5"/>
              </a:cxn>
              <a:cxn ang="0">
                <a:pos x="T6" y="T7"/>
              </a:cxn>
            </a:cxnLst>
            <a:rect l="0" t="0" r="r" b="b"/>
            <a:pathLst>
              <a:path w="1032" h="1001">
                <a:moveTo>
                  <a:pt x="1031" y="0"/>
                </a:moveTo>
                <a:lnTo>
                  <a:pt x="968" y="1000"/>
                </a:lnTo>
                <a:lnTo>
                  <a:pt x="0" y="1000"/>
                </a:lnTo>
                <a:lnTo>
                  <a:pt x="1031" y="0"/>
                </a:lnTo>
              </a:path>
            </a:pathLst>
          </a:custGeom>
          <a:solidFill>
            <a:schemeClr val="accent2"/>
          </a:solidFill>
          <a:ln>
            <a:noFill/>
          </a:ln>
          <a:effectLst/>
        </p:spPr>
        <p:txBody>
          <a:bodyPr wrap="none" lIns="128551" tIns="64275" rIns="128551" bIns="64275"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38" name="Straight Connector 37"/>
          <p:cNvCxnSpPr/>
          <p:nvPr/>
        </p:nvCxnSpPr>
        <p:spPr>
          <a:xfrm>
            <a:off x="6436072" y="2158738"/>
            <a:ext cx="0" cy="3949950"/>
          </a:xfrm>
          <a:prstGeom prst="line">
            <a:avLst/>
          </a:prstGeom>
          <a:ln>
            <a:solidFill>
              <a:schemeClr val="bg1">
                <a:lumMod val="75000"/>
              </a:schemeClr>
            </a:solidFill>
            <a:prstDash val="dash"/>
            <a:headEnd type="diamond"/>
            <a:tailEnd type="triangle"/>
          </a:ln>
        </p:spPr>
        <p:style>
          <a:lnRef idx="1">
            <a:schemeClr val="accent1"/>
          </a:lnRef>
          <a:fillRef idx="0">
            <a:schemeClr val="accent1"/>
          </a:fillRef>
          <a:effectRef idx="0">
            <a:schemeClr val="accent1"/>
          </a:effectRef>
          <a:fontRef idx="minor">
            <a:schemeClr val="tx1"/>
          </a:fontRef>
        </p:style>
      </p:cxnSp>
      <p:sp>
        <p:nvSpPr>
          <p:cNvPr id="41" name="Freeform 41"/>
          <p:cNvSpPr>
            <a:spLocks noEditPoints="1"/>
          </p:cNvSpPr>
          <p:nvPr/>
        </p:nvSpPr>
        <p:spPr bwMode="auto">
          <a:xfrm>
            <a:off x="8180109" y="5398730"/>
            <a:ext cx="577380" cy="433314"/>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96416" tIns="48208" rIns="96416" bIns="48208"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5"/>
          <p:cNvSpPr>
            <a:spLocks noEditPoints="1"/>
          </p:cNvSpPr>
          <p:nvPr/>
        </p:nvSpPr>
        <p:spPr bwMode="auto">
          <a:xfrm>
            <a:off x="8154605" y="2270520"/>
            <a:ext cx="586391" cy="586544"/>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96416" tIns="48208" rIns="96416" bIns="48208"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3" name="Group 42"/>
          <p:cNvGrpSpPr/>
          <p:nvPr/>
        </p:nvGrpSpPr>
        <p:grpSpPr>
          <a:xfrm>
            <a:off x="10303229" y="4525665"/>
            <a:ext cx="516735" cy="552794"/>
            <a:chOff x="494476" y="2241785"/>
            <a:chExt cx="239742" cy="256405"/>
          </a:xfrm>
          <a:solidFill>
            <a:schemeClr val="bg1"/>
          </a:solidFill>
        </p:grpSpPr>
        <p:sp>
          <p:nvSpPr>
            <p:cNvPr id="44"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Freeform 73"/>
          <p:cNvSpPr>
            <a:spLocks noEditPoints="1"/>
          </p:cNvSpPr>
          <p:nvPr/>
        </p:nvSpPr>
        <p:spPr bwMode="auto">
          <a:xfrm>
            <a:off x="9407263" y="5338984"/>
            <a:ext cx="484816" cy="552794"/>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96416" tIns="48208" rIns="96416" bIns="48208"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8" name="Group 47"/>
          <p:cNvGrpSpPr/>
          <p:nvPr/>
        </p:nvGrpSpPr>
        <p:grpSpPr>
          <a:xfrm>
            <a:off x="10395579" y="3275177"/>
            <a:ext cx="378075" cy="552794"/>
            <a:chOff x="527333" y="1217552"/>
            <a:chExt cx="175409" cy="256405"/>
          </a:xfrm>
          <a:solidFill>
            <a:schemeClr val="bg1"/>
          </a:solidFill>
        </p:grpSpPr>
        <p:sp>
          <p:nvSpPr>
            <p:cNvPr id="49"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80"/>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0"/>
          <p:cNvGrpSpPr/>
          <p:nvPr/>
        </p:nvGrpSpPr>
        <p:grpSpPr>
          <a:xfrm>
            <a:off x="9421089" y="2403768"/>
            <a:ext cx="553648" cy="465983"/>
            <a:chOff x="1511296" y="730196"/>
            <a:chExt cx="256867" cy="216138"/>
          </a:xfrm>
          <a:solidFill>
            <a:schemeClr val="bg1"/>
          </a:solidFill>
        </p:grpSpPr>
        <p:sp>
          <p:nvSpPr>
            <p:cNvPr id="52"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Group 58"/>
          <p:cNvGrpSpPr/>
          <p:nvPr/>
        </p:nvGrpSpPr>
        <p:grpSpPr>
          <a:xfrm>
            <a:off x="7354534" y="4397657"/>
            <a:ext cx="389675" cy="571260"/>
            <a:chOff x="1559893" y="2241774"/>
            <a:chExt cx="174947" cy="256404"/>
          </a:xfrm>
          <a:solidFill>
            <a:schemeClr val="bg1"/>
          </a:solidFill>
        </p:grpSpPr>
        <p:sp>
          <p:nvSpPr>
            <p:cNvPr id="60" name="Oval 49"/>
            <p:cNvSpPr>
              <a:spLocks noChangeArrowheads="1"/>
            </p:cNvSpPr>
            <p:nvPr/>
          </p:nvSpPr>
          <p:spPr bwMode="auto">
            <a:xfrm>
              <a:off x="1630705" y="2313975"/>
              <a:ext cx="16662" cy="16662"/>
            </a:xfrm>
            <a:prstGeom prst="ellipse">
              <a:avLst/>
            </a:pr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Oval 50"/>
            <p:cNvSpPr>
              <a:spLocks noChangeArrowheads="1"/>
            </p:cNvSpPr>
            <p:nvPr/>
          </p:nvSpPr>
          <p:spPr bwMode="auto">
            <a:xfrm>
              <a:off x="1630705" y="2410242"/>
              <a:ext cx="16662" cy="15273"/>
            </a:xfrm>
            <a:prstGeom prst="ellipse">
              <a:avLst/>
            </a:pr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Oval 51"/>
            <p:cNvSpPr>
              <a:spLocks noChangeArrowheads="1"/>
            </p:cNvSpPr>
            <p:nvPr/>
          </p:nvSpPr>
          <p:spPr bwMode="auto">
            <a:xfrm>
              <a:off x="1583960" y="2362108"/>
              <a:ext cx="15273" cy="15273"/>
            </a:xfrm>
            <a:prstGeom prst="ellipse">
              <a:avLst/>
            </a:pr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Oval 52"/>
            <p:cNvSpPr>
              <a:spLocks noChangeArrowheads="1"/>
            </p:cNvSpPr>
            <p:nvPr/>
          </p:nvSpPr>
          <p:spPr bwMode="auto">
            <a:xfrm>
              <a:off x="1679301" y="2362108"/>
              <a:ext cx="16199" cy="15273"/>
            </a:xfrm>
            <a:prstGeom prst="ellipse">
              <a:avLst/>
            </a:pr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53"/>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54"/>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55"/>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57"/>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68"/>
          <p:cNvGrpSpPr/>
          <p:nvPr/>
        </p:nvGrpSpPr>
        <p:grpSpPr>
          <a:xfrm>
            <a:off x="7416480" y="3220985"/>
            <a:ext cx="441694" cy="413098"/>
            <a:chOff x="998489" y="2241774"/>
            <a:chExt cx="256404" cy="239742"/>
          </a:xfrm>
          <a:solidFill>
            <a:schemeClr val="bg1"/>
          </a:solidFill>
        </p:grpSpPr>
        <p:sp>
          <p:nvSpPr>
            <p:cNvPr id="70"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5" name="Group 94"/>
          <p:cNvGrpSpPr/>
          <p:nvPr/>
        </p:nvGrpSpPr>
        <p:grpSpPr>
          <a:xfrm>
            <a:off x="8515310" y="3705927"/>
            <a:ext cx="1124847" cy="859953"/>
            <a:chOff x="5516563" y="84138"/>
            <a:chExt cx="1414463" cy="1081087"/>
          </a:xfrm>
          <a:solidFill>
            <a:schemeClr val="bg1">
              <a:lumMod val="50000"/>
            </a:schemeClr>
          </a:solidFill>
        </p:grpSpPr>
        <p:sp>
          <p:nvSpPr>
            <p:cNvPr id="96"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矩形 78"/>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矩形 82"/>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p:cTn id="51" dur="500" fill="hold"/>
                                        <p:tgtEl>
                                          <p:spTgt spid="95"/>
                                        </p:tgtEl>
                                        <p:attrNameLst>
                                          <p:attrName>ppt_w</p:attrName>
                                        </p:attrNameLst>
                                      </p:cBhvr>
                                      <p:tavLst>
                                        <p:tav tm="0">
                                          <p:val>
                                            <p:fltVal val="0"/>
                                          </p:val>
                                        </p:tav>
                                        <p:tav tm="100000">
                                          <p:val>
                                            <p:strVal val="#ppt_w"/>
                                          </p:val>
                                        </p:tav>
                                      </p:tavLst>
                                    </p:anim>
                                    <p:anim calcmode="lin" valueType="num">
                                      <p:cBhvr>
                                        <p:cTn id="52" dur="500" fill="hold"/>
                                        <p:tgtEl>
                                          <p:spTgt spid="95"/>
                                        </p:tgtEl>
                                        <p:attrNameLst>
                                          <p:attrName>ppt_h</p:attrName>
                                        </p:attrNameLst>
                                      </p:cBhvr>
                                      <p:tavLst>
                                        <p:tav tm="0">
                                          <p:val>
                                            <p:fltVal val="0"/>
                                          </p:val>
                                        </p:tav>
                                        <p:tav tm="100000">
                                          <p:val>
                                            <p:strVal val="#ppt_h"/>
                                          </p:val>
                                        </p:tav>
                                      </p:tavLst>
                                    </p:anim>
                                    <p:animEffect transition="in" filter="fade">
                                      <p:cBhvr>
                                        <p:cTn id="53" dur="500"/>
                                        <p:tgtEl>
                                          <p:spTgt spid="95"/>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par>
                          <p:cTn id="72" fill="hold">
                            <p:stCondLst>
                              <p:cond delay="7000"/>
                            </p:stCondLst>
                            <p:childTnLst>
                              <p:par>
                                <p:cTn id="73" presetID="53" presetClass="entr" presetSubtype="16"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p:cTn id="75" dur="500" fill="hold"/>
                                        <p:tgtEl>
                                          <p:spTgt spid="51"/>
                                        </p:tgtEl>
                                        <p:attrNameLst>
                                          <p:attrName>ppt_w</p:attrName>
                                        </p:attrNameLst>
                                      </p:cBhvr>
                                      <p:tavLst>
                                        <p:tav tm="0">
                                          <p:val>
                                            <p:fltVal val="0"/>
                                          </p:val>
                                        </p:tav>
                                        <p:tav tm="100000">
                                          <p:val>
                                            <p:strVal val="#ppt_w"/>
                                          </p:val>
                                        </p:tav>
                                      </p:tavLst>
                                    </p:anim>
                                    <p:anim calcmode="lin" valueType="num">
                                      <p:cBhvr>
                                        <p:cTn id="76" dur="500" fill="hold"/>
                                        <p:tgtEl>
                                          <p:spTgt spid="51"/>
                                        </p:tgtEl>
                                        <p:attrNameLst>
                                          <p:attrName>ppt_h</p:attrName>
                                        </p:attrNameLst>
                                      </p:cBhvr>
                                      <p:tavLst>
                                        <p:tav tm="0">
                                          <p:val>
                                            <p:fltVal val="0"/>
                                          </p:val>
                                        </p:tav>
                                        <p:tav tm="100000">
                                          <p:val>
                                            <p:strVal val="#ppt_h"/>
                                          </p:val>
                                        </p:tav>
                                      </p:tavLst>
                                    </p:anim>
                                    <p:animEffect transition="in" filter="fade">
                                      <p:cBhvr>
                                        <p:cTn id="77" dur="500"/>
                                        <p:tgtEl>
                                          <p:spTgt spid="51"/>
                                        </p:tgtEl>
                                      </p:cBhvr>
                                    </p:animEffect>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par>
                          <p:cTn id="82" fill="hold">
                            <p:stCondLst>
                              <p:cond delay="8000"/>
                            </p:stCondLst>
                            <p:childTnLst>
                              <p:par>
                                <p:cTn id="83" presetID="53" presetClass="entr" presetSubtype="16" fill="hold" nodeType="after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p:cTn id="85" dur="500" fill="hold"/>
                                        <p:tgtEl>
                                          <p:spTgt spid="48"/>
                                        </p:tgtEl>
                                        <p:attrNameLst>
                                          <p:attrName>ppt_w</p:attrName>
                                        </p:attrNameLst>
                                      </p:cBhvr>
                                      <p:tavLst>
                                        <p:tav tm="0">
                                          <p:val>
                                            <p:fltVal val="0"/>
                                          </p:val>
                                        </p:tav>
                                        <p:tav tm="100000">
                                          <p:val>
                                            <p:strVal val="#ppt_w"/>
                                          </p:val>
                                        </p:tav>
                                      </p:tavLst>
                                    </p:anim>
                                    <p:anim calcmode="lin" valueType="num">
                                      <p:cBhvr>
                                        <p:cTn id="86" dur="500" fill="hold"/>
                                        <p:tgtEl>
                                          <p:spTgt spid="48"/>
                                        </p:tgtEl>
                                        <p:attrNameLst>
                                          <p:attrName>ppt_h</p:attrName>
                                        </p:attrNameLst>
                                      </p:cBhvr>
                                      <p:tavLst>
                                        <p:tav tm="0">
                                          <p:val>
                                            <p:fltVal val="0"/>
                                          </p:val>
                                        </p:tav>
                                        <p:tav tm="100000">
                                          <p:val>
                                            <p:strVal val="#ppt_h"/>
                                          </p:val>
                                        </p:tav>
                                      </p:tavLst>
                                    </p:anim>
                                    <p:animEffect transition="in" filter="fade">
                                      <p:cBhvr>
                                        <p:cTn id="87" dur="500"/>
                                        <p:tgtEl>
                                          <p:spTgt spid="48"/>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500"/>
                                        <p:tgtEl>
                                          <p:spTgt spid="12"/>
                                        </p:tgtEl>
                                      </p:cBhvr>
                                    </p:animEffect>
                                  </p:childTnLst>
                                </p:cTn>
                              </p:par>
                            </p:childTnLst>
                          </p:cTn>
                        </p:par>
                        <p:par>
                          <p:cTn id="92" fill="hold">
                            <p:stCondLst>
                              <p:cond delay="9000"/>
                            </p:stCondLst>
                            <p:childTnLst>
                              <p:par>
                                <p:cTn id="93" presetID="53" presetClass="entr" presetSubtype="16"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500" fill="hold"/>
                                        <p:tgtEl>
                                          <p:spTgt spid="43"/>
                                        </p:tgtEl>
                                        <p:attrNameLst>
                                          <p:attrName>ppt_w</p:attrName>
                                        </p:attrNameLst>
                                      </p:cBhvr>
                                      <p:tavLst>
                                        <p:tav tm="0">
                                          <p:val>
                                            <p:fltVal val="0"/>
                                          </p:val>
                                        </p:tav>
                                        <p:tav tm="100000">
                                          <p:val>
                                            <p:strVal val="#ppt_w"/>
                                          </p:val>
                                        </p:tav>
                                      </p:tavLst>
                                    </p:anim>
                                    <p:anim calcmode="lin" valueType="num">
                                      <p:cBhvr>
                                        <p:cTn id="96" dur="500" fill="hold"/>
                                        <p:tgtEl>
                                          <p:spTgt spid="43"/>
                                        </p:tgtEl>
                                        <p:attrNameLst>
                                          <p:attrName>ppt_h</p:attrName>
                                        </p:attrNameLst>
                                      </p:cBhvr>
                                      <p:tavLst>
                                        <p:tav tm="0">
                                          <p:val>
                                            <p:fltVal val="0"/>
                                          </p:val>
                                        </p:tav>
                                        <p:tav tm="100000">
                                          <p:val>
                                            <p:strVal val="#ppt_h"/>
                                          </p:val>
                                        </p:tav>
                                      </p:tavLst>
                                    </p:anim>
                                    <p:animEffect transition="in" filter="fade">
                                      <p:cBhvr>
                                        <p:cTn id="97" dur="500"/>
                                        <p:tgtEl>
                                          <p:spTgt spid="43"/>
                                        </p:tgtEl>
                                      </p:cBhvr>
                                    </p:animEffect>
                                  </p:childTnLst>
                                </p:cTn>
                              </p:par>
                            </p:childTnLst>
                          </p:cTn>
                        </p:par>
                        <p:par>
                          <p:cTn id="98" fill="hold">
                            <p:stCondLst>
                              <p:cond delay="9500"/>
                            </p:stCondLst>
                            <p:childTnLst>
                              <p:par>
                                <p:cTn id="99" presetID="10" presetClass="entr" presetSubtype="0"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500"/>
                                        <p:tgtEl>
                                          <p:spTgt spid="1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500" fill="hold"/>
                                        <p:tgtEl>
                                          <p:spTgt spid="47"/>
                                        </p:tgtEl>
                                        <p:attrNameLst>
                                          <p:attrName>ppt_w</p:attrName>
                                        </p:attrNameLst>
                                      </p:cBhvr>
                                      <p:tavLst>
                                        <p:tav tm="0">
                                          <p:val>
                                            <p:fltVal val="0"/>
                                          </p:val>
                                        </p:tav>
                                        <p:tav tm="100000">
                                          <p:val>
                                            <p:strVal val="#ppt_w"/>
                                          </p:val>
                                        </p:tav>
                                      </p:tavLst>
                                    </p:anim>
                                    <p:anim calcmode="lin" valueType="num">
                                      <p:cBhvr>
                                        <p:cTn id="106" dur="500" fill="hold"/>
                                        <p:tgtEl>
                                          <p:spTgt spid="47"/>
                                        </p:tgtEl>
                                        <p:attrNameLst>
                                          <p:attrName>ppt_h</p:attrName>
                                        </p:attrNameLst>
                                      </p:cBhvr>
                                      <p:tavLst>
                                        <p:tav tm="0">
                                          <p:val>
                                            <p:fltVal val="0"/>
                                          </p:val>
                                        </p:tav>
                                        <p:tav tm="100000">
                                          <p:val>
                                            <p:strVal val="#ppt_h"/>
                                          </p:val>
                                        </p:tav>
                                      </p:tavLst>
                                    </p:anim>
                                    <p:animEffect transition="in" filter="fade">
                                      <p:cBhvr>
                                        <p:cTn id="107" dur="500"/>
                                        <p:tgtEl>
                                          <p:spTgt spid="47"/>
                                        </p:tgtEl>
                                      </p:cBhvr>
                                    </p:animEffect>
                                  </p:childTnLst>
                                </p:cTn>
                              </p:par>
                            </p:childTnLst>
                          </p:cTn>
                        </p:par>
                        <p:par>
                          <p:cTn id="108" fill="hold">
                            <p:stCondLst>
                              <p:cond delay="10500"/>
                            </p:stCondLst>
                            <p:childTnLst>
                              <p:par>
                                <p:cTn id="109" presetID="10" presetClass="entr" presetSubtype="0" fill="hold" grpId="0" nodeType="after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500"/>
                                        <p:tgtEl>
                                          <p:spTgt spid="10"/>
                                        </p:tgtEl>
                                      </p:cBhvr>
                                    </p:animEffect>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par>
                          <p:cTn id="118" fill="hold">
                            <p:stCondLst>
                              <p:cond delay="11500"/>
                            </p:stCondLst>
                            <p:childTnLst>
                              <p:par>
                                <p:cTn id="119" presetID="10" presetClass="entr" presetSubtype="0" fill="hold" grpId="0" nodeType="after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fade">
                                      <p:cBhvr>
                                        <p:cTn id="121" dur="500"/>
                                        <p:tgtEl>
                                          <p:spTgt spid="9"/>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p:cTn id="125" dur="500" fill="hold"/>
                                        <p:tgtEl>
                                          <p:spTgt spid="59"/>
                                        </p:tgtEl>
                                        <p:attrNameLst>
                                          <p:attrName>ppt_w</p:attrName>
                                        </p:attrNameLst>
                                      </p:cBhvr>
                                      <p:tavLst>
                                        <p:tav tm="0">
                                          <p:val>
                                            <p:fltVal val="0"/>
                                          </p:val>
                                        </p:tav>
                                        <p:tav tm="100000">
                                          <p:val>
                                            <p:strVal val="#ppt_w"/>
                                          </p:val>
                                        </p:tav>
                                      </p:tavLst>
                                    </p:anim>
                                    <p:anim calcmode="lin" valueType="num">
                                      <p:cBhvr>
                                        <p:cTn id="126" dur="500" fill="hold"/>
                                        <p:tgtEl>
                                          <p:spTgt spid="59"/>
                                        </p:tgtEl>
                                        <p:attrNameLst>
                                          <p:attrName>ppt_h</p:attrName>
                                        </p:attrNameLst>
                                      </p:cBhvr>
                                      <p:tavLst>
                                        <p:tav tm="0">
                                          <p:val>
                                            <p:fltVal val="0"/>
                                          </p:val>
                                        </p:tav>
                                        <p:tav tm="100000">
                                          <p:val>
                                            <p:strVal val="#ppt_h"/>
                                          </p:val>
                                        </p:tav>
                                      </p:tavLst>
                                    </p:anim>
                                    <p:animEffect transition="in" filter="fade">
                                      <p:cBhvr>
                                        <p:cTn id="127" dur="500"/>
                                        <p:tgtEl>
                                          <p:spTgt spid="59"/>
                                        </p:tgtEl>
                                      </p:cBhvr>
                                    </p:animEffect>
                                  </p:childTnLst>
                                </p:cTn>
                              </p:par>
                            </p:childTnLst>
                          </p:cTn>
                        </p:par>
                        <p:par>
                          <p:cTn id="128" fill="hold">
                            <p:stCondLst>
                              <p:cond delay="12500"/>
                            </p:stCondLst>
                            <p:childTnLst>
                              <p:par>
                                <p:cTn id="129" presetID="10" presetClass="entr" presetSubtype="0" fill="hold" grpId="0" nodeType="after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500"/>
                                        <p:tgtEl>
                                          <p:spTgt spid="8"/>
                                        </p:tgtEl>
                                      </p:cBhvr>
                                    </p:animEffect>
                                  </p:childTnLst>
                                </p:cTn>
                              </p:par>
                            </p:childTnLst>
                          </p:cTn>
                        </p:par>
                        <p:par>
                          <p:cTn id="132" fill="hold">
                            <p:stCondLst>
                              <p:cond delay="13000"/>
                            </p:stCondLst>
                            <p:childTnLst>
                              <p:par>
                                <p:cTn id="133" presetID="53" presetClass="entr" presetSubtype="16" fill="hold" nodeType="afterEffect">
                                  <p:stCondLst>
                                    <p:cond delay="0"/>
                                  </p:stCondLst>
                                  <p:childTnLst>
                                    <p:set>
                                      <p:cBhvr>
                                        <p:cTn id="134" dur="1" fill="hold">
                                          <p:stCondLst>
                                            <p:cond delay="0"/>
                                          </p:stCondLst>
                                        </p:cTn>
                                        <p:tgtEl>
                                          <p:spTgt spid="69"/>
                                        </p:tgtEl>
                                        <p:attrNameLst>
                                          <p:attrName>style.visibility</p:attrName>
                                        </p:attrNameLst>
                                      </p:cBhvr>
                                      <p:to>
                                        <p:strVal val="visible"/>
                                      </p:to>
                                    </p:set>
                                    <p:anim calcmode="lin" valueType="num">
                                      <p:cBhvr>
                                        <p:cTn id="135" dur="500" fill="hold"/>
                                        <p:tgtEl>
                                          <p:spTgt spid="69"/>
                                        </p:tgtEl>
                                        <p:attrNameLst>
                                          <p:attrName>ppt_w</p:attrName>
                                        </p:attrNameLst>
                                      </p:cBhvr>
                                      <p:tavLst>
                                        <p:tav tm="0">
                                          <p:val>
                                            <p:fltVal val="0"/>
                                          </p:val>
                                        </p:tav>
                                        <p:tav tm="100000">
                                          <p:val>
                                            <p:strVal val="#ppt_w"/>
                                          </p:val>
                                        </p:tav>
                                      </p:tavLst>
                                    </p:anim>
                                    <p:anim calcmode="lin" valueType="num">
                                      <p:cBhvr>
                                        <p:cTn id="136" dur="500" fill="hold"/>
                                        <p:tgtEl>
                                          <p:spTgt spid="69"/>
                                        </p:tgtEl>
                                        <p:attrNameLst>
                                          <p:attrName>ppt_h</p:attrName>
                                        </p:attrNameLst>
                                      </p:cBhvr>
                                      <p:tavLst>
                                        <p:tav tm="0">
                                          <p:val>
                                            <p:fltVal val="0"/>
                                          </p:val>
                                        </p:tav>
                                        <p:tav tm="100000">
                                          <p:val>
                                            <p:strVal val="#ppt_h"/>
                                          </p:val>
                                        </p:tav>
                                      </p:tavLst>
                                    </p:anim>
                                    <p:animEffect transition="in" filter="fade">
                                      <p:cBhvr>
                                        <p:cTn id="13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P spid="31" grpId="0"/>
      <p:bldP spid="32" grpId="0"/>
      <p:bldP spid="33" grpId="0"/>
      <p:bldP spid="34" grpId="0"/>
      <p:bldP spid="35" grpId="0"/>
      <p:bldP spid="7" grpId="0" animBg="1"/>
      <p:bldP spid="8" grpId="0" animBg="1"/>
      <p:bldP spid="9" grpId="0" animBg="1"/>
      <p:bldP spid="10" grpId="0" animBg="1"/>
      <p:bldP spid="11" grpId="0" animBg="1"/>
      <p:bldP spid="12" grpId="0" animBg="1"/>
      <p:bldP spid="13" grpId="0" animBg="1"/>
      <p:bldP spid="14" grpId="0" animBg="1"/>
      <p:bldP spid="41" grpId="0" animBg="1"/>
      <p:bldP spid="42"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212352" y="1929893"/>
            <a:ext cx="1206807" cy="1207121"/>
            <a:chOff x="9158380" y="3435910"/>
            <a:chExt cx="2288589" cy="2289185"/>
          </a:xfrm>
          <a:solidFill>
            <a:schemeClr val="accent3"/>
          </a:solidFill>
        </p:grpSpPr>
        <p:sp>
          <p:nvSpPr>
            <p:cNvPr id="165"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34" name="Group 133"/>
            <p:cNvGrpSpPr/>
            <p:nvPr/>
          </p:nvGrpSpPr>
          <p:grpSpPr>
            <a:xfrm>
              <a:off x="9158380" y="3435910"/>
              <a:ext cx="2288589" cy="2289185"/>
              <a:chOff x="1119258" y="2257147"/>
              <a:chExt cx="1868076" cy="1868076"/>
            </a:xfrm>
            <a:grpFill/>
          </p:grpSpPr>
          <p:sp>
            <p:nvSpPr>
              <p:cNvPr id="135"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6"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8"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39"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41"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3"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4"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6"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57"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5"/>
              </a:solid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04" name="TextBox 103"/>
          <p:cNvSpPr txBox="1"/>
          <p:nvPr/>
        </p:nvSpPr>
        <p:spPr>
          <a:xfrm>
            <a:off x="10410175" y="2267357"/>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70%</a:t>
            </a:r>
          </a:p>
        </p:txBody>
      </p:sp>
      <p:grpSp>
        <p:nvGrpSpPr>
          <p:cNvPr id="167" name="Group 166"/>
          <p:cNvGrpSpPr/>
          <p:nvPr/>
        </p:nvGrpSpPr>
        <p:grpSpPr>
          <a:xfrm>
            <a:off x="10215943" y="3250442"/>
            <a:ext cx="1206807" cy="1207121"/>
            <a:chOff x="9158380" y="3435910"/>
            <a:chExt cx="2288589" cy="2289185"/>
          </a:xfrm>
          <a:solidFill>
            <a:schemeClr val="accent4"/>
          </a:solidFill>
        </p:grpSpPr>
        <p:sp>
          <p:nvSpPr>
            <p:cNvPr id="168"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69" name="Group 168"/>
            <p:cNvGrpSpPr/>
            <p:nvPr/>
          </p:nvGrpSpPr>
          <p:grpSpPr>
            <a:xfrm>
              <a:off x="9158380" y="3435910"/>
              <a:ext cx="2288589" cy="2289185"/>
              <a:chOff x="1119258" y="2257147"/>
              <a:chExt cx="1868076" cy="1868076"/>
            </a:xfrm>
            <a:grpFill/>
          </p:grpSpPr>
          <p:sp>
            <p:nvSpPr>
              <p:cNvPr id="170"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1"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2"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3"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4"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5"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6"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7"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8"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79"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0"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1"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2" name="Group 181"/>
          <p:cNvGrpSpPr/>
          <p:nvPr/>
        </p:nvGrpSpPr>
        <p:grpSpPr>
          <a:xfrm>
            <a:off x="10198155" y="4575061"/>
            <a:ext cx="1206807" cy="1207121"/>
            <a:chOff x="9158380" y="3435910"/>
            <a:chExt cx="2288589" cy="2289185"/>
          </a:xfrm>
          <a:solidFill>
            <a:schemeClr val="accent2"/>
          </a:solidFill>
        </p:grpSpPr>
        <p:sp>
          <p:nvSpPr>
            <p:cNvPr id="183" name="Freeform 2"/>
            <p:cNvSpPr>
              <a:spLocks noChangeArrowheads="1"/>
            </p:cNvSpPr>
            <p:nvPr/>
          </p:nvSpPr>
          <p:spPr bwMode="auto">
            <a:xfrm>
              <a:off x="9360043" y="3615290"/>
              <a:ext cx="1877678" cy="1878411"/>
            </a:xfrm>
            <a:custGeom>
              <a:avLst/>
              <a:gdLst>
                <a:gd name="T0" fmla="*/ 10058 w 10059"/>
                <a:gd name="T1" fmla="*/ 5032 h 10064"/>
                <a:gd name="T2" fmla="*/ 10058 w 10059"/>
                <a:gd name="T3" fmla="*/ 5032 h 10064"/>
                <a:gd name="T4" fmla="*/ 5031 w 10059"/>
                <a:gd name="T5" fmla="*/ 10063 h 10064"/>
                <a:gd name="T6" fmla="*/ 0 w 10059"/>
                <a:gd name="T7" fmla="*/ 5032 h 10064"/>
                <a:gd name="T8" fmla="*/ 5031 w 10059"/>
                <a:gd name="T9" fmla="*/ 0 h 10064"/>
                <a:gd name="T10" fmla="*/ 10058 w 10059"/>
                <a:gd name="T11" fmla="*/ 5032 h 10064"/>
              </a:gdLst>
              <a:ahLst/>
              <a:cxnLst>
                <a:cxn ang="0">
                  <a:pos x="T0" y="T1"/>
                </a:cxn>
                <a:cxn ang="0">
                  <a:pos x="T2" y="T3"/>
                </a:cxn>
                <a:cxn ang="0">
                  <a:pos x="T4" y="T5"/>
                </a:cxn>
                <a:cxn ang="0">
                  <a:pos x="T6" y="T7"/>
                </a:cxn>
                <a:cxn ang="0">
                  <a:pos x="T8" y="T9"/>
                </a:cxn>
                <a:cxn ang="0">
                  <a:pos x="T10" y="T11"/>
                </a:cxn>
              </a:cxnLst>
              <a:rect l="0" t="0" r="r" b="b"/>
              <a:pathLst>
                <a:path w="10059" h="10064">
                  <a:moveTo>
                    <a:pt x="10058" y="5032"/>
                  </a:moveTo>
                  <a:lnTo>
                    <a:pt x="10058" y="5032"/>
                  </a:lnTo>
                  <a:cubicBezTo>
                    <a:pt x="10058" y="7808"/>
                    <a:pt x="7807" y="10063"/>
                    <a:pt x="5031" y="10063"/>
                  </a:cubicBezTo>
                  <a:cubicBezTo>
                    <a:pt x="2250" y="10063"/>
                    <a:pt x="0" y="7808"/>
                    <a:pt x="0" y="5032"/>
                  </a:cubicBezTo>
                  <a:cubicBezTo>
                    <a:pt x="0" y="2255"/>
                    <a:pt x="2250" y="0"/>
                    <a:pt x="5031" y="0"/>
                  </a:cubicBezTo>
                  <a:cubicBezTo>
                    <a:pt x="7807" y="0"/>
                    <a:pt x="10058" y="2255"/>
                    <a:pt x="10058" y="5032"/>
                  </a:cubicBezTo>
                </a:path>
              </a:pathLst>
            </a:custGeom>
            <a:solidFill>
              <a:schemeClr val="bg1">
                <a:lumMod val="9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4" name="Group 183"/>
            <p:cNvGrpSpPr/>
            <p:nvPr/>
          </p:nvGrpSpPr>
          <p:grpSpPr>
            <a:xfrm>
              <a:off x="9158380" y="3435910"/>
              <a:ext cx="2288589" cy="2289185"/>
              <a:chOff x="1119258" y="2257147"/>
              <a:chExt cx="1868076" cy="1868076"/>
            </a:xfrm>
            <a:grpFill/>
          </p:grpSpPr>
          <p:sp>
            <p:nvSpPr>
              <p:cNvPr id="185"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6"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7"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8"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89"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0"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1"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2"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3"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4"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5"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196"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noFill/>
              </a:ln>
            </p:spPr>
            <p:txBody>
              <a:bodyPr vert="horz" wrap="square" lIns="48218" tIns="24109" rIns="48218" bIns="24109"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97" name="TextBox 196"/>
          <p:cNvSpPr txBox="1"/>
          <p:nvPr/>
        </p:nvSpPr>
        <p:spPr>
          <a:xfrm>
            <a:off x="10416284" y="3601071"/>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90%</a:t>
            </a:r>
          </a:p>
        </p:txBody>
      </p:sp>
      <p:sp>
        <p:nvSpPr>
          <p:cNvPr id="198" name="TextBox 197"/>
          <p:cNvSpPr txBox="1"/>
          <p:nvPr/>
        </p:nvSpPr>
        <p:spPr>
          <a:xfrm>
            <a:off x="10415700" y="4918643"/>
            <a:ext cx="843092" cy="454357"/>
          </a:xfrm>
          <a:prstGeom prst="rect">
            <a:avLst/>
          </a:prstGeom>
          <a:noFill/>
        </p:spPr>
        <p:txBody>
          <a:bodyPr wrap="square" lIns="128530" tIns="64263" rIns="128530" bIns="64263" rtlCol="0">
            <a:spAutoFit/>
          </a:bodyPr>
          <a:lstStyle/>
          <a:p>
            <a:pPr algn="ctr"/>
            <a:r>
              <a:rPr lang="en-US" sz="2110" dirty="0">
                <a:solidFill>
                  <a:schemeClr val="accent6"/>
                </a:solidFill>
                <a:latin typeface="Arial" panose="020B0604020202020204" pitchFamily="34" charset="0"/>
                <a:ea typeface="微软雅黑" panose="020B0503020204020204" pitchFamily="34" charset="-122"/>
                <a:cs typeface="Lato Regular"/>
                <a:sym typeface="Arial" panose="020B0604020202020204" pitchFamily="34" charset="0"/>
              </a:rPr>
              <a:t>50%</a:t>
            </a:r>
          </a:p>
        </p:txBody>
      </p:sp>
      <p:sp>
        <p:nvSpPr>
          <p:cNvPr id="158" name="Subtitle 2"/>
          <p:cNvSpPr txBox="1"/>
          <p:nvPr/>
        </p:nvSpPr>
        <p:spPr>
          <a:xfrm>
            <a:off x="1333077" y="2007866"/>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685" dirty="0">
                <a:latin typeface="Arial" panose="020B0604020202020204" pitchFamily="34" charset="0"/>
                <a:ea typeface="微软雅黑" panose="020B0503020204020204" pitchFamily="34" charset="-122"/>
                <a:cs typeface="Lato Regular"/>
                <a:sym typeface="Arial" panose="020B0604020202020204" pitchFamily="34" charset="0"/>
              </a:rPr>
              <a:t>相关标题文字</a:t>
            </a:r>
            <a:endParaRPr lang="en-US" sz="1475" dirty="0">
              <a:latin typeface="Arial" panose="020B0604020202020204" pitchFamily="34" charset="0"/>
              <a:ea typeface="微软雅黑" panose="020B0503020204020204" pitchFamily="34" charset="-122"/>
              <a:cs typeface="Lato Regular"/>
              <a:sym typeface="Arial" panose="020B0604020202020204" pitchFamily="34" charset="0"/>
            </a:endParaRPr>
          </a:p>
          <a:p>
            <a:pPr marL="0" inden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ipsum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dolor sit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amet</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consectetur</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adipiscing</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elit</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Integer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pulvinar</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nulla</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ut</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ultrices</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eleifend</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Etiam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sit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amet</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turpis</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neque</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lacinia</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fermentum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sed</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vitae </a:t>
            </a: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velit</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a:t>
            </a:r>
          </a:p>
        </p:txBody>
      </p:sp>
      <p:cxnSp>
        <p:nvCxnSpPr>
          <p:cNvPr id="159" name="Straight Connector 158"/>
          <p:cNvCxnSpPr/>
          <p:nvPr/>
        </p:nvCxnSpPr>
        <p:spPr>
          <a:xfrm>
            <a:off x="1323584" y="2200703"/>
            <a:ext cx="0" cy="3241725"/>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60" name="Subtitle 2"/>
          <p:cNvSpPr txBox="1"/>
          <p:nvPr/>
        </p:nvSpPr>
        <p:spPr>
          <a:xfrm>
            <a:off x="1332423" y="3318166"/>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685" dirty="0">
                <a:latin typeface="Arial" panose="020B0604020202020204" pitchFamily="34" charset="0"/>
                <a:ea typeface="微软雅黑" panose="020B0503020204020204" pitchFamily="34" charset="-122"/>
                <a:cs typeface="Lato Regular"/>
                <a:sym typeface="Arial" panose="020B0604020202020204" pitchFamily="34" charset="0"/>
              </a:rPr>
              <a:t>相关标题文字</a:t>
            </a:r>
            <a:endParaRPr lang="en-US" altLang="zh-CN" sz="1475" dirty="0">
              <a:latin typeface="Arial" panose="020B0604020202020204" pitchFamily="34" charset="0"/>
              <a:ea typeface="微软雅黑" panose="020B0503020204020204" pitchFamily="34" charset="-122"/>
              <a:cs typeface="Lato Regular"/>
              <a:sym typeface="Arial" panose="020B0604020202020204" pitchFamily="34" charset="0"/>
            </a:endParaRPr>
          </a:p>
          <a:p>
            <a:pPr marL="0" inden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ipsum dolor sit amet, consectetur adipiscing elit. Integer pulvinar nulla ut ultrices eleifend. Etiam sit amet turpis at neque lacinia fermentum sed vitae velit.</a:t>
            </a:r>
          </a:p>
        </p:txBody>
      </p:sp>
      <p:sp>
        <p:nvSpPr>
          <p:cNvPr id="161" name="Subtitle 2"/>
          <p:cNvSpPr txBox="1"/>
          <p:nvPr/>
        </p:nvSpPr>
        <p:spPr>
          <a:xfrm>
            <a:off x="1344171" y="4661001"/>
            <a:ext cx="4964250" cy="1065782"/>
          </a:xfrm>
          <a:prstGeom prst="rect">
            <a:avLst/>
          </a:prstGeom>
        </p:spPr>
        <p:txBody>
          <a:bodyPr vert="horz" lIns="128530" tIns="64263" rIns="128530" bIns="64263"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1685" dirty="0">
                <a:latin typeface="Arial" panose="020B0604020202020204" pitchFamily="34" charset="0"/>
                <a:ea typeface="微软雅黑" panose="020B0503020204020204" pitchFamily="34" charset="-122"/>
                <a:cs typeface="Lato Regular"/>
                <a:sym typeface="Arial" panose="020B0604020202020204" pitchFamily="34" charset="0"/>
              </a:rPr>
              <a:t>相关标题文字</a:t>
            </a:r>
            <a:endParaRPr lang="en-US" altLang="zh-CN" sz="1475" dirty="0">
              <a:latin typeface="Arial" panose="020B0604020202020204" pitchFamily="34" charset="0"/>
              <a:ea typeface="微软雅黑" panose="020B0503020204020204" pitchFamily="34" charset="-122"/>
              <a:cs typeface="Lato Regular"/>
              <a:sym typeface="Arial" panose="020B0604020202020204" pitchFamily="34" charset="0"/>
            </a:endParaRPr>
          </a:p>
          <a:p>
            <a:pPr marL="0" indent="0">
              <a:buNone/>
            </a:pPr>
            <a:r>
              <a:rPr lang="en-US" sz="1265" dirty="0" err="1">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 ipsum dolor sit amet, consectetur adipiscing elit. Integer pulvinar nulla ut ultrices eleifend. Etiam sit amet turpis at neque lacinia fermentum sed vitae velit.</a:t>
            </a:r>
          </a:p>
        </p:txBody>
      </p:sp>
      <p:grpSp>
        <p:nvGrpSpPr>
          <p:cNvPr id="228" name="Group 227"/>
          <p:cNvGrpSpPr/>
          <p:nvPr/>
        </p:nvGrpSpPr>
        <p:grpSpPr>
          <a:xfrm>
            <a:off x="6413441" y="2138871"/>
            <a:ext cx="3689056" cy="809604"/>
            <a:chOff x="12991940" y="3506283"/>
            <a:chExt cx="6995927" cy="1535333"/>
          </a:xfrm>
          <a:solidFill>
            <a:schemeClr val="accent5"/>
          </a:solidFill>
        </p:grpSpPr>
        <p:grpSp>
          <p:nvGrpSpPr>
            <p:cNvPr id="229" name="Group 228"/>
            <p:cNvGrpSpPr/>
            <p:nvPr/>
          </p:nvGrpSpPr>
          <p:grpSpPr>
            <a:xfrm>
              <a:off x="12991940" y="3506283"/>
              <a:ext cx="673651" cy="1535333"/>
              <a:chOff x="5481404" y="1426062"/>
              <a:chExt cx="341669" cy="778503"/>
            </a:xfrm>
            <a:grpFill/>
          </p:grpSpPr>
          <p:sp>
            <p:nvSpPr>
              <p:cNvPr id="25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0" name="Group 229"/>
            <p:cNvGrpSpPr/>
            <p:nvPr/>
          </p:nvGrpSpPr>
          <p:grpSpPr>
            <a:xfrm>
              <a:off x="13703288" y="3506283"/>
              <a:ext cx="673651" cy="1535333"/>
              <a:chOff x="5481404" y="1426062"/>
              <a:chExt cx="341669" cy="778503"/>
            </a:xfrm>
            <a:grpFill/>
          </p:grpSpPr>
          <p:sp>
            <p:nvSpPr>
              <p:cNvPr id="25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1" name="Group 230"/>
            <p:cNvGrpSpPr/>
            <p:nvPr/>
          </p:nvGrpSpPr>
          <p:grpSpPr>
            <a:xfrm>
              <a:off x="14411112" y="3506283"/>
              <a:ext cx="673651" cy="1535333"/>
              <a:chOff x="5481404" y="1426062"/>
              <a:chExt cx="341669" cy="778503"/>
            </a:xfrm>
            <a:grpFill/>
          </p:grpSpPr>
          <p:sp>
            <p:nvSpPr>
              <p:cNvPr id="25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2" name="Group 231"/>
            <p:cNvGrpSpPr/>
            <p:nvPr/>
          </p:nvGrpSpPr>
          <p:grpSpPr>
            <a:xfrm>
              <a:off x="15156315" y="3506283"/>
              <a:ext cx="673651" cy="1535333"/>
              <a:chOff x="5481404" y="1426062"/>
              <a:chExt cx="341669" cy="778503"/>
            </a:xfrm>
            <a:grpFill/>
          </p:grpSpPr>
          <p:sp>
            <p:nvSpPr>
              <p:cNvPr id="25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3" name="Group 232"/>
            <p:cNvGrpSpPr/>
            <p:nvPr/>
          </p:nvGrpSpPr>
          <p:grpSpPr>
            <a:xfrm>
              <a:off x="15836055" y="3506283"/>
              <a:ext cx="673651" cy="1535333"/>
              <a:chOff x="5481404" y="1426062"/>
              <a:chExt cx="341669" cy="778503"/>
            </a:xfrm>
            <a:grpFill/>
          </p:grpSpPr>
          <p:sp>
            <p:nvSpPr>
              <p:cNvPr id="24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4" name="Group 233"/>
            <p:cNvGrpSpPr/>
            <p:nvPr/>
          </p:nvGrpSpPr>
          <p:grpSpPr>
            <a:xfrm>
              <a:off x="16530469" y="3506283"/>
              <a:ext cx="673651" cy="1535333"/>
              <a:chOff x="5481404" y="1426062"/>
              <a:chExt cx="341669" cy="778503"/>
            </a:xfrm>
            <a:grpFill/>
          </p:grpSpPr>
          <p:sp>
            <p:nvSpPr>
              <p:cNvPr id="24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 name="Group 234"/>
            <p:cNvGrpSpPr/>
            <p:nvPr/>
          </p:nvGrpSpPr>
          <p:grpSpPr>
            <a:xfrm>
              <a:off x="17221374" y="3506283"/>
              <a:ext cx="673651" cy="1535333"/>
              <a:chOff x="5481404" y="1426062"/>
              <a:chExt cx="341669" cy="778503"/>
            </a:xfrm>
            <a:grpFill/>
          </p:grpSpPr>
          <p:sp>
            <p:nvSpPr>
              <p:cNvPr id="24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6" name="Group 235"/>
            <p:cNvGrpSpPr/>
            <p:nvPr/>
          </p:nvGrpSpPr>
          <p:grpSpPr>
            <a:xfrm>
              <a:off x="17932701" y="3506283"/>
              <a:ext cx="673651" cy="1535333"/>
              <a:chOff x="5481404" y="1426062"/>
              <a:chExt cx="341669" cy="778503"/>
            </a:xfrm>
            <a:grpFill/>
          </p:grpSpPr>
          <p:sp>
            <p:nvSpPr>
              <p:cNvPr id="24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7" name="Group 236"/>
            <p:cNvGrpSpPr/>
            <p:nvPr/>
          </p:nvGrpSpPr>
          <p:grpSpPr>
            <a:xfrm>
              <a:off x="18628949" y="3506283"/>
              <a:ext cx="673651" cy="1535333"/>
              <a:chOff x="5481404" y="1426062"/>
              <a:chExt cx="341669" cy="778503"/>
            </a:xfrm>
            <a:grpFill/>
          </p:grpSpPr>
          <p:sp>
            <p:nvSpPr>
              <p:cNvPr id="24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8" name="Group 237"/>
            <p:cNvGrpSpPr/>
            <p:nvPr/>
          </p:nvGrpSpPr>
          <p:grpSpPr>
            <a:xfrm>
              <a:off x="19314216" y="3506283"/>
              <a:ext cx="673651" cy="1535333"/>
              <a:chOff x="5481404" y="1426062"/>
              <a:chExt cx="341669" cy="778503"/>
            </a:xfrm>
            <a:grpFill/>
          </p:grpSpPr>
          <p:sp>
            <p:nvSpPr>
              <p:cNvPr id="23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90" name="Group 289"/>
          <p:cNvGrpSpPr/>
          <p:nvPr/>
        </p:nvGrpSpPr>
        <p:grpSpPr>
          <a:xfrm>
            <a:off x="6411335" y="3464729"/>
            <a:ext cx="3689056" cy="809604"/>
            <a:chOff x="12991940" y="3506283"/>
            <a:chExt cx="6995927" cy="1535333"/>
          </a:xfrm>
          <a:solidFill>
            <a:schemeClr val="accent4"/>
          </a:solidFill>
        </p:grpSpPr>
        <p:grpSp>
          <p:nvGrpSpPr>
            <p:cNvPr id="291" name="Group 290"/>
            <p:cNvGrpSpPr/>
            <p:nvPr/>
          </p:nvGrpSpPr>
          <p:grpSpPr>
            <a:xfrm>
              <a:off x="12991940" y="3506283"/>
              <a:ext cx="673651" cy="1535333"/>
              <a:chOff x="5481404" y="1426062"/>
              <a:chExt cx="341669" cy="778503"/>
            </a:xfrm>
            <a:grpFill/>
          </p:grpSpPr>
          <p:sp>
            <p:nvSpPr>
              <p:cNvPr id="31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2" name="Group 291"/>
            <p:cNvGrpSpPr/>
            <p:nvPr/>
          </p:nvGrpSpPr>
          <p:grpSpPr>
            <a:xfrm>
              <a:off x="13703288" y="3506283"/>
              <a:ext cx="673651" cy="1535333"/>
              <a:chOff x="5481404" y="1426062"/>
              <a:chExt cx="341669" cy="778503"/>
            </a:xfrm>
            <a:grpFill/>
          </p:grpSpPr>
          <p:sp>
            <p:nvSpPr>
              <p:cNvPr id="31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3" name="Group 292"/>
            <p:cNvGrpSpPr/>
            <p:nvPr/>
          </p:nvGrpSpPr>
          <p:grpSpPr>
            <a:xfrm>
              <a:off x="14411112" y="3506283"/>
              <a:ext cx="673651" cy="1535333"/>
              <a:chOff x="5481404" y="1426062"/>
              <a:chExt cx="341669" cy="778503"/>
            </a:xfrm>
            <a:grpFill/>
          </p:grpSpPr>
          <p:sp>
            <p:nvSpPr>
              <p:cNvPr id="31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4" name="Group 293"/>
            <p:cNvGrpSpPr/>
            <p:nvPr/>
          </p:nvGrpSpPr>
          <p:grpSpPr>
            <a:xfrm>
              <a:off x="15156315" y="3506283"/>
              <a:ext cx="673651" cy="1535333"/>
              <a:chOff x="5481404" y="1426062"/>
              <a:chExt cx="341669" cy="778503"/>
            </a:xfrm>
            <a:grpFill/>
          </p:grpSpPr>
          <p:sp>
            <p:nvSpPr>
              <p:cNvPr id="31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5" name="Group 294"/>
            <p:cNvGrpSpPr/>
            <p:nvPr/>
          </p:nvGrpSpPr>
          <p:grpSpPr>
            <a:xfrm>
              <a:off x="15836055" y="3506283"/>
              <a:ext cx="673651" cy="1535333"/>
              <a:chOff x="5481404" y="1426062"/>
              <a:chExt cx="341669" cy="778503"/>
            </a:xfrm>
            <a:grpFill/>
          </p:grpSpPr>
          <p:sp>
            <p:nvSpPr>
              <p:cNvPr id="31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6" name="Group 295"/>
            <p:cNvGrpSpPr/>
            <p:nvPr/>
          </p:nvGrpSpPr>
          <p:grpSpPr>
            <a:xfrm>
              <a:off x="16530469" y="3506283"/>
              <a:ext cx="673651" cy="1535333"/>
              <a:chOff x="5481404" y="1426062"/>
              <a:chExt cx="341669" cy="778503"/>
            </a:xfrm>
            <a:grpFill/>
          </p:grpSpPr>
          <p:sp>
            <p:nvSpPr>
              <p:cNvPr id="30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7" name="Group 296"/>
            <p:cNvGrpSpPr/>
            <p:nvPr/>
          </p:nvGrpSpPr>
          <p:grpSpPr>
            <a:xfrm>
              <a:off x="17221374" y="3506283"/>
              <a:ext cx="673651" cy="1535333"/>
              <a:chOff x="5481404" y="1426062"/>
              <a:chExt cx="341669" cy="778503"/>
            </a:xfrm>
            <a:grpFill/>
          </p:grpSpPr>
          <p:sp>
            <p:nvSpPr>
              <p:cNvPr id="30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8" name="Group 297"/>
            <p:cNvGrpSpPr/>
            <p:nvPr/>
          </p:nvGrpSpPr>
          <p:grpSpPr>
            <a:xfrm>
              <a:off x="17932701" y="3506283"/>
              <a:ext cx="673651" cy="1535333"/>
              <a:chOff x="5481404" y="1426062"/>
              <a:chExt cx="341669" cy="778503"/>
            </a:xfrm>
            <a:grpFill/>
          </p:grpSpPr>
          <p:sp>
            <p:nvSpPr>
              <p:cNvPr id="30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9" name="Group 298"/>
            <p:cNvGrpSpPr/>
            <p:nvPr/>
          </p:nvGrpSpPr>
          <p:grpSpPr>
            <a:xfrm>
              <a:off x="18628949" y="3506283"/>
              <a:ext cx="673651" cy="1535333"/>
              <a:chOff x="5481404" y="1426062"/>
              <a:chExt cx="341669" cy="778503"/>
            </a:xfrm>
            <a:grpFill/>
          </p:grpSpPr>
          <p:sp>
            <p:nvSpPr>
              <p:cNvPr id="30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0" name="Group 299"/>
            <p:cNvGrpSpPr/>
            <p:nvPr/>
          </p:nvGrpSpPr>
          <p:grpSpPr>
            <a:xfrm>
              <a:off x="19314216" y="3506283"/>
              <a:ext cx="673651" cy="1535333"/>
              <a:chOff x="5481404" y="1426062"/>
              <a:chExt cx="341669" cy="778503"/>
            </a:xfrm>
            <a:grpFill/>
          </p:grpSpPr>
          <p:sp>
            <p:nvSpPr>
              <p:cNvPr id="30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52" name="Group 351"/>
          <p:cNvGrpSpPr/>
          <p:nvPr/>
        </p:nvGrpSpPr>
        <p:grpSpPr>
          <a:xfrm>
            <a:off x="6411335" y="4788377"/>
            <a:ext cx="3689056" cy="809604"/>
            <a:chOff x="12991940" y="3506283"/>
            <a:chExt cx="6995927" cy="1535333"/>
          </a:xfrm>
          <a:solidFill>
            <a:schemeClr val="accent2"/>
          </a:solidFill>
        </p:grpSpPr>
        <p:grpSp>
          <p:nvGrpSpPr>
            <p:cNvPr id="353" name="Group 352"/>
            <p:cNvGrpSpPr/>
            <p:nvPr/>
          </p:nvGrpSpPr>
          <p:grpSpPr>
            <a:xfrm>
              <a:off x="12991940" y="3506283"/>
              <a:ext cx="673651" cy="1535333"/>
              <a:chOff x="5481404" y="1426062"/>
              <a:chExt cx="341669" cy="778503"/>
            </a:xfrm>
            <a:grpFill/>
          </p:grpSpPr>
          <p:sp>
            <p:nvSpPr>
              <p:cNvPr id="38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4" name="Group 353"/>
            <p:cNvGrpSpPr/>
            <p:nvPr/>
          </p:nvGrpSpPr>
          <p:grpSpPr>
            <a:xfrm>
              <a:off x="13703288" y="3506283"/>
              <a:ext cx="673651" cy="1535333"/>
              <a:chOff x="5481404" y="1426062"/>
              <a:chExt cx="341669" cy="778503"/>
            </a:xfrm>
            <a:grpFill/>
          </p:grpSpPr>
          <p:sp>
            <p:nvSpPr>
              <p:cNvPr id="37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5" name="Group 354"/>
            <p:cNvGrpSpPr/>
            <p:nvPr/>
          </p:nvGrpSpPr>
          <p:grpSpPr>
            <a:xfrm>
              <a:off x="14411112" y="3506283"/>
              <a:ext cx="673651" cy="1535333"/>
              <a:chOff x="5481404" y="1426062"/>
              <a:chExt cx="341669" cy="778503"/>
            </a:xfrm>
            <a:grpFill/>
          </p:grpSpPr>
          <p:sp>
            <p:nvSpPr>
              <p:cNvPr id="37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6" name="Group 355"/>
            <p:cNvGrpSpPr/>
            <p:nvPr/>
          </p:nvGrpSpPr>
          <p:grpSpPr>
            <a:xfrm>
              <a:off x="15156315" y="3506283"/>
              <a:ext cx="673651" cy="1535333"/>
              <a:chOff x="5481404" y="1426062"/>
              <a:chExt cx="341669" cy="778503"/>
            </a:xfrm>
            <a:grpFill/>
          </p:grpSpPr>
          <p:sp>
            <p:nvSpPr>
              <p:cNvPr id="37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7" name="Group 356"/>
            <p:cNvGrpSpPr/>
            <p:nvPr/>
          </p:nvGrpSpPr>
          <p:grpSpPr>
            <a:xfrm>
              <a:off x="15836055" y="3506283"/>
              <a:ext cx="673651" cy="1535333"/>
              <a:chOff x="5481404" y="1426062"/>
              <a:chExt cx="341669" cy="778503"/>
            </a:xfrm>
            <a:grpFill/>
          </p:grpSpPr>
          <p:sp>
            <p:nvSpPr>
              <p:cNvPr id="37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8" name="Group 357"/>
            <p:cNvGrpSpPr/>
            <p:nvPr/>
          </p:nvGrpSpPr>
          <p:grpSpPr>
            <a:xfrm>
              <a:off x="16530469" y="3506283"/>
              <a:ext cx="673651" cy="1535333"/>
              <a:chOff x="5481404" y="1426062"/>
              <a:chExt cx="341669" cy="778503"/>
            </a:xfrm>
            <a:grpFill/>
          </p:grpSpPr>
          <p:sp>
            <p:nvSpPr>
              <p:cNvPr id="371"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2"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9" name="Group 358"/>
            <p:cNvGrpSpPr/>
            <p:nvPr/>
          </p:nvGrpSpPr>
          <p:grpSpPr>
            <a:xfrm>
              <a:off x="17221374" y="3506283"/>
              <a:ext cx="673651" cy="1535333"/>
              <a:chOff x="5481404" y="1426062"/>
              <a:chExt cx="341669" cy="778503"/>
            </a:xfrm>
            <a:grpFill/>
          </p:grpSpPr>
          <p:sp>
            <p:nvSpPr>
              <p:cNvPr id="36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0" name="Group 359"/>
            <p:cNvGrpSpPr/>
            <p:nvPr/>
          </p:nvGrpSpPr>
          <p:grpSpPr>
            <a:xfrm>
              <a:off x="17932701" y="3506283"/>
              <a:ext cx="673651" cy="1535333"/>
              <a:chOff x="5481404" y="1426062"/>
              <a:chExt cx="341669" cy="778503"/>
            </a:xfrm>
            <a:grpFill/>
          </p:grpSpPr>
          <p:sp>
            <p:nvSpPr>
              <p:cNvPr id="367"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8"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1" name="Group 360"/>
            <p:cNvGrpSpPr/>
            <p:nvPr/>
          </p:nvGrpSpPr>
          <p:grpSpPr>
            <a:xfrm>
              <a:off x="18628949" y="3506283"/>
              <a:ext cx="673651" cy="1535333"/>
              <a:chOff x="5481404" y="1426062"/>
              <a:chExt cx="341669" cy="778503"/>
            </a:xfrm>
            <a:grpFill/>
          </p:grpSpPr>
          <p:sp>
            <p:nvSpPr>
              <p:cNvPr id="365"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6"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2" name="Group 361"/>
            <p:cNvGrpSpPr/>
            <p:nvPr/>
          </p:nvGrpSpPr>
          <p:grpSpPr>
            <a:xfrm>
              <a:off x="19314216" y="3506283"/>
              <a:ext cx="673651" cy="1535333"/>
              <a:chOff x="5481404" y="1426062"/>
              <a:chExt cx="341669" cy="778503"/>
            </a:xfrm>
            <a:grpFill/>
          </p:grpSpPr>
          <p:sp>
            <p:nvSpPr>
              <p:cNvPr id="363"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4"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47" name="矩形 146"/>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矩形 150"/>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8"/>
                                        </p:tgtEl>
                                        <p:attrNameLst>
                                          <p:attrName>style.visibility</p:attrName>
                                        </p:attrNameLst>
                                      </p:cBhvr>
                                      <p:to>
                                        <p:strVal val="visible"/>
                                      </p:to>
                                    </p:set>
                                    <p:animEffect transition="in" filter="wipe(left)">
                                      <p:cBhvr>
                                        <p:cTn id="11" dur="500"/>
                                        <p:tgtEl>
                                          <p:spTgt spid="22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4"/>
                                        </p:tgtEl>
                                        <p:attrNameLst>
                                          <p:attrName>style.visibility</p:attrName>
                                        </p:attrNameLst>
                                      </p:cBhvr>
                                      <p:to>
                                        <p:strVal val="visible"/>
                                      </p:to>
                                    </p:set>
                                    <p:anim calcmode="lin" valueType="num">
                                      <p:cBhvr>
                                        <p:cTn id="20" dur="500" fill="hold"/>
                                        <p:tgtEl>
                                          <p:spTgt spid="104"/>
                                        </p:tgtEl>
                                        <p:attrNameLst>
                                          <p:attrName>ppt_w</p:attrName>
                                        </p:attrNameLst>
                                      </p:cBhvr>
                                      <p:tavLst>
                                        <p:tav tm="0">
                                          <p:val>
                                            <p:fltVal val="0"/>
                                          </p:val>
                                        </p:tav>
                                        <p:tav tm="100000">
                                          <p:val>
                                            <p:strVal val="#ppt_w"/>
                                          </p:val>
                                        </p:tav>
                                      </p:tavLst>
                                    </p:anim>
                                    <p:anim calcmode="lin" valueType="num">
                                      <p:cBhvr>
                                        <p:cTn id="21" dur="500" fill="hold"/>
                                        <p:tgtEl>
                                          <p:spTgt spid="104"/>
                                        </p:tgtEl>
                                        <p:attrNameLst>
                                          <p:attrName>ppt_h</p:attrName>
                                        </p:attrNameLst>
                                      </p:cBhvr>
                                      <p:tavLst>
                                        <p:tav tm="0">
                                          <p:val>
                                            <p:fltVal val="0"/>
                                          </p:val>
                                        </p:tav>
                                        <p:tav tm="100000">
                                          <p:val>
                                            <p:strVal val="#ppt_h"/>
                                          </p:val>
                                        </p:tav>
                                      </p:tavLst>
                                    </p:anim>
                                    <p:animEffect transition="in" filter="fade">
                                      <p:cBhvr>
                                        <p:cTn id="22" dur="500"/>
                                        <p:tgtEl>
                                          <p:spTgt spid="104"/>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500"/>
                                        <p:tgtEl>
                                          <p:spTgt spid="160"/>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90"/>
                                        </p:tgtEl>
                                        <p:attrNameLst>
                                          <p:attrName>style.visibility</p:attrName>
                                        </p:attrNameLst>
                                      </p:cBhvr>
                                      <p:to>
                                        <p:strVal val="visible"/>
                                      </p:to>
                                    </p:set>
                                    <p:animEffect transition="in" filter="wipe(left)">
                                      <p:cBhvr>
                                        <p:cTn id="30" dur="500"/>
                                        <p:tgtEl>
                                          <p:spTgt spid="290"/>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67"/>
                                        </p:tgtEl>
                                        <p:attrNameLst>
                                          <p:attrName>style.visibility</p:attrName>
                                        </p:attrNameLst>
                                      </p:cBhvr>
                                      <p:to>
                                        <p:strVal val="visible"/>
                                      </p:to>
                                    </p:set>
                                    <p:anim calcmode="lin" valueType="num">
                                      <p:cBhvr>
                                        <p:cTn id="34" dur="500" fill="hold"/>
                                        <p:tgtEl>
                                          <p:spTgt spid="167"/>
                                        </p:tgtEl>
                                        <p:attrNameLst>
                                          <p:attrName>ppt_w</p:attrName>
                                        </p:attrNameLst>
                                      </p:cBhvr>
                                      <p:tavLst>
                                        <p:tav tm="0">
                                          <p:val>
                                            <p:fltVal val="0"/>
                                          </p:val>
                                        </p:tav>
                                        <p:tav tm="100000">
                                          <p:val>
                                            <p:strVal val="#ppt_w"/>
                                          </p:val>
                                        </p:tav>
                                      </p:tavLst>
                                    </p:anim>
                                    <p:anim calcmode="lin" valueType="num">
                                      <p:cBhvr>
                                        <p:cTn id="35" dur="500" fill="hold"/>
                                        <p:tgtEl>
                                          <p:spTgt spid="167"/>
                                        </p:tgtEl>
                                        <p:attrNameLst>
                                          <p:attrName>ppt_h</p:attrName>
                                        </p:attrNameLst>
                                      </p:cBhvr>
                                      <p:tavLst>
                                        <p:tav tm="0">
                                          <p:val>
                                            <p:fltVal val="0"/>
                                          </p:val>
                                        </p:tav>
                                        <p:tav tm="100000">
                                          <p:val>
                                            <p:strVal val="#ppt_h"/>
                                          </p:val>
                                        </p:tav>
                                      </p:tavLst>
                                    </p:anim>
                                    <p:animEffect transition="in" filter="fade">
                                      <p:cBhvr>
                                        <p:cTn id="36" dur="500"/>
                                        <p:tgtEl>
                                          <p:spTgt spid="16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7"/>
                                        </p:tgtEl>
                                        <p:attrNameLst>
                                          <p:attrName>style.visibility</p:attrName>
                                        </p:attrNameLst>
                                      </p:cBhvr>
                                      <p:to>
                                        <p:strVal val="visible"/>
                                      </p:to>
                                    </p:set>
                                    <p:anim calcmode="lin" valueType="num">
                                      <p:cBhvr>
                                        <p:cTn id="39" dur="500" fill="hold"/>
                                        <p:tgtEl>
                                          <p:spTgt spid="197"/>
                                        </p:tgtEl>
                                        <p:attrNameLst>
                                          <p:attrName>ppt_w</p:attrName>
                                        </p:attrNameLst>
                                      </p:cBhvr>
                                      <p:tavLst>
                                        <p:tav tm="0">
                                          <p:val>
                                            <p:fltVal val="0"/>
                                          </p:val>
                                        </p:tav>
                                        <p:tav tm="100000">
                                          <p:val>
                                            <p:strVal val="#ppt_w"/>
                                          </p:val>
                                        </p:tav>
                                      </p:tavLst>
                                    </p:anim>
                                    <p:anim calcmode="lin" valueType="num">
                                      <p:cBhvr>
                                        <p:cTn id="40" dur="500" fill="hold"/>
                                        <p:tgtEl>
                                          <p:spTgt spid="197"/>
                                        </p:tgtEl>
                                        <p:attrNameLst>
                                          <p:attrName>ppt_h</p:attrName>
                                        </p:attrNameLst>
                                      </p:cBhvr>
                                      <p:tavLst>
                                        <p:tav tm="0">
                                          <p:val>
                                            <p:fltVal val="0"/>
                                          </p:val>
                                        </p:tav>
                                        <p:tav tm="100000">
                                          <p:val>
                                            <p:strVal val="#ppt_h"/>
                                          </p:val>
                                        </p:tav>
                                      </p:tavLst>
                                    </p:anim>
                                    <p:animEffect transition="in" filter="fade">
                                      <p:cBhvr>
                                        <p:cTn id="41" dur="500"/>
                                        <p:tgtEl>
                                          <p:spTgt spid="197"/>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61"/>
                                        </p:tgtEl>
                                        <p:attrNameLst>
                                          <p:attrName>style.visibility</p:attrName>
                                        </p:attrNameLst>
                                      </p:cBhvr>
                                      <p:to>
                                        <p:strVal val="visible"/>
                                      </p:to>
                                    </p:set>
                                    <p:animEffect transition="in" filter="fade">
                                      <p:cBhvr>
                                        <p:cTn id="45" dur="500"/>
                                        <p:tgtEl>
                                          <p:spTgt spid="161"/>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352"/>
                                        </p:tgtEl>
                                        <p:attrNameLst>
                                          <p:attrName>style.visibility</p:attrName>
                                        </p:attrNameLst>
                                      </p:cBhvr>
                                      <p:to>
                                        <p:strVal val="visible"/>
                                      </p:to>
                                    </p:set>
                                    <p:animEffect transition="in" filter="wipe(left)">
                                      <p:cBhvr>
                                        <p:cTn id="49" dur="500"/>
                                        <p:tgtEl>
                                          <p:spTgt spid="352"/>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82"/>
                                        </p:tgtEl>
                                        <p:attrNameLst>
                                          <p:attrName>style.visibility</p:attrName>
                                        </p:attrNameLst>
                                      </p:cBhvr>
                                      <p:to>
                                        <p:strVal val="visible"/>
                                      </p:to>
                                    </p:set>
                                    <p:anim calcmode="lin" valueType="num">
                                      <p:cBhvr>
                                        <p:cTn id="53" dur="500" fill="hold"/>
                                        <p:tgtEl>
                                          <p:spTgt spid="182"/>
                                        </p:tgtEl>
                                        <p:attrNameLst>
                                          <p:attrName>ppt_w</p:attrName>
                                        </p:attrNameLst>
                                      </p:cBhvr>
                                      <p:tavLst>
                                        <p:tav tm="0">
                                          <p:val>
                                            <p:fltVal val="0"/>
                                          </p:val>
                                        </p:tav>
                                        <p:tav tm="100000">
                                          <p:val>
                                            <p:strVal val="#ppt_w"/>
                                          </p:val>
                                        </p:tav>
                                      </p:tavLst>
                                    </p:anim>
                                    <p:anim calcmode="lin" valueType="num">
                                      <p:cBhvr>
                                        <p:cTn id="54" dur="500" fill="hold"/>
                                        <p:tgtEl>
                                          <p:spTgt spid="182"/>
                                        </p:tgtEl>
                                        <p:attrNameLst>
                                          <p:attrName>ppt_h</p:attrName>
                                        </p:attrNameLst>
                                      </p:cBhvr>
                                      <p:tavLst>
                                        <p:tav tm="0">
                                          <p:val>
                                            <p:fltVal val="0"/>
                                          </p:val>
                                        </p:tav>
                                        <p:tav tm="100000">
                                          <p:val>
                                            <p:strVal val="#ppt_h"/>
                                          </p:val>
                                        </p:tav>
                                      </p:tavLst>
                                    </p:anim>
                                    <p:animEffect transition="in" filter="fade">
                                      <p:cBhvr>
                                        <p:cTn id="55" dur="500"/>
                                        <p:tgtEl>
                                          <p:spTgt spid="18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98"/>
                                        </p:tgtEl>
                                        <p:attrNameLst>
                                          <p:attrName>style.visibility</p:attrName>
                                        </p:attrNameLst>
                                      </p:cBhvr>
                                      <p:to>
                                        <p:strVal val="visible"/>
                                      </p:to>
                                    </p:set>
                                    <p:anim calcmode="lin" valueType="num">
                                      <p:cBhvr>
                                        <p:cTn id="58" dur="500" fill="hold"/>
                                        <p:tgtEl>
                                          <p:spTgt spid="198"/>
                                        </p:tgtEl>
                                        <p:attrNameLst>
                                          <p:attrName>ppt_w</p:attrName>
                                        </p:attrNameLst>
                                      </p:cBhvr>
                                      <p:tavLst>
                                        <p:tav tm="0">
                                          <p:val>
                                            <p:fltVal val="0"/>
                                          </p:val>
                                        </p:tav>
                                        <p:tav tm="100000">
                                          <p:val>
                                            <p:strVal val="#ppt_w"/>
                                          </p:val>
                                        </p:tav>
                                      </p:tavLst>
                                    </p:anim>
                                    <p:anim calcmode="lin" valueType="num">
                                      <p:cBhvr>
                                        <p:cTn id="59" dur="500" fill="hold"/>
                                        <p:tgtEl>
                                          <p:spTgt spid="198"/>
                                        </p:tgtEl>
                                        <p:attrNameLst>
                                          <p:attrName>ppt_h</p:attrName>
                                        </p:attrNameLst>
                                      </p:cBhvr>
                                      <p:tavLst>
                                        <p:tav tm="0">
                                          <p:val>
                                            <p:fltVal val="0"/>
                                          </p:val>
                                        </p:tav>
                                        <p:tav tm="100000">
                                          <p:val>
                                            <p:strVal val="#ppt_h"/>
                                          </p:val>
                                        </p:tav>
                                      </p:tavLst>
                                    </p:anim>
                                    <p:animEffect transition="in" filter="fade">
                                      <p:cBhvr>
                                        <p:cTn id="60"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97" grpId="0"/>
      <p:bldP spid="198" grpId="0"/>
      <p:bldP spid="158" grpId="0"/>
      <p:bldP spid="160" grpId="0"/>
      <p:bldP spid="1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bright="20000"/>
                      </a14:imgEffect>
                      <a14:imgEffect>
                        <a14:sharpenSoften amount="25000"/>
                      </a14:imgEffect>
                    </a14:imgLayer>
                  </a14:imgProps>
                </a:ext>
                <a:ext uri="{28A0092B-C50C-407E-A947-70E740481C1C}">
                  <a14:useLocalDpi xmlns:a14="http://schemas.microsoft.com/office/drawing/2010/main" val="0"/>
                </a:ext>
              </a:extLst>
            </a:blip>
            <a:srcRect/>
            <a:stretch>
              <a:fillRect t="-7745" b="-255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59"/>
          <p:cNvSpPr>
            <a:spLocks noChangeArrowheads="1"/>
          </p:cNvSpPr>
          <p:nvPr/>
        </p:nvSpPr>
        <p:spPr bwMode="auto">
          <a:xfrm>
            <a:off x="762000" y="1816125"/>
            <a:ext cx="7175351" cy="135421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8800" dirty="0">
                <a:solidFill>
                  <a:schemeClr val="accent2"/>
                </a:solidFill>
                <a:cs typeface="Arial" panose="020B0604020202020204" pitchFamily="34" charset="0"/>
              </a:rPr>
              <a:t>谢谢观看</a:t>
            </a:r>
          </a:p>
        </p:txBody>
      </p:sp>
      <p:sp>
        <p:nvSpPr>
          <p:cNvPr id="19" name="矩形 259"/>
          <p:cNvSpPr>
            <a:spLocks noChangeArrowheads="1"/>
          </p:cNvSpPr>
          <p:nvPr/>
        </p:nvSpPr>
        <p:spPr bwMode="auto">
          <a:xfrm>
            <a:off x="762000" y="1005732"/>
            <a:ext cx="5663183" cy="276999"/>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800">
                <a:solidFill>
                  <a:schemeClr val="accent2"/>
                </a:solidFill>
                <a:cs typeface="Arial" panose="020B0604020202020204" pitchFamily="34" charset="0"/>
              </a:rPr>
              <a:t>CHEMICAL CHEMICAL POWERPOINT TEMPLATE</a:t>
            </a:r>
            <a:endParaRPr lang="zh-CN" altLang="en-US" sz="1800" dirty="0">
              <a:solidFill>
                <a:schemeClr val="accent2"/>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
                                        </p:tgtEl>
                                      </p:cBhvr>
                                    </p:animEffect>
                                  </p:childTnLst>
                                </p:cTn>
                              </p:par>
                            </p:childTnLst>
                          </p:cTn>
                        </p:par>
                        <p:par>
                          <p:cTn id="16" fill="hold">
                            <p:stCondLst>
                              <p:cond delay="27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9"/>
                                        </p:tgtEl>
                                      </p:cBhvr>
                                    </p:animEffect>
                                    <p:animScale>
                                      <p:cBhvr>
                                        <p:cTn id="19" dur="250" autoRev="1" fill="hold"/>
                                        <p:tgtEl>
                                          <p:spTgt spid="19"/>
                                        </p:tgtEl>
                                      </p:cBhvr>
                                      <p:by x="105000" y="105000"/>
                                    </p:animScale>
                                  </p:childTnLst>
                                </p:cTn>
                              </p:par>
                            </p:childTnLst>
                          </p:cTn>
                        </p:par>
                        <p:par>
                          <p:cTn id="20" fill="hold">
                            <p:stCondLst>
                              <p:cond delay="32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6"/>
                                        </p:tgtEl>
                                        <p:attrNameLst>
                                          <p:attrName>ppt_y</p:attrName>
                                        </p:attrNameLst>
                                      </p:cBhvr>
                                      <p:tavLst>
                                        <p:tav tm="0">
                                          <p:val>
                                            <p:strVal val="#ppt_y"/>
                                          </p:val>
                                        </p:tav>
                                        <p:tav tm="100000">
                                          <p:val>
                                            <p:strVal val="#ppt_y"/>
                                          </p:val>
                                        </p:tav>
                                      </p:tavLst>
                                    </p:anim>
                                    <p:anim calcmode="lin" valueType="num">
                                      <p:cBhvr>
                                        <p:cTn id="2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6"/>
                                        </p:tgtEl>
                                      </p:cBhvr>
                                    </p:animEffect>
                                  </p:childTnLst>
                                </p:cTn>
                              </p:par>
                            </p:childTnLst>
                          </p:cTn>
                        </p:par>
                        <p:par>
                          <p:cTn id="28" fill="hold">
                            <p:stCondLst>
                              <p:cond delay="394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6"/>
                                        </p:tgtEl>
                                      </p:cBhvr>
                                    </p:animEffect>
                                    <p:animScale>
                                      <p:cBhvr>
                                        <p:cTn id="31"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16" grpId="1"/>
      <p:bldP spid="19" grpId="0"/>
      <p:bldP spid="1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71773" y="-9846"/>
            <a:ext cx="1915207" cy="2789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19" name="文本框 20"/>
          <p:cNvSpPr txBox="1">
            <a:spLocks noChangeArrowheads="1"/>
          </p:cNvSpPr>
          <p:nvPr/>
        </p:nvSpPr>
        <p:spPr bwMode="auto">
          <a:xfrm>
            <a:off x="4359420" y="4256578"/>
            <a:ext cx="41399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zh-CN" altLang="en-US"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grpSp>
        <p:nvGrpSpPr>
          <p:cNvPr id="2" name="组合 18"/>
          <p:cNvGrpSpPr/>
          <p:nvPr/>
        </p:nvGrpSpPr>
        <p:grpSpPr>
          <a:xfrm>
            <a:off x="5491862" y="1847083"/>
            <a:ext cx="1875028" cy="1875028"/>
            <a:chOff x="5159830" y="1574801"/>
            <a:chExt cx="1778000" cy="1778000"/>
          </a:xfrm>
          <a:solidFill>
            <a:schemeClr val="accent2"/>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a:lstStyle/>
            <a:p>
              <a:pP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a:defRPr/>
              </a:pPr>
              <a:endParaRPr lang="zh-CN" altLang="en-US" sz="20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221" name="文本框 21"/>
          <p:cNvSpPr txBox="1">
            <a:spLocks noChangeArrowheads="1"/>
          </p:cNvSpPr>
          <p:nvPr/>
        </p:nvSpPr>
        <p:spPr bwMode="auto">
          <a:xfrm>
            <a:off x="5668483" y="2193313"/>
            <a:ext cx="1521787" cy="11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en-US" altLang="zh-CN"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5470935" y="6723516"/>
            <a:ext cx="1916883" cy="508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4359420" y="5042969"/>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3" name="文本框 9"/>
          <p:cNvSpPr txBox="1"/>
          <p:nvPr/>
        </p:nvSpPr>
        <p:spPr>
          <a:xfrm>
            <a:off x="4359420" y="5500537"/>
            <a:ext cx="2102020"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6" name="文本框 9"/>
          <p:cNvSpPr txBox="1"/>
          <p:nvPr/>
        </p:nvSpPr>
        <p:spPr>
          <a:xfrm>
            <a:off x="6754141" y="5047550"/>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8" name="文本框 9"/>
          <p:cNvSpPr txBox="1"/>
          <p:nvPr/>
        </p:nvSpPr>
        <p:spPr>
          <a:xfrm>
            <a:off x="6754143" y="5505751"/>
            <a:ext cx="1939422"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fade">
                                      <p:cBhvr>
                                        <p:cTn id="44" dur="1000"/>
                                        <p:tgtEl>
                                          <p:spTgt spid="9219"/>
                                        </p:tgtEl>
                                      </p:cBhvr>
                                    </p:animEffect>
                                    <p:anim calcmode="lin" valueType="num">
                                      <p:cBhvr>
                                        <p:cTn id="45" dur="1000" fill="hold"/>
                                        <p:tgtEl>
                                          <p:spTgt spid="9219"/>
                                        </p:tgtEl>
                                        <p:attrNameLst>
                                          <p:attrName>ppt_x</p:attrName>
                                        </p:attrNameLst>
                                      </p:cBhvr>
                                      <p:tavLst>
                                        <p:tav tm="0">
                                          <p:val>
                                            <p:strVal val="#ppt_x"/>
                                          </p:val>
                                        </p:tav>
                                        <p:tav tm="100000">
                                          <p:val>
                                            <p:strVal val="#ppt_x"/>
                                          </p:val>
                                        </p:tav>
                                      </p:tavLst>
                                    </p:anim>
                                    <p:anim calcmode="lin" valueType="num">
                                      <p:cBhvr>
                                        <p:cTn id="46" dur="1000" fill="hold"/>
                                        <p:tgtEl>
                                          <p:spTgt spid="92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221"/>
                                        </p:tgtEl>
                                        <p:attrNameLst>
                                          <p:attrName>style.visibility</p:attrName>
                                        </p:attrNameLst>
                                      </p:cBhvr>
                                      <p:to>
                                        <p:strVal val="visible"/>
                                      </p:to>
                                    </p:set>
                                    <p:animEffect transition="in" filter="fade">
                                      <p:cBhvr>
                                        <p:cTn id="49" dur="1000"/>
                                        <p:tgtEl>
                                          <p:spTgt spid="9221"/>
                                        </p:tgtEl>
                                      </p:cBhvr>
                                    </p:animEffect>
                                    <p:anim calcmode="lin" valueType="num">
                                      <p:cBhvr>
                                        <p:cTn id="50" dur="1000" fill="hold"/>
                                        <p:tgtEl>
                                          <p:spTgt spid="9221"/>
                                        </p:tgtEl>
                                        <p:attrNameLst>
                                          <p:attrName>ppt_x</p:attrName>
                                        </p:attrNameLst>
                                      </p:cBhvr>
                                      <p:tavLst>
                                        <p:tav tm="0">
                                          <p:val>
                                            <p:strVal val="#ppt_x"/>
                                          </p:val>
                                        </p:tav>
                                        <p:tav tm="100000">
                                          <p:val>
                                            <p:strVal val="#ppt_x"/>
                                          </p:val>
                                        </p:tav>
                                      </p:tavLst>
                                    </p:anim>
                                    <p:anim calcmode="lin" valueType="num">
                                      <p:cBhvr>
                                        <p:cTn id="51"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219" grpId="0"/>
      <p:bldP spid="9221" grpId="0"/>
      <p:bldP spid="23" grpId="0" animBg="1"/>
      <p:bldP spid="12" grpId="0"/>
      <p:bldP spid="13"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984027" y="2641611"/>
            <a:ext cx="2130103" cy="2525529"/>
            <a:chOff x="8258939" y="4586232"/>
            <a:chExt cx="4039528" cy="4789414"/>
          </a:xfrm>
        </p:grpSpPr>
        <p:sp>
          <p:nvSpPr>
            <p:cNvPr id="17" name="Freeform 13"/>
            <p:cNvSpPr>
              <a:spLocks noChangeArrowheads="1"/>
            </p:cNvSpPr>
            <p:nvPr/>
          </p:nvSpPr>
          <p:spPr bwMode="auto">
            <a:xfrm>
              <a:off x="8441320" y="4586232"/>
              <a:ext cx="3709276" cy="2869496"/>
            </a:xfrm>
            <a:custGeom>
              <a:avLst/>
              <a:gdLst>
                <a:gd name="T0" fmla="*/ 2705 w 3618"/>
                <a:gd name="T1" fmla="*/ 489 h 2801"/>
                <a:gd name="T2" fmla="*/ 2705 w 3618"/>
                <a:gd name="T3" fmla="*/ 489 h 2801"/>
                <a:gd name="T4" fmla="*/ 2705 w 3618"/>
                <a:gd name="T5" fmla="*/ 489 h 2801"/>
                <a:gd name="T6" fmla="*/ 953 w 3618"/>
                <a:gd name="T7" fmla="*/ 451 h 2801"/>
                <a:gd name="T8" fmla="*/ 953 w 3618"/>
                <a:gd name="T9" fmla="*/ 451 h 2801"/>
                <a:gd name="T10" fmla="*/ 0 w 3618"/>
                <a:gd name="T11" fmla="*/ 1400 h 2801"/>
                <a:gd name="T12" fmla="*/ 911 w 3618"/>
                <a:gd name="T13" fmla="*/ 2311 h 2801"/>
                <a:gd name="T14" fmla="*/ 911 w 3618"/>
                <a:gd name="T15" fmla="*/ 2311 h 2801"/>
                <a:gd name="T16" fmla="*/ 2663 w 3618"/>
                <a:gd name="T17" fmla="*/ 2349 h 2801"/>
                <a:gd name="T18" fmla="*/ 2667 w 3618"/>
                <a:gd name="T19" fmla="*/ 2349 h 2801"/>
                <a:gd name="T20" fmla="*/ 3617 w 3618"/>
                <a:gd name="T21" fmla="*/ 1400 h 2801"/>
                <a:gd name="T22" fmla="*/ 2705 w 3618"/>
                <a:gd name="T23" fmla="*/ 489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8" h="2801">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8808943" y="7450219"/>
              <a:ext cx="2995763" cy="709929"/>
            </a:xfrm>
            <a:prstGeom prst="rect">
              <a:avLst/>
            </a:prstGeom>
            <a:noFill/>
          </p:spPr>
          <p:txBody>
            <a:bodyPr wrap="none" lIns="96416" tIns="48208" rIns="96416" bIns="48208" rtlCol="0">
              <a:spAutoFit/>
            </a:bodyPr>
            <a:lstStyle/>
            <a:p>
              <a:pPr algn="ct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grpSp>
          <p:nvGrpSpPr>
            <p:cNvPr id="33" name="Group 32"/>
            <p:cNvGrpSpPr>
              <a:grpSpLocks noChangeAspect="1"/>
            </p:cNvGrpSpPr>
            <p:nvPr/>
          </p:nvGrpSpPr>
          <p:grpSpPr>
            <a:xfrm>
              <a:off x="9766090" y="5563810"/>
              <a:ext cx="1070437" cy="751623"/>
              <a:chOff x="19242831" y="2501835"/>
              <a:chExt cx="705069" cy="495078"/>
            </a:xfrm>
          </p:grpSpPr>
          <p:sp>
            <p:nvSpPr>
              <p:cNvPr id="34" name="Freeform 433"/>
              <p:cNvSpPr>
                <a:spLocks noChangeArrowheads="1"/>
              </p:cNvSpPr>
              <p:nvPr/>
            </p:nvSpPr>
            <p:spPr bwMode="auto">
              <a:xfrm>
                <a:off x="19443612" y="2749373"/>
                <a:ext cx="504288" cy="247540"/>
              </a:xfrm>
              <a:custGeom>
                <a:avLst/>
                <a:gdLst>
                  <a:gd name="T0" fmla="*/ 462 w 477"/>
                  <a:gd name="T1" fmla="*/ 68 h 233"/>
                  <a:gd name="T2" fmla="*/ 462 w 477"/>
                  <a:gd name="T3" fmla="*/ 68 h 233"/>
                  <a:gd name="T4" fmla="*/ 436 w 477"/>
                  <a:gd name="T5" fmla="*/ 54 h 233"/>
                  <a:gd name="T6" fmla="*/ 408 w 477"/>
                  <a:gd name="T7" fmla="*/ 54 h 233"/>
                  <a:gd name="T8" fmla="*/ 231 w 477"/>
                  <a:gd name="T9" fmla="*/ 164 h 233"/>
                  <a:gd name="T10" fmla="*/ 150 w 477"/>
                  <a:gd name="T11" fmla="*/ 122 h 233"/>
                  <a:gd name="T12" fmla="*/ 150 w 477"/>
                  <a:gd name="T13" fmla="*/ 122 h 233"/>
                  <a:gd name="T14" fmla="*/ 150 w 477"/>
                  <a:gd name="T15" fmla="*/ 108 h 233"/>
                  <a:gd name="T16" fmla="*/ 164 w 477"/>
                  <a:gd name="T17" fmla="*/ 96 h 233"/>
                  <a:gd name="T18" fmla="*/ 164 w 477"/>
                  <a:gd name="T19" fmla="*/ 96 h 233"/>
                  <a:gd name="T20" fmla="*/ 218 w 477"/>
                  <a:gd name="T21" fmla="*/ 122 h 233"/>
                  <a:gd name="T22" fmla="*/ 231 w 477"/>
                  <a:gd name="T23" fmla="*/ 122 h 233"/>
                  <a:gd name="T24" fmla="*/ 273 w 477"/>
                  <a:gd name="T25" fmla="*/ 96 h 233"/>
                  <a:gd name="T26" fmla="*/ 273 w 477"/>
                  <a:gd name="T27" fmla="*/ 68 h 233"/>
                  <a:gd name="T28" fmla="*/ 245 w 477"/>
                  <a:gd name="T29" fmla="*/ 54 h 233"/>
                  <a:gd name="T30" fmla="*/ 96 w 477"/>
                  <a:gd name="T31" fmla="*/ 0 h 233"/>
                  <a:gd name="T32" fmla="*/ 82 w 477"/>
                  <a:gd name="T33" fmla="*/ 0 h 233"/>
                  <a:gd name="T34" fmla="*/ 0 w 477"/>
                  <a:gd name="T35" fmla="*/ 27 h 233"/>
                  <a:gd name="T36" fmla="*/ 0 w 477"/>
                  <a:gd name="T37" fmla="*/ 27 h 233"/>
                  <a:gd name="T38" fmla="*/ 0 w 477"/>
                  <a:gd name="T39" fmla="*/ 177 h 233"/>
                  <a:gd name="T40" fmla="*/ 0 w 477"/>
                  <a:gd name="T41" fmla="*/ 177 h 233"/>
                  <a:gd name="T42" fmla="*/ 54 w 477"/>
                  <a:gd name="T43" fmla="*/ 177 h 233"/>
                  <a:gd name="T44" fmla="*/ 110 w 477"/>
                  <a:gd name="T45" fmla="*/ 191 h 233"/>
                  <a:gd name="T46" fmla="*/ 231 w 477"/>
                  <a:gd name="T47" fmla="*/ 232 h 233"/>
                  <a:gd name="T48" fmla="*/ 245 w 477"/>
                  <a:gd name="T49" fmla="*/ 232 h 233"/>
                  <a:gd name="T50" fmla="*/ 259 w 477"/>
                  <a:gd name="T51" fmla="*/ 232 h 233"/>
                  <a:gd name="T52" fmla="*/ 450 w 477"/>
                  <a:gd name="T53" fmla="*/ 122 h 233"/>
                  <a:gd name="T54" fmla="*/ 462 w 477"/>
                  <a:gd name="T55" fmla="*/ 6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7" h="233">
                    <a:moveTo>
                      <a:pt x="462" y="68"/>
                    </a:moveTo>
                    <a:lnTo>
                      <a:pt x="462" y="68"/>
                    </a:lnTo>
                    <a:cubicBezTo>
                      <a:pt x="450" y="54"/>
                      <a:pt x="436" y="54"/>
                      <a:pt x="436" y="54"/>
                    </a:cubicBezTo>
                    <a:cubicBezTo>
                      <a:pt x="422" y="54"/>
                      <a:pt x="422" y="54"/>
                      <a:pt x="408" y="54"/>
                    </a:cubicBezTo>
                    <a:cubicBezTo>
                      <a:pt x="231" y="164"/>
                      <a:pt x="231" y="164"/>
                      <a:pt x="231" y="164"/>
                    </a:cubicBezTo>
                    <a:cubicBezTo>
                      <a:pt x="150" y="122"/>
                      <a:pt x="150" y="122"/>
                      <a:pt x="150" y="122"/>
                    </a:cubicBezTo>
                    <a:lnTo>
                      <a:pt x="150" y="122"/>
                    </a:lnTo>
                    <a:cubicBezTo>
                      <a:pt x="150" y="122"/>
                      <a:pt x="150" y="122"/>
                      <a:pt x="150" y="108"/>
                    </a:cubicBezTo>
                    <a:cubicBezTo>
                      <a:pt x="164" y="108"/>
                      <a:pt x="164" y="96"/>
                      <a:pt x="164" y="96"/>
                    </a:cubicBezTo>
                    <a:lnTo>
                      <a:pt x="164" y="96"/>
                    </a:lnTo>
                    <a:cubicBezTo>
                      <a:pt x="218" y="122"/>
                      <a:pt x="218" y="122"/>
                      <a:pt x="218" y="122"/>
                    </a:cubicBezTo>
                    <a:cubicBezTo>
                      <a:pt x="231" y="122"/>
                      <a:pt x="231" y="122"/>
                      <a:pt x="231" y="122"/>
                    </a:cubicBezTo>
                    <a:cubicBezTo>
                      <a:pt x="245" y="122"/>
                      <a:pt x="259" y="108"/>
                      <a:pt x="273" y="96"/>
                    </a:cubicBezTo>
                    <a:cubicBezTo>
                      <a:pt x="273" y="96"/>
                      <a:pt x="273" y="82"/>
                      <a:pt x="273" y="68"/>
                    </a:cubicBezTo>
                    <a:cubicBezTo>
                      <a:pt x="273" y="68"/>
                      <a:pt x="259" y="54"/>
                      <a:pt x="245" y="54"/>
                    </a:cubicBezTo>
                    <a:cubicBezTo>
                      <a:pt x="96" y="0"/>
                      <a:pt x="96" y="0"/>
                      <a:pt x="96" y="0"/>
                    </a:cubicBezTo>
                    <a:cubicBezTo>
                      <a:pt x="96" y="0"/>
                      <a:pt x="96" y="0"/>
                      <a:pt x="82" y="0"/>
                    </a:cubicBezTo>
                    <a:cubicBezTo>
                      <a:pt x="41" y="0"/>
                      <a:pt x="0" y="27"/>
                      <a:pt x="0" y="27"/>
                    </a:cubicBezTo>
                    <a:lnTo>
                      <a:pt x="0" y="27"/>
                    </a:lnTo>
                    <a:cubicBezTo>
                      <a:pt x="0" y="177"/>
                      <a:pt x="0" y="177"/>
                      <a:pt x="0" y="177"/>
                    </a:cubicBezTo>
                    <a:lnTo>
                      <a:pt x="0" y="177"/>
                    </a:lnTo>
                    <a:cubicBezTo>
                      <a:pt x="0" y="177"/>
                      <a:pt x="41" y="177"/>
                      <a:pt x="54" y="177"/>
                    </a:cubicBezTo>
                    <a:cubicBezTo>
                      <a:pt x="82" y="177"/>
                      <a:pt x="110" y="191"/>
                      <a:pt x="110" y="191"/>
                    </a:cubicBezTo>
                    <a:cubicBezTo>
                      <a:pt x="231" y="232"/>
                      <a:pt x="231" y="232"/>
                      <a:pt x="231" y="232"/>
                    </a:cubicBezTo>
                    <a:cubicBezTo>
                      <a:pt x="231" y="232"/>
                      <a:pt x="231" y="232"/>
                      <a:pt x="245" y="232"/>
                    </a:cubicBezTo>
                    <a:cubicBezTo>
                      <a:pt x="245" y="232"/>
                      <a:pt x="245" y="232"/>
                      <a:pt x="259" y="232"/>
                    </a:cubicBezTo>
                    <a:cubicBezTo>
                      <a:pt x="450" y="122"/>
                      <a:pt x="450" y="122"/>
                      <a:pt x="450" y="122"/>
                    </a:cubicBezTo>
                    <a:cubicBezTo>
                      <a:pt x="462" y="108"/>
                      <a:pt x="476" y="82"/>
                      <a:pt x="462" y="68"/>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434"/>
              <p:cNvSpPr>
                <a:spLocks noChangeArrowheads="1"/>
              </p:cNvSpPr>
              <p:nvPr/>
            </p:nvSpPr>
            <p:spPr bwMode="auto">
              <a:xfrm>
                <a:off x="19242831" y="2763387"/>
                <a:ext cx="172767" cy="214844"/>
              </a:xfrm>
              <a:custGeom>
                <a:avLst/>
                <a:gdLst>
                  <a:gd name="T0" fmla="*/ 0 w 165"/>
                  <a:gd name="T1" fmla="*/ 204 h 205"/>
                  <a:gd name="T2" fmla="*/ 0 w 165"/>
                  <a:gd name="T3" fmla="*/ 204 h 205"/>
                  <a:gd name="T4" fmla="*/ 164 w 165"/>
                  <a:gd name="T5" fmla="*/ 204 h 205"/>
                  <a:gd name="T6" fmla="*/ 164 w 165"/>
                  <a:gd name="T7" fmla="*/ 0 h 205"/>
                  <a:gd name="T8" fmla="*/ 0 w 165"/>
                  <a:gd name="T9" fmla="*/ 0 h 205"/>
                  <a:gd name="T10" fmla="*/ 0 w 165"/>
                  <a:gd name="T11" fmla="*/ 204 h 205"/>
                  <a:gd name="T12" fmla="*/ 110 w 165"/>
                  <a:gd name="T13" fmla="*/ 40 h 205"/>
                  <a:gd name="T14" fmla="*/ 110 w 165"/>
                  <a:gd name="T15" fmla="*/ 40 h 205"/>
                  <a:gd name="T16" fmla="*/ 137 w 165"/>
                  <a:gd name="T17" fmla="*/ 68 h 205"/>
                  <a:gd name="T18" fmla="*/ 110 w 165"/>
                  <a:gd name="T19" fmla="*/ 82 h 205"/>
                  <a:gd name="T20" fmla="*/ 82 w 165"/>
                  <a:gd name="T21" fmla="*/ 68 h 205"/>
                  <a:gd name="T22" fmla="*/ 110 w 165"/>
                  <a:gd name="T23" fmla="*/ 4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205">
                    <a:moveTo>
                      <a:pt x="0" y="204"/>
                    </a:moveTo>
                    <a:lnTo>
                      <a:pt x="0" y="204"/>
                    </a:lnTo>
                    <a:cubicBezTo>
                      <a:pt x="164" y="204"/>
                      <a:pt x="164" y="204"/>
                      <a:pt x="164" y="204"/>
                    </a:cubicBezTo>
                    <a:cubicBezTo>
                      <a:pt x="164" y="0"/>
                      <a:pt x="164" y="0"/>
                      <a:pt x="164" y="0"/>
                    </a:cubicBezTo>
                    <a:cubicBezTo>
                      <a:pt x="0" y="0"/>
                      <a:pt x="0" y="0"/>
                      <a:pt x="0" y="0"/>
                    </a:cubicBezTo>
                    <a:lnTo>
                      <a:pt x="0" y="204"/>
                    </a:lnTo>
                    <a:close/>
                    <a:moveTo>
                      <a:pt x="110" y="40"/>
                    </a:moveTo>
                    <a:lnTo>
                      <a:pt x="110" y="40"/>
                    </a:lnTo>
                    <a:cubicBezTo>
                      <a:pt x="122" y="40"/>
                      <a:pt x="137" y="54"/>
                      <a:pt x="137" y="68"/>
                    </a:cubicBezTo>
                    <a:cubicBezTo>
                      <a:pt x="137" y="82"/>
                      <a:pt x="122" y="82"/>
                      <a:pt x="110" y="82"/>
                    </a:cubicBezTo>
                    <a:cubicBezTo>
                      <a:pt x="96" y="82"/>
                      <a:pt x="82" y="82"/>
                      <a:pt x="82" y="68"/>
                    </a:cubicBezTo>
                    <a:cubicBezTo>
                      <a:pt x="82" y="54"/>
                      <a:pt x="96" y="40"/>
                      <a:pt x="110" y="40"/>
                    </a:cubicBezTo>
                    <a:close/>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435"/>
              <p:cNvSpPr>
                <a:spLocks noChangeArrowheads="1"/>
              </p:cNvSpPr>
              <p:nvPr/>
            </p:nvSpPr>
            <p:spPr bwMode="auto">
              <a:xfrm>
                <a:off x="19490308" y="2501835"/>
                <a:ext cx="378213" cy="350289"/>
              </a:xfrm>
              <a:custGeom>
                <a:avLst/>
                <a:gdLst>
                  <a:gd name="T0" fmla="*/ 41 w 355"/>
                  <a:gd name="T1" fmla="*/ 205 h 329"/>
                  <a:gd name="T2" fmla="*/ 41 w 355"/>
                  <a:gd name="T3" fmla="*/ 205 h 329"/>
                  <a:gd name="T4" fmla="*/ 55 w 355"/>
                  <a:gd name="T5" fmla="*/ 205 h 329"/>
                  <a:gd name="T6" fmla="*/ 69 w 355"/>
                  <a:gd name="T7" fmla="*/ 205 h 329"/>
                  <a:gd name="T8" fmla="*/ 177 w 355"/>
                  <a:gd name="T9" fmla="*/ 246 h 329"/>
                  <a:gd name="T10" fmla="*/ 177 w 355"/>
                  <a:gd name="T11" fmla="*/ 232 h 329"/>
                  <a:gd name="T12" fmla="*/ 136 w 355"/>
                  <a:gd name="T13" fmla="*/ 219 h 329"/>
                  <a:gd name="T14" fmla="*/ 136 w 355"/>
                  <a:gd name="T15" fmla="*/ 205 h 329"/>
                  <a:gd name="T16" fmla="*/ 177 w 355"/>
                  <a:gd name="T17" fmla="*/ 219 h 329"/>
                  <a:gd name="T18" fmla="*/ 204 w 355"/>
                  <a:gd name="T19" fmla="*/ 191 h 329"/>
                  <a:gd name="T20" fmla="*/ 177 w 355"/>
                  <a:gd name="T21" fmla="*/ 163 h 329"/>
                  <a:gd name="T22" fmla="*/ 136 w 355"/>
                  <a:gd name="T23" fmla="*/ 123 h 329"/>
                  <a:gd name="T24" fmla="*/ 177 w 355"/>
                  <a:gd name="T25" fmla="*/ 83 h 329"/>
                  <a:gd name="T26" fmla="*/ 177 w 355"/>
                  <a:gd name="T27" fmla="*/ 55 h 329"/>
                  <a:gd name="T28" fmla="*/ 190 w 355"/>
                  <a:gd name="T29" fmla="*/ 55 h 329"/>
                  <a:gd name="T30" fmla="*/ 190 w 355"/>
                  <a:gd name="T31" fmla="*/ 69 h 329"/>
                  <a:gd name="T32" fmla="*/ 218 w 355"/>
                  <a:gd name="T33" fmla="*/ 83 h 329"/>
                  <a:gd name="T34" fmla="*/ 218 w 355"/>
                  <a:gd name="T35" fmla="*/ 96 h 329"/>
                  <a:gd name="T36" fmla="*/ 190 w 355"/>
                  <a:gd name="T37" fmla="*/ 96 h 329"/>
                  <a:gd name="T38" fmla="*/ 163 w 355"/>
                  <a:gd name="T39" fmla="*/ 109 h 329"/>
                  <a:gd name="T40" fmla="*/ 190 w 355"/>
                  <a:gd name="T41" fmla="*/ 137 h 329"/>
                  <a:gd name="T42" fmla="*/ 232 w 355"/>
                  <a:gd name="T43" fmla="*/ 191 h 329"/>
                  <a:gd name="T44" fmla="*/ 190 w 355"/>
                  <a:gd name="T45" fmla="*/ 232 h 329"/>
                  <a:gd name="T46" fmla="*/ 190 w 355"/>
                  <a:gd name="T47" fmla="*/ 246 h 329"/>
                  <a:gd name="T48" fmla="*/ 218 w 355"/>
                  <a:gd name="T49" fmla="*/ 259 h 329"/>
                  <a:gd name="T50" fmla="*/ 258 w 355"/>
                  <a:gd name="T51" fmla="*/ 300 h 329"/>
                  <a:gd name="T52" fmla="*/ 258 w 355"/>
                  <a:gd name="T53" fmla="*/ 328 h 329"/>
                  <a:gd name="T54" fmla="*/ 286 w 355"/>
                  <a:gd name="T55" fmla="*/ 300 h 329"/>
                  <a:gd name="T56" fmla="*/ 354 w 355"/>
                  <a:gd name="T57" fmla="*/ 177 h 329"/>
                  <a:gd name="T58" fmla="*/ 177 w 355"/>
                  <a:gd name="T59" fmla="*/ 0 h 329"/>
                  <a:gd name="T60" fmla="*/ 0 w 355"/>
                  <a:gd name="T61" fmla="*/ 177 h 329"/>
                  <a:gd name="T62" fmla="*/ 0 w 355"/>
                  <a:gd name="T63" fmla="*/ 205 h 329"/>
                  <a:gd name="T64" fmla="*/ 41 w 355"/>
                  <a:gd name="T65" fmla="*/ 20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329">
                    <a:moveTo>
                      <a:pt x="41" y="205"/>
                    </a:moveTo>
                    <a:lnTo>
                      <a:pt x="41" y="205"/>
                    </a:lnTo>
                    <a:cubicBezTo>
                      <a:pt x="41" y="205"/>
                      <a:pt x="41" y="205"/>
                      <a:pt x="55" y="205"/>
                    </a:cubicBezTo>
                    <a:lnTo>
                      <a:pt x="69" y="205"/>
                    </a:lnTo>
                    <a:cubicBezTo>
                      <a:pt x="177" y="246"/>
                      <a:pt x="177" y="246"/>
                      <a:pt x="177" y="246"/>
                    </a:cubicBezTo>
                    <a:cubicBezTo>
                      <a:pt x="177" y="232"/>
                      <a:pt x="177" y="232"/>
                      <a:pt x="177" y="232"/>
                    </a:cubicBezTo>
                    <a:cubicBezTo>
                      <a:pt x="163" y="232"/>
                      <a:pt x="136" y="232"/>
                      <a:pt x="136" y="219"/>
                    </a:cubicBezTo>
                    <a:cubicBezTo>
                      <a:pt x="136" y="205"/>
                      <a:pt x="136" y="205"/>
                      <a:pt x="136" y="205"/>
                    </a:cubicBezTo>
                    <a:cubicBezTo>
                      <a:pt x="149" y="219"/>
                      <a:pt x="163" y="219"/>
                      <a:pt x="177" y="219"/>
                    </a:cubicBezTo>
                    <a:cubicBezTo>
                      <a:pt x="190" y="219"/>
                      <a:pt x="204" y="205"/>
                      <a:pt x="204" y="191"/>
                    </a:cubicBezTo>
                    <a:cubicBezTo>
                      <a:pt x="204" y="177"/>
                      <a:pt x="190" y="163"/>
                      <a:pt x="177" y="163"/>
                    </a:cubicBezTo>
                    <a:cubicBezTo>
                      <a:pt x="149" y="151"/>
                      <a:pt x="136" y="137"/>
                      <a:pt x="136" y="123"/>
                    </a:cubicBezTo>
                    <a:cubicBezTo>
                      <a:pt x="136" y="96"/>
                      <a:pt x="149" y="83"/>
                      <a:pt x="177" y="83"/>
                    </a:cubicBezTo>
                    <a:cubicBezTo>
                      <a:pt x="177" y="55"/>
                      <a:pt x="177" y="55"/>
                      <a:pt x="177" y="55"/>
                    </a:cubicBezTo>
                    <a:cubicBezTo>
                      <a:pt x="190" y="55"/>
                      <a:pt x="190" y="55"/>
                      <a:pt x="190" y="55"/>
                    </a:cubicBezTo>
                    <a:cubicBezTo>
                      <a:pt x="190" y="69"/>
                      <a:pt x="190" y="69"/>
                      <a:pt x="190" y="69"/>
                    </a:cubicBezTo>
                    <a:cubicBezTo>
                      <a:pt x="204" y="83"/>
                      <a:pt x="218" y="83"/>
                      <a:pt x="218" y="83"/>
                    </a:cubicBezTo>
                    <a:cubicBezTo>
                      <a:pt x="218" y="96"/>
                      <a:pt x="218" y="96"/>
                      <a:pt x="218" y="96"/>
                    </a:cubicBezTo>
                    <a:cubicBezTo>
                      <a:pt x="218" y="96"/>
                      <a:pt x="204" y="96"/>
                      <a:pt x="190" y="96"/>
                    </a:cubicBezTo>
                    <a:cubicBezTo>
                      <a:pt x="163" y="96"/>
                      <a:pt x="163" y="109"/>
                      <a:pt x="163" y="109"/>
                    </a:cubicBezTo>
                    <a:cubicBezTo>
                      <a:pt x="163" y="123"/>
                      <a:pt x="163" y="137"/>
                      <a:pt x="190" y="137"/>
                    </a:cubicBezTo>
                    <a:cubicBezTo>
                      <a:pt x="218" y="151"/>
                      <a:pt x="232" y="163"/>
                      <a:pt x="232" y="191"/>
                    </a:cubicBezTo>
                    <a:cubicBezTo>
                      <a:pt x="232" y="205"/>
                      <a:pt x="218" y="232"/>
                      <a:pt x="190" y="232"/>
                    </a:cubicBezTo>
                    <a:cubicBezTo>
                      <a:pt x="190" y="246"/>
                      <a:pt x="190" y="246"/>
                      <a:pt x="190" y="246"/>
                    </a:cubicBezTo>
                    <a:cubicBezTo>
                      <a:pt x="218" y="259"/>
                      <a:pt x="218" y="259"/>
                      <a:pt x="218" y="259"/>
                    </a:cubicBezTo>
                    <a:cubicBezTo>
                      <a:pt x="232" y="273"/>
                      <a:pt x="244" y="273"/>
                      <a:pt x="258" y="300"/>
                    </a:cubicBezTo>
                    <a:cubicBezTo>
                      <a:pt x="258" y="300"/>
                      <a:pt x="258" y="314"/>
                      <a:pt x="258" y="328"/>
                    </a:cubicBezTo>
                    <a:cubicBezTo>
                      <a:pt x="286" y="300"/>
                      <a:pt x="286" y="300"/>
                      <a:pt x="286" y="300"/>
                    </a:cubicBezTo>
                    <a:cubicBezTo>
                      <a:pt x="326" y="273"/>
                      <a:pt x="354" y="232"/>
                      <a:pt x="354" y="177"/>
                    </a:cubicBezTo>
                    <a:cubicBezTo>
                      <a:pt x="354" y="83"/>
                      <a:pt x="272" y="0"/>
                      <a:pt x="177" y="0"/>
                    </a:cubicBezTo>
                    <a:cubicBezTo>
                      <a:pt x="81" y="0"/>
                      <a:pt x="0" y="83"/>
                      <a:pt x="0" y="177"/>
                    </a:cubicBezTo>
                    <a:cubicBezTo>
                      <a:pt x="0" y="191"/>
                      <a:pt x="0" y="205"/>
                      <a:pt x="0" y="205"/>
                    </a:cubicBezTo>
                    <a:cubicBezTo>
                      <a:pt x="13" y="205"/>
                      <a:pt x="27" y="205"/>
                      <a:pt x="41" y="205"/>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TextBox 51"/>
            <p:cNvSpPr txBox="1"/>
            <p:nvPr/>
          </p:nvSpPr>
          <p:spPr>
            <a:xfrm>
              <a:off x="8258939" y="8082779"/>
              <a:ext cx="4039528" cy="1292867"/>
            </a:xfrm>
            <a:prstGeom prst="rect">
              <a:avLst/>
            </a:prstGeom>
            <a:noFill/>
          </p:spPr>
          <p:txBody>
            <a:bodyPr wrap="square" lIns="96416" tIns="48208" rIns="96416" bIns="48208" rtlCol="0">
              <a:spAutoFit/>
            </a:bodyPr>
            <a:lstStyle/>
            <a:p>
              <a:pPr algn="ctr"/>
              <a:r>
                <a:rPr lang="en-US" sz="1265" b="1"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has two main data statistical this methodologies.</a:t>
              </a:r>
            </a:p>
          </p:txBody>
        </p:sp>
      </p:grpSp>
      <p:grpSp>
        <p:nvGrpSpPr>
          <p:cNvPr id="9" name="Group 8"/>
          <p:cNvGrpSpPr/>
          <p:nvPr/>
        </p:nvGrpSpPr>
        <p:grpSpPr>
          <a:xfrm>
            <a:off x="6725323" y="2641611"/>
            <a:ext cx="2130103" cy="2525529"/>
            <a:chOff x="12039935" y="4586232"/>
            <a:chExt cx="4039528" cy="4789414"/>
          </a:xfrm>
        </p:grpSpPr>
        <p:sp>
          <p:nvSpPr>
            <p:cNvPr id="18" name="Freeform 14"/>
            <p:cNvSpPr>
              <a:spLocks noChangeArrowheads="1"/>
            </p:cNvSpPr>
            <p:nvPr/>
          </p:nvSpPr>
          <p:spPr bwMode="auto">
            <a:xfrm>
              <a:off x="12252249" y="4586232"/>
              <a:ext cx="3704747" cy="2869496"/>
            </a:xfrm>
            <a:custGeom>
              <a:avLst/>
              <a:gdLst>
                <a:gd name="T0" fmla="*/ 2706 w 3613"/>
                <a:gd name="T1" fmla="*/ 489 h 2801"/>
                <a:gd name="T2" fmla="*/ 2706 w 3613"/>
                <a:gd name="T3" fmla="*/ 489 h 2801"/>
                <a:gd name="T4" fmla="*/ 2706 w 3613"/>
                <a:gd name="T5" fmla="*/ 489 h 2801"/>
                <a:gd name="T6" fmla="*/ 949 w 3613"/>
                <a:gd name="T7" fmla="*/ 451 h 2801"/>
                <a:gd name="T8" fmla="*/ 949 w 3613"/>
                <a:gd name="T9" fmla="*/ 451 h 2801"/>
                <a:gd name="T10" fmla="*/ 0 w 3613"/>
                <a:gd name="T11" fmla="*/ 1400 h 2801"/>
                <a:gd name="T12" fmla="*/ 907 w 3613"/>
                <a:gd name="T13" fmla="*/ 2311 h 2801"/>
                <a:gd name="T14" fmla="*/ 907 w 3613"/>
                <a:gd name="T15" fmla="*/ 2311 h 2801"/>
                <a:gd name="T16" fmla="*/ 2663 w 3613"/>
                <a:gd name="T17" fmla="*/ 2349 h 2801"/>
                <a:gd name="T18" fmla="*/ 2663 w 3613"/>
                <a:gd name="T19" fmla="*/ 2349 h 2801"/>
                <a:gd name="T20" fmla="*/ 3612 w 3613"/>
                <a:gd name="T21" fmla="*/ 1400 h 2801"/>
                <a:gd name="T22" fmla="*/ 2706 w 3613"/>
                <a:gd name="T23" fmla="*/ 489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13" h="2801">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chemeClr val="accent3"/>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7"/>
            <p:cNvSpPr txBox="1"/>
            <p:nvPr/>
          </p:nvSpPr>
          <p:spPr>
            <a:xfrm>
              <a:off x="12609443" y="7450219"/>
              <a:ext cx="2995763" cy="709929"/>
            </a:xfrm>
            <a:prstGeom prst="rect">
              <a:avLst/>
            </a:prstGeom>
            <a:noFill/>
          </p:spPr>
          <p:txBody>
            <a:bodyPr wrap="none" lIns="96416" tIns="48208" rIns="96416" bIns="48208" rtlCol="0">
              <a:spAutoFit/>
            </a:bodyPr>
            <a:lstStyle/>
            <a:p>
              <a:pPr algn="ct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grpSp>
          <p:nvGrpSpPr>
            <p:cNvPr id="37" name="Group 36"/>
            <p:cNvGrpSpPr/>
            <p:nvPr/>
          </p:nvGrpSpPr>
          <p:grpSpPr>
            <a:xfrm>
              <a:off x="13798216" y="5633093"/>
              <a:ext cx="695733" cy="695912"/>
              <a:chOff x="14867881" y="10665936"/>
              <a:chExt cx="695733" cy="695912"/>
            </a:xfrm>
          </p:grpSpPr>
          <p:sp>
            <p:nvSpPr>
              <p:cNvPr id="38" name="Freeform 781"/>
              <p:cNvSpPr>
                <a:spLocks noChangeArrowheads="1"/>
              </p:cNvSpPr>
              <p:nvPr/>
            </p:nvSpPr>
            <p:spPr bwMode="auto">
              <a:xfrm>
                <a:off x="14998624" y="10810723"/>
                <a:ext cx="420239" cy="406336"/>
              </a:xfrm>
              <a:custGeom>
                <a:avLst/>
                <a:gdLst>
                  <a:gd name="T0" fmla="*/ 394 w 395"/>
                  <a:gd name="T1" fmla="*/ 191 h 382"/>
                  <a:gd name="T2" fmla="*/ 394 w 395"/>
                  <a:gd name="T3" fmla="*/ 191 h 382"/>
                  <a:gd name="T4" fmla="*/ 340 w 395"/>
                  <a:gd name="T5" fmla="*/ 54 h 382"/>
                  <a:gd name="T6" fmla="*/ 203 w 395"/>
                  <a:gd name="T7" fmla="*/ 0 h 382"/>
                  <a:gd name="T8" fmla="*/ 81 w 395"/>
                  <a:gd name="T9" fmla="*/ 54 h 382"/>
                  <a:gd name="T10" fmla="*/ 81 w 395"/>
                  <a:gd name="T11" fmla="*/ 327 h 382"/>
                  <a:gd name="T12" fmla="*/ 203 w 395"/>
                  <a:gd name="T13" fmla="*/ 381 h 382"/>
                  <a:gd name="T14" fmla="*/ 340 w 395"/>
                  <a:gd name="T15" fmla="*/ 327 h 382"/>
                  <a:gd name="T16" fmla="*/ 394 w 395"/>
                  <a:gd name="T17" fmla="*/ 191 h 382"/>
                  <a:gd name="T18" fmla="*/ 217 w 395"/>
                  <a:gd name="T19" fmla="*/ 299 h 382"/>
                  <a:gd name="T20" fmla="*/ 217 w 395"/>
                  <a:gd name="T21" fmla="*/ 299 h 382"/>
                  <a:gd name="T22" fmla="*/ 217 w 395"/>
                  <a:gd name="T23" fmla="*/ 339 h 382"/>
                  <a:gd name="T24" fmla="*/ 189 w 395"/>
                  <a:gd name="T25" fmla="*/ 339 h 382"/>
                  <a:gd name="T26" fmla="*/ 189 w 395"/>
                  <a:gd name="T27" fmla="*/ 299 h 382"/>
                  <a:gd name="T28" fmla="*/ 135 w 395"/>
                  <a:gd name="T29" fmla="*/ 285 h 382"/>
                  <a:gd name="T30" fmla="*/ 149 w 395"/>
                  <a:gd name="T31" fmla="*/ 259 h 382"/>
                  <a:gd name="T32" fmla="*/ 203 w 395"/>
                  <a:gd name="T33" fmla="*/ 272 h 382"/>
                  <a:gd name="T34" fmla="*/ 245 w 395"/>
                  <a:gd name="T35" fmla="*/ 245 h 382"/>
                  <a:gd name="T36" fmla="*/ 203 w 395"/>
                  <a:gd name="T37" fmla="*/ 204 h 382"/>
                  <a:gd name="T38" fmla="*/ 149 w 395"/>
                  <a:gd name="T39" fmla="*/ 136 h 382"/>
                  <a:gd name="T40" fmla="*/ 203 w 395"/>
                  <a:gd name="T41" fmla="*/ 82 h 382"/>
                  <a:gd name="T42" fmla="*/ 203 w 395"/>
                  <a:gd name="T43" fmla="*/ 40 h 382"/>
                  <a:gd name="T44" fmla="*/ 217 w 395"/>
                  <a:gd name="T45" fmla="*/ 40 h 382"/>
                  <a:gd name="T46" fmla="*/ 217 w 395"/>
                  <a:gd name="T47" fmla="*/ 82 h 382"/>
                  <a:gd name="T48" fmla="*/ 272 w 395"/>
                  <a:gd name="T49" fmla="*/ 96 h 382"/>
                  <a:gd name="T50" fmla="*/ 258 w 395"/>
                  <a:gd name="T51" fmla="*/ 108 h 382"/>
                  <a:gd name="T52" fmla="*/ 217 w 395"/>
                  <a:gd name="T53" fmla="*/ 96 h 382"/>
                  <a:gd name="T54" fmla="*/ 177 w 395"/>
                  <a:gd name="T55" fmla="*/ 136 h 382"/>
                  <a:gd name="T56" fmla="*/ 217 w 395"/>
                  <a:gd name="T57" fmla="*/ 176 h 382"/>
                  <a:gd name="T58" fmla="*/ 272 w 395"/>
                  <a:gd name="T59" fmla="*/ 245 h 382"/>
                  <a:gd name="T60" fmla="*/ 217 w 395"/>
                  <a:gd name="T61" fmla="*/ 29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5" h="382">
                    <a:moveTo>
                      <a:pt x="394" y="191"/>
                    </a:moveTo>
                    <a:lnTo>
                      <a:pt x="394" y="191"/>
                    </a:lnTo>
                    <a:cubicBezTo>
                      <a:pt x="394" y="136"/>
                      <a:pt x="366" y="96"/>
                      <a:pt x="340" y="54"/>
                    </a:cubicBezTo>
                    <a:cubicBezTo>
                      <a:pt x="299" y="27"/>
                      <a:pt x="258" y="0"/>
                      <a:pt x="203" y="0"/>
                    </a:cubicBezTo>
                    <a:cubicBezTo>
                      <a:pt x="163" y="0"/>
                      <a:pt x="109" y="27"/>
                      <a:pt x="81" y="54"/>
                    </a:cubicBezTo>
                    <a:cubicBezTo>
                      <a:pt x="0" y="136"/>
                      <a:pt x="0" y="245"/>
                      <a:pt x="81" y="327"/>
                    </a:cubicBezTo>
                    <a:cubicBezTo>
                      <a:pt x="109" y="354"/>
                      <a:pt x="163" y="381"/>
                      <a:pt x="203" y="381"/>
                    </a:cubicBezTo>
                    <a:cubicBezTo>
                      <a:pt x="258" y="381"/>
                      <a:pt x="299" y="354"/>
                      <a:pt x="340" y="327"/>
                    </a:cubicBezTo>
                    <a:cubicBezTo>
                      <a:pt x="366" y="285"/>
                      <a:pt x="394" y="245"/>
                      <a:pt x="394" y="191"/>
                    </a:cubicBezTo>
                    <a:close/>
                    <a:moveTo>
                      <a:pt x="217" y="299"/>
                    </a:moveTo>
                    <a:lnTo>
                      <a:pt x="217" y="299"/>
                    </a:lnTo>
                    <a:cubicBezTo>
                      <a:pt x="217" y="339"/>
                      <a:pt x="217" y="339"/>
                      <a:pt x="217" y="339"/>
                    </a:cubicBezTo>
                    <a:cubicBezTo>
                      <a:pt x="189" y="339"/>
                      <a:pt x="189" y="339"/>
                      <a:pt x="189" y="339"/>
                    </a:cubicBezTo>
                    <a:cubicBezTo>
                      <a:pt x="189" y="299"/>
                      <a:pt x="189" y="299"/>
                      <a:pt x="189" y="299"/>
                    </a:cubicBezTo>
                    <a:cubicBezTo>
                      <a:pt x="177" y="299"/>
                      <a:pt x="149" y="299"/>
                      <a:pt x="135" y="285"/>
                    </a:cubicBezTo>
                    <a:cubicBezTo>
                      <a:pt x="149" y="259"/>
                      <a:pt x="149" y="259"/>
                      <a:pt x="149" y="259"/>
                    </a:cubicBezTo>
                    <a:cubicBezTo>
                      <a:pt x="163" y="272"/>
                      <a:pt x="177" y="272"/>
                      <a:pt x="203" y="272"/>
                    </a:cubicBezTo>
                    <a:cubicBezTo>
                      <a:pt x="231" y="272"/>
                      <a:pt x="245" y="259"/>
                      <a:pt x="245" y="245"/>
                    </a:cubicBezTo>
                    <a:cubicBezTo>
                      <a:pt x="245" y="218"/>
                      <a:pt x="231" y="204"/>
                      <a:pt x="203" y="204"/>
                    </a:cubicBezTo>
                    <a:cubicBezTo>
                      <a:pt x="163" y="191"/>
                      <a:pt x="149" y="164"/>
                      <a:pt x="149" y="136"/>
                    </a:cubicBezTo>
                    <a:cubicBezTo>
                      <a:pt x="149" y="108"/>
                      <a:pt x="163" y="82"/>
                      <a:pt x="203" y="82"/>
                    </a:cubicBezTo>
                    <a:cubicBezTo>
                      <a:pt x="203" y="40"/>
                      <a:pt x="203" y="40"/>
                      <a:pt x="203" y="40"/>
                    </a:cubicBezTo>
                    <a:cubicBezTo>
                      <a:pt x="217" y="40"/>
                      <a:pt x="217" y="40"/>
                      <a:pt x="217" y="40"/>
                    </a:cubicBezTo>
                    <a:cubicBezTo>
                      <a:pt x="217" y="82"/>
                      <a:pt x="217" y="82"/>
                      <a:pt x="217" y="82"/>
                    </a:cubicBezTo>
                    <a:cubicBezTo>
                      <a:pt x="245" y="82"/>
                      <a:pt x="258" y="82"/>
                      <a:pt x="272" y="96"/>
                    </a:cubicBezTo>
                    <a:cubicBezTo>
                      <a:pt x="258" y="108"/>
                      <a:pt x="258" y="108"/>
                      <a:pt x="258" y="108"/>
                    </a:cubicBezTo>
                    <a:cubicBezTo>
                      <a:pt x="245" y="108"/>
                      <a:pt x="231" y="96"/>
                      <a:pt x="217" y="96"/>
                    </a:cubicBezTo>
                    <a:cubicBezTo>
                      <a:pt x="189" y="96"/>
                      <a:pt x="177" y="122"/>
                      <a:pt x="177" y="136"/>
                    </a:cubicBezTo>
                    <a:cubicBezTo>
                      <a:pt x="177" y="150"/>
                      <a:pt x="189" y="164"/>
                      <a:pt x="217" y="176"/>
                    </a:cubicBezTo>
                    <a:cubicBezTo>
                      <a:pt x="258" y="191"/>
                      <a:pt x="272" y="204"/>
                      <a:pt x="272" y="245"/>
                    </a:cubicBezTo>
                    <a:cubicBezTo>
                      <a:pt x="272" y="272"/>
                      <a:pt x="258" y="299"/>
                      <a:pt x="217" y="299"/>
                    </a:cubicBezTo>
                    <a:close/>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782"/>
              <p:cNvSpPr>
                <a:spLocks noChangeArrowheads="1"/>
              </p:cNvSpPr>
              <p:nvPr/>
            </p:nvSpPr>
            <p:spPr bwMode="auto">
              <a:xfrm>
                <a:off x="15302131" y="10665936"/>
                <a:ext cx="261483" cy="261551"/>
              </a:xfrm>
              <a:custGeom>
                <a:avLst/>
                <a:gdLst>
                  <a:gd name="T0" fmla="*/ 68 w 246"/>
                  <a:gd name="T1" fmla="*/ 177 h 246"/>
                  <a:gd name="T2" fmla="*/ 68 w 246"/>
                  <a:gd name="T3" fmla="*/ 177 h 246"/>
                  <a:gd name="T4" fmla="*/ 123 w 246"/>
                  <a:gd name="T5" fmla="*/ 245 h 246"/>
                  <a:gd name="T6" fmla="*/ 204 w 246"/>
                  <a:gd name="T7" fmla="*/ 164 h 246"/>
                  <a:gd name="T8" fmla="*/ 245 w 246"/>
                  <a:gd name="T9" fmla="*/ 205 h 246"/>
                  <a:gd name="T10" fmla="*/ 245 w 246"/>
                  <a:gd name="T11" fmla="*/ 205 h 246"/>
                  <a:gd name="T12" fmla="*/ 245 w 246"/>
                  <a:gd name="T13" fmla="*/ 191 h 246"/>
                  <a:gd name="T14" fmla="*/ 245 w 246"/>
                  <a:gd name="T15" fmla="*/ 0 h 246"/>
                  <a:gd name="T16" fmla="*/ 245 w 246"/>
                  <a:gd name="T17" fmla="*/ 0 h 246"/>
                  <a:gd name="T18" fmla="*/ 55 w 246"/>
                  <a:gd name="T19" fmla="*/ 0 h 246"/>
                  <a:gd name="T20" fmla="*/ 55 w 246"/>
                  <a:gd name="T21" fmla="*/ 0 h 246"/>
                  <a:gd name="T22" fmla="*/ 55 w 246"/>
                  <a:gd name="T23" fmla="*/ 0 h 246"/>
                  <a:gd name="T24" fmla="*/ 81 w 246"/>
                  <a:gd name="T25" fmla="*/ 42 h 246"/>
                  <a:gd name="T26" fmla="*/ 0 w 246"/>
                  <a:gd name="T27" fmla="*/ 123 h 246"/>
                  <a:gd name="T28" fmla="*/ 68 w 246"/>
                  <a:gd name="T29" fmla="*/ 17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6">
                    <a:moveTo>
                      <a:pt x="68" y="177"/>
                    </a:moveTo>
                    <a:lnTo>
                      <a:pt x="68" y="177"/>
                    </a:lnTo>
                    <a:cubicBezTo>
                      <a:pt x="95" y="191"/>
                      <a:pt x="109" y="219"/>
                      <a:pt x="123" y="245"/>
                    </a:cubicBezTo>
                    <a:cubicBezTo>
                      <a:pt x="204" y="164"/>
                      <a:pt x="204" y="164"/>
                      <a:pt x="204" y="164"/>
                    </a:cubicBezTo>
                    <a:cubicBezTo>
                      <a:pt x="245" y="205"/>
                      <a:pt x="245" y="205"/>
                      <a:pt x="245" y="205"/>
                    </a:cubicBezTo>
                    <a:lnTo>
                      <a:pt x="245" y="205"/>
                    </a:lnTo>
                    <a:lnTo>
                      <a:pt x="245" y="191"/>
                    </a:lnTo>
                    <a:cubicBezTo>
                      <a:pt x="245" y="0"/>
                      <a:pt x="245" y="0"/>
                      <a:pt x="245" y="0"/>
                    </a:cubicBezTo>
                    <a:lnTo>
                      <a:pt x="245" y="0"/>
                    </a:lnTo>
                    <a:cubicBezTo>
                      <a:pt x="55" y="0"/>
                      <a:pt x="55" y="0"/>
                      <a:pt x="55" y="0"/>
                    </a:cubicBezTo>
                    <a:lnTo>
                      <a:pt x="55" y="0"/>
                    </a:lnTo>
                    <a:lnTo>
                      <a:pt x="55" y="0"/>
                    </a:lnTo>
                    <a:cubicBezTo>
                      <a:pt x="81" y="42"/>
                      <a:pt x="81" y="42"/>
                      <a:pt x="81" y="42"/>
                    </a:cubicBezTo>
                    <a:cubicBezTo>
                      <a:pt x="0" y="123"/>
                      <a:pt x="0" y="123"/>
                      <a:pt x="0" y="123"/>
                    </a:cubicBezTo>
                    <a:cubicBezTo>
                      <a:pt x="27" y="137"/>
                      <a:pt x="55" y="150"/>
                      <a:pt x="68" y="177"/>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783"/>
              <p:cNvSpPr>
                <a:spLocks noChangeArrowheads="1"/>
              </p:cNvSpPr>
              <p:nvPr/>
            </p:nvSpPr>
            <p:spPr bwMode="auto">
              <a:xfrm>
                <a:off x="15302131" y="11100297"/>
                <a:ext cx="261483" cy="261551"/>
              </a:xfrm>
              <a:custGeom>
                <a:avLst/>
                <a:gdLst>
                  <a:gd name="T0" fmla="*/ 245 w 246"/>
                  <a:gd name="T1" fmla="*/ 41 h 247"/>
                  <a:gd name="T2" fmla="*/ 245 w 246"/>
                  <a:gd name="T3" fmla="*/ 41 h 247"/>
                  <a:gd name="T4" fmla="*/ 245 w 246"/>
                  <a:gd name="T5" fmla="*/ 41 h 247"/>
                  <a:gd name="T6" fmla="*/ 204 w 246"/>
                  <a:gd name="T7" fmla="*/ 82 h 247"/>
                  <a:gd name="T8" fmla="*/ 123 w 246"/>
                  <a:gd name="T9" fmla="*/ 0 h 247"/>
                  <a:gd name="T10" fmla="*/ 68 w 246"/>
                  <a:gd name="T11" fmla="*/ 67 h 247"/>
                  <a:gd name="T12" fmla="*/ 0 w 246"/>
                  <a:gd name="T13" fmla="*/ 109 h 247"/>
                  <a:gd name="T14" fmla="*/ 81 w 246"/>
                  <a:gd name="T15" fmla="*/ 204 h 247"/>
                  <a:gd name="T16" fmla="*/ 55 w 246"/>
                  <a:gd name="T17" fmla="*/ 232 h 247"/>
                  <a:gd name="T18" fmla="*/ 55 w 246"/>
                  <a:gd name="T19" fmla="*/ 246 h 247"/>
                  <a:gd name="T20" fmla="*/ 55 w 246"/>
                  <a:gd name="T21" fmla="*/ 246 h 247"/>
                  <a:gd name="T22" fmla="*/ 245 w 246"/>
                  <a:gd name="T23" fmla="*/ 246 h 247"/>
                  <a:gd name="T24" fmla="*/ 245 w 246"/>
                  <a:gd name="T25" fmla="*/ 246 h 247"/>
                  <a:gd name="T26" fmla="*/ 245 w 246"/>
                  <a:gd name="T27" fmla="*/ 4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247">
                    <a:moveTo>
                      <a:pt x="245" y="41"/>
                    </a:moveTo>
                    <a:lnTo>
                      <a:pt x="245" y="41"/>
                    </a:lnTo>
                    <a:lnTo>
                      <a:pt x="245" y="41"/>
                    </a:lnTo>
                    <a:cubicBezTo>
                      <a:pt x="204" y="82"/>
                      <a:pt x="204" y="82"/>
                      <a:pt x="204" y="82"/>
                    </a:cubicBezTo>
                    <a:cubicBezTo>
                      <a:pt x="123" y="0"/>
                      <a:pt x="123" y="0"/>
                      <a:pt x="123" y="0"/>
                    </a:cubicBezTo>
                    <a:cubicBezTo>
                      <a:pt x="109" y="27"/>
                      <a:pt x="95" y="55"/>
                      <a:pt x="68" y="67"/>
                    </a:cubicBezTo>
                    <a:cubicBezTo>
                      <a:pt x="55" y="95"/>
                      <a:pt x="27" y="109"/>
                      <a:pt x="0" y="109"/>
                    </a:cubicBezTo>
                    <a:cubicBezTo>
                      <a:pt x="81" y="204"/>
                      <a:pt x="81" y="204"/>
                      <a:pt x="81" y="204"/>
                    </a:cubicBezTo>
                    <a:cubicBezTo>
                      <a:pt x="55" y="232"/>
                      <a:pt x="55" y="232"/>
                      <a:pt x="55" y="232"/>
                    </a:cubicBezTo>
                    <a:cubicBezTo>
                      <a:pt x="55" y="246"/>
                      <a:pt x="55" y="246"/>
                      <a:pt x="55" y="246"/>
                    </a:cubicBezTo>
                    <a:lnTo>
                      <a:pt x="55" y="246"/>
                    </a:lnTo>
                    <a:cubicBezTo>
                      <a:pt x="245" y="246"/>
                      <a:pt x="245" y="246"/>
                      <a:pt x="245" y="246"/>
                    </a:cubicBezTo>
                    <a:lnTo>
                      <a:pt x="245" y="246"/>
                    </a:lnTo>
                    <a:cubicBezTo>
                      <a:pt x="245" y="41"/>
                      <a:pt x="245" y="41"/>
                      <a:pt x="245" y="41"/>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784"/>
              <p:cNvSpPr>
                <a:spLocks noChangeArrowheads="1"/>
              </p:cNvSpPr>
              <p:nvPr/>
            </p:nvSpPr>
            <p:spPr bwMode="auto">
              <a:xfrm>
                <a:off x="14867881" y="10665936"/>
                <a:ext cx="261483" cy="261551"/>
              </a:xfrm>
              <a:custGeom>
                <a:avLst/>
                <a:gdLst>
                  <a:gd name="T0" fmla="*/ 0 w 246"/>
                  <a:gd name="T1" fmla="*/ 205 h 246"/>
                  <a:gd name="T2" fmla="*/ 0 w 246"/>
                  <a:gd name="T3" fmla="*/ 205 h 246"/>
                  <a:gd name="T4" fmla="*/ 13 w 246"/>
                  <a:gd name="T5" fmla="*/ 205 h 246"/>
                  <a:gd name="T6" fmla="*/ 41 w 246"/>
                  <a:gd name="T7" fmla="*/ 164 h 246"/>
                  <a:gd name="T8" fmla="*/ 137 w 246"/>
                  <a:gd name="T9" fmla="*/ 245 h 246"/>
                  <a:gd name="T10" fmla="*/ 177 w 246"/>
                  <a:gd name="T11" fmla="*/ 177 h 246"/>
                  <a:gd name="T12" fmla="*/ 245 w 246"/>
                  <a:gd name="T13" fmla="*/ 123 h 246"/>
                  <a:gd name="T14" fmla="*/ 163 w 246"/>
                  <a:gd name="T15" fmla="*/ 42 h 246"/>
                  <a:gd name="T16" fmla="*/ 204 w 246"/>
                  <a:gd name="T17" fmla="*/ 0 h 246"/>
                  <a:gd name="T18" fmla="*/ 204 w 246"/>
                  <a:gd name="T19" fmla="*/ 0 h 246"/>
                  <a:gd name="T20" fmla="*/ 204 w 246"/>
                  <a:gd name="T21" fmla="*/ 0 h 246"/>
                  <a:gd name="T22" fmla="*/ 13 w 246"/>
                  <a:gd name="T23" fmla="*/ 0 h 246"/>
                  <a:gd name="T24" fmla="*/ 0 w 246"/>
                  <a:gd name="T25" fmla="*/ 0 h 246"/>
                  <a:gd name="T26" fmla="*/ 0 w 246"/>
                  <a:gd name="T27" fmla="*/ 191 h 246"/>
                  <a:gd name="T28" fmla="*/ 0 w 246"/>
                  <a:gd name="T29" fmla="*/ 20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6">
                    <a:moveTo>
                      <a:pt x="0" y="205"/>
                    </a:moveTo>
                    <a:lnTo>
                      <a:pt x="0" y="205"/>
                    </a:lnTo>
                    <a:cubicBezTo>
                      <a:pt x="13" y="205"/>
                      <a:pt x="13" y="205"/>
                      <a:pt x="13" y="205"/>
                    </a:cubicBezTo>
                    <a:cubicBezTo>
                      <a:pt x="41" y="164"/>
                      <a:pt x="41" y="164"/>
                      <a:pt x="41" y="164"/>
                    </a:cubicBezTo>
                    <a:cubicBezTo>
                      <a:pt x="137" y="245"/>
                      <a:pt x="137" y="245"/>
                      <a:pt x="137" y="245"/>
                    </a:cubicBezTo>
                    <a:cubicBezTo>
                      <a:pt x="137" y="219"/>
                      <a:pt x="163" y="191"/>
                      <a:pt x="177" y="177"/>
                    </a:cubicBezTo>
                    <a:cubicBezTo>
                      <a:pt x="204" y="150"/>
                      <a:pt x="217" y="137"/>
                      <a:pt x="245" y="123"/>
                    </a:cubicBezTo>
                    <a:cubicBezTo>
                      <a:pt x="163" y="42"/>
                      <a:pt x="163" y="42"/>
                      <a:pt x="163" y="42"/>
                    </a:cubicBezTo>
                    <a:cubicBezTo>
                      <a:pt x="204" y="0"/>
                      <a:pt x="204" y="0"/>
                      <a:pt x="204" y="0"/>
                    </a:cubicBezTo>
                    <a:lnTo>
                      <a:pt x="204" y="0"/>
                    </a:lnTo>
                    <a:lnTo>
                      <a:pt x="204" y="0"/>
                    </a:lnTo>
                    <a:cubicBezTo>
                      <a:pt x="13" y="0"/>
                      <a:pt x="13" y="0"/>
                      <a:pt x="13" y="0"/>
                    </a:cubicBezTo>
                    <a:cubicBezTo>
                      <a:pt x="0" y="0"/>
                      <a:pt x="0" y="0"/>
                      <a:pt x="0" y="0"/>
                    </a:cubicBezTo>
                    <a:cubicBezTo>
                      <a:pt x="0" y="191"/>
                      <a:pt x="0" y="191"/>
                      <a:pt x="0" y="191"/>
                    </a:cubicBezTo>
                    <a:lnTo>
                      <a:pt x="0" y="205"/>
                    </a:ln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785"/>
              <p:cNvSpPr>
                <a:spLocks noChangeArrowheads="1"/>
              </p:cNvSpPr>
              <p:nvPr/>
            </p:nvSpPr>
            <p:spPr bwMode="auto">
              <a:xfrm>
                <a:off x="14867881" y="11100297"/>
                <a:ext cx="261483" cy="261551"/>
              </a:xfrm>
              <a:custGeom>
                <a:avLst/>
                <a:gdLst>
                  <a:gd name="T0" fmla="*/ 177 w 246"/>
                  <a:gd name="T1" fmla="*/ 67 h 247"/>
                  <a:gd name="T2" fmla="*/ 177 w 246"/>
                  <a:gd name="T3" fmla="*/ 67 h 247"/>
                  <a:gd name="T4" fmla="*/ 137 w 246"/>
                  <a:gd name="T5" fmla="*/ 0 h 247"/>
                  <a:gd name="T6" fmla="*/ 41 w 246"/>
                  <a:gd name="T7" fmla="*/ 82 h 247"/>
                  <a:gd name="T8" fmla="*/ 13 w 246"/>
                  <a:gd name="T9" fmla="*/ 41 h 247"/>
                  <a:gd name="T10" fmla="*/ 0 w 246"/>
                  <a:gd name="T11" fmla="*/ 41 h 247"/>
                  <a:gd name="T12" fmla="*/ 0 w 246"/>
                  <a:gd name="T13" fmla="*/ 41 h 247"/>
                  <a:gd name="T14" fmla="*/ 0 w 246"/>
                  <a:gd name="T15" fmla="*/ 246 h 247"/>
                  <a:gd name="T16" fmla="*/ 13 w 246"/>
                  <a:gd name="T17" fmla="*/ 246 h 247"/>
                  <a:gd name="T18" fmla="*/ 204 w 246"/>
                  <a:gd name="T19" fmla="*/ 246 h 247"/>
                  <a:gd name="T20" fmla="*/ 204 w 246"/>
                  <a:gd name="T21" fmla="*/ 246 h 247"/>
                  <a:gd name="T22" fmla="*/ 204 w 246"/>
                  <a:gd name="T23" fmla="*/ 232 h 247"/>
                  <a:gd name="T24" fmla="*/ 163 w 246"/>
                  <a:gd name="T25" fmla="*/ 204 h 247"/>
                  <a:gd name="T26" fmla="*/ 245 w 246"/>
                  <a:gd name="T27" fmla="*/ 109 h 247"/>
                  <a:gd name="T28" fmla="*/ 177 w 246"/>
                  <a:gd name="T29" fmla="*/ 6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247">
                    <a:moveTo>
                      <a:pt x="177" y="67"/>
                    </a:moveTo>
                    <a:lnTo>
                      <a:pt x="177" y="67"/>
                    </a:lnTo>
                    <a:cubicBezTo>
                      <a:pt x="163" y="55"/>
                      <a:pt x="137" y="27"/>
                      <a:pt x="137" y="0"/>
                    </a:cubicBezTo>
                    <a:cubicBezTo>
                      <a:pt x="41" y="82"/>
                      <a:pt x="41" y="82"/>
                      <a:pt x="41" y="82"/>
                    </a:cubicBezTo>
                    <a:cubicBezTo>
                      <a:pt x="13" y="41"/>
                      <a:pt x="13" y="41"/>
                      <a:pt x="13" y="41"/>
                    </a:cubicBezTo>
                    <a:cubicBezTo>
                      <a:pt x="13" y="41"/>
                      <a:pt x="13" y="41"/>
                      <a:pt x="0" y="41"/>
                    </a:cubicBezTo>
                    <a:lnTo>
                      <a:pt x="0" y="41"/>
                    </a:lnTo>
                    <a:cubicBezTo>
                      <a:pt x="0" y="246"/>
                      <a:pt x="0" y="246"/>
                      <a:pt x="0" y="246"/>
                    </a:cubicBezTo>
                    <a:cubicBezTo>
                      <a:pt x="0" y="246"/>
                      <a:pt x="0" y="246"/>
                      <a:pt x="13" y="246"/>
                    </a:cubicBezTo>
                    <a:cubicBezTo>
                      <a:pt x="204" y="246"/>
                      <a:pt x="204" y="246"/>
                      <a:pt x="204" y="246"/>
                    </a:cubicBezTo>
                    <a:lnTo>
                      <a:pt x="204" y="246"/>
                    </a:lnTo>
                    <a:cubicBezTo>
                      <a:pt x="204" y="246"/>
                      <a:pt x="204" y="246"/>
                      <a:pt x="204" y="232"/>
                    </a:cubicBezTo>
                    <a:cubicBezTo>
                      <a:pt x="163" y="204"/>
                      <a:pt x="163" y="204"/>
                      <a:pt x="163" y="204"/>
                    </a:cubicBezTo>
                    <a:cubicBezTo>
                      <a:pt x="245" y="109"/>
                      <a:pt x="245" y="109"/>
                      <a:pt x="245" y="109"/>
                    </a:cubicBezTo>
                    <a:cubicBezTo>
                      <a:pt x="217" y="109"/>
                      <a:pt x="204" y="95"/>
                      <a:pt x="177" y="67"/>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TextBox 52"/>
            <p:cNvSpPr txBox="1"/>
            <p:nvPr/>
          </p:nvSpPr>
          <p:spPr>
            <a:xfrm>
              <a:off x="12039935" y="8082779"/>
              <a:ext cx="4039528" cy="1292867"/>
            </a:xfrm>
            <a:prstGeom prst="rect">
              <a:avLst/>
            </a:prstGeom>
            <a:noFill/>
          </p:spPr>
          <p:txBody>
            <a:bodyPr wrap="square" lIns="96416" tIns="48208" rIns="96416" bIns="48208" rtlCol="0">
              <a:spAutoFit/>
            </a:bodyPr>
            <a:lstStyle/>
            <a:p>
              <a:pPr algn="ctr"/>
              <a:r>
                <a:rPr lang="en-US" sz="1265" b="1"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has two main data statistical this methodologies.</a:t>
              </a:r>
            </a:p>
          </p:txBody>
        </p:sp>
      </p:grpSp>
      <p:grpSp>
        <p:nvGrpSpPr>
          <p:cNvPr id="10" name="Group 9"/>
          <p:cNvGrpSpPr/>
          <p:nvPr/>
        </p:nvGrpSpPr>
        <p:grpSpPr>
          <a:xfrm>
            <a:off x="9493603" y="2641611"/>
            <a:ext cx="2130103" cy="2525529"/>
            <a:chOff x="15934716" y="4586232"/>
            <a:chExt cx="4039528" cy="4789414"/>
          </a:xfrm>
        </p:grpSpPr>
        <p:sp>
          <p:nvSpPr>
            <p:cNvPr id="15" name="Freeform 11"/>
            <p:cNvSpPr>
              <a:spLocks noChangeArrowheads="1"/>
            </p:cNvSpPr>
            <p:nvPr/>
          </p:nvSpPr>
          <p:spPr bwMode="auto">
            <a:xfrm rot="16200000">
              <a:off x="16501228" y="4168530"/>
              <a:ext cx="2871405" cy="3706810"/>
            </a:xfrm>
            <a:custGeom>
              <a:avLst/>
              <a:gdLst>
                <a:gd name="T0" fmla="*/ 493 w 2800"/>
                <a:gd name="T1" fmla="*/ 912 h 3618"/>
                <a:gd name="T2" fmla="*/ 493 w 2800"/>
                <a:gd name="T3" fmla="*/ 912 h 3618"/>
                <a:gd name="T4" fmla="*/ 493 w 2800"/>
                <a:gd name="T5" fmla="*/ 912 h 3618"/>
                <a:gd name="T6" fmla="*/ 451 w 2800"/>
                <a:gd name="T7" fmla="*/ 2663 h 3618"/>
                <a:gd name="T8" fmla="*/ 451 w 2800"/>
                <a:gd name="T9" fmla="*/ 2663 h 3618"/>
                <a:gd name="T10" fmla="*/ 1400 w 2800"/>
                <a:gd name="T11" fmla="*/ 3617 h 3618"/>
                <a:gd name="T12" fmla="*/ 2311 w 2800"/>
                <a:gd name="T13" fmla="*/ 2705 h 3618"/>
                <a:gd name="T14" fmla="*/ 2311 w 2800"/>
                <a:gd name="T15" fmla="*/ 2705 h 3618"/>
                <a:gd name="T16" fmla="*/ 2348 w 2800"/>
                <a:gd name="T17" fmla="*/ 954 h 3618"/>
                <a:gd name="T18" fmla="*/ 2353 w 2800"/>
                <a:gd name="T19" fmla="*/ 954 h 3618"/>
                <a:gd name="T20" fmla="*/ 1400 w 2800"/>
                <a:gd name="T21" fmla="*/ 0 h 3618"/>
                <a:gd name="T22" fmla="*/ 493 w 2800"/>
                <a:gd name="T23" fmla="*/ 912 h 3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0" h="3618">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chemeClr val="accent4"/>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16451151" y="7450219"/>
              <a:ext cx="2995763" cy="709929"/>
            </a:xfrm>
            <a:prstGeom prst="rect">
              <a:avLst/>
            </a:prstGeom>
            <a:noFill/>
          </p:spPr>
          <p:txBody>
            <a:bodyPr wrap="none" lIns="96416" tIns="48208" rIns="96416" bIns="48208" rtlCol="0">
              <a:spAutoFit/>
            </a:bodyPr>
            <a:lstStyle/>
            <a:p>
              <a:pPr algn="ct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grpSp>
          <p:nvGrpSpPr>
            <p:cNvPr id="3" name="Group 2"/>
            <p:cNvGrpSpPr/>
            <p:nvPr/>
          </p:nvGrpSpPr>
          <p:grpSpPr>
            <a:xfrm>
              <a:off x="17496601" y="5556752"/>
              <a:ext cx="834765" cy="846415"/>
              <a:chOff x="3866421" y="8396641"/>
              <a:chExt cx="610363" cy="618881"/>
            </a:xfrm>
          </p:grpSpPr>
          <p:sp>
            <p:nvSpPr>
              <p:cNvPr id="43" name="Freeform 812"/>
              <p:cNvSpPr>
                <a:spLocks noChangeArrowheads="1"/>
              </p:cNvSpPr>
              <p:nvPr/>
            </p:nvSpPr>
            <p:spPr bwMode="auto">
              <a:xfrm>
                <a:off x="3866421" y="8614084"/>
                <a:ext cx="401334" cy="401438"/>
              </a:xfrm>
              <a:custGeom>
                <a:avLst/>
                <a:gdLst>
                  <a:gd name="T0" fmla="*/ 218 w 422"/>
                  <a:gd name="T1" fmla="*/ 0 h 423"/>
                  <a:gd name="T2" fmla="*/ 218 w 422"/>
                  <a:gd name="T3" fmla="*/ 0 h 423"/>
                  <a:gd name="T4" fmla="*/ 0 w 422"/>
                  <a:gd name="T5" fmla="*/ 218 h 423"/>
                  <a:gd name="T6" fmla="*/ 218 w 422"/>
                  <a:gd name="T7" fmla="*/ 422 h 423"/>
                  <a:gd name="T8" fmla="*/ 421 w 422"/>
                  <a:gd name="T9" fmla="*/ 218 h 423"/>
                  <a:gd name="T10" fmla="*/ 218 w 422"/>
                  <a:gd name="T11" fmla="*/ 0 h 423"/>
                  <a:gd name="T12" fmla="*/ 218 w 422"/>
                  <a:gd name="T13" fmla="*/ 314 h 423"/>
                  <a:gd name="T14" fmla="*/ 218 w 422"/>
                  <a:gd name="T15" fmla="*/ 314 h 423"/>
                  <a:gd name="T16" fmla="*/ 218 w 422"/>
                  <a:gd name="T17" fmla="*/ 354 h 423"/>
                  <a:gd name="T18" fmla="*/ 204 w 422"/>
                  <a:gd name="T19" fmla="*/ 354 h 423"/>
                  <a:gd name="T20" fmla="*/ 204 w 422"/>
                  <a:gd name="T21" fmla="*/ 314 h 423"/>
                  <a:gd name="T22" fmla="*/ 150 w 422"/>
                  <a:gd name="T23" fmla="*/ 300 h 423"/>
                  <a:gd name="T24" fmla="*/ 163 w 422"/>
                  <a:gd name="T25" fmla="*/ 286 h 423"/>
                  <a:gd name="T26" fmla="*/ 204 w 422"/>
                  <a:gd name="T27" fmla="*/ 300 h 423"/>
                  <a:gd name="T28" fmla="*/ 244 w 422"/>
                  <a:gd name="T29" fmla="*/ 259 h 423"/>
                  <a:gd name="T30" fmla="*/ 204 w 422"/>
                  <a:gd name="T31" fmla="*/ 218 h 423"/>
                  <a:gd name="T32" fmla="*/ 150 w 422"/>
                  <a:gd name="T33" fmla="*/ 163 h 423"/>
                  <a:gd name="T34" fmla="*/ 204 w 422"/>
                  <a:gd name="T35" fmla="*/ 109 h 423"/>
                  <a:gd name="T36" fmla="*/ 204 w 422"/>
                  <a:gd name="T37" fmla="*/ 68 h 423"/>
                  <a:gd name="T38" fmla="*/ 231 w 422"/>
                  <a:gd name="T39" fmla="*/ 68 h 423"/>
                  <a:gd name="T40" fmla="*/ 231 w 422"/>
                  <a:gd name="T41" fmla="*/ 109 h 423"/>
                  <a:gd name="T42" fmla="*/ 272 w 422"/>
                  <a:gd name="T43" fmla="*/ 123 h 423"/>
                  <a:gd name="T44" fmla="*/ 258 w 422"/>
                  <a:gd name="T45" fmla="*/ 135 h 423"/>
                  <a:gd name="T46" fmla="*/ 218 w 422"/>
                  <a:gd name="T47" fmla="*/ 123 h 423"/>
                  <a:gd name="T48" fmla="*/ 177 w 422"/>
                  <a:gd name="T49" fmla="*/ 163 h 423"/>
                  <a:gd name="T50" fmla="*/ 231 w 422"/>
                  <a:gd name="T51" fmla="*/ 191 h 423"/>
                  <a:gd name="T52" fmla="*/ 272 w 422"/>
                  <a:gd name="T53" fmla="*/ 259 h 423"/>
                  <a:gd name="T54" fmla="*/ 218 w 422"/>
                  <a:gd name="T55" fmla="*/ 3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2" h="423">
                    <a:moveTo>
                      <a:pt x="218" y="0"/>
                    </a:moveTo>
                    <a:lnTo>
                      <a:pt x="218" y="0"/>
                    </a:lnTo>
                    <a:cubicBezTo>
                      <a:pt x="95" y="0"/>
                      <a:pt x="0" y="95"/>
                      <a:pt x="0" y="218"/>
                    </a:cubicBezTo>
                    <a:cubicBezTo>
                      <a:pt x="0" y="326"/>
                      <a:pt x="95" y="422"/>
                      <a:pt x="218" y="422"/>
                    </a:cubicBezTo>
                    <a:cubicBezTo>
                      <a:pt x="326" y="422"/>
                      <a:pt x="421" y="326"/>
                      <a:pt x="421" y="218"/>
                    </a:cubicBezTo>
                    <a:cubicBezTo>
                      <a:pt x="421" y="95"/>
                      <a:pt x="326" y="0"/>
                      <a:pt x="218" y="0"/>
                    </a:cubicBezTo>
                    <a:close/>
                    <a:moveTo>
                      <a:pt x="218" y="314"/>
                    </a:moveTo>
                    <a:lnTo>
                      <a:pt x="218" y="314"/>
                    </a:lnTo>
                    <a:cubicBezTo>
                      <a:pt x="218" y="354"/>
                      <a:pt x="218" y="354"/>
                      <a:pt x="218" y="354"/>
                    </a:cubicBezTo>
                    <a:cubicBezTo>
                      <a:pt x="204" y="354"/>
                      <a:pt x="204" y="354"/>
                      <a:pt x="204" y="354"/>
                    </a:cubicBezTo>
                    <a:cubicBezTo>
                      <a:pt x="204" y="314"/>
                      <a:pt x="204" y="314"/>
                      <a:pt x="204" y="314"/>
                    </a:cubicBezTo>
                    <a:cubicBezTo>
                      <a:pt x="177" y="314"/>
                      <a:pt x="163" y="314"/>
                      <a:pt x="150" y="300"/>
                    </a:cubicBezTo>
                    <a:cubicBezTo>
                      <a:pt x="163" y="286"/>
                      <a:pt x="163" y="286"/>
                      <a:pt x="163" y="286"/>
                    </a:cubicBezTo>
                    <a:cubicBezTo>
                      <a:pt x="177" y="286"/>
                      <a:pt x="190" y="300"/>
                      <a:pt x="204" y="300"/>
                    </a:cubicBezTo>
                    <a:cubicBezTo>
                      <a:pt x="231" y="300"/>
                      <a:pt x="244" y="286"/>
                      <a:pt x="244" y="259"/>
                    </a:cubicBezTo>
                    <a:cubicBezTo>
                      <a:pt x="244" y="245"/>
                      <a:pt x="231" y="231"/>
                      <a:pt x="204" y="218"/>
                    </a:cubicBezTo>
                    <a:cubicBezTo>
                      <a:pt x="177" y="205"/>
                      <a:pt x="150" y="191"/>
                      <a:pt x="150" y="163"/>
                    </a:cubicBezTo>
                    <a:cubicBezTo>
                      <a:pt x="150" y="135"/>
                      <a:pt x="177" y="109"/>
                      <a:pt x="204" y="109"/>
                    </a:cubicBezTo>
                    <a:cubicBezTo>
                      <a:pt x="204" y="68"/>
                      <a:pt x="204" y="68"/>
                      <a:pt x="204" y="68"/>
                    </a:cubicBezTo>
                    <a:cubicBezTo>
                      <a:pt x="231" y="68"/>
                      <a:pt x="231" y="68"/>
                      <a:pt x="231" y="68"/>
                    </a:cubicBezTo>
                    <a:cubicBezTo>
                      <a:pt x="231" y="109"/>
                      <a:pt x="231" y="109"/>
                      <a:pt x="231" y="109"/>
                    </a:cubicBezTo>
                    <a:cubicBezTo>
                      <a:pt x="244" y="109"/>
                      <a:pt x="258" y="109"/>
                      <a:pt x="272" y="123"/>
                    </a:cubicBezTo>
                    <a:cubicBezTo>
                      <a:pt x="258" y="135"/>
                      <a:pt x="258" y="135"/>
                      <a:pt x="258" y="135"/>
                    </a:cubicBezTo>
                    <a:cubicBezTo>
                      <a:pt x="258" y="135"/>
                      <a:pt x="244" y="123"/>
                      <a:pt x="218" y="123"/>
                    </a:cubicBezTo>
                    <a:cubicBezTo>
                      <a:pt x="190" y="123"/>
                      <a:pt x="177" y="149"/>
                      <a:pt x="177" y="163"/>
                    </a:cubicBezTo>
                    <a:cubicBezTo>
                      <a:pt x="177" y="177"/>
                      <a:pt x="190" y="191"/>
                      <a:pt x="231" y="191"/>
                    </a:cubicBezTo>
                    <a:cubicBezTo>
                      <a:pt x="258" y="218"/>
                      <a:pt x="272" y="231"/>
                      <a:pt x="272" y="259"/>
                    </a:cubicBezTo>
                    <a:cubicBezTo>
                      <a:pt x="272" y="286"/>
                      <a:pt x="258" y="314"/>
                      <a:pt x="218" y="314"/>
                    </a:cubicBezTo>
                    <a:close/>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813"/>
              <p:cNvSpPr>
                <a:spLocks noChangeArrowheads="1"/>
              </p:cNvSpPr>
              <p:nvPr/>
            </p:nvSpPr>
            <p:spPr bwMode="auto">
              <a:xfrm>
                <a:off x="4033643" y="8396641"/>
                <a:ext cx="438960" cy="142175"/>
              </a:xfrm>
              <a:custGeom>
                <a:avLst/>
                <a:gdLst>
                  <a:gd name="T0" fmla="*/ 231 w 464"/>
                  <a:gd name="T1" fmla="*/ 149 h 150"/>
                  <a:gd name="T2" fmla="*/ 231 w 464"/>
                  <a:gd name="T3" fmla="*/ 149 h 150"/>
                  <a:gd name="T4" fmla="*/ 463 w 464"/>
                  <a:gd name="T5" fmla="*/ 68 h 150"/>
                  <a:gd name="T6" fmla="*/ 231 w 464"/>
                  <a:gd name="T7" fmla="*/ 0 h 150"/>
                  <a:gd name="T8" fmla="*/ 0 w 464"/>
                  <a:gd name="T9" fmla="*/ 68 h 150"/>
                  <a:gd name="T10" fmla="*/ 231 w 464"/>
                  <a:gd name="T11" fmla="*/ 149 h 150"/>
                </a:gdLst>
                <a:ahLst/>
                <a:cxnLst>
                  <a:cxn ang="0">
                    <a:pos x="T0" y="T1"/>
                  </a:cxn>
                  <a:cxn ang="0">
                    <a:pos x="T2" y="T3"/>
                  </a:cxn>
                  <a:cxn ang="0">
                    <a:pos x="T4" y="T5"/>
                  </a:cxn>
                  <a:cxn ang="0">
                    <a:pos x="T6" y="T7"/>
                  </a:cxn>
                  <a:cxn ang="0">
                    <a:pos x="T8" y="T9"/>
                  </a:cxn>
                  <a:cxn ang="0">
                    <a:pos x="T10" y="T11"/>
                  </a:cxn>
                </a:cxnLst>
                <a:rect l="0" t="0" r="r" b="b"/>
                <a:pathLst>
                  <a:path w="464" h="150">
                    <a:moveTo>
                      <a:pt x="231" y="149"/>
                    </a:moveTo>
                    <a:lnTo>
                      <a:pt x="231" y="149"/>
                    </a:lnTo>
                    <a:cubicBezTo>
                      <a:pt x="354" y="149"/>
                      <a:pt x="463" y="108"/>
                      <a:pt x="463" y="68"/>
                    </a:cubicBezTo>
                    <a:cubicBezTo>
                      <a:pt x="463" y="27"/>
                      <a:pt x="354" y="0"/>
                      <a:pt x="231" y="0"/>
                    </a:cubicBezTo>
                    <a:cubicBezTo>
                      <a:pt x="109" y="0"/>
                      <a:pt x="0" y="27"/>
                      <a:pt x="0" y="68"/>
                    </a:cubicBezTo>
                    <a:cubicBezTo>
                      <a:pt x="0" y="108"/>
                      <a:pt x="109" y="149"/>
                      <a:pt x="231" y="149"/>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814"/>
              <p:cNvSpPr>
                <a:spLocks noChangeArrowheads="1"/>
              </p:cNvSpPr>
              <p:nvPr/>
            </p:nvSpPr>
            <p:spPr bwMode="auto">
              <a:xfrm>
                <a:off x="4033643" y="8509544"/>
                <a:ext cx="438960" cy="91996"/>
              </a:xfrm>
              <a:custGeom>
                <a:avLst/>
                <a:gdLst>
                  <a:gd name="T0" fmla="*/ 449 w 464"/>
                  <a:gd name="T1" fmla="*/ 0 h 96"/>
                  <a:gd name="T2" fmla="*/ 449 w 464"/>
                  <a:gd name="T3" fmla="*/ 0 h 96"/>
                  <a:gd name="T4" fmla="*/ 449 w 464"/>
                  <a:gd name="T5" fmla="*/ 0 h 96"/>
                  <a:gd name="T6" fmla="*/ 231 w 464"/>
                  <a:gd name="T7" fmla="*/ 40 h 96"/>
                  <a:gd name="T8" fmla="*/ 13 w 464"/>
                  <a:gd name="T9" fmla="*/ 0 h 96"/>
                  <a:gd name="T10" fmla="*/ 13 w 464"/>
                  <a:gd name="T11" fmla="*/ 0 h 96"/>
                  <a:gd name="T12" fmla="*/ 13 w 464"/>
                  <a:gd name="T13" fmla="*/ 0 h 96"/>
                  <a:gd name="T14" fmla="*/ 0 w 464"/>
                  <a:gd name="T15" fmla="*/ 26 h 96"/>
                  <a:gd name="T16" fmla="*/ 231 w 464"/>
                  <a:gd name="T17" fmla="*/ 95 h 96"/>
                  <a:gd name="T18" fmla="*/ 463 w 464"/>
                  <a:gd name="T19" fmla="*/ 26 h 96"/>
                  <a:gd name="T20" fmla="*/ 449 w 464"/>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96">
                    <a:moveTo>
                      <a:pt x="449" y="0"/>
                    </a:moveTo>
                    <a:lnTo>
                      <a:pt x="449" y="0"/>
                    </a:lnTo>
                    <a:lnTo>
                      <a:pt x="449" y="0"/>
                    </a:lnTo>
                    <a:cubicBezTo>
                      <a:pt x="394" y="26"/>
                      <a:pt x="300" y="40"/>
                      <a:pt x="231" y="40"/>
                    </a:cubicBezTo>
                    <a:cubicBezTo>
                      <a:pt x="163" y="40"/>
                      <a:pt x="67" y="26"/>
                      <a:pt x="13" y="0"/>
                    </a:cubicBezTo>
                    <a:lnTo>
                      <a:pt x="13" y="0"/>
                    </a:lnTo>
                    <a:lnTo>
                      <a:pt x="13" y="0"/>
                    </a:lnTo>
                    <a:cubicBezTo>
                      <a:pt x="0" y="12"/>
                      <a:pt x="0" y="12"/>
                      <a:pt x="0" y="26"/>
                    </a:cubicBezTo>
                    <a:cubicBezTo>
                      <a:pt x="0" y="68"/>
                      <a:pt x="109" y="95"/>
                      <a:pt x="231" y="95"/>
                    </a:cubicBezTo>
                    <a:cubicBezTo>
                      <a:pt x="354" y="95"/>
                      <a:pt x="463" y="68"/>
                      <a:pt x="463" y="26"/>
                    </a:cubicBezTo>
                    <a:cubicBezTo>
                      <a:pt x="463" y="12"/>
                      <a:pt x="463" y="12"/>
                      <a:pt x="449" y="0"/>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815"/>
              <p:cNvSpPr>
                <a:spLocks noChangeArrowheads="1"/>
              </p:cNvSpPr>
              <p:nvPr/>
            </p:nvSpPr>
            <p:spPr bwMode="auto">
              <a:xfrm>
                <a:off x="4033644" y="8576451"/>
                <a:ext cx="41805" cy="12545"/>
              </a:xfrm>
              <a:custGeom>
                <a:avLst/>
                <a:gdLst>
                  <a:gd name="T0" fmla="*/ 41 w 42"/>
                  <a:gd name="T1" fmla="*/ 12 h 13"/>
                  <a:gd name="T2" fmla="*/ 41 w 42"/>
                  <a:gd name="T3" fmla="*/ 12 h 13"/>
                  <a:gd name="T4" fmla="*/ 13 w 42"/>
                  <a:gd name="T5" fmla="*/ 0 h 13"/>
                  <a:gd name="T6" fmla="*/ 13 w 42"/>
                  <a:gd name="T7" fmla="*/ 0 h 13"/>
                  <a:gd name="T8" fmla="*/ 13 w 42"/>
                  <a:gd name="T9" fmla="*/ 0 h 13"/>
                  <a:gd name="T10" fmla="*/ 0 w 42"/>
                  <a:gd name="T11" fmla="*/ 12 h 13"/>
                  <a:gd name="T12" fmla="*/ 41 w 42"/>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42" h="13">
                    <a:moveTo>
                      <a:pt x="41" y="12"/>
                    </a:moveTo>
                    <a:lnTo>
                      <a:pt x="41" y="12"/>
                    </a:lnTo>
                    <a:cubicBezTo>
                      <a:pt x="41" y="12"/>
                      <a:pt x="27" y="12"/>
                      <a:pt x="13" y="0"/>
                    </a:cubicBezTo>
                    <a:lnTo>
                      <a:pt x="13" y="0"/>
                    </a:lnTo>
                    <a:lnTo>
                      <a:pt x="13" y="0"/>
                    </a:lnTo>
                    <a:cubicBezTo>
                      <a:pt x="13" y="12"/>
                      <a:pt x="0" y="12"/>
                      <a:pt x="0" y="12"/>
                    </a:cubicBezTo>
                    <a:cubicBezTo>
                      <a:pt x="13" y="12"/>
                      <a:pt x="27" y="12"/>
                      <a:pt x="41" y="12"/>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816"/>
              <p:cNvSpPr>
                <a:spLocks noChangeArrowheads="1"/>
              </p:cNvSpPr>
              <p:nvPr/>
            </p:nvSpPr>
            <p:spPr bwMode="auto">
              <a:xfrm>
                <a:off x="4163243" y="8576451"/>
                <a:ext cx="309362" cy="91996"/>
              </a:xfrm>
              <a:custGeom>
                <a:avLst/>
                <a:gdLst>
                  <a:gd name="T0" fmla="*/ 313 w 328"/>
                  <a:gd name="T1" fmla="*/ 0 h 96"/>
                  <a:gd name="T2" fmla="*/ 313 w 328"/>
                  <a:gd name="T3" fmla="*/ 0 h 96"/>
                  <a:gd name="T4" fmla="*/ 313 w 328"/>
                  <a:gd name="T5" fmla="*/ 0 h 96"/>
                  <a:gd name="T6" fmla="*/ 95 w 328"/>
                  <a:gd name="T7" fmla="*/ 40 h 96"/>
                  <a:gd name="T8" fmla="*/ 0 w 328"/>
                  <a:gd name="T9" fmla="*/ 40 h 96"/>
                  <a:gd name="T10" fmla="*/ 82 w 328"/>
                  <a:gd name="T11" fmla="*/ 95 h 96"/>
                  <a:gd name="T12" fmla="*/ 95 w 328"/>
                  <a:gd name="T13" fmla="*/ 95 h 96"/>
                  <a:gd name="T14" fmla="*/ 327 w 328"/>
                  <a:gd name="T15" fmla="*/ 27 h 96"/>
                  <a:gd name="T16" fmla="*/ 313 w 328"/>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96">
                    <a:moveTo>
                      <a:pt x="313" y="0"/>
                    </a:moveTo>
                    <a:lnTo>
                      <a:pt x="313" y="0"/>
                    </a:lnTo>
                    <a:lnTo>
                      <a:pt x="313" y="0"/>
                    </a:lnTo>
                    <a:cubicBezTo>
                      <a:pt x="258" y="27"/>
                      <a:pt x="164" y="40"/>
                      <a:pt x="95" y="40"/>
                    </a:cubicBezTo>
                    <a:cubicBezTo>
                      <a:pt x="68" y="40"/>
                      <a:pt x="27" y="40"/>
                      <a:pt x="0" y="40"/>
                    </a:cubicBezTo>
                    <a:cubicBezTo>
                      <a:pt x="27" y="54"/>
                      <a:pt x="54" y="67"/>
                      <a:pt x="82" y="95"/>
                    </a:cubicBezTo>
                    <a:lnTo>
                      <a:pt x="95" y="95"/>
                    </a:lnTo>
                    <a:cubicBezTo>
                      <a:pt x="218" y="95"/>
                      <a:pt x="327" y="67"/>
                      <a:pt x="327" y="27"/>
                    </a:cubicBezTo>
                    <a:cubicBezTo>
                      <a:pt x="327" y="12"/>
                      <a:pt x="327" y="12"/>
                      <a:pt x="313" y="0"/>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817"/>
              <p:cNvSpPr>
                <a:spLocks noChangeArrowheads="1"/>
              </p:cNvSpPr>
              <p:nvPr/>
            </p:nvSpPr>
            <p:spPr bwMode="auto">
              <a:xfrm>
                <a:off x="4255215" y="8639177"/>
                <a:ext cx="221569" cy="91996"/>
              </a:xfrm>
              <a:custGeom>
                <a:avLst/>
                <a:gdLst>
                  <a:gd name="T0" fmla="*/ 218 w 233"/>
                  <a:gd name="T1" fmla="*/ 0 h 97"/>
                  <a:gd name="T2" fmla="*/ 218 w 233"/>
                  <a:gd name="T3" fmla="*/ 0 h 97"/>
                  <a:gd name="T4" fmla="*/ 218 w 233"/>
                  <a:gd name="T5" fmla="*/ 0 h 97"/>
                  <a:gd name="T6" fmla="*/ 0 w 233"/>
                  <a:gd name="T7" fmla="*/ 41 h 97"/>
                  <a:gd name="T8" fmla="*/ 0 w 233"/>
                  <a:gd name="T9" fmla="*/ 41 h 97"/>
                  <a:gd name="T10" fmla="*/ 27 w 233"/>
                  <a:gd name="T11" fmla="*/ 96 h 97"/>
                  <a:gd name="T12" fmla="*/ 232 w 233"/>
                  <a:gd name="T13" fmla="*/ 28 h 97"/>
                  <a:gd name="T14" fmla="*/ 218 w 233"/>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7">
                    <a:moveTo>
                      <a:pt x="218" y="0"/>
                    </a:moveTo>
                    <a:lnTo>
                      <a:pt x="218" y="0"/>
                    </a:lnTo>
                    <a:lnTo>
                      <a:pt x="218" y="0"/>
                    </a:lnTo>
                    <a:cubicBezTo>
                      <a:pt x="163" y="41"/>
                      <a:pt x="69" y="41"/>
                      <a:pt x="0" y="41"/>
                    </a:cubicBezTo>
                    <a:lnTo>
                      <a:pt x="0" y="41"/>
                    </a:lnTo>
                    <a:cubicBezTo>
                      <a:pt x="13" y="54"/>
                      <a:pt x="13" y="82"/>
                      <a:pt x="27" y="96"/>
                    </a:cubicBezTo>
                    <a:cubicBezTo>
                      <a:pt x="137" y="96"/>
                      <a:pt x="232" y="68"/>
                      <a:pt x="232" y="28"/>
                    </a:cubicBezTo>
                    <a:cubicBezTo>
                      <a:pt x="232" y="14"/>
                      <a:pt x="232" y="14"/>
                      <a:pt x="218" y="0"/>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818"/>
              <p:cNvSpPr>
                <a:spLocks noChangeArrowheads="1"/>
              </p:cNvSpPr>
              <p:nvPr/>
            </p:nvSpPr>
            <p:spPr bwMode="auto">
              <a:xfrm>
                <a:off x="4280297" y="8701901"/>
                <a:ext cx="196486" cy="91996"/>
              </a:xfrm>
              <a:custGeom>
                <a:avLst/>
                <a:gdLst>
                  <a:gd name="T0" fmla="*/ 191 w 206"/>
                  <a:gd name="T1" fmla="*/ 0 h 97"/>
                  <a:gd name="T2" fmla="*/ 191 w 206"/>
                  <a:gd name="T3" fmla="*/ 0 h 97"/>
                  <a:gd name="T4" fmla="*/ 191 w 206"/>
                  <a:gd name="T5" fmla="*/ 0 h 97"/>
                  <a:gd name="T6" fmla="*/ 0 w 206"/>
                  <a:gd name="T7" fmla="*/ 40 h 97"/>
                  <a:gd name="T8" fmla="*/ 14 w 206"/>
                  <a:gd name="T9" fmla="*/ 96 h 97"/>
                  <a:gd name="T10" fmla="*/ 205 w 206"/>
                  <a:gd name="T11" fmla="*/ 28 h 97"/>
                  <a:gd name="T12" fmla="*/ 191 w 206"/>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206" h="97">
                    <a:moveTo>
                      <a:pt x="191" y="0"/>
                    </a:moveTo>
                    <a:lnTo>
                      <a:pt x="191" y="0"/>
                    </a:lnTo>
                    <a:lnTo>
                      <a:pt x="191" y="0"/>
                    </a:lnTo>
                    <a:cubicBezTo>
                      <a:pt x="150" y="28"/>
                      <a:pt x="68" y="40"/>
                      <a:pt x="0" y="40"/>
                    </a:cubicBezTo>
                    <a:cubicBezTo>
                      <a:pt x="14" y="54"/>
                      <a:pt x="14" y="82"/>
                      <a:pt x="14" y="96"/>
                    </a:cubicBezTo>
                    <a:cubicBezTo>
                      <a:pt x="123" y="96"/>
                      <a:pt x="205" y="68"/>
                      <a:pt x="205" y="28"/>
                    </a:cubicBezTo>
                    <a:cubicBezTo>
                      <a:pt x="205" y="14"/>
                      <a:pt x="205" y="14"/>
                      <a:pt x="191" y="0"/>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819"/>
              <p:cNvSpPr>
                <a:spLocks noChangeArrowheads="1"/>
              </p:cNvSpPr>
              <p:nvPr/>
            </p:nvSpPr>
            <p:spPr bwMode="auto">
              <a:xfrm>
                <a:off x="4292839" y="8768807"/>
                <a:ext cx="183944" cy="91996"/>
              </a:xfrm>
              <a:custGeom>
                <a:avLst/>
                <a:gdLst>
                  <a:gd name="T0" fmla="*/ 177 w 192"/>
                  <a:gd name="T1" fmla="*/ 0 h 97"/>
                  <a:gd name="T2" fmla="*/ 177 w 192"/>
                  <a:gd name="T3" fmla="*/ 0 h 97"/>
                  <a:gd name="T4" fmla="*/ 177 w 192"/>
                  <a:gd name="T5" fmla="*/ 0 h 97"/>
                  <a:gd name="T6" fmla="*/ 0 w 192"/>
                  <a:gd name="T7" fmla="*/ 42 h 97"/>
                  <a:gd name="T8" fmla="*/ 0 w 192"/>
                  <a:gd name="T9" fmla="*/ 55 h 97"/>
                  <a:gd name="T10" fmla="*/ 0 w 192"/>
                  <a:gd name="T11" fmla="*/ 96 h 97"/>
                  <a:gd name="T12" fmla="*/ 191 w 192"/>
                  <a:gd name="T13" fmla="*/ 28 h 97"/>
                  <a:gd name="T14" fmla="*/ 177 w 192"/>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7">
                    <a:moveTo>
                      <a:pt x="177" y="0"/>
                    </a:moveTo>
                    <a:lnTo>
                      <a:pt x="177" y="0"/>
                    </a:lnTo>
                    <a:lnTo>
                      <a:pt x="177" y="0"/>
                    </a:lnTo>
                    <a:cubicBezTo>
                      <a:pt x="136" y="28"/>
                      <a:pt x="68" y="42"/>
                      <a:pt x="0" y="42"/>
                    </a:cubicBezTo>
                    <a:lnTo>
                      <a:pt x="0" y="55"/>
                    </a:lnTo>
                    <a:cubicBezTo>
                      <a:pt x="0" y="68"/>
                      <a:pt x="0" y="82"/>
                      <a:pt x="0" y="96"/>
                    </a:cubicBezTo>
                    <a:cubicBezTo>
                      <a:pt x="109" y="96"/>
                      <a:pt x="191" y="68"/>
                      <a:pt x="191" y="28"/>
                    </a:cubicBezTo>
                    <a:cubicBezTo>
                      <a:pt x="191" y="14"/>
                      <a:pt x="191" y="14"/>
                      <a:pt x="177" y="0"/>
                    </a:cubicBezTo>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54"/>
            <p:cNvSpPr txBox="1"/>
            <p:nvPr/>
          </p:nvSpPr>
          <p:spPr>
            <a:xfrm>
              <a:off x="15934716" y="8082779"/>
              <a:ext cx="4039528" cy="1292867"/>
            </a:xfrm>
            <a:prstGeom prst="rect">
              <a:avLst/>
            </a:prstGeom>
            <a:noFill/>
          </p:spPr>
          <p:txBody>
            <a:bodyPr wrap="square" lIns="96416" tIns="48208" rIns="96416" bIns="48208" rtlCol="0">
              <a:spAutoFit/>
            </a:bodyPr>
            <a:lstStyle/>
            <a:p>
              <a:pPr algn="ctr"/>
              <a:r>
                <a:rPr lang="en-US" sz="1265" b="1"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has two main data statistical this methodologies.</a:t>
              </a:r>
            </a:p>
          </p:txBody>
        </p:sp>
      </p:grpSp>
      <p:grpSp>
        <p:nvGrpSpPr>
          <p:cNvPr id="6" name="Group 5"/>
          <p:cNvGrpSpPr/>
          <p:nvPr/>
        </p:nvGrpSpPr>
        <p:grpSpPr>
          <a:xfrm>
            <a:off x="1225844" y="2641611"/>
            <a:ext cx="2130103" cy="2525529"/>
            <a:chOff x="4410860" y="4586232"/>
            <a:chExt cx="4039528" cy="4789414"/>
          </a:xfrm>
        </p:grpSpPr>
        <p:sp>
          <p:nvSpPr>
            <p:cNvPr id="13" name="Freeform 9"/>
            <p:cNvSpPr>
              <a:spLocks noChangeArrowheads="1"/>
            </p:cNvSpPr>
            <p:nvPr/>
          </p:nvSpPr>
          <p:spPr bwMode="auto">
            <a:xfrm rot="16200000">
              <a:off x="5026407" y="4168530"/>
              <a:ext cx="2871405" cy="3706810"/>
            </a:xfrm>
            <a:custGeom>
              <a:avLst/>
              <a:gdLst>
                <a:gd name="T0" fmla="*/ 488 w 2801"/>
                <a:gd name="T1" fmla="*/ 910 h 3617"/>
                <a:gd name="T2" fmla="*/ 488 w 2801"/>
                <a:gd name="T3" fmla="*/ 910 h 3617"/>
                <a:gd name="T4" fmla="*/ 488 w 2801"/>
                <a:gd name="T5" fmla="*/ 910 h 3617"/>
                <a:gd name="T6" fmla="*/ 451 w 2801"/>
                <a:gd name="T7" fmla="*/ 2662 h 3617"/>
                <a:gd name="T8" fmla="*/ 451 w 2801"/>
                <a:gd name="T9" fmla="*/ 2662 h 3617"/>
                <a:gd name="T10" fmla="*/ 1399 w 2801"/>
                <a:gd name="T11" fmla="*/ 3616 h 3617"/>
                <a:gd name="T12" fmla="*/ 2311 w 2801"/>
                <a:gd name="T13" fmla="*/ 2705 h 3617"/>
                <a:gd name="T14" fmla="*/ 2311 w 2801"/>
                <a:gd name="T15" fmla="*/ 2705 h 3617"/>
                <a:gd name="T16" fmla="*/ 2348 w 2801"/>
                <a:gd name="T17" fmla="*/ 953 h 3617"/>
                <a:gd name="T18" fmla="*/ 2348 w 2801"/>
                <a:gd name="T19" fmla="*/ 953 h 3617"/>
                <a:gd name="T20" fmla="*/ 1399 w 2801"/>
                <a:gd name="T21" fmla="*/ 0 h 3617"/>
                <a:gd name="T22" fmla="*/ 488 w 2801"/>
                <a:gd name="T23" fmla="*/ 910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1" h="3617">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chemeClr val="accent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0"/>
            <p:cNvSpPr txBox="1"/>
            <p:nvPr/>
          </p:nvSpPr>
          <p:spPr>
            <a:xfrm>
              <a:off x="4976695" y="7450219"/>
              <a:ext cx="2995763" cy="709929"/>
            </a:xfrm>
            <a:prstGeom prst="rect">
              <a:avLst/>
            </a:prstGeom>
            <a:noFill/>
          </p:spPr>
          <p:txBody>
            <a:bodyPr wrap="none" lIns="96416" tIns="48208" rIns="96416" bIns="48208" rtlCol="0">
              <a:spAutoFit/>
            </a:bodyPr>
            <a:lstStyle/>
            <a:p>
              <a:pPr algn="ct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32" name="Freeform 700"/>
            <p:cNvSpPr>
              <a:spLocks noChangeAspect="1" noChangeArrowheads="1"/>
            </p:cNvSpPr>
            <p:nvPr/>
          </p:nvSpPr>
          <p:spPr bwMode="auto">
            <a:xfrm>
              <a:off x="5965063" y="5496653"/>
              <a:ext cx="1079159" cy="898326"/>
            </a:xfrm>
            <a:custGeom>
              <a:avLst/>
              <a:gdLst>
                <a:gd name="T0" fmla="*/ 654 w 655"/>
                <a:gd name="T1" fmla="*/ 165 h 546"/>
                <a:gd name="T2" fmla="*/ 572 w 655"/>
                <a:gd name="T3" fmla="*/ 219 h 546"/>
                <a:gd name="T4" fmla="*/ 286 w 655"/>
                <a:gd name="T5" fmla="*/ 55 h 546"/>
                <a:gd name="T6" fmla="*/ 137 w 655"/>
                <a:gd name="T7" fmla="*/ 0 h 546"/>
                <a:gd name="T8" fmla="*/ 96 w 655"/>
                <a:gd name="T9" fmla="*/ 14 h 546"/>
                <a:gd name="T10" fmla="*/ 137 w 655"/>
                <a:gd name="T11" fmla="*/ 123 h 546"/>
                <a:gd name="T12" fmla="*/ 28 w 655"/>
                <a:gd name="T13" fmla="*/ 205 h 546"/>
                <a:gd name="T14" fmla="*/ 0 w 655"/>
                <a:gd name="T15" fmla="*/ 273 h 546"/>
                <a:gd name="T16" fmla="*/ 14 w 655"/>
                <a:gd name="T17" fmla="*/ 328 h 546"/>
                <a:gd name="T18" fmla="*/ 123 w 655"/>
                <a:gd name="T19" fmla="*/ 450 h 546"/>
                <a:gd name="T20" fmla="*/ 123 w 655"/>
                <a:gd name="T21" fmla="*/ 545 h 546"/>
                <a:gd name="T22" fmla="*/ 191 w 655"/>
                <a:gd name="T23" fmla="*/ 545 h 546"/>
                <a:gd name="T24" fmla="*/ 191 w 655"/>
                <a:gd name="T25" fmla="*/ 477 h 546"/>
                <a:gd name="T26" fmla="*/ 396 w 655"/>
                <a:gd name="T27" fmla="*/ 545 h 546"/>
                <a:gd name="T28" fmla="*/ 464 w 655"/>
                <a:gd name="T29" fmla="*/ 545 h 546"/>
                <a:gd name="T30" fmla="*/ 464 w 655"/>
                <a:gd name="T31" fmla="*/ 450 h 546"/>
                <a:gd name="T32" fmla="*/ 572 w 655"/>
                <a:gd name="T33" fmla="*/ 245 h 546"/>
                <a:gd name="T34" fmla="*/ 654 w 655"/>
                <a:gd name="T35" fmla="*/ 191 h 546"/>
                <a:gd name="T36" fmla="*/ 219 w 655"/>
                <a:gd name="T37" fmla="*/ 232 h 546"/>
                <a:gd name="T38" fmla="*/ 191 w 655"/>
                <a:gd name="T39" fmla="*/ 191 h 546"/>
                <a:gd name="T40" fmla="*/ 245 w 655"/>
                <a:gd name="T41" fmla="*/ 191 h 546"/>
                <a:gd name="T42" fmla="*/ 382 w 655"/>
                <a:gd name="T43" fmla="*/ 368 h 546"/>
                <a:gd name="T44" fmla="*/ 382 w 655"/>
                <a:gd name="T45" fmla="*/ 396 h 546"/>
                <a:gd name="T46" fmla="*/ 368 w 655"/>
                <a:gd name="T47" fmla="*/ 368 h 546"/>
                <a:gd name="T48" fmla="*/ 327 w 655"/>
                <a:gd name="T49" fmla="*/ 340 h 546"/>
                <a:gd name="T50" fmla="*/ 396 w 655"/>
                <a:gd name="T51" fmla="*/ 328 h 546"/>
                <a:gd name="T52" fmla="*/ 327 w 655"/>
                <a:gd name="T53" fmla="*/ 245 h 546"/>
                <a:gd name="T54" fmla="*/ 368 w 655"/>
                <a:gd name="T55" fmla="*/ 177 h 546"/>
                <a:gd name="T56" fmla="*/ 382 w 655"/>
                <a:gd name="T57" fmla="*/ 205 h 546"/>
                <a:gd name="T58" fmla="*/ 408 w 655"/>
                <a:gd name="T59" fmla="*/ 232 h 546"/>
                <a:gd name="T60" fmla="*/ 340 w 655"/>
                <a:gd name="T61" fmla="*/ 245 h 546"/>
                <a:gd name="T62" fmla="*/ 422 w 655"/>
                <a:gd name="T63" fmla="*/ 32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5" h="546">
                  <a:moveTo>
                    <a:pt x="654" y="165"/>
                  </a:moveTo>
                  <a:lnTo>
                    <a:pt x="654" y="165"/>
                  </a:lnTo>
                  <a:cubicBezTo>
                    <a:pt x="639" y="165"/>
                    <a:pt x="639" y="165"/>
                    <a:pt x="627" y="177"/>
                  </a:cubicBezTo>
                  <a:cubicBezTo>
                    <a:pt x="627" y="177"/>
                    <a:pt x="613" y="219"/>
                    <a:pt x="572" y="219"/>
                  </a:cubicBezTo>
                  <a:cubicBezTo>
                    <a:pt x="572" y="219"/>
                    <a:pt x="572" y="232"/>
                    <a:pt x="559" y="232"/>
                  </a:cubicBezTo>
                  <a:cubicBezTo>
                    <a:pt x="531" y="123"/>
                    <a:pt x="422" y="55"/>
                    <a:pt x="286" y="55"/>
                  </a:cubicBezTo>
                  <a:cubicBezTo>
                    <a:pt x="273" y="55"/>
                    <a:pt x="259" y="55"/>
                    <a:pt x="259" y="55"/>
                  </a:cubicBezTo>
                  <a:cubicBezTo>
                    <a:pt x="219" y="14"/>
                    <a:pt x="163" y="0"/>
                    <a:pt x="137" y="0"/>
                  </a:cubicBezTo>
                  <a:cubicBezTo>
                    <a:pt x="109" y="0"/>
                    <a:pt x="96" y="14"/>
                    <a:pt x="96" y="14"/>
                  </a:cubicBezTo>
                  <a:lnTo>
                    <a:pt x="96" y="14"/>
                  </a:lnTo>
                  <a:lnTo>
                    <a:pt x="96" y="14"/>
                  </a:lnTo>
                  <a:cubicBezTo>
                    <a:pt x="123" y="42"/>
                    <a:pt x="150" y="82"/>
                    <a:pt x="137" y="123"/>
                  </a:cubicBezTo>
                  <a:cubicBezTo>
                    <a:pt x="137" y="177"/>
                    <a:pt x="109" y="205"/>
                    <a:pt x="55" y="205"/>
                  </a:cubicBezTo>
                  <a:cubicBezTo>
                    <a:pt x="42" y="205"/>
                    <a:pt x="28" y="205"/>
                    <a:pt x="28" y="205"/>
                  </a:cubicBezTo>
                  <a:lnTo>
                    <a:pt x="14" y="205"/>
                  </a:lnTo>
                  <a:cubicBezTo>
                    <a:pt x="14" y="232"/>
                    <a:pt x="0" y="245"/>
                    <a:pt x="0" y="273"/>
                  </a:cubicBezTo>
                  <a:cubicBezTo>
                    <a:pt x="0" y="286"/>
                    <a:pt x="0" y="300"/>
                    <a:pt x="14" y="328"/>
                  </a:cubicBezTo>
                  <a:lnTo>
                    <a:pt x="14" y="328"/>
                  </a:lnTo>
                  <a:cubicBezTo>
                    <a:pt x="68" y="328"/>
                    <a:pt x="123" y="382"/>
                    <a:pt x="123" y="450"/>
                  </a:cubicBezTo>
                  <a:lnTo>
                    <a:pt x="123" y="450"/>
                  </a:lnTo>
                  <a:lnTo>
                    <a:pt x="123" y="450"/>
                  </a:lnTo>
                  <a:cubicBezTo>
                    <a:pt x="123" y="545"/>
                    <a:pt x="123" y="545"/>
                    <a:pt x="123" y="545"/>
                  </a:cubicBezTo>
                  <a:lnTo>
                    <a:pt x="123" y="545"/>
                  </a:lnTo>
                  <a:cubicBezTo>
                    <a:pt x="191" y="545"/>
                    <a:pt x="191" y="545"/>
                    <a:pt x="191" y="545"/>
                  </a:cubicBezTo>
                  <a:lnTo>
                    <a:pt x="191" y="545"/>
                  </a:lnTo>
                  <a:cubicBezTo>
                    <a:pt x="191" y="477"/>
                    <a:pt x="191" y="477"/>
                    <a:pt x="191" y="477"/>
                  </a:cubicBezTo>
                  <a:cubicBezTo>
                    <a:pt x="259" y="504"/>
                    <a:pt x="327" y="491"/>
                    <a:pt x="396" y="477"/>
                  </a:cubicBezTo>
                  <a:cubicBezTo>
                    <a:pt x="396" y="545"/>
                    <a:pt x="396" y="545"/>
                    <a:pt x="396" y="545"/>
                  </a:cubicBezTo>
                  <a:lnTo>
                    <a:pt x="396" y="545"/>
                  </a:lnTo>
                  <a:cubicBezTo>
                    <a:pt x="464" y="545"/>
                    <a:pt x="464" y="545"/>
                    <a:pt x="464" y="545"/>
                  </a:cubicBezTo>
                  <a:lnTo>
                    <a:pt x="464" y="545"/>
                  </a:lnTo>
                  <a:cubicBezTo>
                    <a:pt x="464" y="450"/>
                    <a:pt x="464" y="450"/>
                    <a:pt x="464" y="450"/>
                  </a:cubicBezTo>
                  <a:cubicBezTo>
                    <a:pt x="531" y="410"/>
                    <a:pt x="572" y="340"/>
                    <a:pt x="572" y="273"/>
                  </a:cubicBezTo>
                  <a:cubicBezTo>
                    <a:pt x="572" y="273"/>
                    <a:pt x="572" y="259"/>
                    <a:pt x="572" y="245"/>
                  </a:cubicBezTo>
                  <a:lnTo>
                    <a:pt x="572" y="245"/>
                  </a:lnTo>
                  <a:cubicBezTo>
                    <a:pt x="627" y="245"/>
                    <a:pt x="654" y="191"/>
                    <a:pt x="654" y="191"/>
                  </a:cubicBezTo>
                  <a:cubicBezTo>
                    <a:pt x="654" y="177"/>
                    <a:pt x="654" y="177"/>
                    <a:pt x="654" y="165"/>
                  </a:cubicBezTo>
                  <a:close/>
                  <a:moveTo>
                    <a:pt x="219" y="232"/>
                  </a:moveTo>
                  <a:lnTo>
                    <a:pt x="219" y="232"/>
                  </a:lnTo>
                  <a:cubicBezTo>
                    <a:pt x="205" y="232"/>
                    <a:pt x="191" y="219"/>
                    <a:pt x="191" y="191"/>
                  </a:cubicBezTo>
                  <a:cubicBezTo>
                    <a:pt x="191" y="177"/>
                    <a:pt x="205" y="165"/>
                    <a:pt x="219" y="165"/>
                  </a:cubicBezTo>
                  <a:cubicBezTo>
                    <a:pt x="231" y="165"/>
                    <a:pt x="245" y="177"/>
                    <a:pt x="245" y="191"/>
                  </a:cubicBezTo>
                  <a:cubicBezTo>
                    <a:pt x="245" y="219"/>
                    <a:pt x="231" y="232"/>
                    <a:pt x="219" y="232"/>
                  </a:cubicBezTo>
                  <a:close/>
                  <a:moveTo>
                    <a:pt x="382" y="368"/>
                  </a:moveTo>
                  <a:lnTo>
                    <a:pt x="382" y="368"/>
                  </a:lnTo>
                  <a:cubicBezTo>
                    <a:pt x="382" y="396"/>
                    <a:pt x="382" y="396"/>
                    <a:pt x="382" y="396"/>
                  </a:cubicBezTo>
                  <a:cubicBezTo>
                    <a:pt x="368" y="396"/>
                    <a:pt x="368" y="396"/>
                    <a:pt x="368" y="396"/>
                  </a:cubicBezTo>
                  <a:cubicBezTo>
                    <a:pt x="368" y="368"/>
                    <a:pt x="368" y="368"/>
                    <a:pt x="368" y="368"/>
                  </a:cubicBezTo>
                  <a:cubicBezTo>
                    <a:pt x="340" y="368"/>
                    <a:pt x="327" y="368"/>
                    <a:pt x="327" y="354"/>
                  </a:cubicBezTo>
                  <a:cubicBezTo>
                    <a:pt x="327" y="340"/>
                    <a:pt x="327" y="340"/>
                    <a:pt x="327" y="340"/>
                  </a:cubicBezTo>
                  <a:cubicBezTo>
                    <a:pt x="340" y="340"/>
                    <a:pt x="354" y="354"/>
                    <a:pt x="368" y="354"/>
                  </a:cubicBezTo>
                  <a:cubicBezTo>
                    <a:pt x="382" y="354"/>
                    <a:pt x="396" y="340"/>
                    <a:pt x="396" y="328"/>
                  </a:cubicBezTo>
                  <a:cubicBezTo>
                    <a:pt x="396" y="314"/>
                    <a:pt x="382" y="300"/>
                    <a:pt x="368" y="300"/>
                  </a:cubicBezTo>
                  <a:cubicBezTo>
                    <a:pt x="340" y="286"/>
                    <a:pt x="327" y="273"/>
                    <a:pt x="327" y="245"/>
                  </a:cubicBezTo>
                  <a:cubicBezTo>
                    <a:pt x="327" y="232"/>
                    <a:pt x="340" y="219"/>
                    <a:pt x="368" y="205"/>
                  </a:cubicBezTo>
                  <a:cubicBezTo>
                    <a:pt x="368" y="177"/>
                    <a:pt x="368" y="177"/>
                    <a:pt x="368" y="177"/>
                  </a:cubicBezTo>
                  <a:cubicBezTo>
                    <a:pt x="382" y="177"/>
                    <a:pt x="382" y="177"/>
                    <a:pt x="382" y="177"/>
                  </a:cubicBezTo>
                  <a:cubicBezTo>
                    <a:pt x="382" y="205"/>
                    <a:pt x="382" y="205"/>
                    <a:pt x="382" y="205"/>
                  </a:cubicBezTo>
                  <a:cubicBezTo>
                    <a:pt x="396" y="205"/>
                    <a:pt x="408" y="219"/>
                    <a:pt x="408" y="219"/>
                  </a:cubicBezTo>
                  <a:cubicBezTo>
                    <a:pt x="408" y="232"/>
                    <a:pt x="408" y="232"/>
                    <a:pt x="408" y="232"/>
                  </a:cubicBezTo>
                  <a:cubicBezTo>
                    <a:pt x="408" y="232"/>
                    <a:pt x="396" y="219"/>
                    <a:pt x="368" y="219"/>
                  </a:cubicBezTo>
                  <a:cubicBezTo>
                    <a:pt x="354" y="219"/>
                    <a:pt x="340" y="232"/>
                    <a:pt x="340" y="245"/>
                  </a:cubicBezTo>
                  <a:cubicBezTo>
                    <a:pt x="340" y="259"/>
                    <a:pt x="354" y="273"/>
                    <a:pt x="382" y="273"/>
                  </a:cubicBezTo>
                  <a:cubicBezTo>
                    <a:pt x="408" y="286"/>
                    <a:pt x="422" y="300"/>
                    <a:pt x="422" y="328"/>
                  </a:cubicBezTo>
                  <a:cubicBezTo>
                    <a:pt x="422" y="340"/>
                    <a:pt x="408" y="368"/>
                    <a:pt x="382" y="368"/>
                  </a:cubicBezTo>
                  <a:close/>
                </a:path>
              </a:pathLst>
            </a:custGeom>
            <a:solidFill>
              <a:schemeClr val="bg1"/>
            </a:solidFill>
            <a:ln>
              <a:noFill/>
            </a:ln>
            <a:effectLst/>
          </p:spPr>
          <p:txBody>
            <a:bodyPr wrap="none" lIns="80345" tIns="40172" rIns="80345" bIns="40172"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55"/>
            <p:cNvSpPr txBox="1"/>
            <p:nvPr/>
          </p:nvSpPr>
          <p:spPr>
            <a:xfrm>
              <a:off x="4410860" y="8082779"/>
              <a:ext cx="4039528" cy="1292867"/>
            </a:xfrm>
            <a:prstGeom prst="rect">
              <a:avLst/>
            </a:prstGeom>
            <a:noFill/>
          </p:spPr>
          <p:txBody>
            <a:bodyPr wrap="square" lIns="96416" tIns="48208" rIns="96416" bIns="48208" rtlCol="0">
              <a:spAutoFit/>
            </a:bodyPr>
            <a:lstStyle/>
            <a:p>
              <a:pPr algn="ctr"/>
              <a:r>
                <a:rPr lang="en-US" sz="1265" b="1"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a:t>
              </a:r>
              <a:r>
                <a:rPr lang="en-US" sz="126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has two main data statistical this methodologies.</a:t>
              </a:r>
            </a:p>
          </p:txBody>
        </p:sp>
      </p:grpSp>
      <p:sp>
        <p:nvSpPr>
          <p:cNvPr id="51" name="Right Arrow 50"/>
          <p:cNvSpPr>
            <a:spLocks noChangeAspect="1"/>
          </p:cNvSpPr>
          <p:nvPr/>
        </p:nvSpPr>
        <p:spPr>
          <a:xfrm>
            <a:off x="6227842" y="3275772"/>
            <a:ext cx="466515" cy="231078"/>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Right Arrow 67"/>
          <p:cNvSpPr>
            <a:spLocks noChangeAspect="1"/>
          </p:cNvSpPr>
          <p:nvPr/>
        </p:nvSpPr>
        <p:spPr>
          <a:xfrm>
            <a:off x="8980095" y="3275772"/>
            <a:ext cx="466515" cy="231078"/>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9" name="Right Arrow 68"/>
          <p:cNvSpPr>
            <a:spLocks noChangeAspect="1"/>
          </p:cNvSpPr>
          <p:nvPr/>
        </p:nvSpPr>
        <p:spPr>
          <a:xfrm>
            <a:off x="3470518" y="3275772"/>
            <a:ext cx="466515" cy="231078"/>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矩形 59"/>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8"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Group 210"/>
          <p:cNvGrpSpPr/>
          <p:nvPr/>
        </p:nvGrpSpPr>
        <p:grpSpPr>
          <a:xfrm>
            <a:off x="2212235" y="4742902"/>
            <a:ext cx="2393094" cy="1071849"/>
            <a:chOff x="2083565" y="4731160"/>
            <a:chExt cx="2269723" cy="1016328"/>
          </a:xfrm>
        </p:grpSpPr>
        <p:sp>
          <p:nvSpPr>
            <p:cNvPr id="201" name="Text Placeholder 2"/>
            <p:cNvSpPr txBox="1"/>
            <p:nvPr/>
          </p:nvSpPr>
          <p:spPr>
            <a:xfrm>
              <a:off x="2083565"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202" name="TextBox 201"/>
            <p:cNvSpPr txBox="1"/>
            <p:nvPr/>
          </p:nvSpPr>
          <p:spPr>
            <a:xfrm>
              <a:off x="2107783" y="5070433"/>
              <a:ext cx="2245505" cy="677055"/>
            </a:xfrm>
            <a:prstGeom prst="rect">
              <a:avLst/>
            </a:prstGeom>
            <a:noFill/>
          </p:spPr>
          <p:txBody>
            <a:bodyPr wrap="square" lIns="0" tIns="0" rIns="0" bIns="0" rtlCol="0">
              <a:spAutoFit/>
            </a:bodyPr>
            <a:lstStyle/>
            <a:p>
              <a:pPr algn="ct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Lorem ipsum dolor sit amet. Curabitur elementum posuere pretium. </a:t>
              </a:r>
            </a:p>
          </p:txBody>
        </p:sp>
      </p:grpSp>
      <p:grpSp>
        <p:nvGrpSpPr>
          <p:cNvPr id="17" name="Group 16"/>
          <p:cNvGrpSpPr/>
          <p:nvPr/>
        </p:nvGrpSpPr>
        <p:grpSpPr>
          <a:xfrm>
            <a:off x="1803686" y="2218345"/>
            <a:ext cx="9444873" cy="757117"/>
            <a:chOff x="1708778" y="2337375"/>
            <a:chExt cx="8957963" cy="717898"/>
          </a:xfrm>
        </p:grpSpPr>
        <p:sp>
          <p:nvSpPr>
            <p:cNvPr id="32" name="Shape 3747"/>
            <p:cNvSpPr/>
            <p:nvPr/>
          </p:nvSpPr>
          <p:spPr>
            <a:xfrm>
              <a:off x="614422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4" name="Shape 3748"/>
            <p:cNvSpPr/>
            <p:nvPr/>
          </p:nvSpPr>
          <p:spPr>
            <a:xfrm>
              <a:off x="6231468"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6" name="Shape 3749"/>
            <p:cNvSpPr/>
            <p:nvPr/>
          </p:nvSpPr>
          <p:spPr>
            <a:xfrm>
              <a:off x="651325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7" name="Shape 3750"/>
            <p:cNvSpPr/>
            <p:nvPr/>
          </p:nvSpPr>
          <p:spPr>
            <a:xfrm>
              <a:off x="660049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8" name="Shape 3751"/>
            <p:cNvSpPr/>
            <p:nvPr/>
          </p:nvSpPr>
          <p:spPr>
            <a:xfrm>
              <a:off x="68836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39" name="Shape 3752"/>
            <p:cNvSpPr/>
            <p:nvPr/>
          </p:nvSpPr>
          <p:spPr>
            <a:xfrm>
              <a:off x="6970915"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2"/>
            <p:cNvGrpSpPr/>
            <p:nvPr/>
          </p:nvGrpSpPr>
          <p:grpSpPr>
            <a:xfrm>
              <a:off x="7252702" y="2337375"/>
              <a:ext cx="283144" cy="714746"/>
              <a:chOff x="7252702" y="2337375"/>
              <a:chExt cx="283144" cy="714746"/>
            </a:xfrm>
            <a:solidFill>
              <a:schemeClr val="bg1">
                <a:lumMod val="85000"/>
              </a:schemeClr>
            </a:solidFill>
          </p:grpSpPr>
          <p:sp>
            <p:nvSpPr>
              <p:cNvPr id="40" name="Shape 3753"/>
              <p:cNvSpPr/>
              <p:nvPr/>
            </p:nvSpPr>
            <p:spPr>
              <a:xfrm>
                <a:off x="725270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5" name="Shape 3754"/>
              <p:cNvSpPr/>
              <p:nvPr/>
            </p:nvSpPr>
            <p:spPr>
              <a:xfrm>
                <a:off x="733994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3"/>
            <p:cNvGrpSpPr/>
            <p:nvPr/>
          </p:nvGrpSpPr>
          <p:grpSpPr>
            <a:xfrm>
              <a:off x="7622750" y="2337375"/>
              <a:ext cx="283144" cy="714746"/>
              <a:chOff x="7622750" y="2337375"/>
              <a:chExt cx="283144" cy="714746"/>
            </a:xfrm>
            <a:solidFill>
              <a:schemeClr val="bg1">
                <a:lumMod val="85000"/>
              </a:schemeClr>
            </a:solidFill>
          </p:grpSpPr>
          <p:sp>
            <p:nvSpPr>
              <p:cNvPr id="46" name="Shape 3755"/>
              <p:cNvSpPr/>
              <p:nvPr/>
            </p:nvSpPr>
            <p:spPr>
              <a:xfrm>
                <a:off x="762275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7" name="Shape 3756"/>
              <p:cNvSpPr/>
              <p:nvPr/>
            </p:nvSpPr>
            <p:spPr>
              <a:xfrm>
                <a:off x="77099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7991776" y="2337375"/>
              <a:ext cx="283144" cy="714746"/>
              <a:chOff x="7991776" y="2337375"/>
              <a:chExt cx="283144" cy="714746"/>
            </a:xfrm>
            <a:solidFill>
              <a:schemeClr val="bg1">
                <a:lumMod val="85000"/>
              </a:schemeClr>
            </a:solidFill>
          </p:grpSpPr>
          <p:sp>
            <p:nvSpPr>
              <p:cNvPr id="48" name="Shape 3757"/>
              <p:cNvSpPr/>
              <p:nvPr/>
            </p:nvSpPr>
            <p:spPr>
              <a:xfrm>
                <a:off x="799177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49" name="Shape 3758"/>
              <p:cNvSpPr/>
              <p:nvPr/>
            </p:nvSpPr>
            <p:spPr>
              <a:xfrm>
                <a:off x="807901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
            <p:cNvGrpSpPr/>
            <p:nvPr/>
          </p:nvGrpSpPr>
          <p:grpSpPr>
            <a:xfrm>
              <a:off x="8362198" y="2337375"/>
              <a:ext cx="283144" cy="714746"/>
              <a:chOff x="8362198" y="2337375"/>
              <a:chExt cx="283144" cy="714746"/>
            </a:xfrm>
            <a:solidFill>
              <a:schemeClr val="bg1">
                <a:lumMod val="85000"/>
              </a:schemeClr>
            </a:solidFill>
          </p:grpSpPr>
          <p:sp>
            <p:nvSpPr>
              <p:cNvPr id="50" name="Shape 3759"/>
              <p:cNvSpPr/>
              <p:nvPr/>
            </p:nvSpPr>
            <p:spPr>
              <a:xfrm>
                <a:off x="836219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1" name="Shape 3760"/>
              <p:cNvSpPr/>
              <p:nvPr/>
            </p:nvSpPr>
            <p:spPr>
              <a:xfrm>
                <a:off x="844943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8731224" y="2337375"/>
              <a:ext cx="283144" cy="714746"/>
              <a:chOff x="8731224" y="2337375"/>
              <a:chExt cx="283144" cy="714746"/>
            </a:xfrm>
            <a:solidFill>
              <a:schemeClr val="bg1">
                <a:lumMod val="85000"/>
              </a:schemeClr>
            </a:solidFill>
          </p:grpSpPr>
          <p:sp>
            <p:nvSpPr>
              <p:cNvPr id="52" name="Shape 3761"/>
              <p:cNvSpPr/>
              <p:nvPr/>
            </p:nvSpPr>
            <p:spPr>
              <a:xfrm>
                <a:off x="873122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3" name="Shape 3762"/>
              <p:cNvSpPr/>
              <p:nvPr/>
            </p:nvSpPr>
            <p:spPr>
              <a:xfrm>
                <a:off x="8818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Shape 3763"/>
            <p:cNvSpPr/>
            <p:nvPr/>
          </p:nvSpPr>
          <p:spPr>
            <a:xfrm>
              <a:off x="318899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5" name="Shape 3764"/>
            <p:cNvSpPr/>
            <p:nvPr/>
          </p:nvSpPr>
          <p:spPr>
            <a:xfrm>
              <a:off x="3276233"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6" name="Shape 3765"/>
            <p:cNvSpPr/>
            <p:nvPr/>
          </p:nvSpPr>
          <p:spPr>
            <a:xfrm>
              <a:off x="3558020"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7" name="Shape 3766"/>
            <p:cNvSpPr/>
            <p:nvPr/>
          </p:nvSpPr>
          <p:spPr>
            <a:xfrm>
              <a:off x="3645259"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8" name="Shape 3767"/>
            <p:cNvSpPr/>
            <p:nvPr/>
          </p:nvSpPr>
          <p:spPr>
            <a:xfrm>
              <a:off x="3928506"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59" name="Shape 3768"/>
            <p:cNvSpPr/>
            <p:nvPr/>
          </p:nvSpPr>
          <p:spPr>
            <a:xfrm>
              <a:off x="4015679"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0" name="Shape 3769"/>
            <p:cNvSpPr/>
            <p:nvPr/>
          </p:nvSpPr>
          <p:spPr>
            <a:xfrm>
              <a:off x="4297467"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1" name="Shape 3770"/>
            <p:cNvSpPr/>
            <p:nvPr/>
          </p:nvSpPr>
          <p:spPr>
            <a:xfrm>
              <a:off x="4384706"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2" name="Shape 3771"/>
            <p:cNvSpPr/>
            <p:nvPr/>
          </p:nvSpPr>
          <p:spPr>
            <a:xfrm>
              <a:off x="466751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3" name="Shape 3772"/>
            <p:cNvSpPr/>
            <p:nvPr/>
          </p:nvSpPr>
          <p:spPr>
            <a:xfrm>
              <a:off x="475475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4" name="Shape 3773"/>
            <p:cNvSpPr/>
            <p:nvPr/>
          </p:nvSpPr>
          <p:spPr>
            <a:xfrm>
              <a:off x="503654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5" name="Shape 3774"/>
            <p:cNvSpPr/>
            <p:nvPr/>
          </p:nvSpPr>
          <p:spPr>
            <a:xfrm>
              <a:off x="512378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6" name="Shape 3775"/>
            <p:cNvSpPr/>
            <p:nvPr/>
          </p:nvSpPr>
          <p:spPr>
            <a:xfrm>
              <a:off x="5406962"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7" name="Shape 3776"/>
            <p:cNvSpPr/>
            <p:nvPr/>
          </p:nvSpPr>
          <p:spPr>
            <a:xfrm>
              <a:off x="5494201"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8" name="Shape 3777"/>
            <p:cNvSpPr/>
            <p:nvPr/>
          </p:nvSpPr>
          <p:spPr>
            <a:xfrm>
              <a:off x="577598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69" name="Shape 3778"/>
            <p:cNvSpPr/>
            <p:nvPr/>
          </p:nvSpPr>
          <p:spPr>
            <a:xfrm>
              <a:off x="586322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0" name="Shape 3779"/>
            <p:cNvSpPr/>
            <p:nvPr/>
          </p:nvSpPr>
          <p:spPr>
            <a:xfrm>
              <a:off x="1708778"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1" name="Shape 3780"/>
            <p:cNvSpPr/>
            <p:nvPr/>
          </p:nvSpPr>
          <p:spPr>
            <a:xfrm>
              <a:off x="1796017"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2" name="Shape 3781"/>
            <p:cNvSpPr/>
            <p:nvPr/>
          </p:nvSpPr>
          <p:spPr>
            <a:xfrm>
              <a:off x="2077804"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3" name="Shape 3782"/>
            <p:cNvSpPr/>
            <p:nvPr/>
          </p:nvSpPr>
          <p:spPr>
            <a:xfrm>
              <a:off x="2165043"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4" name="Shape 3783"/>
            <p:cNvSpPr/>
            <p:nvPr/>
          </p:nvSpPr>
          <p:spPr>
            <a:xfrm>
              <a:off x="2448225"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5" name="Shape 3784"/>
            <p:cNvSpPr/>
            <p:nvPr/>
          </p:nvSpPr>
          <p:spPr>
            <a:xfrm>
              <a:off x="2535464"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6" name="Shape 3785"/>
            <p:cNvSpPr/>
            <p:nvPr/>
          </p:nvSpPr>
          <p:spPr>
            <a:xfrm>
              <a:off x="2817251" y="2459815"/>
              <a:ext cx="283144" cy="59230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77" name="Shape 3786"/>
            <p:cNvSpPr/>
            <p:nvPr/>
          </p:nvSpPr>
          <p:spPr>
            <a:xfrm>
              <a:off x="2904490" y="2337375"/>
              <a:ext cx="113259" cy="1117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120" name="Group 3831"/>
            <p:cNvGrpSpPr/>
            <p:nvPr/>
          </p:nvGrpSpPr>
          <p:grpSpPr>
            <a:xfrm>
              <a:off x="6145263" y="2340527"/>
              <a:ext cx="283144" cy="714746"/>
              <a:chOff x="0" y="0"/>
              <a:chExt cx="590244" cy="1489964"/>
            </a:xfrm>
            <a:solidFill>
              <a:schemeClr val="accent1"/>
            </a:solidFill>
          </p:grpSpPr>
          <p:sp>
            <p:nvSpPr>
              <p:cNvPr id="163" name="Shape 382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64" name="Shape 3830"/>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1" name="Group 3834"/>
            <p:cNvGrpSpPr/>
            <p:nvPr/>
          </p:nvGrpSpPr>
          <p:grpSpPr>
            <a:xfrm>
              <a:off x="6514290" y="2340527"/>
              <a:ext cx="283144" cy="714746"/>
              <a:chOff x="0" y="0"/>
              <a:chExt cx="590244" cy="1489964"/>
            </a:xfrm>
            <a:solidFill>
              <a:schemeClr val="accent1"/>
            </a:solidFill>
          </p:grpSpPr>
          <p:sp>
            <p:nvSpPr>
              <p:cNvPr id="161" name="Shape 383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62" name="Shape 383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2" name="Group 3837"/>
            <p:cNvGrpSpPr/>
            <p:nvPr/>
          </p:nvGrpSpPr>
          <p:grpSpPr>
            <a:xfrm>
              <a:off x="6884711" y="2340527"/>
              <a:ext cx="283145" cy="714746"/>
              <a:chOff x="0" y="0"/>
              <a:chExt cx="590244" cy="1489964"/>
            </a:xfrm>
            <a:solidFill>
              <a:schemeClr val="accent1"/>
            </a:solidFill>
          </p:grpSpPr>
          <p:sp>
            <p:nvSpPr>
              <p:cNvPr id="159" name="Shape 383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60" name="Shape 3836"/>
              <p:cNvSpPr/>
              <p:nvPr/>
            </p:nvSpPr>
            <p:spPr>
              <a:xfrm>
                <a:off x="181860" y="0"/>
                <a:ext cx="236101"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3" name="Group 3840"/>
            <p:cNvGrpSpPr/>
            <p:nvPr/>
          </p:nvGrpSpPr>
          <p:grpSpPr>
            <a:xfrm>
              <a:off x="3190030" y="2340527"/>
              <a:ext cx="283144" cy="714746"/>
              <a:chOff x="0" y="0"/>
              <a:chExt cx="590244" cy="1489964"/>
            </a:xfrm>
            <a:solidFill>
              <a:schemeClr val="accent1"/>
            </a:solidFill>
          </p:grpSpPr>
          <p:sp>
            <p:nvSpPr>
              <p:cNvPr id="157" name="Shape 383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58" name="Shape 383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4" name="Group 3843"/>
            <p:cNvGrpSpPr/>
            <p:nvPr/>
          </p:nvGrpSpPr>
          <p:grpSpPr>
            <a:xfrm>
              <a:off x="3559056" y="2340527"/>
              <a:ext cx="283144" cy="714746"/>
              <a:chOff x="0" y="0"/>
              <a:chExt cx="590244" cy="1489964"/>
            </a:xfrm>
            <a:solidFill>
              <a:schemeClr val="accent1"/>
            </a:solidFill>
          </p:grpSpPr>
          <p:sp>
            <p:nvSpPr>
              <p:cNvPr id="155" name="Shape 384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56" name="Shape 384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5" name="Group 3846"/>
            <p:cNvGrpSpPr/>
            <p:nvPr/>
          </p:nvGrpSpPr>
          <p:grpSpPr>
            <a:xfrm>
              <a:off x="3929542" y="2340527"/>
              <a:ext cx="283144" cy="714746"/>
              <a:chOff x="0" y="0"/>
              <a:chExt cx="590244" cy="1489964"/>
            </a:xfrm>
            <a:solidFill>
              <a:schemeClr val="accent1"/>
            </a:solidFill>
          </p:grpSpPr>
          <p:sp>
            <p:nvSpPr>
              <p:cNvPr id="153" name="Shape 3844"/>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54" name="Shape 3845"/>
              <p:cNvSpPr/>
              <p:nvPr/>
            </p:nvSpPr>
            <p:spPr>
              <a:xfrm>
                <a:off x="181722"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6" name="Group 3849"/>
            <p:cNvGrpSpPr/>
            <p:nvPr/>
          </p:nvGrpSpPr>
          <p:grpSpPr>
            <a:xfrm>
              <a:off x="4298503" y="2340527"/>
              <a:ext cx="283144" cy="714746"/>
              <a:chOff x="0" y="0"/>
              <a:chExt cx="590244" cy="1489964"/>
            </a:xfrm>
            <a:solidFill>
              <a:schemeClr val="accent1"/>
            </a:solidFill>
          </p:grpSpPr>
          <p:sp>
            <p:nvSpPr>
              <p:cNvPr id="151" name="Shape 3847"/>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52" name="Shape 3848"/>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7" name="Group 3852"/>
            <p:cNvGrpSpPr/>
            <p:nvPr/>
          </p:nvGrpSpPr>
          <p:grpSpPr>
            <a:xfrm>
              <a:off x="4668551" y="2340527"/>
              <a:ext cx="283144" cy="714746"/>
              <a:chOff x="0" y="0"/>
              <a:chExt cx="590244" cy="1489964"/>
            </a:xfrm>
            <a:solidFill>
              <a:schemeClr val="accent1"/>
            </a:solidFill>
          </p:grpSpPr>
          <p:sp>
            <p:nvSpPr>
              <p:cNvPr id="149" name="Shape 3850"/>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50" name="Shape 3851"/>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8" name="Group 3855"/>
            <p:cNvGrpSpPr/>
            <p:nvPr/>
          </p:nvGrpSpPr>
          <p:grpSpPr>
            <a:xfrm>
              <a:off x="5037578" y="2340527"/>
              <a:ext cx="283144" cy="714746"/>
              <a:chOff x="0" y="0"/>
              <a:chExt cx="590244" cy="1489964"/>
            </a:xfrm>
            <a:solidFill>
              <a:schemeClr val="accent1"/>
            </a:solidFill>
          </p:grpSpPr>
          <p:sp>
            <p:nvSpPr>
              <p:cNvPr id="147" name="Shape 3853"/>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48" name="Shape 3854"/>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9" name="Group 3858"/>
            <p:cNvGrpSpPr/>
            <p:nvPr/>
          </p:nvGrpSpPr>
          <p:grpSpPr>
            <a:xfrm>
              <a:off x="5407999" y="2340527"/>
              <a:ext cx="283144" cy="714746"/>
              <a:chOff x="0" y="0"/>
              <a:chExt cx="590244" cy="1489964"/>
            </a:xfrm>
            <a:solidFill>
              <a:schemeClr val="accent1"/>
            </a:solidFill>
          </p:grpSpPr>
          <p:sp>
            <p:nvSpPr>
              <p:cNvPr id="145" name="Shape 3856"/>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46" name="Shape 3857"/>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0" name="Group 3861"/>
            <p:cNvGrpSpPr/>
            <p:nvPr/>
          </p:nvGrpSpPr>
          <p:grpSpPr>
            <a:xfrm>
              <a:off x="5777024" y="2340527"/>
              <a:ext cx="283144" cy="714746"/>
              <a:chOff x="0" y="0"/>
              <a:chExt cx="590244" cy="1489964"/>
            </a:xfrm>
            <a:solidFill>
              <a:schemeClr val="accent1"/>
            </a:solidFill>
          </p:grpSpPr>
          <p:sp>
            <p:nvSpPr>
              <p:cNvPr id="143" name="Shape 3859"/>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44" name="Shape 3860"/>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1" name="Group 3864"/>
            <p:cNvGrpSpPr/>
            <p:nvPr/>
          </p:nvGrpSpPr>
          <p:grpSpPr>
            <a:xfrm>
              <a:off x="1709814" y="2340527"/>
              <a:ext cx="283144" cy="714746"/>
              <a:chOff x="0" y="0"/>
              <a:chExt cx="590244" cy="1489964"/>
            </a:xfrm>
            <a:solidFill>
              <a:schemeClr val="accent1"/>
            </a:solidFill>
          </p:grpSpPr>
          <p:sp>
            <p:nvSpPr>
              <p:cNvPr id="141" name="Shape 3862"/>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42" name="Shape 3863"/>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2" name="Group 3867"/>
            <p:cNvGrpSpPr/>
            <p:nvPr/>
          </p:nvGrpSpPr>
          <p:grpSpPr>
            <a:xfrm>
              <a:off x="2078840" y="2340527"/>
              <a:ext cx="283144" cy="714746"/>
              <a:chOff x="0" y="0"/>
              <a:chExt cx="590244" cy="1489964"/>
            </a:xfrm>
            <a:solidFill>
              <a:schemeClr val="accent1"/>
            </a:solidFill>
          </p:grpSpPr>
          <p:sp>
            <p:nvSpPr>
              <p:cNvPr id="139" name="Shape 3865"/>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40" name="Shape 3866"/>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 name="Group 3870"/>
            <p:cNvGrpSpPr/>
            <p:nvPr/>
          </p:nvGrpSpPr>
          <p:grpSpPr>
            <a:xfrm>
              <a:off x="2449260" y="2340527"/>
              <a:ext cx="283145" cy="714746"/>
              <a:chOff x="0" y="0"/>
              <a:chExt cx="590244" cy="1489964"/>
            </a:xfrm>
            <a:solidFill>
              <a:schemeClr val="accent1"/>
            </a:solidFill>
          </p:grpSpPr>
          <p:sp>
            <p:nvSpPr>
              <p:cNvPr id="137" name="Shape 3868"/>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38" name="Shape 3869"/>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4" name="Group 3873"/>
            <p:cNvGrpSpPr/>
            <p:nvPr/>
          </p:nvGrpSpPr>
          <p:grpSpPr>
            <a:xfrm>
              <a:off x="2818287" y="2340527"/>
              <a:ext cx="283144" cy="714746"/>
              <a:chOff x="0" y="0"/>
              <a:chExt cx="590244" cy="1489964"/>
            </a:xfrm>
            <a:solidFill>
              <a:schemeClr val="accent1"/>
            </a:solidFill>
          </p:grpSpPr>
          <p:sp>
            <p:nvSpPr>
              <p:cNvPr id="135" name="Shape 3871"/>
              <p:cNvSpPr/>
              <p:nvPr/>
            </p:nvSpPr>
            <p:spPr>
              <a:xfrm>
                <a:off x="0" y="255240"/>
                <a:ext cx="590245" cy="1234725"/>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36" name="Shape 3872"/>
              <p:cNvSpPr/>
              <p:nvPr/>
            </p:nvSpPr>
            <p:spPr>
              <a:xfrm>
                <a:off x="181859" y="0"/>
                <a:ext cx="236100" cy="2329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200" name="Shape 3908"/>
            <p:cNvSpPr/>
            <p:nvPr/>
          </p:nvSpPr>
          <p:spPr>
            <a:xfrm>
              <a:off x="9275522" y="2601696"/>
              <a:ext cx="239966" cy="192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2"/>
            </a:solidFill>
            <a:ln w="12700">
              <a:miter lim="400000"/>
            </a:ln>
          </p:spPr>
          <p:txBody>
            <a:bodyPr lIns="20091" tIns="20091" rIns="20091" bIns="20091" anchor="ct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07" name="Text Placeholder 2"/>
            <p:cNvSpPr txBox="1"/>
            <p:nvPr/>
          </p:nvSpPr>
          <p:spPr>
            <a:xfrm>
              <a:off x="9776642" y="2451213"/>
              <a:ext cx="890099" cy="53147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955" b="1" dirty="0">
                  <a:solidFill>
                    <a:schemeClr val="tx2"/>
                  </a:solidFill>
                  <a:latin typeface="Arial" panose="020B0604020202020204" pitchFamily="34" charset="0"/>
                  <a:ea typeface="微软雅黑" panose="020B0503020204020204" pitchFamily="34" charset="-122"/>
                  <a:cs typeface="Lato Regular"/>
                  <a:sym typeface="Arial" panose="020B0604020202020204" pitchFamily="34" charset="0"/>
                </a:rPr>
                <a:t>95%</a:t>
              </a:r>
            </a:p>
          </p:txBody>
        </p:sp>
      </p:grpSp>
      <p:grpSp>
        <p:nvGrpSpPr>
          <p:cNvPr id="18" name="Group 17"/>
          <p:cNvGrpSpPr/>
          <p:nvPr/>
        </p:nvGrpSpPr>
        <p:grpSpPr>
          <a:xfrm>
            <a:off x="1779441" y="3351759"/>
            <a:ext cx="9469118" cy="755502"/>
            <a:chOff x="1685783" y="3412078"/>
            <a:chExt cx="8980958" cy="716367"/>
          </a:xfrm>
        </p:grpSpPr>
        <p:grpSp>
          <p:nvGrpSpPr>
            <p:cNvPr id="9" name="Group 8"/>
            <p:cNvGrpSpPr/>
            <p:nvPr/>
          </p:nvGrpSpPr>
          <p:grpSpPr>
            <a:xfrm>
              <a:off x="6121233" y="3412078"/>
              <a:ext cx="328647" cy="713215"/>
              <a:chOff x="6121233" y="3412078"/>
              <a:chExt cx="328647" cy="713215"/>
            </a:xfrm>
            <a:solidFill>
              <a:schemeClr val="bg1">
                <a:lumMod val="85000"/>
              </a:schemeClr>
            </a:solidFill>
          </p:grpSpPr>
          <p:sp>
            <p:nvSpPr>
              <p:cNvPr id="79" name="Shape 3788"/>
              <p:cNvSpPr/>
              <p:nvPr/>
            </p:nvSpPr>
            <p:spPr>
              <a:xfrm>
                <a:off x="623027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80" name="Shape 3789"/>
              <p:cNvSpPr/>
              <p:nvPr/>
            </p:nvSpPr>
            <p:spPr>
              <a:xfrm>
                <a:off x="612123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9"/>
            <p:cNvGrpSpPr/>
            <p:nvPr/>
          </p:nvGrpSpPr>
          <p:grpSpPr>
            <a:xfrm>
              <a:off x="6490258" y="3412078"/>
              <a:ext cx="328648" cy="713215"/>
              <a:chOff x="6490258" y="3412078"/>
              <a:chExt cx="328648" cy="713215"/>
            </a:xfrm>
            <a:solidFill>
              <a:schemeClr val="bg1">
                <a:lumMod val="85000"/>
              </a:schemeClr>
            </a:solidFill>
          </p:grpSpPr>
          <p:sp>
            <p:nvSpPr>
              <p:cNvPr id="81" name="Shape 3790"/>
              <p:cNvSpPr/>
              <p:nvPr/>
            </p:nvSpPr>
            <p:spPr>
              <a:xfrm>
                <a:off x="659930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82" name="Shape 3791"/>
              <p:cNvSpPr/>
              <p:nvPr/>
            </p:nvSpPr>
            <p:spPr>
              <a:xfrm>
                <a:off x="6490258"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0"/>
            <p:cNvGrpSpPr/>
            <p:nvPr/>
          </p:nvGrpSpPr>
          <p:grpSpPr>
            <a:xfrm>
              <a:off x="6860681" y="3412078"/>
              <a:ext cx="328647" cy="713215"/>
              <a:chOff x="6860681" y="3412078"/>
              <a:chExt cx="328647" cy="713215"/>
            </a:xfrm>
            <a:solidFill>
              <a:schemeClr val="bg1">
                <a:lumMod val="85000"/>
              </a:schemeClr>
            </a:solidFill>
          </p:grpSpPr>
          <p:sp>
            <p:nvSpPr>
              <p:cNvPr id="83" name="Shape 3792"/>
              <p:cNvSpPr/>
              <p:nvPr/>
            </p:nvSpPr>
            <p:spPr>
              <a:xfrm>
                <a:off x="696972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84" name="Shape 3793"/>
              <p:cNvSpPr/>
              <p:nvPr/>
            </p:nvSpPr>
            <p:spPr>
              <a:xfrm>
                <a:off x="6860681"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1"/>
            <p:cNvGrpSpPr/>
            <p:nvPr/>
          </p:nvGrpSpPr>
          <p:grpSpPr>
            <a:xfrm>
              <a:off x="7229705" y="3412078"/>
              <a:ext cx="328647" cy="713215"/>
              <a:chOff x="7229705" y="3412078"/>
              <a:chExt cx="328647" cy="713215"/>
            </a:xfrm>
            <a:solidFill>
              <a:schemeClr val="bg1">
                <a:lumMod val="85000"/>
              </a:schemeClr>
            </a:solidFill>
          </p:grpSpPr>
          <p:sp>
            <p:nvSpPr>
              <p:cNvPr id="85" name="Shape 3794"/>
              <p:cNvSpPr/>
              <p:nvPr/>
            </p:nvSpPr>
            <p:spPr>
              <a:xfrm>
                <a:off x="7338750"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86" name="Shape 3795"/>
              <p:cNvSpPr/>
              <p:nvPr/>
            </p:nvSpPr>
            <p:spPr>
              <a:xfrm>
                <a:off x="7229705"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2"/>
            <p:cNvGrpSpPr/>
            <p:nvPr/>
          </p:nvGrpSpPr>
          <p:grpSpPr>
            <a:xfrm>
              <a:off x="7599755" y="3412078"/>
              <a:ext cx="328648" cy="713215"/>
              <a:chOff x="7599755" y="3412078"/>
              <a:chExt cx="328648" cy="713215"/>
            </a:xfrm>
            <a:solidFill>
              <a:schemeClr val="bg1">
                <a:lumMod val="85000"/>
              </a:schemeClr>
            </a:solidFill>
          </p:grpSpPr>
          <p:sp>
            <p:nvSpPr>
              <p:cNvPr id="87" name="Shape 3796"/>
              <p:cNvSpPr/>
              <p:nvPr/>
            </p:nvSpPr>
            <p:spPr>
              <a:xfrm>
                <a:off x="770879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88" name="Shape 3797"/>
              <p:cNvSpPr/>
              <p:nvPr/>
            </p:nvSpPr>
            <p:spPr>
              <a:xfrm>
                <a:off x="759975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3"/>
            <p:cNvGrpSpPr/>
            <p:nvPr/>
          </p:nvGrpSpPr>
          <p:grpSpPr>
            <a:xfrm>
              <a:off x="7968781" y="3412078"/>
              <a:ext cx="328648" cy="713215"/>
              <a:chOff x="7968781" y="3412078"/>
              <a:chExt cx="328648" cy="713215"/>
            </a:xfrm>
            <a:solidFill>
              <a:schemeClr val="bg1">
                <a:lumMod val="85000"/>
              </a:schemeClr>
            </a:solidFill>
          </p:grpSpPr>
          <p:sp>
            <p:nvSpPr>
              <p:cNvPr id="89" name="Shape 3798"/>
              <p:cNvSpPr/>
              <p:nvPr/>
            </p:nvSpPr>
            <p:spPr>
              <a:xfrm>
                <a:off x="8077824"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0" name="Shape 3799"/>
              <p:cNvSpPr/>
              <p:nvPr/>
            </p:nvSpPr>
            <p:spPr>
              <a:xfrm>
                <a:off x="796878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4"/>
            <p:cNvGrpSpPr/>
            <p:nvPr/>
          </p:nvGrpSpPr>
          <p:grpSpPr>
            <a:xfrm>
              <a:off x="8339202" y="3412078"/>
              <a:ext cx="328648" cy="713215"/>
              <a:chOff x="8339202" y="3412078"/>
              <a:chExt cx="328648" cy="713215"/>
            </a:xfrm>
            <a:solidFill>
              <a:schemeClr val="bg1">
                <a:lumMod val="85000"/>
              </a:schemeClr>
            </a:solidFill>
          </p:grpSpPr>
          <p:sp>
            <p:nvSpPr>
              <p:cNvPr id="91" name="Shape 3800"/>
              <p:cNvSpPr/>
              <p:nvPr/>
            </p:nvSpPr>
            <p:spPr>
              <a:xfrm>
                <a:off x="844824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2" name="Shape 3801"/>
              <p:cNvSpPr/>
              <p:nvPr/>
            </p:nvSpPr>
            <p:spPr>
              <a:xfrm>
                <a:off x="8339202"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
            <p:cNvGrpSpPr/>
            <p:nvPr/>
          </p:nvGrpSpPr>
          <p:grpSpPr>
            <a:xfrm>
              <a:off x="8708228" y="3412078"/>
              <a:ext cx="328647" cy="713215"/>
              <a:chOff x="8708228" y="3412078"/>
              <a:chExt cx="328647" cy="713215"/>
            </a:xfrm>
            <a:solidFill>
              <a:schemeClr val="bg1">
                <a:lumMod val="85000"/>
              </a:schemeClr>
            </a:solidFill>
          </p:grpSpPr>
          <p:sp>
            <p:nvSpPr>
              <p:cNvPr id="93" name="Shape 3802"/>
              <p:cNvSpPr/>
              <p:nvPr/>
            </p:nvSpPr>
            <p:spPr>
              <a:xfrm>
                <a:off x="881727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4" name="Shape 3803"/>
              <p:cNvSpPr/>
              <p:nvPr/>
            </p:nvSpPr>
            <p:spPr>
              <a:xfrm>
                <a:off x="8708228"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95" name="Shape 3804"/>
            <p:cNvSpPr/>
            <p:nvPr/>
          </p:nvSpPr>
          <p:spPr>
            <a:xfrm>
              <a:off x="327504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6" name="Shape 3805"/>
            <p:cNvSpPr/>
            <p:nvPr/>
          </p:nvSpPr>
          <p:spPr>
            <a:xfrm>
              <a:off x="316599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7" name="Shape 3806"/>
            <p:cNvSpPr/>
            <p:nvPr/>
          </p:nvSpPr>
          <p:spPr>
            <a:xfrm>
              <a:off x="3644068"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8" name="Shape 3807"/>
            <p:cNvSpPr/>
            <p:nvPr/>
          </p:nvSpPr>
          <p:spPr>
            <a:xfrm>
              <a:off x="353502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99" name="Shape 3808"/>
            <p:cNvSpPr/>
            <p:nvPr/>
          </p:nvSpPr>
          <p:spPr>
            <a:xfrm>
              <a:off x="4014489"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0" name="Shape 3809"/>
            <p:cNvSpPr/>
            <p:nvPr/>
          </p:nvSpPr>
          <p:spPr>
            <a:xfrm>
              <a:off x="3905446"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1" name="Shape 3810"/>
            <p:cNvSpPr/>
            <p:nvPr/>
          </p:nvSpPr>
          <p:spPr>
            <a:xfrm>
              <a:off x="4383515"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2" name="Shape 3811"/>
            <p:cNvSpPr/>
            <p:nvPr/>
          </p:nvSpPr>
          <p:spPr>
            <a:xfrm>
              <a:off x="4274471"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3" name="Shape 3812"/>
            <p:cNvSpPr/>
            <p:nvPr/>
          </p:nvSpPr>
          <p:spPr>
            <a:xfrm>
              <a:off x="4753563"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4" name="Shape 3813"/>
            <p:cNvSpPr/>
            <p:nvPr/>
          </p:nvSpPr>
          <p:spPr>
            <a:xfrm>
              <a:off x="464451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5" name="Shape 3814"/>
            <p:cNvSpPr/>
            <p:nvPr/>
          </p:nvSpPr>
          <p:spPr>
            <a:xfrm>
              <a:off x="5122589"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6" name="Shape 3815"/>
            <p:cNvSpPr/>
            <p:nvPr/>
          </p:nvSpPr>
          <p:spPr>
            <a:xfrm>
              <a:off x="5013545"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7" name="Shape 3816"/>
            <p:cNvSpPr/>
            <p:nvPr/>
          </p:nvSpPr>
          <p:spPr>
            <a:xfrm>
              <a:off x="549301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08" name="Shape 3817"/>
            <p:cNvSpPr/>
            <p:nvPr/>
          </p:nvSpPr>
          <p:spPr>
            <a:xfrm>
              <a:off x="5383967"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7"/>
            <p:cNvGrpSpPr/>
            <p:nvPr/>
          </p:nvGrpSpPr>
          <p:grpSpPr>
            <a:xfrm>
              <a:off x="5752993" y="3412078"/>
              <a:ext cx="328647" cy="713215"/>
              <a:chOff x="5752993" y="3412078"/>
              <a:chExt cx="328647" cy="713215"/>
            </a:xfrm>
            <a:solidFill>
              <a:schemeClr val="bg1">
                <a:lumMod val="85000"/>
              </a:schemeClr>
            </a:solidFill>
          </p:grpSpPr>
          <p:sp>
            <p:nvSpPr>
              <p:cNvPr id="109" name="Shape 3818"/>
              <p:cNvSpPr/>
              <p:nvPr/>
            </p:nvSpPr>
            <p:spPr>
              <a:xfrm>
                <a:off x="5862037"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0" name="Shape 3819"/>
              <p:cNvSpPr/>
              <p:nvPr/>
            </p:nvSpPr>
            <p:spPr>
              <a:xfrm>
                <a:off x="5752993"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111" name="Shape 3820"/>
            <p:cNvSpPr/>
            <p:nvPr/>
          </p:nvSpPr>
          <p:spPr>
            <a:xfrm>
              <a:off x="1794826"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2" name="Shape 3821"/>
            <p:cNvSpPr/>
            <p:nvPr/>
          </p:nvSpPr>
          <p:spPr>
            <a:xfrm>
              <a:off x="1685783"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3" name="Shape 3822"/>
            <p:cNvSpPr/>
            <p:nvPr/>
          </p:nvSpPr>
          <p:spPr>
            <a:xfrm>
              <a:off x="2163852" y="3412078"/>
              <a:ext cx="105606"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4" name="Shape 3823"/>
            <p:cNvSpPr/>
            <p:nvPr/>
          </p:nvSpPr>
          <p:spPr>
            <a:xfrm>
              <a:off x="2054809"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5" name="Shape 3824"/>
            <p:cNvSpPr/>
            <p:nvPr/>
          </p:nvSpPr>
          <p:spPr>
            <a:xfrm>
              <a:off x="2534274"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6" name="Shape 3825"/>
            <p:cNvSpPr/>
            <p:nvPr/>
          </p:nvSpPr>
          <p:spPr>
            <a:xfrm>
              <a:off x="2425230" y="3539110"/>
              <a:ext cx="328648"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7" name="Shape 3826"/>
            <p:cNvSpPr/>
            <p:nvPr/>
          </p:nvSpPr>
          <p:spPr>
            <a:xfrm>
              <a:off x="2903241" y="3412078"/>
              <a:ext cx="105605" cy="105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18" name="Shape 3827"/>
            <p:cNvSpPr/>
            <p:nvPr/>
          </p:nvSpPr>
          <p:spPr>
            <a:xfrm>
              <a:off x="2794256" y="3539110"/>
              <a:ext cx="328647" cy="586183"/>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1F1F1"/>
            </a:solid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nvGrpSpPr>
            <p:cNvPr id="166" name="Group 3876"/>
            <p:cNvGrpSpPr/>
            <p:nvPr/>
          </p:nvGrpSpPr>
          <p:grpSpPr>
            <a:xfrm>
              <a:off x="3167035" y="3415231"/>
              <a:ext cx="328647" cy="713214"/>
              <a:chOff x="0" y="0"/>
              <a:chExt cx="685101" cy="1486772"/>
            </a:xfrm>
            <a:solidFill>
              <a:schemeClr val="accent2"/>
            </a:solidFill>
          </p:grpSpPr>
          <p:sp>
            <p:nvSpPr>
              <p:cNvPr id="197" name="Shape 3874"/>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387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7" name="Group 3879"/>
            <p:cNvGrpSpPr/>
            <p:nvPr/>
          </p:nvGrpSpPr>
          <p:grpSpPr>
            <a:xfrm>
              <a:off x="3536061" y="3415231"/>
              <a:ext cx="328647" cy="713214"/>
              <a:chOff x="0" y="0"/>
              <a:chExt cx="685101" cy="1486772"/>
            </a:xfrm>
            <a:solidFill>
              <a:schemeClr val="accent2"/>
            </a:solidFill>
          </p:grpSpPr>
          <p:sp>
            <p:nvSpPr>
              <p:cNvPr id="195" name="Shape 3877"/>
              <p:cNvSpPr/>
              <p:nvPr/>
            </p:nvSpPr>
            <p:spPr>
              <a:xfrm>
                <a:off x="227312"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6" name="Shape 3878"/>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8" name="Group 3882"/>
            <p:cNvGrpSpPr/>
            <p:nvPr/>
          </p:nvGrpSpPr>
          <p:grpSpPr>
            <a:xfrm>
              <a:off x="3906481" y="3415231"/>
              <a:ext cx="328648" cy="713214"/>
              <a:chOff x="0" y="0"/>
              <a:chExt cx="685101" cy="1486772"/>
            </a:xfrm>
            <a:solidFill>
              <a:schemeClr val="accent2"/>
            </a:solidFill>
          </p:grpSpPr>
          <p:sp>
            <p:nvSpPr>
              <p:cNvPr id="193" name="Shape 3880"/>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4" name="Shape 3881"/>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9" name="Group 3885"/>
            <p:cNvGrpSpPr/>
            <p:nvPr/>
          </p:nvGrpSpPr>
          <p:grpSpPr>
            <a:xfrm>
              <a:off x="4275506" y="3415231"/>
              <a:ext cx="328647" cy="713214"/>
              <a:chOff x="0" y="0"/>
              <a:chExt cx="685101" cy="1486772"/>
            </a:xfrm>
            <a:solidFill>
              <a:schemeClr val="accent2"/>
            </a:solidFill>
          </p:grpSpPr>
          <p:sp>
            <p:nvSpPr>
              <p:cNvPr id="191" name="Shape 3883"/>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2" name="Shape 3884"/>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0" name="Group 3888"/>
            <p:cNvGrpSpPr/>
            <p:nvPr/>
          </p:nvGrpSpPr>
          <p:grpSpPr>
            <a:xfrm>
              <a:off x="4645555" y="3415231"/>
              <a:ext cx="328648" cy="713214"/>
              <a:chOff x="0" y="0"/>
              <a:chExt cx="685101" cy="1486772"/>
            </a:xfrm>
            <a:solidFill>
              <a:schemeClr val="accent2"/>
            </a:solidFill>
          </p:grpSpPr>
          <p:sp>
            <p:nvSpPr>
              <p:cNvPr id="189" name="Shape 3886"/>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90" name="Shape 3887"/>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1" name="Group 3891"/>
            <p:cNvGrpSpPr/>
            <p:nvPr/>
          </p:nvGrpSpPr>
          <p:grpSpPr>
            <a:xfrm>
              <a:off x="5014581" y="3415231"/>
              <a:ext cx="328647" cy="713214"/>
              <a:chOff x="0" y="0"/>
              <a:chExt cx="685101" cy="1486772"/>
            </a:xfrm>
            <a:solidFill>
              <a:schemeClr val="accent2"/>
            </a:solidFill>
          </p:grpSpPr>
          <p:sp>
            <p:nvSpPr>
              <p:cNvPr id="187" name="Shape 3889"/>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88" name="Shape 3890"/>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2" name="Group 3894"/>
            <p:cNvGrpSpPr/>
            <p:nvPr/>
          </p:nvGrpSpPr>
          <p:grpSpPr>
            <a:xfrm>
              <a:off x="5385003" y="3415231"/>
              <a:ext cx="328648" cy="713214"/>
              <a:chOff x="0" y="0"/>
              <a:chExt cx="685101" cy="1486772"/>
            </a:xfrm>
            <a:solidFill>
              <a:schemeClr val="accent2"/>
            </a:solidFill>
          </p:grpSpPr>
          <p:sp>
            <p:nvSpPr>
              <p:cNvPr id="185" name="Shape 3892"/>
              <p:cNvSpPr/>
              <p:nvPr/>
            </p:nvSpPr>
            <p:spPr>
              <a:xfrm>
                <a:off x="227314"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86" name="Shape 3893"/>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3" name="Group 3897"/>
            <p:cNvGrpSpPr/>
            <p:nvPr/>
          </p:nvGrpSpPr>
          <p:grpSpPr>
            <a:xfrm>
              <a:off x="1686818" y="3415231"/>
              <a:ext cx="328648" cy="713214"/>
              <a:chOff x="0" y="0"/>
              <a:chExt cx="685101" cy="1486772"/>
            </a:xfrm>
            <a:solidFill>
              <a:schemeClr val="accent2"/>
            </a:solidFill>
          </p:grpSpPr>
          <p:sp>
            <p:nvSpPr>
              <p:cNvPr id="183" name="Shape 3895"/>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84" name="Shape 3896"/>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4" name="Group 3900"/>
            <p:cNvGrpSpPr/>
            <p:nvPr/>
          </p:nvGrpSpPr>
          <p:grpSpPr>
            <a:xfrm>
              <a:off x="2055844" y="3415231"/>
              <a:ext cx="328647" cy="713214"/>
              <a:chOff x="0" y="0"/>
              <a:chExt cx="685101" cy="1486772"/>
            </a:xfrm>
            <a:solidFill>
              <a:schemeClr val="accent2"/>
            </a:solidFill>
          </p:grpSpPr>
          <p:sp>
            <p:nvSpPr>
              <p:cNvPr id="181" name="Shape 3898"/>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82" name="Shape 3899"/>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5" name="Group 3903"/>
            <p:cNvGrpSpPr/>
            <p:nvPr/>
          </p:nvGrpSpPr>
          <p:grpSpPr>
            <a:xfrm>
              <a:off x="2426266" y="3415231"/>
              <a:ext cx="328648" cy="713214"/>
              <a:chOff x="0" y="0"/>
              <a:chExt cx="685101" cy="1486772"/>
            </a:xfrm>
            <a:solidFill>
              <a:schemeClr val="accent2"/>
            </a:solidFill>
          </p:grpSpPr>
          <p:sp>
            <p:nvSpPr>
              <p:cNvPr id="179" name="Shape 3901"/>
              <p:cNvSpPr/>
              <p:nvPr/>
            </p:nvSpPr>
            <p:spPr>
              <a:xfrm>
                <a:off x="227313" y="0"/>
                <a:ext cx="220146"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80" name="Shape 3902"/>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6" name="Group 3906"/>
            <p:cNvGrpSpPr/>
            <p:nvPr/>
          </p:nvGrpSpPr>
          <p:grpSpPr>
            <a:xfrm>
              <a:off x="2795292" y="3415231"/>
              <a:ext cx="328648" cy="713214"/>
              <a:chOff x="0" y="0"/>
              <a:chExt cx="685101" cy="1486772"/>
            </a:xfrm>
            <a:solidFill>
              <a:schemeClr val="accent2"/>
            </a:solidFill>
          </p:grpSpPr>
          <p:sp>
            <p:nvSpPr>
              <p:cNvPr id="177" name="Shape 3904"/>
              <p:cNvSpPr/>
              <p:nvPr/>
            </p:nvSpPr>
            <p:spPr>
              <a:xfrm>
                <a:off x="227191" y="0"/>
                <a:ext cx="220147" cy="2201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178" name="Shape 3905"/>
              <p:cNvSpPr/>
              <p:nvPr/>
            </p:nvSpPr>
            <p:spPr>
              <a:xfrm>
                <a:off x="-1" y="264811"/>
                <a:ext cx="685103" cy="1221962"/>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grpFill/>
              <a:ln w="12700" cap="flat">
                <a:noFill/>
                <a:miter lim="400000"/>
              </a:ln>
              <a:effectLst/>
            </p:spPr>
            <p:txBody>
              <a:bodyPr wrap="square" lIns="0" tIns="0" rIns="0" bIns="0" numCol="1" anchor="t">
                <a:noAutofit/>
              </a:bodyP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199" name="Shape 3907"/>
            <p:cNvSpPr/>
            <p:nvPr/>
          </p:nvSpPr>
          <p:spPr>
            <a:xfrm>
              <a:off x="9275522" y="3675634"/>
              <a:ext cx="239966" cy="192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chemeClr val="accent2"/>
            </a:solidFill>
            <a:ln w="12700">
              <a:miter lim="400000"/>
            </a:ln>
          </p:spPr>
          <p:txBody>
            <a:bodyPr lIns="20091" tIns="20091" rIns="20091" bIns="20091" anchor="ctr"/>
            <a:lstStyle/>
            <a:p>
              <a:pPr lvl="0">
                <a:defRPr sz="3200">
                  <a:solidFill>
                    <a:srgbClr val="FFFFFF"/>
                  </a:solidFill>
                  <a:latin typeface="Helvetica Light"/>
                  <a:ea typeface="Helvetica Light"/>
                  <a:cs typeface="Helvetica Light"/>
                  <a:sym typeface="Helvetica Light"/>
                </a:defRPr>
              </a:pPr>
              <a:endParaRPr sz="1685">
                <a:latin typeface="Arial" panose="020B0604020202020204" pitchFamily="34" charset="0"/>
                <a:ea typeface="微软雅黑" panose="020B0503020204020204" pitchFamily="34" charset="-122"/>
                <a:sym typeface="Arial" panose="020B0604020202020204" pitchFamily="34" charset="0"/>
              </a:endParaRPr>
            </a:p>
          </p:txBody>
        </p:sp>
        <p:sp>
          <p:nvSpPr>
            <p:cNvPr id="208" name="Text Placeholder 2"/>
            <p:cNvSpPr txBox="1"/>
            <p:nvPr/>
          </p:nvSpPr>
          <p:spPr>
            <a:xfrm>
              <a:off x="9776642" y="3527209"/>
              <a:ext cx="890099" cy="531474"/>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955" b="1" dirty="0">
                  <a:solidFill>
                    <a:schemeClr val="tx2"/>
                  </a:solidFill>
                  <a:latin typeface="Arial" panose="020B0604020202020204" pitchFamily="34" charset="0"/>
                  <a:ea typeface="微软雅黑" panose="020B0503020204020204" pitchFamily="34" charset="-122"/>
                  <a:cs typeface="Lato Regular"/>
                  <a:sym typeface="Arial" panose="020B0604020202020204" pitchFamily="34" charset="0"/>
                </a:rPr>
                <a:t>40%</a:t>
              </a:r>
            </a:p>
          </p:txBody>
        </p:sp>
      </p:grpSp>
      <p:grpSp>
        <p:nvGrpSpPr>
          <p:cNvPr id="212" name="Group 211"/>
          <p:cNvGrpSpPr/>
          <p:nvPr/>
        </p:nvGrpSpPr>
        <p:grpSpPr>
          <a:xfrm>
            <a:off x="5233254" y="4742901"/>
            <a:ext cx="2409479" cy="1085243"/>
            <a:chOff x="4948842" y="4731160"/>
            <a:chExt cx="2285263" cy="1029028"/>
          </a:xfrm>
        </p:grpSpPr>
        <p:sp>
          <p:nvSpPr>
            <p:cNvPr id="203" name="Text Placeholder 2"/>
            <p:cNvSpPr txBox="1"/>
            <p:nvPr/>
          </p:nvSpPr>
          <p:spPr>
            <a:xfrm>
              <a:off x="4948842"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209" name="TextBox 208"/>
            <p:cNvSpPr txBox="1"/>
            <p:nvPr/>
          </p:nvSpPr>
          <p:spPr>
            <a:xfrm>
              <a:off x="4988600" y="5083133"/>
              <a:ext cx="2245505" cy="677055"/>
            </a:xfrm>
            <a:prstGeom prst="rect">
              <a:avLst/>
            </a:prstGeom>
            <a:noFill/>
          </p:spPr>
          <p:txBody>
            <a:bodyPr wrap="square" lIns="0" tIns="0" rIns="0" bIns="0" rtlCol="0">
              <a:spAutoFit/>
            </a:bodyPr>
            <a:lstStyle/>
            <a:p>
              <a:pPr algn="ct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Lorem ipsum dolor sit amet. Curabitur elementum posuere pretium. </a:t>
              </a:r>
            </a:p>
          </p:txBody>
        </p:sp>
      </p:grpSp>
      <p:grpSp>
        <p:nvGrpSpPr>
          <p:cNvPr id="213" name="Group 212"/>
          <p:cNvGrpSpPr/>
          <p:nvPr/>
        </p:nvGrpSpPr>
        <p:grpSpPr>
          <a:xfrm>
            <a:off x="8286844" y="4742899"/>
            <a:ext cx="2394340" cy="1095332"/>
            <a:chOff x="7845010" y="4731160"/>
            <a:chExt cx="2270905" cy="1038594"/>
          </a:xfrm>
        </p:grpSpPr>
        <p:sp>
          <p:nvSpPr>
            <p:cNvPr id="205" name="Text Placeholder 2"/>
            <p:cNvSpPr txBox="1"/>
            <p:nvPr/>
          </p:nvSpPr>
          <p:spPr>
            <a:xfrm>
              <a:off x="7845010" y="4731160"/>
              <a:ext cx="2219656" cy="261780"/>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210" name="TextBox 209"/>
            <p:cNvSpPr txBox="1"/>
            <p:nvPr/>
          </p:nvSpPr>
          <p:spPr>
            <a:xfrm>
              <a:off x="7870410" y="5092700"/>
              <a:ext cx="2245505" cy="677054"/>
            </a:xfrm>
            <a:prstGeom prst="rect">
              <a:avLst/>
            </a:prstGeom>
            <a:noFill/>
          </p:spPr>
          <p:txBody>
            <a:bodyPr wrap="square" lIns="0" tIns="0" rIns="0" bIns="0" rtlCol="0">
              <a:spAutoFit/>
            </a:bodyPr>
            <a:lstStyle/>
            <a:p>
              <a:pPr algn="ctr"/>
              <a:r>
                <a:rPr lang="en-US" sz="116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 consectetur adipiscing. Lorem ipsum dolor sit amet. Curabitur elementum posuere pretium. </a:t>
              </a:r>
            </a:p>
          </p:txBody>
        </p:sp>
      </p:grpSp>
      <p:sp>
        <p:nvSpPr>
          <p:cNvPr id="204" name="矩形 203"/>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6"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4"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矩形 215"/>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2000"/>
                                        <p:tgtEl>
                                          <p:spTgt spid="1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2000"/>
                                        <p:tgtEl>
                                          <p:spTgt spid="211"/>
                                        </p:tgtEl>
                                      </p:cBhvr>
                                    </p:animEffect>
                                  </p:childTnLst>
                                </p:cTn>
                              </p:par>
                              <p:par>
                                <p:cTn id="16" presetID="10" presetClass="entr" presetSubtype="0" fill="hold" nodeType="withEffect">
                                  <p:stCondLst>
                                    <p:cond delay="0"/>
                                  </p:stCondLst>
                                  <p:childTnLst>
                                    <p:set>
                                      <p:cBhvr>
                                        <p:cTn id="17" dur="1" fill="hold">
                                          <p:stCondLst>
                                            <p:cond delay="0"/>
                                          </p:stCondLst>
                                        </p:cTn>
                                        <p:tgtEl>
                                          <p:spTgt spid="212"/>
                                        </p:tgtEl>
                                        <p:attrNameLst>
                                          <p:attrName>style.visibility</p:attrName>
                                        </p:attrNameLst>
                                      </p:cBhvr>
                                      <p:to>
                                        <p:strVal val="visible"/>
                                      </p:to>
                                    </p:set>
                                    <p:animEffect transition="in" filter="fade">
                                      <p:cBhvr>
                                        <p:cTn id="18" dur="2000"/>
                                        <p:tgtEl>
                                          <p:spTgt spid="212"/>
                                        </p:tgtEl>
                                      </p:cBhvr>
                                    </p:animEffect>
                                  </p:childTnLst>
                                </p:cTn>
                              </p:par>
                              <p:par>
                                <p:cTn id="19" presetID="10" presetClass="entr" presetSubtype="0" fill="hold" nodeType="withEffect">
                                  <p:stCondLst>
                                    <p:cond delay="0"/>
                                  </p:stCondLst>
                                  <p:childTnLst>
                                    <p:set>
                                      <p:cBhvr>
                                        <p:cTn id="20" dur="1" fill="hold">
                                          <p:stCondLst>
                                            <p:cond delay="0"/>
                                          </p:stCondLst>
                                        </p:cTn>
                                        <p:tgtEl>
                                          <p:spTgt spid="213"/>
                                        </p:tgtEl>
                                        <p:attrNameLst>
                                          <p:attrName>style.visibility</p:attrName>
                                        </p:attrNameLst>
                                      </p:cBhvr>
                                      <p:to>
                                        <p:strVal val="visible"/>
                                      </p:to>
                                    </p:set>
                                    <p:animEffect transition="in" filter="fade">
                                      <p:cBhvr>
                                        <p:cTn id="21" dur="2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 name="Rectangle 973"/>
          <p:cNvSpPr/>
          <p:nvPr/>
        </p:nvSpPr>
        <p:spPr>
          <a:xfrm>
            <a:off x="7700676" y="4476836"/>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5" name="Rectangle 974"/>
          <p:cNvSpPr/>
          <p:nvPr/>
        </p:nvSpPr>
        <p:spPr>
          <a:xfrm>
            <a:off x="7700676" y="4476836"/>
            <a:ext cx="1742109" cy="2823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6" name="Content Placeholder 2"/>
          <p:cNvSpPr txBox="1"/>
          <p:nvPr/>
        </p:nvSpPr>
        <p:spPr>
          <a:xfrm>
            <a:off x="7685008" y="4466663"/>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50%</a:t>
            </a:r>
          </a:p>
        </p:txBody>
      </p:sp>
      <p:sp>
        <p:nvSpPr>
          <p:cNvPr id="977" name="Rectangle 976"/>
          <p:cNvSpPr/>
          <p:nvPr/>
        </p:nvSpPr>
        <p:spPr>
          <a:xfrm>
            <a:off x="7700677" y="4897076"/>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8" name="Rectangle 977"/>
          <p:cNvSpPr/>
          <p:nvPr/>
        </p:nvSpPr>
        <p:spPr>
          <a:xfrm>
            <a:off x="7700676" y="4897076"/>
            <a:ext cx="2049542" cy="282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9" name="Content Placeholder 2"/>
          <p:cNvSpPr txBox="1"/>
          <p:nvPr/>
        </p:nvSpPr>
        <p:spPr>
          <a:xfrm>
            <a:off x="7685008" y="4886904"/>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52%</a:t>
            </a:r>
          </a:p>
        </p:txBody>
      </p:sp>
      <p:sp>
        <p:nvSpPr>
          <p:cNvPr id="980" name="Rectangle 979"/>
          <p:cNvSpPr/>
          <p:nvPr/>
        </p:nvSpPr>
        <p:spPr>
          <a:xfrm>
            <a:off x="7700676" y="5341268"/>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1" name="Rectangle 980"/>
          <p:cNvSpPr/>
          <p:nvPr/>
        </p:nvSpPr>
        <p:spPr>
          <a:xfrm>
            <a:off x="7700675" y="5341268"/>
            <a:ext cx="1551727" cy="2823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2" name="Content Placeholder 2"/>
          <p:cNvSpPr txBox="1"/>
          <p:nvPr/>
        </p:nvSpPr>
        <p:spPr>
          <a:xfrm>
            <a:off x="7685008" y="5331095"/>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sp>
        <p:nvSpPr>
          <p:cNvPr id="983" name="Rectangle 982"/>
          <p:cNvSpPr/>
          <p:nvPr/>
        </p:nvSpPr>
        <p:spPr>
          <a:xfrm>
            <a:off x="7700676" y="5768620"/>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4" name="Rectangle 983"/>
          <p:cNvSpPr/>
          <p:nvPr/>
        </p:nvSpPr>
        <p:spPr>
          <a:xfrm>
            <a:off x="7700676" y="5768620"/>
            <a:ext cx="2596084" cy="2823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5" name="Content Placeholder 2"/>
          <p:cNvSpPr txBox="1"/>
          <p:nvPr/>
        </p:nvSpPr>
        <p:spPr>
          <a:xfrm>
            <a:off x="7685008" y="5758447"/>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sp>
        <p:nvSpPr>
          <p:cNvPr id="986" name="Rectangle 985"/>
          <p:cNvSpPr/>
          <p:nvPr/>
        </p:nvSpPr>
        <p:spPr>
          <a:xfrm>
            <a:off x="7700676" y="6195972"/>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7" name="Rectangle 986"/>
          <p:cNvSpPr/>
          <p:nvPr/>
        </p:nvSpPr>
        <p:spPr>
          <a:xfrm>
            <a:off x="7700676" y="6195972"/>
            <a:ext cx="2049542" cy="2823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8" name="Content Placeholder 2"/>
          <p:cNvSpPr txBox="1"/>
          <p:nvPr/>
        </p:nvSpPr>
        <p:spPr>
          <a:xfrm>
            <a:off x="7685008" y="6186959"/>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grpSp>
        <p:nvGrpSpPr>
          <p:cNvPr id="994" name="Group 993"/>
          <p:cNvGrpSpPr/>
          <p:nvPr/>
        </p:nvGrpSpPr>
        <p:grpSpPr>
          <a:xfrm>
            <a:off x="7353297" y="5792117"/>
            <a:ext cx="296109" cy="228762"/>
            <a:chOff x="15545203" y="5206321"/>
            <a:chExt cx="561542" cy="433824"/>
          </a:xfrm>
          <a:solidFill>
            <a:schemeClr val="accent4"/>
          </a:solidFill>
        </p:grpSpPr>
        <p:sp>
          <p:nvSpPr>
            <p:cNvPr id="995" name="Freeform 413"/>
            <p:cNvSpPr>
              <a:spLocks noChangeArrowheads="1"/>
            </p:cNvSpPr>
            <p:nvPr/>
          </p:nvSpPr>
          <p:spPr bwMode="auto">
            <a:xfrm>
              <a:off x="15545203" y="5430083"/>
              <a:ext cx="164353" cy="168963"/>
            </a:xfrm>
            <a:custGeom>
              <a:avLst/>
              <a:gdLst>
                <a:gd name="T0" fmla="*/ 68 w 164"/>
                <a:gd name="T1" fmla="*/ 0 h 166"/>
                <a:gd name="T2" fmla="*/ 68 w 164"/>
                <a:gd name="T3" fmla="*/ 0 h 166"/>
                <a:gd name="T4" fmla="*/ 27 w 164"/>
                <a:gd name="T5" fmla="*/ 14 h 166"/>
                <a:gd name="T6" fmla="*/ 0 w 164"/>
                <a:gd name="T7" fmla="*/ 55 h 166"/>
                <a:gd name="T8" fmla="*/ 109 w 164"/>
                <a:gd name="T9" fmla="*/ 165 h 166"/>
                <a:gd name="T10" fmla="*/ 163 w 164"/>
                <a:gd name="T11" fmla="*/ 43 h 166"/>
                <a:gd name="T12" fmla="*/ 68 w 164"/>
                <a:gd name="T13" fmla="*/ 0 h 166"/>
                <a:gd name="T14" fmla="*/ 81 w 164"/>
                <a:gd name="T15" fmla="*/ 68 h 166"/>
                <a:gd name="T16" fmla="*/ 81 w 164"/>
                <a:gd name="T17" fmla="*/ 68 h 166"/>
                <a:gd name="T18" fmla="*/ 68 w 164"/>
                <a:gd name="T19" fmla="*/ 68 h 166"/>
                <a:gd name="T20" fmla="*/ 81 w 164"/>
                <a:gd name="T21" fmla="*/ 55 h 166"/>
                <a:gd name="T22" fmla="*/ 95 w 164"/>
                <a:gd name="T23" fmla="*/ 68 h 166"/>
                <a:gd name="T24" fmla="*/ 81 w 164"/>
                <a:gd name="T25" fmla="*/ 6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66">
                  <a:moveTo>
                    <a:pt x="68" y="0"/>
                  </a:moveTo>
                  <a:lnTo>
                    <a:pt x="68" y="0"/>
                  </a:lnTo>
                  <a:cubicBezTo>
                    <a:pt x="54" y="0"/>
                    <a:pt x="40" y="0"/>
                    <a:pt x="27" y="14"/>
                  </a:cubicBezTo>
                  <a:cubicBezTo>
                    <a:pt x="13" y="14"/>
                    <a:pt x="0" y="29"/>
                    <a:pt x="0" y="55"/>
                  </a:cubicBezTo>
                  <a:cubicBezTo>
                    <a:pt x="13" y="83"/>
                    <a:pt x="40" y="123"/>
                    <a:pt x="109" y="165"/>
                  </a:cubicBezTo>
                  <a:cubicBezTo>
                    <a:pt x="109" y="138"/>
                    <a:pt x="122" y="97"/>
                    <a:pt x="163" y="43"/>
                  </a:cubicBezTo>
                  <a:cubicBezTo>
                    <a:pt x="136" y="14"/>
                    <a:pt x="95" y="0"/>
                    <a:pt x="68" y="0"/>
                  </a:cubicBezTo>
                  <a:close/>
                  <a:moveTo>
                    <a:pt x="81" y="68"/>
                  </a:moveTo>
                  <a:lnTo>
                    <a:pt x="81" y="68"/>
                  </a:lnTo>
                  <a:lnTo>
                    <a:pt x="68" y="68"/>
                  </a:lnTo>
                  <a:cubicBezTo>
                    <a:pt x="68" y="55"/>
                    <a:pt x="81" y="55"/>
                    <a:pt x="81" y="55"/>
                  </a:cubicBezTo>
                  <a:cubicBezTo>
                    <a:pt x="81" y="55"/>
                    <a:pt x="95" y="55"/>
                    <a:pt x="95" y="68"/>
                  </a:cubicBezTo>
                  <a:lnTo>
                    <a:pt x="81" y="68"/>
                  </a:lnTo>
                  <a:close/>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6" name="Freeform 414"/>
            <p:cNvSpPr>
              <a:spLocks noChangeArrowheads="1"/>
            </p:cNvSpPr>
            <p:nvPr/>
          </p:nvSpPr>
          <p:spPr bwMode="auto">
            <a:xfrm>
              <a:off x="15796298" y="5443783"/>
              <a:ext cx="150658" cy="182662"/>
            </a:xfrm>
            <a:custGeom>
              <a:avLst/>
              <a:gdLst>
                <a:gd name="T0" fmla="*/ 82 w 151"/>
                <a:gd name="T1" fmla="*/ 0 h 180"/>
                <a:gd name="T2" fmla="*/ 82 w 151"/>
                <a:gd name="T3" fmla="*/ 0 h 180"/>
                <a:gd name="T4" fmla="*/ 41 w 151"/>
                <a:gd name="T5" fmla="*/ 15 h 180"/>
                <a:gd name="T6" fmla="*/ 14 w 151"/>
                <a:gd name="T7" fmla="*/ 29 h 180"/>
                <a:gd name="T8" fmla="*/ 41 w 151"/>
                <a:gd name="T9" fmla="*/ 179 h 180"/>
                <a:gd name="T10" fmla="*/ 150 w 151"/>
                <a:gd name="T11" fmla="*/ 138 h 180"/>
                <a:gd name="T12" fmla="*/ 82 w 151"/>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151" h="180">
                  <a:moveTo>
                    <a:pt x="82" y="0"/>
                  </a:moveTo>
                  <a:lnTo>
                    <a:pt x="82" y="0"/>
                  </a:lnTo>
                  <a:cubicBezTo>
                    <a:pt x="68" y="0"/>
                    <a:pt x="55" y="15"/>
                    <a:pt x="41" y="15"/>
                  </a:cubicBezTo>
                  <a:cubicBezTo>
                    <a:pt x="41" y="15"/>
                    <a:pt x="27" y="15"/>
                    <a:pt x="14" y="29"/>
                  </a:cubicBezTo>
                  <a:cubicBezTo>
                    <a:pt x="14" y="54"/>
                    <a:pt x="0" y="109"/>
                    <a:pt x="41" y="179"/>
                  </a:cubicBezTo>
                  <a:cubicBezTo>
                    <a:pt x="82" y="179"/>
                    <a:pt x="123" y="164"/>
                    <a:pt x="150" y="138"/>
                  </a:cubicBezTo>
                  <a:cubicBezTo>
                    <a:pt x="109" y="109"/>
                    <a:pt x="82" y="41"/>
                    <a:pt x="82"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7" name="Freeform 415"/>
            <p:cNvSpPr>
              <a:spLocks noChangeArrowheads="1"/>
            </p:cNvSpPr>
            <p:nvPr/>
          </p:nvSpPr>
          <p:spPr bwMode="auto">
            <a:xfrm>
              <a:off x="15668467" y="5475749"/>
              <a:ext cx="136961" cy="164396"/>
            </a:xfrm>
            <a:custGeom>
              <a:avLst/>
              <a:gdLst>
                <a:gd name="T0" fmla="*/ 123 w 138"/>
                <a:gd name="T1" fmla="*/ 0 h 164"/>
                <a:gd name="T2" fmla="*/ 123 w 138"/>
                <a:gd name="T3" fmla="*/ 0 h 164"/>
                <a:gd name="T4" fmla="*/ 82 w 138"/>
                <a:gd name="T5" fmla="*/ 0 h 164"/>
                <a:gd name="T6" fmla="*/ 69 w 138"/>
                <a:gd name="T7" fmla="*/ 12 h 164"/>
                <a:gd name="T8" fmla="*/ 0 w 138"/>
                <a:gd name="T9" fmla="*/ 135 h 164"/>
                <a:gd name="T10" fmla="*/ 96 w 138"/>
                <a:gd name="T11" fmla="*/ 163 h 164"/>
                <a:gd name="T12" fmla="*/ 137 w 138"/>
                <a:gd name="T13" fmla="*/ 163 h 164"/>
                <a:gd name="T14" fmla="*/ 123 w 138"/>
                <a:gd name="T15" fmla="*/ 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64">
                  <a:moveTo>
                    <a:pt x="123" y="0"/>
                  </a:moveTo>
                  <a:lnTo>
                    <a:pt x="123" y="0"/>
                  </a:lnTo>
                  <a:cubicBezTo>
                    <a:pt x="110" y="0"/>
                    <a:pt x="96" y="0"/>
                    <a:pt x="82" y="0"/>
                  </a:cubicBezTo>
                  <a:lnTo>
                    <a:pt x="69" y="12"/>
                  </a:lnTo>
                  <a:cubicBezTo>
                    <a:pt x="14" y="66"/>
                    <a:pt x="0" y="135"/>
                    <a:pt x="0" y="135"/>
                  </a:cubicBezTo>
                  <a:cubicBezTo>
                    <a:pt x="28" y="150"/>
                    <a:pt x="69" y="163"/>
                    <a:pt x="96" y="163"/>
                  </a:cubicBezTo>
                  <a:cubicBezTo>
                    <a:pt x="110" y="163"/>
                    <a:pt x="123" y="163"/>
                    <a:pt x="137" y="163"/>
                  </a:cubicBezTo>
                  <a:cubicBezTo>
                    <a:pt x="110" y="95"/>
                    <a:pt x="110" y="40"/>
                    <a:pt x="12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8" name="Freeform 416"/>
            <p:cNvSpPr>
              <a:spLocks noChangeArrowheads="1"/>
            </p:cNvSpPr>
            <p:nvPr/>
          </p:nvSpPr>
          <p:spPr bwMode="auto">
            <a:xfrm>
              <a:off x="15855649" y="5206321"/>
              <a:ext cx="251096" cy="196363"/>
            </a:xfrm>
            <a:custGeom>
              <a:avLst/>
              <a:gdLst>
                <a:gd name="T0" fmla="*/ 247 w 248"/>
                <a:gd name="T1" fmla="*/ 0 h 193"/>
                <a:gd name="T2" fmla="*/ 247 w 248"/>
                <a:gd name="T3" fmla="*/ 0 h 193"/>
                <a:gd name="T4" fmla="*/ 136 w 248"/>
                <a:gd name="T5" fmla="*/ 83 h 193"/>
                <a:gd name="T6" fmla="*/ 13 w 248"/>
                <a:gd name="T7" fmla="*/ 27 h 193"/>
                <a:gd name="T8" fmla="*/ 0 w 248"/>
                <a:gd name="T9" fmla="*/ 27 h 193"/>
                <a:gd name="T10" fmla="*/ 0 w 248"/>
                <a:gd name="T11" fmla="*/ 41 h 193"/>
                <a:gd name="T12" fmla="*/ 41 w 248"/>
                <a:gd name="T13" fmla="*/ 150 h 193"/>
                <a:gd name="T14" fmla="*/ 136 w 248"/>
                <a:gd name="T15" fmla="*/ 192 h 193"/>
                <a:gd name="T16" fmla="*/ 191 w 248"/>
                <a:gd name="T17" fmla="*/ 164 h 193"/>
                <a:gd name="T18" fmla="*/ 247 w 248"/>
                <a:gd name="T19" fmla="*/ 13 h 193"/>
                <a:gd name="T20" fmla="*/ 247 w 248"/>
                <a:gd name="T21" fmla="*/ 13 h 193"/>
                <a:gd name="T22" fmla="*/ 247 w 248"/>
                <a:gd name="T23"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93">
                  <a:moveTo>
                    <a:pt x="247" y="0"/>
                  </a:moveTo>
                  <a:lnTo>
                    <a:pt x="247" y="0"/>
                  </a:lnTo>
                  <a:cubicBezTo>
                    <a:pt x="232" y="0"/>
                    <a:pt x="232" y="0"/>
                    <a:pt x="136" y="83"/>
                  </a:cubicBezTo>
                  <a:cubicBezTo>
                    <a:pt x="13" y="27"/>
                    <a:pt x="13" y="27"/>
                    <a:pt x="13" y="27"/>
                  </a:cubicBezTo>
                  <a:lnTo>
                    <a:pt x="0" y="27"/>
                  </a:lnTo>
                  <a:cubicBezTo>
                    <a:pt x="0" y="41"/>
                    <a:pt x="0" y="41"/>
                    <a:pt x="0" y="41"/>
                  </a:cubicBezTo>
                  <a:cubicBezTo>
                    <a:pt x="0" y="83"/>
                    <a:pt x="13" y="123"/>
                    <a:pt x="41" y="150"/>
                  </a:cubicBezTo>
                  <a:cubicBezTo>
                    <a:pt x="68" y="177"/>
                    <a:pt x="109" y="192"/>
                    <a:pt x="136" y="192"/>
                  </a:cubicBezTo>
                  <a:cubicBezTo>
                    <a:pt x="164" y="192"/>
                    <a:pt x="177" y="177"/>
                    <a:pt x="191" y="164"/>
                  </a:cubicBezTo>
                  <a:cubicBezTo>
                    <a:pt x="218" y="123"/>
                    <a:pt x="247" y="68"/>
                    <a:pt x="247" y="13"/>
                  </a:cubicBezTo>
                  <a:lnTo>
                    <a:pt x="247" y="13"/>
                  </a:lnTo>
                  <a:lnTo>
                    <a:pt x="247" y="0"/>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99" name="Freeform 417"/>
            <p:cNvSpPr>
              <a:spLocks noChangeArrowheads="1"/>
            </p:cNvSpPr>
            <p:nvPr/>
          </p:nvSpPr>
          <p:spPr bwMode="auto">
            <a:xfrm>
              <a:off x="15896736" y="5402684"/>
              <a:ext cx="136961" cy="164396"/>
            </a:xfrm>
            <a:custGeom>
              <a:avLst/>
              <a:gdLst>
                <a:gd name="T0" fmla="*/ 109 w 137"/>
                <a:gd name="T1" fmla="*/ 14 h 165"/>
                <a:gd name="T2" fmla="*/ 109 w 137"/>
                <a:gd name="T3" fmla="*/ 14 h 165"/>
                <a:gd name="T4" fmla="*/ 95 w 137"/>
                <a:gd name="T5" fmla="*/ 14 h 165"/>
                <a:gd name="T6" fmla="*/ 13 w 137"/>
                <a:gd name="T7" fmla="*/ 0 h 165"/>
                <a:gd name="T8" fmla="*/ 13 w 137"/>
                <a:gd name="T9" fmla="*/ 14 h 165"/>
                <a:gd name="T10" fmla="*/ 0 w 137"/>
                <a:gd name="T11" fmla="*/ 26 h 165"/>
                <a:gd name="T12" fmla="*/ 68 w 137"/>
                <a:gd name="T13" fmla="*/ 164 h 165"/>
                <a:gd name="T14" fmla="*/ 123 w 137"/>
                <a:gd name="T15" fmla="*/ 14 h 165"/>
                <a:gd name="T16" fmla="*/ 109 w 137"/>
                <a:gd name="T17" fmla="*/ 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65">
                  <a:moveTo>
                    <a:pt x="109" y="14"/>
                  </a:moveTo>
                  <a:lnTo>
                    <a:pt x="109" y="14"/>
                  </a:lnTo>
                  <a:cubicBezTo>
                    <a:pt x="95" y="14"/>
                    <a:pt x="95" y="14"/>
                    <a:pt x="95" y="14"/>
                  </a:cubicBezTo>
                  <a:cubicBezTo>
                    <a:pt x="68" y="26"/>
                    <a:pt x="41" y="14"/>
                    <a:pt x="13" y="0"/>
                  </a:cubicBezTo>
                  <a:lnTo>
                    <a:pt x="13" y="14"/>
                  </a:lnTo>
                  <a:cubicBezTo>
                    <a:pt x="0" y="14"/>
                    <a:pt x="0" y="14"/>
                    <a:pt x="0" y="26"/>
                  </a:cubicBezTo>
                  <a:cubicBezTo>
                    <a:pt x="13" y="55"/>
                    <a:pt x="27" y="123"/>
                    <a:pt x="68" y="164"/>
                  </a:cubicBezTo>
                  <a:cubicBezTo>
                    <a:pt x="109" y="123"/>
                    <a:pt x="136" y="69"/>
                    <a:pt x="123" y="14"/>
                  </a:cubicBezTo>
                  <a:lnTo>
                    <a:pt x="109" y="14"/>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0" name="Freeform 418"/>
            <p:cNvSpPr>
              <a:spLocks noChangeArrowheads="1"/>
            </p:cNvSpPr>
            <p:nvPr/>
          </p:nvSpPr>
          <p:spPr bwMode="auto">
            <a:xfrm>
              <a:off x="15782602" y="5302221"/>
              <a:ext cx="68481" cy="109597"/>
            </a:xfrm>
            <a:custGeom>
              <a:avLst/>
              <a:gdLst>
                <a:gd name="T0" fmla="*/ 40 w 69"/>
                <a:gd name="T1" fmla="*/ 43 h 112"/>
                <a:gd name="T2" fmla="*/ 40 w 69"/>
                <a:gd name="T3" fmla="*/ 43 h 112"/>
                <a:gd name="T4" fmla="*/ 40 w 69"/>
                <a:gd name="T5" fmla="*/ 111 h 112"/>
                <a:gd name="T6" fmla="*/ 54 w 69"/>
                <a:gd name="T7" fmla="*/ 111 h 112"/>
                <a:gd name="T8" fmla="*/ 54 w 69"/>
                <a:gd name="T9" fmla="*/ 111 h 112"/>
                <a:gd name="T10" fmla="*/ 68 w 69"/>
                <a:gd name="T11" fmla="*/ 97 h 112"/>
                <a:gd name="T12" fmla="*/ 54 w 69"/>
                <a:gd name="T13" fmla="*/ 43 h 112"/>
                <a:gd name="T14" fmla="*/ 54 w 69"/>
                <a:gd name="T15" fmla="*/ 28 h 112"/>
                <a:gd name="T16" fmla="*/ 13 w 69"/>
                <a:gd name="T17" fmla="*/ 0 h 112"/>
                <a:gd name="T18" fmla="*/ 0 w 69"/>
                <a:gd name="T19" fmla="*/ 0 h 112"/>
                <a:gd name="T20" fmla="*/ 0 w 69"/>
                <a:gd name="T21" fmla="*/ 14 h 112"/>
                <a:gd name="T22" fmla="*/ 40 w 69"/>
                <a:gd name="T23"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12">
                  <a:moveTo>
                    <a:pt x="40" y="43"/>
                  </a:moveTo>
                  <a:lnTo>
                    <a:pt x="40" y="43"/>
                  </a:lnTo>
                  <a:cubicBezTo>
                    <a:pt x="40" y="111"/>
                    <a:pt x="40" y="111"/>
                    <a:pt x="40" y="111"/>
                  </a:cubicBezTo>
                  <a:cubicBezTo>
                    <a:pt x="40" y="111"/>
                    <a:pt x="40" y="111"/>
                    <a:pt x="54" y="111"/>
                  </a:cubicBezTo>
                  <a:lnTo>
                    <a:pt x="54" y="111"/>
                  </a:lnTo>
                  <a:cubicBezTo>
                    <a:pt x="54" y="111"/>
                    <a:pt x="68" y="111"/>
                    <a:pt x="68" y="97"/>
                  </a:cubicBezTo>
                  <a:cubicBezTo>
                    <a:pt x="54" y="43"/>
                    <a:pt x="54" y="43"/>
                    <a:pt x="54" y="43"/>
                  </a:cubicBezTo>
                  <a:cubicBezTo>
                    <a:pt x="54" y="28"/>
                    <a:pt x="54" y="28"/>
                    <a:pt x="54" y="28"/>
                  </a:cubicBezTo>
                  <a:cubicBezTo>
                    <a:pt x="13" y="0"/>
                    <a:pt x="13" y="0"/>
                    <a:pt x="13" y="0"/>
                  </a:cubicBezTo>
                  <a:cubicBezTo>
                    <a:pt x="13" y="0"/>
                    <a:pt x="13" y="0"/>
                    <a:pt x="0" y="0"/>
                  </a:cubicBezTo>
                  <a:lnTo>
                    <a:pt x="0" y="14"/>
                  </a:lnTo>
                  <a:lnTo>
                    <a:pt x="40" y="43"/>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1" name="Freeform 419"/>
            <p:cNvSpPr>
              <a:spLocks noChangeArrowheads="1"/>
            </p:cNvSpPr>
            <p:nvPr/>
          </p:nvSpPr>
          <p:spPr bwMode="auto">
            <a:xfrm>
              <a:off x="15727817" y="5315920"/>
              <a:ext cx="54785" cy="141563"/>
            </a:xfrm>
            <a:custGeom>
              <a:avLst/>
              <a:gdLst>
                <a:gd name="T0" fmla="*/ 27 w 56"/>
                <a:gd name="T1" fmla="*/ 55 h 139"/>
                <a:gd name="T2" fmla="*/ 27 w 56"/>
                <a:gd name="T3" fmla="*/ 55 h 139"/>
                <a:gd name="T4" fmla="*/ 14 w 56"/>
                <a:gd name="T5" fmla="*/ 123 h 139"/>
                <a:gd name="T6" fmla="*/ 27 w 56"/>
                <a:gd name="T7" fmla="*/ 123 h 139"/>
                <a:gd name="T8" fmla="*/ 27 w 56"/>
                <a:gd name="T9" fmla="*/ 138 h 139"/>
                <a:gd name="T10" fmla="*/ 41 w 56"/>
                <a:gd name="T11" fmla="*/ 123 h 139"/>
                <a:gd name="T12" fmla="*/ 55 w 56"/>
                <a:gd name="T13" fmla="*/ 55 h 139"/>
                <a:gd name="T14" fmla="*/ 55 w 56"/>
                <a:gd name="T15" fmla="*/ 41 h 139"/>
                <a:gd name="T16" fmla="*/ 27 w 56"/>
                <a:gd name="T17" fmla="*/ 14 h 139"/>
                <a:gd name="T18" fmla="*/ 14 w 56"/>
                <a:gd name="T19" fmla="*/ 14 h 139"/>
                <a:gd name="T20" fmla="*/ 0 w 56"/>
                <a:gd name="T21" fmla="*/ 29 h 139"/>
                <a:gd name="T22" fmla="*/ 27 w 56"/>
                <a:gd name="T23" fmla="*/ 5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39">
                  <a:moveTo>
                    <a:pt x="27" y="55"/>
                  </a:moveTo>
                  <a:lnTo>
                    <a:pt x="27" y="55"/>
                  </a:lnTo>
                  <a:cubicBezTo>
                    <a:pt x="14" y="123"/>
                    <a:pt x="14" y="123"/>
                    <a:pt x="14" y="123"/>
                  </a:cubicBezTo>
                  <a:lnTo>
                    <a:pt x="27" y="123"/>
                  </a:lnTo>
                  <a:cubicBezTo>
                    <a:pt x="27" y="138"/>
                    <a:pt x="27" y="138"/>
                    <a:pt x="27" y="138"/>
                  </a:cubicBezTo>
                  <a:cubicBezTo>
                    <a:pt x="41" y="138"/>
                    <a:pt x="41" y="123"/>
                    <a:pt x="41" y="123"/>
                  </a:cubicBezTo>
                  <a:cubicBezTo>
                    <a:pt x="55" y="55"/>
                    <a:pt x="55" y="55"/>
                    <a:pt x="55" y="55"/>
                  </a:cubicBezTo>
                  <a:cubicBezTo>
                    <a:pt x="55" y="55"/>
                    <a:pt x="55" y="55"/>
                    <a:pt x="55" y="41"/>
                  </a:cubicBezTo>
                  <a:cubicBezTo>
                    <a:pt x="27" y="14"/>
                    <a:pt x="27" y="14"/>
                    <a:pt x="27" y="14"/>
                  </a:cubicBezTo>
                  <a:cubicBezTo>
                    <a:pt x="14" y="0"/>
                    <a:pt x="14" y="0"/>
                    <a:pt x="14" y="14"/>
                  </a:cubicBezTo>
                  <a:cubicBezTo>
                    <a:pt x="0" y="14"/>
                    <a:pt x="0" y="14"/>
                    <a:pt x="0" y="29"/>
                  </a:cubicBezTo>
                  <a:lnTo>
                    <a:pt x="27" y="55"/>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02" name="Freeform 636"/>
          <p:cNvSpPr>
            <a:spLocks noChangeArrowheads="1"/>
          </p:cNvSpPr>
          <p:nvPr/>
        </p:nvSpPr>
        <p:spPr bwMode="auto">
          <a:xfrm>
            <a:off x="7329376" y="4886904"/>
            <a:ext cx="317775" cy="310635"/>
          </a:xfrm>
          <a:custGeom>
            <a:avLst/>
            <a:gdLst>
              <a:gd name="T0" fmla="*/ 532 w 587"/>
              <a:gd name="T1" fmla="*/ 41 h 574"/>
              <a:gd name="T2" fmla="*/ 532 w 587"/>
              <a:gd name="T3" fmla="*/ 41 h 574"/>
              <a:gd name="T4" fmla="*/ 300 w 587"/>
              <a:gd name="T5" fmla="*/ 82 h 574"/>
              <a:gd name="T6" fmla="*/ 218 w 587"/>
              <a:gd name="T7" fmla="*/ 68 h 574"/>
              <a:gd name="T8" fmla="*/ 95 w 587"/>
              <a:gd name="T9" fmla="*/ 218 h 574"/>
              <a:gd name="T10" fmla="*/ 177 w 587"/>
              <a:gd name="T11" fmla="*/ 232 h 574"/>
              <a:gd name="T12" fmla="*/ 136 w 587"/>
              <a:gd name="T13" fmla="*/ 368 h 574"/>
              <a:gd name="T14" fmla="*/ 0 w 587"/>
              <a:gd name="T15" fmla="*/ 437 h 574"/>
              <a:gd name="T16" fmla="*/ 109 w 587"/>
              <a:gd name="T17" fmla="*/ 464 h 574"/>
              <a:gd name="T18" fmla="*/ 136 w 587"/>
              <a:gd name="T19" fmla="*/ 573 h 574"/>
              <a:gd name="T20" fmla="*/ 204 w 587"/>
              <a:gd name="T21" fmla="*/ 437 h 574"/>
              <a:gd name="T22" fmla="*/ 341 w 587"/>
              <a:gd name="T23" fmla="*/ 396 h 574"/>
              <a:gd name="T24" fmla="*/ 354 w 587"/>
              <a:gd name="T25" fmla="*/ 478 h 574"/>
              <a:gd name="T26" fmla="*/ 504 w 587"/>
              <a:gd name="T27" fmla="*/ 355 h 574"/>
              <a:gd name="T28" fmla="*/ 491 w 587"/>
              <a:gd name="T29" fmla="*/ 273 h 574"/>
              <a:gd name="T30" fmla="*/ 532 w 587"/>
              <a:gd name="T31" fmla="*/ 41 h 574"/>
              <a:gd name="T32" fmla="*/ 477 w 587"/>
              <a:gd name="T33" fmla="*/ 150 h 574"/>
              <a:gd name="T34" fmla="*/ 477 w 587"/>
              <a:gd name="T35" fmla="*/ 150 h 574"/>
              <a:gd name="T36" fmla="*/ 423 w 587"/>
              <a:gd name="T37" fmla="*/ 150 h 574"/>
              <a:gd name="T38" fmla="*/ 423 w 587"/>
              <a:gd name="T39" fmla="*/ 109 h 574"/>
              <a:gd name="T40" fmla="*/ 477 w 587"/>
              <a:gd name="T41" fmla="*/ 109 h 574"/>
              <a:gd name="T42" fmla="*/ 477 w 587"/>
              <a:gd name="T43" fmla="*/ 15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7" h="574">
                <a:moveTo>
                  <a:pt x="532" y="41"/>
                </a:moveTo>
                <a:lnTo>
                  <a:pt x="532" y="41"/>
                </a:lnTo>
                <a:cubicBezTo>
                  <a:pt x="532" y="41"/>
                  <a:pt x="409" y="0"/>
                  <a:pt x="300" y="82"/>
                </a:cubicBezTo>
                <a:cubicBezTo>
                  <a:pt x="273" y="68"/>
                  <a:pt x="245" y="53"/>
                  <a:pt x="218" y="68"/>
                </a:cubicBezTo>
                <a:cubicBezTo>
                  <a:pt x="163" y="82"/>
                  <a:pt x="95" y="218"/>
                  <a:pt x="95" y="218"/>
                </a:cubicBezTo>
                <a:cubicBezTo>
                  <a:pt x="177" y="232"/>
                  <a:pt x="177" y="232"/>
                  <a:pt x="177" y="232"/>
                </a:cubicBezTo>
                <a:cubicBezTo>
                  <a:pt x="163" y="273"/>
                  <a:pt x="150" y="314"/>
                  <a:pt x="136" y="368"/>
                </a:cubicBezTo>
                <a:cubicBezTo>
                  <a:pt x="0" y="437"/>
                  <a:pt x="0" y="437"/>
                  <a:pt x="0" y="437"/>
                </a:cubicBezTo>
                <a:cubicBezTo>
                  <a:pt x="0" y="437"/>
                  <a:pt x="54" y="464"/>
                  <a:pt x="109" y="464"/>
                </a:cubicBezTo>
                <a:cubicBezTo>
                  <a:pt x="109" y="519"/>
                  <a:pt x="136" y="573"/>
                  <a:pt x="136" y="573"/>
                </a:cubicBezTo>
                <a:cubicBezTo>
                  <a:pt x="204" y="437"/>
                  <a:pt x="204" y="437"/>
                  <a:pt x="204" y="437"/>
                </a:cubicBezTo>
                <a:cubicBezTo>
                  <a:pt x="259" y="423"/>
                  <a:pt x="300" y="409"/>
                  <a:pt x="341" y="396"/>
                </a:cubicBezTo>
                <a:cubicBezTo>
                  <a:pt x="354" y="478"/>
                  <a:pt x="354" y="478"/>
                  <a:pt x="354" y="478"/>
                </a:cubicBezTo>
                <a:cubicBezTo>
                  <a:pt x="354" y="478"/>
                  <a:pt x="491" y="409"/>
                  <a:pt x="504" y="355"/>
                </a:cubicBezTo>
                <a:cubicBezTo>
                  <a:pt x="518" y="327"/>
                  <a:pt x="504" y="300"/>
                  <a:pt x="491" y="273"/>
                </a:cubicBezTo>
                <a:cubicBezTo>
                  <a:pt x="586" y="164"/>
                  <a:pt x="532" y="41"/>
                  <a:pt x="532" y="41"/>
                </a:cubicBezTo>
                <a:close/>
                <a:moveTo>
                  <a:pt x="477" y="150"/>
                </a:moveTo>
                <a:lnTo>
                  <a:pt x="477" y="150"/>
                </a:lnTo>
                <a:cubicBezTo>
                  <a:pt x="464" y="164"/>
                  <a:pt x="436" y="164"/>
                  <a:pt x="423" y="150"/>
                </a:cubicBezTo>
                <a:cubicBezTo>
                  <a:pt x="409" y="136"/>
                  <a:pt x="409" y="109"/>
                  <a:pt x="423" y="109"/>
                </a:cubicBezTo>
                <a:cubicBezTo>
                  <a:pt x="436" y="95"/>
                  <a:pt x="464" y="95"/>
                  <a:pt x="477" y="109"/>
                </a:cubicBezTo>
                <a:cubicBezTo>
                  <a:pt x="477" y="109"/>
                  <a:pt x="477" y="136"/>
                  <a:pt x="477" y="150"/>
                </a:cubicBezTo>
                <a:close/>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3" name="Freeform 212"/>
          <p:cNvSpPr>
            <a:spLocks noChangeArrowheads="1"/>
          </p:cNvSpPr>
          <p:nvPr/>
        </p:nvSpPr>
        <p:spPr bwMode="auto">
          <a:xfrm>
            <a:off x="7340845" y="4449658"/>
            <a:ext cx="296109" cy="296186"/>
          </a:xfrm>
          <a:custGeom>
            <a:avLst/>
            <a:gdLst>
              <a:gd name="T0" fmla="*/ 520 w 547"/>
              <a:gd name="T1" fmla="*/ 152 h 548"/>
              <a:gd name="T2" fmla="*/ 520 w 547"/>
              <a:gd name="T3" fmla="*/ 152 h 548"/>
              <a:gd name="T4" fmla="*/ 534 w 547"/>
              <a:gd name="T5" fmla="*/ 55 h 548"/>
              <a:gd name="T6" fmla="*/ 520 w 547"/>
              <a:gd name="T7" fmla="*/ 41 h 548"/>
              <a:gd name="T8" fmla="*/ 505 w 547"/>
              <a:gd name="T9" fmla="*/ 55 h 548"/>
              <a:gd name="T10" fmla="*/ 478 w 547"/>
              <a:gd name="T11" fmla="*/ 164 h 548"/>
              <a:gd name="T12" fmla="*/ 437 w 547"/>
              <a:gd name="T13" fmla="*/ 191 h 548"/>
              <a:gd name="T14" fmla="*/ 437 w 547"/>
              <a:gd name="T15" fmla="*/ 55 h 548"/>
              <a:gd name="T16" fmla="*/ 423 w 547"/>
              <a:gd name="T17" fmla="*/ 41 h 548"/>
              <a:gd name="T18" fmla="*/ 411 w 547"/>
              <a:gd name="T19" fmla="*/ 55 h 548"/>
              <a:gd name="T20" fmla="*/ 411 w 547"/>
              <a:gd name="T21" fmla="*/ 191 h 548"/>
              <a:gd name="T22" fmla="*/ 411 w 547"/>
              <a:gd name="T23" fmla="*/ 191 h 548"/>
              <a:gd name="T24" fmla="*/ 382 w 547"/>
              <a:gd name="T25" fmla="*/ 191 h 548"/>
              <a:gd name="T26" fmla="*/ 382 w 547"/>
              <a:gd name="T27" fmla="*/ 191 h 548"/>
              <a:gd name="T28" fmla="*/ 356 w 547"/>
              <a:gd name="T29" fmla="*/ 14 h 548"/>
              <a:gd name="T30" fmla="*/ 341 w 547"/>
              <a:gd name="T31" fmla="*/ 0 h 548"/>
              <a:gd name="T32" fmla="*/ 328 w 547"/>
              <a:gd name="T33" fmla="*/ 14 h 548"/>
              <a:gd name="T34" fmla="*/ 341 w 547"/>
              <a:gd name="T35" fmla="*/ 191 h 548"/>
              <a:gd name="T36" fmla="*/ 341 w 547"/>
              <a:gd name="T37" fmla="*/ 206 h 548"/>
              <a:gd name="T38" fmla="*/ 300 w 547"/>
              <a:gd name="T39" fmla="*/ 206 h 548"/>
              <a:gd name="T40" fmla="*/ 314 w 547"/>
              <a:gd name="T41" fmla="*/ 82 h 548"/>
              <a:gd name="T42" fmla="*/ 300 w 547"/>
              <a:gd name="T43" fmla="*/ 68 h 548"/>
              <a:gd name="T44" fmla="*/ 273 w 547"/>
              <a:gd name="T45" fmla="*/ 82 h 548"/>
              <a:gd name="T46" fmla="*/ 259 w 547"/>
              <a:gd name="T47" fmla="*/ 206 h 548"/>
              <a:gd name="T48" fmla="*/ 246 w 547"/>
              <a:gd name="T49" fmla="*/ 206 h 548"/>
              <a:gd name="T50" fmla="*/ 259 w 547"/>
              <a:gd name="T51" fmla="*/ 14 h 548"/>
              <a:gd name="T52" fmla="*/ 232 w 547"/>
              <a:gd name="T53" fmla="*/ 0 h 548"/>
              <a:gd name="T54" fmla="*/ 218 w 547"/>
              <a:gd name="T55" fmla="*/ 14 h 548"/>
              <a:gd name="T56" fmla="*/ 205 w 547"/>
              <a:gd name="T57" fmla="*/ 206 h 548"/>
              <a:gd name="T58" fmla="*/ 205 w 547"/>
              <a:gd name="T59" fmla="*/ 206 h 548"/>
              <a:gd name="T60" fmla="*/ 205 w 547"/>
              <a:gd name="T61" fmla="*/ 191 h 548"/>
              <a:gd name="T62" fmla="*/ 164 w 547"/>
              <a:gd name="T63" fmla="*/ 55 h 548"/>
              <a:gd name="T64" fmla="*/ 150 w 547"/>
              <a:gd name="T65" fmla="*/ 41 h 548"/>
              <a:gd name="T66" fmla="*/ 137 w 547"/>
              <a:gd name="T67" fmla="*/ 68 h 548"/>
              <a:gd name="T68" fmla="*/ 164 w 547"/>
              <a:gd name="T69" fmla="*/ 191 h 548"/>
              <a:gd name="T70" fmla="*/ 164 w 547"/>
              <a:gd name="T71" fmla="*/ 191 h 548"/>
              <a:gd name="T72" fmla="*/ 164 w 547"/>
              <a:gd name="T73" fmla="*/ 191 h 548"/>
              <a:gd name="T74" fmla="*/ 109 w 547"/>
              <a:gd name="T75" fmla="*/ 41 h 548"/>
              <a:gd name="T76" fmla="*/ 96 w 547"/>
              <a:gd name="T77" fmla="*/ 27 h 548"/>
              <a:gd name="T78" fmla="*/ 82 w 547"/>
              <a:gd name="T79" fmla="*/ 55 h 548"/>
              <a:gd name="T80" fmla="*/ 123 w 547"/>
              <a:gd name="T81" fmla="*/ 191 h 548"/>
              <a:gd name="T82" fmla="*/ 96 w 547"/>
              <a:gd name="T83" fmla="*/ 178 h 548"/>
              <a:gd name="T84" fmla="*/ 41 w 547"/>
              <a:gd name="T85" fmla="*/ 41 h 548"/>
              <a:gd name="T86" fmla="*/ 14 w 547"/>
              <a:gd name="T87" fmla="*/ 41 h 548"/>
              <a:gd name="T88" fmla="*/ 0 w 547"/>
              <a:gd name="T89" fmla="*/ 68 h 548"/>
              <a:gd name="T90" fmla="*/ 55 w 547"/>
              <a:gd name="T91" fmla="*/ 164 h 548"/>
              <a:gd name="T92" fmla="*/ 14 w 547"/>
              <a:gd name="T93" fmla="*/ 137 h 548"/>
              <a:gd name="T94" fmla="*/ 96 w 547"/>
              <a:gd name="T95" fmla="*/ 547 h 548"/>
              <a:gd name="T96" fmla="*/ 465 w 547"/>
              <a:gd name="T97" fmla="*/ 547 h 548"/>
              <a:gd name="T98" fmla="*/ 546 w 547"/>
              <a:gd name="T99" fmla="*/ 137 h 548"/>
              <a:gd name="T100" fmla="*/ 520 w 547"/>
              <a:gd name="T101" fmla="*/ 152 h 548"/>
              <a:gd name="T102" fmla="*/ 273 w 547"/>
              <a:gd name="T103" fmla="*/ 452 h 548"/>
              <a:gd name="T104" fmla="*/ 273 w 547"/>
              <a:gd name="T105" fmla="*/ 452 h 548"/>
              <a:gd name="T106" fmla="*/ 191 w 547"/>
              <a:gd name="T107" fmla="*/ 370 h 548"/>
              <a:gd name="T108" fmla="*/ 273 w 547"/>
              <a:gd name="T109" fmla="*/ 273 h 548"/>
              <a:gd name="T110" fmla="*/ 368 w 547"/>
              <a:gd name="T111" fmla="*/ 370 h 548"/>
              <a:gd name="T112" fmla="*/ 273 w 547"/>
              <a:gd name="T113" fmla="*/ 45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7" h="548">
                <a:moveTo>
                  <a:pt x="520" y="152"/>
                </a:moveTo>
                <a:lnTo>
                  <a:pt x="520" y="152"/>
                </a:lnTo>
                <a:cubicBezTo>
                  <a:pt x="534" y="55"/>
                  <a:pt x="534" y="55"/>
                  <a:pt x="534" y="55"/>
                </a:cubicBezTo>
                <a:cubicBezTo>
                  <a:pt x="534" y="41"/>
                  <a:pt x="520" y="41"/>
                  <a:pt x="520" y="41"/>
                </a:cubicBezTo>
                <a:cubicBezTo>
                  <a:pt x="505" y="41"/>
                  <a:pt x="505" y="41"/>
                  <a:pt x="505" y="55"/>
                </a:cubicBezTo>
                <a:cubicBezTo>
                  <a:pt x="478" y="164"/>
                  <a:pt x="478" y="164"/>
                  <a:pt x="478" y="164"/>
                </a:cubicBezTo>
                <a:cubicBezTo>
                  <a:pt x="465" y="178"/>
                  <a:pt x="450" y="178"/>
                  <a:pt x="437" y="191"/>
                </a:cubicBezTo>
                <a:cubicBezTo>
                  <a:pt x="437" y="55"/>
                  <a:pt x="437" y="55"/>
                  <a:pt x="437" y="55"/>
                </a:cubicBezTo>
                <a:cubicBezTo>
                  <a:pt x="437" y="41"/>
                  <a:pt x="437" y="41"/>
                  <a:pt x="423" y="41"/>
                </a:cubicBezTo>
                <a:cubicBezTo>
                  <a:pt x="423" y="41"/>
                  <a:pt x="411" y="41"/>
                  <a:pt x="411" y="55"/>
                </a:cubicBezTo>
                <a:cubicBezTo>
                  <a:pt x="411" y="191"/>
                  <a:pt x="411" y="191"/>
                  <a:pt x="411" y="191"/>
                </a:cubicBezTo>
                <a:lnTo>
                  <a:pt x="411" y="191"/>
                </a:lnTo>
                <a:cubicBezTo>
                  <a:pt x="396" y="191"/>
                  <a:pt x="382" y="191"/>
                  <a:pt x="382" y="191"/>
                </a:cubicBezTo>
                <a:lnTo>
                  <a:pt x="382" y="191"/>
                </a:lnTo>
                <a:cubicBezTo>
                  <a:pt x="356" y="14"/>
                  <a:pt x="356" y="14"/>
                  <a:pt x="356" y="14"/>
                </a:cubicBezTo>
                <a:cubicBezTo>
                  <a:pt x="356" y="0"/>
                  <a:pt x="356" y="0"/>
                  <a:pt x="341" y="0"/>
                </a:cubicBezTo>
                <a:cubicBezTo>
                  <a:pt x="328" y="0"/>
                  <a:pt x="328" y="14"/>
                  <a:pt x="328" y="14"/>
                </a:cubicBezTo>
                <a:cubicBezTo>
                  <a:pt x="341" y="191"/>
                  <a:pt x="341" y="191"/>
                  <a:pt x="341" y="191"/>
                </a:cubicBezTo>
                <a:cubicBezTo>
                  <a:pt x="341" y="206"/>
                  <a:pt x="341" y="206"/>
                  <a:pt x="341" y="206"/>
                </a:cubicBezTo>
                <a:cubicBezTo>
                  <a:pt x="328" y="206"/>
                  <a:pt x="314" y="206"/>
                  <a:pt x="300" y="206"/>
                </a:cubicBezTo>
                <a:cubicBezTo>
                  <a:pt x="314" y="82"/>
                  <a:pt x="314" y="82"/>
                  <a:pt x="314" y="82"/>
                </a:cubicBezTo>
                <a:cubicBezTo>
                  <a:pt x="314" y="68"/>
                  <a:pt x="300" y="68"/>
                  <a:pt x="300" y="68"/>
                </a:cubicBezTo>
                <a:cubicBezTo>
                  <a:pt x="287" y="55"/>
                  <a:pt x="287" y="68"/>
                  <a:pt x="273" y="82"/>
                </a:cubicBezTo>
                <a:cubicBezTo>
                  <a:pt x="259" y="206"/>
                  <a:pt x="259" y="206"/>
                  <a:pt x="259" y="206"/>
                </a:cubicBezTo>
                <a:lnTo>
                  <a:pt x="246" y="206"/>
                </a:lnTo>
                <a:cubicBezTo>
                  <a:pt x="259" y="14"/>
                  <a:pt x="259" y="14"/>
                  <a:pt x="259" y="14"/>
                </a:cubicBezTo>
                <a:cubicBezTo>
                  <a:pt x="259" y="0"/>
                  <a:pt x="246" y="0"/>
                  <a:pt x="232" y="0"/>
                </a:cubicBezTo>
                <a:cubicBezTo>
                  <a:pt x="232" y="0"/>
                  <a:pt x="218" y="0"/>
                  <a:pt x="218" y="14"/>
                </a:cubicBezTo>
                <a:cubicBezTo>
                  <a:pt x="205" y="206"/>
                  <a:pt x="205" y="206"/>
                  <a:pt x="205" y="206"/>
                </a:cubicBezTo>
                <a:lnTo>
                  <a:pt x="205" y="206"/>
                </a:lnTo>
                <a:cubicBezTo>
                  <a:pt x="205" y="191"/>
                  <a:pt x="205" y="191"/>
                  <a:pt x="205" y="191"/>
                </a:cubicBezTo>
                <a:cubicBezTo>
                  <a:pt x="164" y="55"/>
                  <a:pt x="164" y="55"/>
                  <a:pt x="164" y="55"/>
                </a:cubicBezTo>
                <a:lnTo>
                  <a:pt x="150" y="41"/>
                </a:lnTo>
                <a:cubicBezTo>
                  <a:pt x="137" y="55"/>
                  <a:pt x="137" y="55"/>
                  <a:pt x="137" y="68"/>
                </a:cubicBezTo>
                <a:cubicBezTo>
                  <a:pt x="164" y="191"/>
                  <a:pt x="164" y="191"/>
                  <a:pt x="164" y="191"/>
                </a:cubicBezTo>
                <a:lnTo>
                  <a:pt x="164" y="191"/>
                </a:lnTo>
                <a:lnTo>
                  <a:pt x="164" y="191"/>
                </a:lnTo>
                <a:cubicBezTo>
                  <a:pt x="109" y="41"/>
                  <a:pt x="109" y="41"/>
                  <a:pt x="109" y="41"/>
                </a:cubicBezTo>
                <a:cubicBezTo>
                  <a:pt x="109" y="27"/>
                  <a:pt x="96" y="27"/>
                  <a:pt x="96" y="27"/>
                </a:cubicBezTo>
                <a:cubicBezTo>
                  <a:pt x="82" y="27"/>
                  <a:pt x="82" y="41"/>
                  <a:pt x="82" y="55"/>
                </a:cubicBezTo>
                <a:cubicBezTo>
                  <a:pt x="123" y="191"/>
                  <a:pt x="123" y="191"/>
                  <a:pt x="123" y="191"/>
                </a:cubicBezTo>
                <a:cubicBezTo>
                  <a:pt x="123" y="178"/>
                  <a:pt x="109" y="178"/>
                  <a:pt x="96" y="178"/>
                </a:cubicBezTo>
                <a:cubicBezTo>
                  <a:pt x="41" y="41"/>
                  <a:pt x="41" y="41"/>
                  <a:pt x="41" y="41"/>
                </a:cubicBezTo>
                <a:cubicBezTo>
                  <a:pt x="27" y="41"/>
                  <a:pt x="27" y="41"/>
                  <a:pt x="14" y="41"/>
                </a:cubicBezTo>
                <a:cubicBezTo>
                  <a:pt x="0" y="41"/>
                  <a:pt x="0" y="55"/>
                  <a:pt x="0" y="68"/>
                </a:cubicBezTo>
                <a:cubicBezTo>
                  <a:pt x="55" y="164"/>
                  <a:pt x="55" y="164"/>
                  <a:pt x="55" y="164"/>
                </a:cubicBezTo>
                <a:cubicBezTo>
                  <a:pt x="41" y="152"/>
                  <a:pt x="27" y="152"/>
                  <a:pt x="14" y="137"/>
                </a:cubicBezTo>
                <a:cubicBezTo>
                  <a:pt x="96" y="547"/>
                  <a:pt x="96" y="547"/>
                  <a:pt x="96" y="547"/>
                </a:cubicBezTo>
                <a:cubicBezTo>
                  <a:pt x="465" y="547"/>
                  <a:pt x="465" y="547"/>
                  <a:pt x="465" y="547"/>
                </a:cubicBezTo>
                <a:cubicBezTo>
                  <a:pt x="546" y="137"/>
                  <a:pt x="546" y="137"/>
                  <a:pt x="546" y="137"/>
                </a:cubicBezTo>
                <a:cubicBezTo>
                  <a:pt x="546" y="152"/>
                  <a:pt x="534" y="152"/>
                  <a:pt x="520" y="152"/>
                </a:cubicBezTo>
                <a:close/>
                <a:moveTo>
                  <a:pt x="273" y="452"/>
                </a:moveTo>
                <a:lnTo>
                  <a:pt x="273" y="452"/>
                </a:lnTo>
                <a:cubicBezTo>
                  <a:pt x="232" y="452"/>
                  <a:pt x="191" y="410"/>
                  <a:pt x="191" y="370"/>
                </a:cubicBezTo>
                <a:cubicBezTo>
                  <a:pt x="191" y="315"/>
                  <a:pt x="232" y="273"/>
                  <a:pt x="273" y="273"/>
                </a:cubicBezTo>
                <a:cubicBezTo>
                  <a:pt x="328" y="273"/>
                  <a:pt x="368" y="315"/>
                  <a:pt x="368" y="370"/>
                </a:cubicBezTo>
                <a:cubicBezTo>
                  <a:pt x="368" y="410"/>
                  <a:pt x="328" y="452"/>
                  <a:pt x="273" y="452"/>
                </a:cubicBezTo>
                <a:close/>
              </a:path>
            </a:pathLst>
          </a:custGeom>
          <a:solidFill>
            <a:schemeClr val="accent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4" name="Freeform 734"/>
          <p:cNvSpPr>
            <a:spLocks noChangeArrowheads="1"/>
          </p:cNvSpPr>
          <p:nvPr/>
        </p:nvSpPr>
        <p:spPr bwMode="auto">
          <a:xfrm>
            <a:off x="7349397" y="6211806"/>
            <a:ext cx="296109" cy="228762"/>
          </a:xfrm>
          <a:custGeom>
            <a:avLst/>
            <a:gdLst>
              <a:gd name="T0" fmla="*/ 287 w 547"/>
              <a:gd name="T1" fmla="*/ 82 h 424"/>
              <a:gd name="T2" fmla="*/ 287 w 547"/>
              <a:gd name="T3" fmla="*/ 82 h 424"/>
              <a:gd name="T4" fmla="*/ 205 w 547"/>
              <a:gd name="T5" fmla="*/ 96 h 424"/>
              <a:gd name="T6" fmla="*/ 96 w 547"/>
              <a:gd name="T7" fmla="*/ 0 h 424"/>
              <a:gd name="T8" fmla="*/ 68 w 547"/>
              <a:gd name="T9" fmla="*/ 0 h 424"/>
              <a:gd name="T10" fmla="*/ 82 w 547"/>
              <a:gd name="T11" fmla="*/ 14 h 424"/>
              <a:gd name="T12" fmla="*/ 178 w 547"/>
              <a:gd name="T13" fmla="*/ 96 h 424"/>
              <a:gd name="T14" fmla="*/ 123 w 547"/>
              <a:gd name="T15" fmla="*/ 109 h 424"/>
              <a:gd name="T16" fmla="*/ 14 w 547"/>
              <a:gd name="T17" fmla="*/ 27 h 424"/>
              <a:gd name="T18" fmla="*/ 0 w 547"/>
              <a:gd name="T19" fmla="*/ 27 h 424"/>
              <a:gd name="T20" fmla="*/ 0 w 547"/>
              <a:gd name="T21" fmla="*/ 41 h 424"/>
              <a:gd name="T22" fmla="*/ 96 w 547"/>
              <a:gd name="T23" fmla="*/ 109 h 424"/>
              <a:gd name="T24" fmla="*/ 41 w 547"/>
              <a:gd name="T25" fmla="*/ 178 h 424"/>
              <a:gd name="T26" fmla="*/ 287 w 547"/>
              <a:gd name="T27" fmla="*/ 423 h 424"/>
              <a:gd name="T28" fmla="*/ 546 w 547"/>
              <a:gd name="T29" fmla="*/ 178 h 424"/>
              <a:gd name="T30" fmla="*/ 287 w 547"/>
              <a:gd name="T31" fmla="*/ 82 h 424"/>
              <a:gd name="T32" fmla="*/ 109 w 547"/>
              <a:gd name="T33" fmla="*/ 137 h 424"/>
              <a:gd name="T34" fmla="*/ 109 w 547"/>
              <a:gd name="T35" fmla="*/ 137 h 424"/>
              <a:gd name="T36" fmla="*/ 205 w 547"/>
              <a:gd name="T37" fmla="*/ 205 h 424"/>
              <a:gd name="T38" fmla="*/ 218 w 547"/>
              <a:gd name="T39" fmla="*/ 205 h 424"/>
              <a:gd name="T40" fmla="*/ 232 w 547"/>
              <a:gd name="T41" fmla="*/ 205 h 424"/>
              <a:gd name="T42" fmla="*/ 232 w 547"/>
              <a:gd name="T43" fmla="*/ 191 h 424"/>
              <a:gd name="T44" fmla="*/ 150 w 547"/>
              <a:gd name="T45" fmla="*/ 123 h 424"/>
              <a:gd name="T46" fmla="*/ 205 w 547"/>
              <a:gd name="T47" fmla="*/ 109 h 424"/>
              <a:gd name="T48" fmla="*/ 287 w 547"/>
              <a:gd name="T49" fmla="*/ 178 h 424"/>
              <a:gd name="T50" fmla="*/ 287 w 547"/>
              <a:gd name="T51" fmla="*/ 178 h 424"/>
              <a:gd name="T52" fmla="*/ 300 w 547"/>
              <a:gd name="T53" fmla="*/ 178 h 424"/>
              <a:gd name="T54" fmla="*/ 300 w 547"/>
              <a:gd name="T55" fmla="*/ 164 h 424"/>
              <a:gd name="T56" fmla="*/ 232 w 547"/>
              <a:gd name="T57" fmla="*/ 109 h 424"/>
              <a:gd name="T58" fmla="*/ 287 w 547"/>
              <a:gd name="T59" fmla="*/ 109 h 424"/>
              <a:gd name="T60" fmla="*/ 519 w 547"/>
              <a:gd name="T61" fmla="*/ 178 h 424"/>
              <a:gd name="T62" fmla="*/ 287 w 547"/>
              <a:gd name="T63" fmla="*/ 232 h 424"/>
              <a:gd name="T64" fmla="*/ 55 w 547"/>
              <a:gd name="T65" fmla="*/ 178 h 424"/>
              <a:gd name="T66" fmla="*/ 109 w 547"/>
              <a:gd name="T67" fmla="*/ 13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7" h="424">
                <a:moveTo>
                  <a:pt x="287" y="82"/>
                </a:moveTo>
                <a:lnTo>
                  <a:pt x="287" y="82"/>
                </a:lnTo>
                <a:cubicBezTo>
                  <a:pt x="259" y="82"/>
                  <a:pt x="232" y="96"/>
                  <a:pt x="205" y="96"/>
                </a:cubicBezTo>
                <a:cubicBezTo>
                  <a:pt x="96" y="0"/>
                  <a:pt x="96" y="0"/>
                  <a:pt x="96" y="0"/>
                </a:cubicBezTo>
                <a:cubicBezTo>
                  <a:pt x="82" y="0"/>
                  <a:pt x="82" y="0"/>
                  <a:pt x="68" y="0"/>
                </a:cubicBezTo>
                <a:cubicBezTo>
                  <a:pt x="68" y="0"/>
                  <a:pt x="68" y="14"/>
                  <a:pt x="82" y="14"/>
                </a:cubicBezTo>
                <a:cubicBezTo>
                  <a:pt x="178" y="96"/>
                  <a:pt x="178" y="96"/>
                  <a:pt x="178" y="96"/>
                </a:cubicBezTo>
                <a:cubicBezTo>
                  <a:pt x="150" y="96"/>
                  <a:pt x="137" y="109"/>
                  <a:pt x="123" y="109"/>
                </a:cubicBezTo>
                <a:cubicBezTo>
                  <a:pt x="14" y="27"/>
                  <a:pt x="14" y="27"/>
                  <a:pt x="14" y="27"/>
                </a:cubicBezTo>
                <a:lnTo>
                  <a:pt x="0" y="27"/>
                </a:lnTo>
                <a:lnTo>
                  <a:pt x="0" y="41"/>
                </a:lnTo>
                <a:cubicBezTo>
                  <a:pt x="96" y="109"/>
                  <a:pt x="96" y="109"/>
                  <a:pt x="96" y="109"/>
                </a:cubicBezTo>
                <a:cubicBezTo>
                  <a:pt x="55" y="123"/>
                  <a:pt x="41" y="150"/>
                  <a:pt x="41" y="178"/>
                </a:cubicBezTo>
                <a:cubicBezTo>
                  <a:pt x="41" y="314"/>
                  <a:pt x="150" y="423"/>
                  <a:pt x="287" y="423"/>
                </a:cubicBezTo>
                <a:cubicBezTo>
                  <a:pt x="437" y="423"/>
                  <a:pt x="546" y="314"/>
                  <a:pt x="546" y="178"/>
                </a:cubicBezTo>
                <a:cubicBezTo>
                  <a:pt x="546" y="123"/>
                  <a:pt x="423" y="82"/>
                  <a:pt x="287" y="82"/>
                </a:cubicBezTo>
                <a:close/>
                <a:moveTo>
                  <a:pt x="109" y="137"/>
                </a:moveTo>
                <a:lnTo>
                  <a:pt x="109" y="137"/>
                </a:lnTo>
                <a:cubicBezTo>
                  <a:pt x="205" y="205"/>
                  <a:pt x="205" y="205"/>
                  <a:pt x="205" y="205"/>
                </a:cubicBezTo>
                <a:cubicBezTo>
                  <a:pt x="218" y="205"/>
                  <a:pt x="218" y="205"/>
                  <a:pt x="218" y="205"/>
                </a:cubicBezTo>
                <a:cubicBezTo>
                  <a:pt x="218" y="205"/>
                  <a:pt x="218" y="205"/>
                  <a:pt x="232" y="205"/>
                </a:cubicBezTo>
                <a:lnTo>
                  <a:pt x="232" y="191"/>
                </a:lnTo>
                <a:cubicBezTo>
                  <a:pt x="150" y="123"/>
                  <a:pt x="150" y="123"/>
                  <a:pt x="150" y="123"/>
                </a:cubicBezTo>
                <a:cubicBezTo>
                  <a:pt x="164" y="123"/>
                  <a:pt x="178" y="123"/>
                  <a:pt x="205" y="109"/>
                </a:cubicBezTo>
                <a:cubicBezTo>
                  <a:pt x="287" y="178"/>
                  <a:pt x="287" y="178"/>
                  <a:pt x="287" y="178"/>
                </a:cubicBezTo>
                <a:lnTo>
                  <a:pt x="287" y="178"/>
                </a:lnTo>
                <a:cubicBezTo>
                  <a:pt x="300" y="178"/>
                  <a:pt x="300" y="178"/>
                  <a:pt x="300" y="178"/>
                </a:cubicBezTo>
                <a:lnTo>
                  <a:pt x="300" y="164"/>
                </a:lnTo>
                <a:cubicBezTo>
                  <a:pt x="232" y="109"/>
                  <a:pt x="232" y="109"/>
                  <a:pt x="232" y="109"/>
                </a:cubicBezTo>
                <a:cubicBezTo>
                  <a:pt x="246" y="109"/>
                  <a:pt x="273" y="109"/>
                  <a:pt x="287" y="109"/>
                </a:cubicBezTo>
                <a:cubicBezTo>
                  <a:pt x="437" y="109"/>
                  <a:pt x="519" y="150"/>
                  <a:pt x="519" y="178"/>
                </a:cubicBezTo>
                <a:cubicBezTo>
                  <a:pt x="519" y="191"/>
                  <a:pt x="437" y="232"/>
                  <a:pt x="287" y="232"/>
                </a:cubicBezTo>
                <a:cubicBezTo>
                  <a:pt x="150" y="232"/>
                  <a:pt x="55" y="191"/>
                  <a:pt x="55" y="178"/>
                </a:cubicBezTo>
                <a:cubicBezTo>
                  <a:pt x="55" y="164"/>
                  <a:pt x="82" y="150"/>
                  <a:pt x="109" y="137"/>
                </a:cubicBezTo>
                <a:close/>
              </a:path>
            </a:pathLst>
          </a:custGeom>
          <a:solidFill>
            <a:schemeClr val="accent5"/>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005" name="Group 1004"/>
          <p:cNvGrpSpPr/>
          <p:nvPr/>
        </p:nvGrpSpPr>
        <p:grpSpPr>
          <a:xfrm>
            <a:off x="7347906" y="5325948"/>
            <a:ext cx="279256" cy="296186"/>
            <a:chOff x="881213" y="5206321"/>
            <a:chExt cx="529582" cy="561688"/>
          </a:xfrm>
          <a:solidFill>
            <a:schemeClr val="accent3"/>
          </a:solidFill>
        </p:grpSpPr>
        <p:sp>
          <p:nvSpPr>
            <p:cNvPr id="1006" name="Freeform 28"/>
            <p:cNvSpPr>
              <a:spLocks noChangeArrowheads="1"/>
            </p:cNvSpPr>
            <p:nvPr/>
          </p:nvSpPr>
          <p:spPr bwMode="auto">
            <a:xfrm>
              <a:off x="935996" y="5206321"/>
              <a:ext cx="22827" cy="164396"/>
            </a:xfrm>
            <a:custGeom>
              <a:avLst/>
              <a:gdLst>
                <a:gd name="T0" fmla="*/ 13 w 28"/>
                <a:gd name="T1" fmla="*/ 163 h 164"/>
                <a:gd name="T2" fmla="*/ 13 w 28"/>
                <a:gd name="T3" fmla="*/ 163 h 164"/>
                <a:gd name="T4" fmla="*/ 27 w 28"/>
                <a:gd name="T5" fmla="*/ 150 h 164"/>
                <a:gd name="T6" fmla="*/ 27 w 28"/>
                <a:gd name="T7" fmla="*/ 13 h 164"/>
                <a:gd name="T8" fmla="*/ 13 w 28"/>
                <a:gd name="T9" fmla="*/ 0 h 164"/>
                <a:gd name="T10" fmla="*/ 0 w 28"/>
                <a:gd name="T11" fmla="*/ 13 h 164"/>
                <a:gd name="T12" fmla="*/ 0 w 28"/>
                <a:gd name="T13" fmla="*/ 150 h 164"/>
                <a:gd name="T14" fmla="*/ 13 w 28"/>
                <a:gd name="T15" fmla="*/ 163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64">
                  <a:moveTo>
                    <a:pt x="13" y="163"/>
                  </a:moveTo>
                  <a:lnTo>
                    <a:pt x="13" y="163"/>
                  </a:lnTo>
                  <a:cubicBezTo>
                    <a:pt x="27" y="163"/>
                    <a:pt x="27" y="150"/>
                    <a:pt x="27" y="150"/>
                  </a:cubicBezTo>
                  <a:cubicBezTo>
                    <a:pt x="27" y="13"/>
                    <a:pt x="27" y="13"/>
                    <a:pt x="27" y="13"/>
                  </a:cubicBezTo>
                  <a:cubicBezTo>
                    <a:pt x="27" y="13"/>
                    <a:pt x="27" y="0"/>
                    <a:pt x="13" y="0"/>
                  </a:cubicBezTo>
                  <a:lnTo>
                    <a:pt x="0" y="13"/>
                  </a:lnTo>
                  <a:cubicBezTo>
                    <a:pt x="0" y="150"/>
                    <a:pt x="0" y="150"/>
                    <a:pt x="0" y="150"/>
                  </a:cubicBezTo>
                  <a:lnTo>
                    <a:pt x="13" y="163"/>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7" name="Freeform 29"/>
            <p:cNvSpPr>
              <a:spLocks noChangeArrowheads="1"/>
            </p:cNvSpPr>
            <p:nvPr/>
          </p:nvSpPr>
          <p:spPr bwMode="auto">
            <a:xfrm>
              <a:off x="881213" y="5206321"/>
              <a:ext cx="150658" cy="561688"/>
            </a:xfrm>
            <a:custGeom>
              <a:avLst/>
              <a:gdLst>
                <a:gd name="T0" fmla="*/ 137 w 151"/>
                <a:gd name="T1" fmla="*/ 0 h 548"/>
                <a:gd name="T2" fmla="*/ 137 w 151"/>
                <a:gd name="T3" fmla="*/ 0 h 548"/>
                <a:gd name="T4" fmla="*/ 123 w 151"/>
                <a:gd name="T5" fmla="*/ 13 h 548"/>
                <a:gd name="T6" fmla="*/ 123 w 151"/>
                <a:gd name="T7" fmla="*/ 150 h 548"/>
                <a:gd name="T8" fmla="*/ 68 w 151"/>
                <a:gd name="T9" fmla="*/ 204 h 548"/>
                <a:gd name="T10" fmla="*/ 14 w 151"/>
                <a:gd name="T11" fmla="*/ 150 h 548"/>
                <a:gd name="T12" fmla="*/ 14 w 151"/>
                <a:gd name="T13" fmla="*/ 13 h 548"/>
                <a:gd name="T14" fmla="*/ 0 w 151"/>
                <a:gd name="T15" fmla="*/ 0 h 548"/>
                <a:gd name="T16" fmla="*/ 0 w 151"/>
                <a:gd name="T17" fmla="*/ 13 h 548"/>
                <a:gd name="T18" fmla="*/ 0 w 151"/>
                <a:gd name="T19" fmla="*/ 150 h 548"/>
                <a:gd name="T20" fmla="*/ 55 w 151"/>
                <a:gd name="T21" fmla="*/ 218 h 548"/>
                <a:gd name="T22" fmla="*/ 55 w 151"/>
                <a:gd name="T23" fmla="*/ 533 h 548"/>
                <a:gd name="T24" fmla="*/ 68 w 151"/>
                <a:gd name="T25" fmla="*/ 547 h 548"/>
                <a:gd name="T26" fmla="*/ 82 w 151"/>
                <a:gd name="T27" fmla="*/ 533 h 548"/>
                <a:gd name="T28" fmla="*/ 82 w 151"/>
                <a:gd name="T29" fmla="*/ 218 h 548"/>
                <a:gd name="T30" fmla="*/ 150 w 151"/>
                <a:gd name="T31" fmla="*/ 150 h 548"/>
                <a:gd name="T32" fmla="*/ 150 w 151"/>
                <a:gd name="T33" fmla="*/ 13 h 548"/>
                <a:gd name="T34" fmla="*/ 137 w 151"/>
                <a:gd name="T35"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548">
                  <a:moveTo>
                    <a:pt x="137" y="0"/>
                  </a:moveTo>
                  <a:lnTo>
                    <a:pt x="137" y="0"/>
                  </a:lnTo>
                  <a:lnTo>
                    <a:pt x="123" y="13"/>
                  </a:lnTo>
                  <a:cubicBezTo>
                    <a:pt x="123" y="150"/>
                    <a:pt x="123" y="150"/>
                    <a:pt x="123" y="150"/>
                  </a:cubicBezTo>
                  <a:cubicBezTo>
                    <a:pt x="123" y="177"/>
                    <a:pt x="96" y="204"/>
                    <a:pt x="68" y="204"/>
                  </a:cubicBezTo>
                  <a:cubicBezTo>
                    <a:pt x="41" y="204"/>
                    <a:pt x="14" y="177"/>
                    <a:pt x="14" y="150"/>
                  </a:cubicBezTo>
                  <a:cubicBezTo>
                    <a:pt x="14" y="13"/>
                    <a:pt x="14" y="13"/>
                    <a:pt x="14" y="13"/>
                  </a:cubicBezTo>
                  <a:cubicBezTo>
                    <a:pt x="14" y="13"/>
                    <a:pt x="14" y="0"/>
                    <a:pt x="0" y="0"/>
                  </a:cubicBezTo>
                  <a:lnTo>
                    <a:pt x="0" y="13"/>
                  </a:lnTo>
                  <a:cubicBezTo>
                    <a:pt x="0" y="150"/>
                    <a:pt x="0" y="150"/>
                    <a:pt x="0" y="150"/>
                  </a:cubicBezTo>
                  <a:cubicBezTo>
                    <a:pt x="0" y="177"/>
                    <a:pt x="14" y="218"/>
                    <a:pt x="55" y="218"/>
                  </a:cubicBezTo>
                  <a:cubicBezTo>
                    <a:pt x="55" y="533"/>
                    <a:pt x="55" y="533"/>
                    <a:pt x="55" y="533"/>
                  </a:cubicBezTo>
                  <a:cubicBezTo>
                    <a:pt x="55" y="547"/>
                    <a:pt x="68" y="547"/>
                    <a:pt x="68" y="547"/>
                  </a:cubicBezTo>
                  <a:cubicBezTo>
                    <a:pt x="82" y="547"/>
                    <a:pt x="82" y="547"/>
                    <a:pt x="82" y="533"/>
                  </a:cubicBezTo>
                  <a:cubicBezTo>
                    <a:pt x="82" y="218"/>
                    <a:pt x="82" y="218"/>
                    <a:pt x="82" y="218"/>
                  </a:cubicBezTo>
                  <a:cubicBezTo>
                    <a:pt x="123" y="218"/>
                    <a:pt x="150" y="177"/>
                    <a:pt x="150" y="150"/>
                  </a:cubicBezTo>
                  <a:cubicBezTo>
                    <a:pt x="150" y="13"/>
                    <a:pt x="150" y="13"/>
                    <a:pt x="150" y="13"/>
                  </a:cubicBezTo>
                  <a:cubicBezTo>
                    <a:pt x="150" y="13"/>
                    <a:pt x="150" y="0"/>
                    <a:pt x="137"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8" name="Freeform 30"/>
            <p:cNvSpPr>
              <a:spLocks noChangeArrowheads="1"/>
            </p:cNvSpPr>
            <p:nvPr/>
          </p:nvSpPr>
          <p:spPr bwMode="auto">
            <a:xfrm>
              <a:off x="1104916" y="5206321"/>
              <a:ext cx="150658" cy="561688"/>
            </a:xfrm>
            <a:custGeom>
              <a:avLst/>
              <a:gdLst>
                <a:gd name="T0" fmla="*/ 151 w 152"/>
                <a:gd name="T1" fmla="*/ 68 h 548"/>
                <a:gd name="T2" fmla="*/ 151 w 152"/>
                <a:gd name="T3" fmla="*/ 68 h 548"/>
                <a:gd name="T4" fmla="*/ 69 w 152"/>
                <a:gd name="T5" fmla="*/ 0 h 548"/>
                <a:gd name="T6" fmla="*/ 0 w 152"/>
                <a:gd name="T7" fmla="*/ 68 h 548"/>
                <a:gd name="T8" fmla="*/ 0 w 152"/>
                <a:gd name="T9" fmla="*/ 81 h 548"/>
                <a:gd name="T10" fmla="*/ 0 w 152"/>
                <a:gd name="T11" fmla="*/ 150 h 548"/>
                <a:gd name="T12" fmla="*/ 55 w 152"/>
                <a:gd name="T13" fmla="*/ 218 h 548"/>
                <a:gd name="T14" fmla="*/ 55 w 152"/>
                <a:gd name="T15" fmla="*/ 533 h 548"/>
                <a:gd name="T16" fmla="*/ 69 w 152"/>
                <a:gd name="T17" fmla="*/ 547 h 548"/>
                <a:gd name="T18" fmla="*/ 96 w 152"/>
                <a:gd name="T19" fmla="*/ 533 h 548"/>
                <a:gd name="T20" fmla="*/ 96 w 152"/>
                <a:gd name="T21" fmla="*/ 218 h 548"/>
                <a:gd name="T22" fmla="*/ 151 w 152"/>
                <a:gd name="T23" fmla="*/ 150 h 548"/>
                <a:gd name="T24" fmla="*/ 151 w 152"/>
                <a:gd name="T25" fmla="*/ 81 h 548"/>
                <a:gd name="T26" fmla="*/ 151 w 152"/>
                <a:gd name="T27" fmla="*/ 68 h 548"/>
                <a:gd name="T28" fmla="*/ 69 w 152"/>
                <a:gd name="T29" fmla="*/ 204 h 548"/>
                <a:gd name="T30" fmla="*/ 69 w 152"/>
                <a:gd name="T31" fmla="*/ 204 h 548"/>
                <a:gd name="T32" fmla="*/ 14 w 152"/>
                <a:gd name="T33" fmla="*/ 150 h 548"/>
                <a:gd name="T34" fmla="*/ 14 w 152"/>
                <a:gd name="T35" fmla="*/ 81 h 548"/>
                <a:gd name="T36" fmla="*/ 69 w 152"/>
                <a:gd name="T37" fmla="*/ 27 h 548"/>
                <a:gd name="T38" fmla="*/ 123 w 152"/>
                <a:gd name="T39" fmla="*/ 81 h 548"/>
                <a:gd name="T40" fmla="*/ 123 w 152"/>
                <a:gd name="T41" fmla="*/ 150 h 548"/>
                <a:gd name="T42" fmla="*/ 69 w 152"/>
                <a:gd name="T43" fmla="*/ 20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548">
                  <a:moveTo>
                    <a:pt x="151" y="68"/>
                  </a:moveTo>
                  <a:lnTo>
                    <a:pt x="151" y="68"/>
                  </a:lnTo>
                  <a:cubicBezTo>
                    <a:pt x="151" y="40"/>
                    <a:pt x="110" y="0"/>
                    <a:pt x="69" y="0"/>
                  </a:cubicBezTo>
                  <a:cubicBezTo>
                    <a:pt x="28" y="0"/>
                    <a:pt x="0" y="40"/>
                    <a:pt x="0" y="68"/>
                  </a:cubicBezTo>
                  <a:cubicBezTo>
                    <a:pt x="0" y="68"/>
                    <a:pt x="0" y="68"/>
                    <a:pt x="0" y="81"/>
                  </a:cubicBezTo>
                  <a:cubicBezTo>
                    <a:pt x="0" y="150"/>
                    <a:pt x="0" y="150"/>
                    <a:pt x="0" y="150"/>
                  </a:cubicBezTo>
                  <a:cubicBezTo>
                    <a:pt x="0" y="177"/>
                    <a:pt x="28" y="218"/>
                    <a:pt x="55" y="218"/>
                  </a:cubicBezTo>
                  <a:cubicBezTo>
                    <a:pt x="55" y="533"/>
                    <a:pt x="55" y="533"/>
                    <a:pt x="55" y="533"/>
                  </a:cubicBezTo>
                  <a:cubicBezTo>
                    <a:pt x="55" y="547"/>
                    <a:pt x="69" y="547"/>
                    <a:pt x="69" y="547"/>
                  </a:cubicBezTo>
                  <a:cubicBezTo>
                    <a:pt x="82" y="547"/>
                    <a:pt x="96" y="547"/>
                    <a:pt x="96" y="533"/>
                  </a:cubicBezTo>
                  <a:cubicBezTo>
                    <a:pt x="96" y="218"/>
                    <a:pt x="96" y="218"/>
                    <a:pt x="96" y="218"/>
                  </a:cubicBezTo>
                  <a:cubicBezTo>
                    <a:pt x="123" y="218"/>
                    <a:pt x="151" y="177"/>
                    <a:pt x="151" y="150"/>
                  </a:cubicBezTo>
                  <a:cubicBezTo>
                    <a:pt x="151" y="81"/>
                    <a:pt x="151" y="81"/>
                    <a:pt x="151" y="81"/>
                  </a:cubicBezTo>
                  <a:cubicBezTo>
                    <a:pt x="151" y="68"/>
                    <a:pt x="151" y="68"/>
                    <a:pt x="151" y="68"/>
                  </a:cubicBezTo>
                  <a:close/>
                  <a:moveTo>
                    <a:pt x="69" y="204"/>
                  </a:moveTo>
                  <a:lnTo>
                    <a:pt x="69" y="204"/>
                  </a:lnTo>
                  <a:cubicBezTo>
                    <a:pt x="41" y="204"/>
                    <a:pt x="14" y="177"/>
                    <a:pt x="14" y="150"/>
                  </a:cubicBezTo>
                  <a:cubicBezTo>
                    <a:pt x="14" y="81"/>
                    <a:pt x="14" y="81"/>
                    <a:pt x="14" y="81"/>
                  </a:cubicBezTo>
                  <a:cubicBezTo>
                    <a:pt x="14" y="54"/>
                    <a:pt x="41" y="27"/>
                    <a:pt x="69" y="27"/>
                  </a:cubicBezTo>
                  <a:cubicBezTo>
                    <a:pt x="110" y="27"/>
                    <a:pt x="123" y="54"/>
                    <a:pt x="123" y="81"/>
                  </a:cubicBezTo>
                  <a:cubicBezTo>
                    <a:pt x="123" y="150"/>
                    <a:pt x="123" y="150"/>
                    <a:pt x="123" y="150"/>
                  </a:cubicBezTo>
                  <a:cubicBezTo>
                    <a:pt x="123" y="177"/>
                    <a:pt x="110" y="204"/>
                    <a:pt x="69" y="204"/>
                  </a:cubicBezTo>
                  <a:close/>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9" name="Freeform 31"/>
            <p:cNvSpPr>
              <a:spLocks noChangeArrowheads="1"/>
            </p:cNvSpPr>
            <p:nvPr/>
          </p:nvSpPr>
          <p:spPr bwMode="auto">
            <a:xfrm>
              <a:off x="1301227" y="5220022"/>
              <a:ext cx="109568" cy="534289"/>
            </a:xfrm>
            <a:custGeom>
              <a:avLst/>
              <a:gdLst>
                <a:gd name="T0" fmla="*/ 110 w 111"/>
                <a:gd name="T1" fmla="*/ 0 h 521"/>
                <a:gd name="T2" fmla="*/ 110 w 111"/>
                <a:gd name="T3" fmla="*/ 0 h 521"/>
                <a:gd name="T4" fmla="*/ 110 w 111"/>
                <a:gd name="T5" fmla="*/ 520 h 521"/>
                <a:gd name="T6" fmla="*/ 41 w 111"/>
                <a:gd name="T7" fmla="*/ 520 h 521"/>
                <a:gd name="T8" fmla="*/ 55 w 111"/>
                <a:gd name="T9" fmla="*/ 369 h 521"/>
                <a:gd name="T10" fmla="*/ 14 w 111"/>
                <a:gd name="T11" fmla="*/ 302 h 521"/>
                <a:gd name="T12" fmla="*/ 110 w 11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111" h="521">
                  <a:moveTo>
                    <a:pt x="110" y="0"/>
                  </a:moveTo>
                  <a:lnTo>
                    <a:pt x="110" y="0"/>
                  </a:lnTo>
                  <a:cubicBezTo>
                    <a:pt x="110" y="520"/>
                    <a:pt x="110" y="520"/>
                    <a:pt x="110" y="520"/>
                  </a:cubicBezTo>
                  <a:cubicBezTo>
                    <a:pt x="41" y="520"/>
                    <a:pt x="41" y="520"/>
                    <a:pt x="41" y="520"/>
                  </a:cubicBezTo>
                  <a:cubicBezTo>
                    <a:pt x="55" y="369"/>
                    <a:pt x="55" y="369"/>
                    <a:pt x="55" y="369"/>
                  </a:cubicBezTo>
                  <a:cubicBezTo>
                    <a:pt x="55" y="369"/>
                    <a:pt x="0" y="369"/>
                    <a:pt x="14" y="302"/>
                  </a:cubicBezTo>
                  <a:cubicBezTo>
                    <a:pt x="28" y="246"/>
                    <a:pt x="41" y="27"/>
                    <a:pt x="11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0" name="Freeform 912"/>
            <p:cNvSpPr>
              <a:spLocks noChangeArrowheads="1"/>
            </p:cNvSpPr>
            <p:nvPr/>
          </p:nvSpPr>
          <p:spPr bwMode="auto">
            <a:xfrm>
              <a:off x="1118611" y="5233721"/>
              <a:ext cx="123266" cy="178097"/>
            </a:xfrm>
            <a:custGeom>
              <a:avLst/>
              <a:gdLst>
                <a:gd name="T0" fmla="*/ 123 w 124"/>
                <a:gd name="T1" fmla="*/ 136 h 178"/>
                <a:gd name="T2" fmla="*/ 123 w 124"/>
                <a:gd name="T3" fmla="*/ 136 h 178"/>
                <a:gd name="T4" fmla="*/ 82 w 124"/>
                <a:gd name="T5" fmla="*/ 177 h 178"/>
                <a:gd name="T6" fmla="*/ 41 w 124"/>
                <a:gd name="T7" fmla="*/ 177 h 178"/>
                <a:gd name="T8" fmla="*/ 0 w 124"/>
                <a:gd name="T9" fmla="*/ 136 h 178"/>
                <a:gd name="T10" fmla="*/ 0 w 124"/>
                <a:gd name="T11" fmla="*/ 41 h 178"/>
                <a:gd name="T12" fmla="*/ 41 w 124"/>
                <a:gd name="T13" fmla="*/ 0 h 178"/>
                <a:gd name="T14" fmla="*/ 82 w 124"/>
                <a:gd name="T15" fmla="*/ 0 h 178"/>
                <a:gd name="T16" fmla="*/ 123 w 124"/>
                <a:gd name="T17" fmla="*/ 41 h 178"/>
                <a:gd name="T18" fmla="*/ 123 w 124"/>
                <a:gd name="T19" fmla="*/ 13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78">
                  <a:moveTo>
                    <a:pt x="123" y="136"/>
                  </a:moveTo>
                  <a:lnTo>
                    <a:pt x="123" y="136"/>
                  </a:lnTo>
                  <a:cubicBezTo>
                    <a:pt x="123" y="150"/>
                    <a:pt x="96" y="177"/>
                    <a:pt x="82" y="177"/>
                  </a:cubicBezTo>
                  <a:cubicBezTo>
                    <a:pt x="41" y="177"/>
                    <a:pt x="41" y="177"/>
                    <a:pt x="41" y="177"/>
                  </a:cubicBezTo>
                  <a:cubicBezTo>
                    <a:pt x="14" y="177"/>
                    <a:pt x="0" y="150"/>
                    <a:pt x="0" y="136"/>
                  </a:cubicBezTo>
                  <a:cubicBezTo>
                    <a:pt x="0" y="41"/>
                    <a:pt x="0" y="41"/>
                    <a:pt x="0" y="41"/>
                  </a:cubicBezTo>
                  <a:cubicBezTo>
                    <a:pt x="0" y="13"/>
                    <a:pt x="14" y="0"/>
                    <a:pt x="41" y="0"/>
                  </a:cubicBezTo>
                  <a:cubicBezTo>
                    <a:pt x="82" y="0"/>
                    <a:pt x="82" y="0"/>
                    <a:pt x="82" y="0"/>
                  </a:cubicBezTo>
                  <a:cubicBezTo>
                    <a:pt x="96" y="0"/>
                    <a:pt x="123" y="13"/>
                    <a:pt x="123" y="41"/>
                  </a:cubicBezTo>
                  <a:lnTo>
                    <a:pt x="123" y="136"/>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Rectangle 85"/>
          <p:cNvSpPr/>
          <p:nvPr/>
        </p:nvSpPr>
        <p:spPr>
          <a:xfrm>
            <a:off x="1931991" y="4476836"/>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Rectangle 86"/>
          <p:cNvSpPr/>
          <p:nvPr/>
        </p:nvSpPr>
        <p:spPr>
          <a:xfrm>
            <a:off x="1931991" y="4476836"/>
            <a:ext cx="1742109" cy="2823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Content Placeholder 2"/>
          <p:cNvSpPr txBox="1"/>
          <p:nvPr/>
        </p:nvSpPr>
        <p:spPr>
          <a:xfrm>
            <a:off x="1916323" y="4466663"/>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50%</a:t>
            </a:r>
          </a:p>
        </p:txBody>
      </p:sp>
      <p:sp>
        <p:nvSpPr>
          <p:cNvPr id="89" name="Rectangle 88"/>
          <p:cNvSpPr/>
          <p:nvPr/>
        </p:nvSpPr>
        <p:spPr>
          <a:xfrm>
            <a:off x="1931992" y="4897076"/>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4" name="Rectangle 93"/>
          <p:cNvSpPr/>
          <p:nvPr/>
        </p:nvSpPr>
        <p:spPr>
          <a:xfrm>
            <a:off x="1931991" y="4897076"/>
            <a:ext cx="2049542" cy="282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Content Placeholder 2"/>
          <p:cNvSpPr txBox="1"/>
          <p:nvPr/>
        </p:nvSpPr>
        <p:spPr>
          <a:xfrm>
            <a:off x="1916323" y="4886904"/>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52%</a:t>
            </a:r>
          </a:p>
        </p:txBody>
      </p:sp>
      <p:sp>
        <p:nvSpPr>
          <p:cNvPr id="96" name="Rectangle 95"/>
          <p:cNvSpPr/>
          <p:nvPr/>
        </p:nvSpPr>
        <p:spPr>
          <a:xfrm>
            <a:off x="1931991" y="5341268"/>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Rectangle 96"/>
          <p:cNvSpPr/>
          <p:nvPr/>
        </p:nvSpPr>
        <p:spPr>
          <a:xfrm>
            <a:off x="1931990" y="5341268"/>
            <a:ext cx="1551727" cy="2823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8" name="Content Placeholder 2"/>
          <p:cNvSpPr txBox="1"/>
          <p:nvPr/>
        </p:nvSpPr>
        <p:spPr>
          <a:xfrm>
            <a:off x="1916323" y="5331095"/>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sp>
        <p:nvSpPr>
          <p:cNvPr id="99" name="Rectangle 98"/>
          <p:cNvSpPr/>
          <p:nvPr/>
        </p:nvSpPr>
        <p:spPr>
          <a:xfrm>
            <a:off x="1931991" y="5768620"/>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0" name="Rectangle 99"/>
          <p:cNvSpPr/>
          <p:nvPr/>
        </p:nvSpPr>
        <p:spPr>
          <a:xfrm>
            <a:off x="1931991" y="5768620"/>
            <a:ext cx="2596084" cy="2823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Content Placeholder 2"/>
          <p:cNvSpPr txBox="1"/>
          <p:nvPr/>
        </p:nvSpPr>
        <p:spPr>
          <a:xfrm>
            <a:off x="1916323" y="5758447"/>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sp>
        <p:nvSpPr>
          <p:cNvPr id="102" name="Rectangle 101"/>
          <p:cNvSpPr/>
          <p:nvPr/>
        </p:nvSpPr>
        <p:spPr>
          <a:xfrm>
            <a:off x="1931991" y="6195972"/>
            <a:ext cx="3484219" cy="282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3" name="Rectangle 102"/>
          <p:cNvSpPr/>
          <p:nvPr/>
        </p:nvSpPr>
        <p:spPr>
          <a:xfrm>
            <a:off x="1931991" y="6195972"/>
            <a:ext cx="2049542" cy="2823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4" name="Content Placeholder 2"/>
          <p:cNvSpPr txBox="1"/>
          <p:nvPr/>
        </p:nvSpPr>
        <p:spPr>
          <a:xfrm>
            <a:off x="1916323" y="6186959"/>
            <a:ext cx="495239" cy="227199"/>
          </a:xfrm>
          <a:prstGeom prst="rect">
            <a:avLst/>
          </a:prstGeom>
          <a:noFill/>
        </p:spPr>
        <p:txBody>
          <a:bodyPr vert="horz" lIns="48218" tIns="24109" rIns="48218" bIns="24109"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60" dirty="0">
                <a:solidFill>
                  <a:schemeClr val="bg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55%</a:t>
            </a:r>
          </a:p>
        </p:txBody>
      </p:sp>
      <p:grpSp>
        <p:nvGrpSpPr>
          <p:cNvPr id="105" name="Group 104"/>
          <p:cNvGrpSpPr/>
          <p:nvPr/>
        </p:nvGrpSpPr>
        <p:grpSpPr>
          <a:xfrm>
            <a:off x="1584612" y="5792117"/>
            <a:ext cx="296109" cy="228762"/>
            <a:chOff x="15545203" y="5206321"/>
            <a:chExt cx="561542" cy="433824"/>
          </a:xfrm>
          <a:solidFill>
            <a:schemeClr val="accent4"/>
          </a:solidFill>
        </p:grpSpPr>
        <p:sp>
          <p:nvSpPr>
            <p:cNvPr id="106" name="Freeform 413"/>
            <p:cNvSpPr>
              <a:spLocks noChangeArrowheads="1"/>
            </p:cNvSpPr>
            <p:nvPr/>
          </p:nvSpPr>
          <p:spPr bwMode="auto">
            <a:xfrm>
              <a:off x="15545203" y="5430083"/>
              <a:ext cx="164353" cy="168963"/>
            </a:xfrm>
            <a:custGeom>
              <a:avLst/>
              <a:gdLst>
                <a:gd name="T0" fmla="*/ 68 w 164"/>
                <a:gd name="T1" fmla="*/ 0 h 166"/>
                <a:gd name="T2" fmla="*/ 68 w 164"/>
                <a:gd name="T3" fmla="*/ 0 h 166"/>
                <a:gd name="T4" fmla="*/ 27 w 164"/>
                <a:gd name="T5" fmla="*/ 14 h 166"/>
                <a:gd name="T6" fmla="*/ 0 w 164"/>
                <a:gd name="T7" fmla="*/ 55 h 166"/>
                <a:gd name="T8" fmla="*/ 109 w 164"/>
                <a:gd name="T9" fmla="*/ 165 h 166"/>
                <a:gd name="T10" fmla="*/ 163 w 164"/>
                <a:gd name="T11" fmla="*/ 43 h 166"/>
                <a:gd name="T12" fmla="*/ 68 w 164"/>
                <a:gd name="T13" fmla="*/ 0 h 166"/>
                <a:gd name="T14" fmla="*/ 81 w 164"/>
                <a:gd name="T15" fmla="*/ 68 h 166"/>
                <a:gd name="T16" fmla="*/ 81 w 164"/>
                <a:gd name="T17" fmla="*/ 68 h 166"/>
                <a:gd name="T18" fmla="*/ 68 w 164"/>
                <a:gd name="T19" fmla="*/ 68 h 166"/>
                <a:gd name="T20" fmla="*/ 81 w 164"/>
                <a:gd name="T21" fmla="*/ 55 h 166"/>
                <a:gd name="T22" fmla="*/ 95 w 164"/>
                <a:gd name="T23" fmla="*/ 68 h 166"/>
                <a:gd name="T24" fmla="*/ 81 w 164"/>
                <a:gd name="T25" fmla="*/ 6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66">
                  <a:moveTo>
                    <a:pt x="68" y="0"/>
                  </a:moveTo>
                  <a:lnTo>
                    <a:pt x="68" y="0"/>
                  </a:lnTo>
                  <a:cubicBezTo>
                    <a:pt x="54" y="0"/>
                    <a:pt x="40" y="0"/>
                    <a:pt x="27" y="14"/>
                  </a:cubicBezTo>
                  <a:cubicBezTo>
                    <a:pt x="13" y="14"/>
                    <a:pt x="0" y="29"/>
                    <a:pt x="0" y="55"/>
                  </a:cubicBezTo>
                  <a:cubicBezTo>
                    <a:pt x="13" y="83"/>
                    <a:pt x="40" y="123"/>
                    <a:pt x="109" y="165"/>
                  </a:cubicBezTo>
                  <a:cubicBezTo>
                    <a:pt x="109" y="138"/>
                    <a:pt x="122" y="97"/>
                    <a:pt x="163" y="43"/>
                  </a:cubicBezTo>
                  <a:cubicBezTo>
                    <a:pt x="136" y="14"/>
                    <a:pt x="95" y="0"/>
                    <a:pt x="68" y="0"/>
                  </a:cubicBezTo>
                  <a:close/>
                  <a:moveTo>
                    <a:pt x="81" y="68"/>
                  </a:moveTo>
                  <a:lnTo>
                    <a:pt x="81" y="68"/>
                  </a:lnTo>
                  <a:lnTo>
                    <a:pt x="68" y="68"/>
                  </a:lnTo>
                  <a:cubicBezTo>
                    <a:pt x="68" y="55"/>
                    <a:pt x="81" y="55"/>
                    <a:pt x="81" y="55"/>
                  </a:cubicBezTo>
                  <a:cubicBezTo>
                    <a:pt x="81" y="55"/>
                    <a:pt x="95" y="55"/>
                    <a:pt x="95" y="68"/>
                  </a:cubicBezTo>
                  <a:lnTo>
                    <a:pt x="81" y="68"/>
                  </a:lnTo>
                  <a:close/>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414"/>
            <p:cNvSpPr>
              <a:spLocks noChangeArrowheads="1"/>
            </p:cNvSpPr>
            <p:nvPr/>
          </p:nvSpPr>
          <p:spPr bwMode="auto">
            <a:xfrm>
              <a:off x="15796298" y="5443783"/>
              <a:ext cx="150658" cy="182662"/>
            </a:xfrm>
            <a:custGeom>
              <a:avLst/>
              <a:gdLst>
                <a:gd name="T0" fmla="*/ 82 w 151"/>
                <a:gd name="T1" fmla="*/ 0 h 180"/>
                <a:gd name="T2" fmla="*/ 82 w 151"/>
                <a:gd name="T3" fmla="*/ 0 h 180"/>
                <a:gd name="T4" fmla="*/ 41 w 151"/>
                <a:gd name="T5" fmla="*/ 15 h 180"/>
                <a:gd name="T6" fmla="*/ 14 w 151"/>
                <a:gd name="T7" fmla="*/ 29 h 180"/>
                <a:gd name="T8" fmla="*/ 41 w 151"/>
                <a:gd name="T9" fmla="*/ 179 h 180"/>
                <a:gd name="T10" fmla="*/ 150 w 151"/>
                <a:gd name="T11" fmla="*/ 138 h 180"/>
                <a:gd name="T12" fmla="*/ 82 w 151"/>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151" h="180">
                  <a:moveTo>
                    <a:pt x="82" y="0"/>
                  </a:moveTo>
                  <a:lnTo>
                    <a:pt x="82" y="0"/>
                  </a:lnTo>
                  <a:cubicBezTo>
                    <a:pt x="68" y="0"/>
                    <a:pt x="55" y="15"/>
                    <a:pt x="41" y="15"/>
                  </a:cubicBezTo>
                  <a:cubicBezTo>
                    <a:pt x="41" y="15"/>
                    <a:pt x="27" y="15"/>
                    <a:pt x="14" y="29"/>
                  </a:cubicBezTo>
                  <a:cubicBezTo>
                    <a:pt x="14" y="54"/>
                    <a:pt x="0" y="109"/>
                    <a:pt x="41" y="179"/>
                  </a:cubicBezTo>
                  <a:cubicBezTo>
                    <a:pt x="82" y="179"/>
                    <a:pt x="123" y="164"/>
                    <a:pt x="150" y="138"/>
                  </a:cubicBezTo>
                  <a:cubicBezTo>
                    <a:pt x="109" y="109"/>
                    <a:pt x="82" y="41"/>
                    <a:pt x="82"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415"/>
            <p:cNvSpPr>
              <a:spLocks noChangeArrowheads="1"/>
            </p:cNvSpPr>
            <p:nvPr/>
          </p:nvSpPr>
          <p:spPr bwMode="auto">
            <a:xfrm>
              <a:off x="15668467" y="5475749"/>
              <a:ext cx="136961" cy="164396"/>
            </a:xfrm>
            <a:custGeom>
              <a:avLst/>
              <a:gdLst>
                <a:gd name="T0" fmla="*/ 123 w 138"/>
                <a:gd name="T1" fmla="*/ 0 h 164"/>
                <a:gd name="T2" fmla="*/ 123 w 138"/>
                <a:gd name="T3" fmla="*/ 0 h 164"/>
                <a:gd name="T4" fmla="*/ 82 w 138"/>
                <a:gd name="T5" fmla="*/ 0 h 164"/>
                <a:gd name="T6" fmla="*/ 69 w 138"/>
                <a:gd name="T7" fmla="*/ 12 h 164"/>
                <a:gd name="T8" fmla="*/ 0 w 138"/>
                <a:gd name="T9" fmla="*/ 135 h 164"/>
                <a:gd name="T10" fmla="*/ 96 w 138"/>
                <a:gd name="T11" fmla="*/ 163 h 164"/>
                <a:gd name="T12" fmla="*/ 137 w 138"/>
                <a:gd name="T13" fmla="*/ 163 h 164"/>
                <a:gd name="T14" fmla="*/ 123 w 138"/>
                <a:gd name="T15" fmla="*/ 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64">
                  <a:moveTo>
                    <a:pt x="123" y="0"/>
                  </a:moveTo>
                  <a:lnTo>
                    <a:pt x="123" y="0"/>
                  </a:lnTo>
                  <a:cubicBezTo>
                    <a:pt x="110" y="0"/>
                    <a:pt x="96" y="0"/>
                    <a:pt x="82" y="0"/>
                  </a:cubicBezTo>
                  <a:lnTo>
                    <a:pt x="69" y="12"/>
                  </a:lnTo>
                  <a:cubicBezTo>
                    <a:pt x="14" y="66"/>
                    <a:pt x="0" y="135"/>
                    <a:pt x="0" y="135"/>
                  </a:cubicBezTo>
                  <a:cubicBezTo>
                    <a:pt x="28" y="150"/>
                    <a:pt x="69" y="163"/>
                    <a:pt x="96" y="163"/>
                  </a:cubicBezTo>
                  <a:cubicBezTo>
                    <a:pt x="110" y="163"/>
                    <a:pt x="123" y="163"/>
                    <a:pt x="137" y="163"/>
                  </a:cubicBezTo>
                  <a:cubicBezTo>
                    <a:pt x="110" y="95"/>
                    <a:pt x="110" y="40"/>
                    <a:pt x="123"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416"/>
            <p:cNvSpPr>
              <a:spLocks noChangeArrowheads="1"/>
            </p:cNvSpPr>
            <p:nvPr/>
          </p:nvSpPr>
          <p:spPr bwMode="auto">
            <a:xfrm>
              <a:off x="15855649" y="5206321"/>
              <a:ext cx="251096" cy="196363"/>
            </a:xfrm>
            <a:custGeom>
              <a:avLst/>
              <a:gdLst>
                <a:gd name="T0" fmla="*/ 247 w 248"/>
                <a:gd name="T1" fmla="*/ 0 h 193"/>
                <a:gd name="T2" fmla="*/ 247 w 248"/>
                <a:gd name="T3" fmla="*/ 0 h 193"/>
                <a:gd name="T4" fmla="*/ 136 w 248"/>
                <a:gd name="T5" fmla="*/ 83 h 193"/>
                <a:gd name="T6" fmla="*/ 13 w 248"/>
                <a:gd name="T7" fmla="*/ 27 h 193"/>
                <a:gd name="T8" fmla="*/ 0 w 248"/>
                <a:gd name="T9" fmla="*/ 27 h 193"/>
                <a:gd name="T10" fmla="*/ 0 w 248"/>
                <a:gd name="T11" fmla="*/ 41 h 193"/>
                <a:gd name="T12" fmla="*/ 41 w 248"/>
                <a:gd name="T13" fmla="*/ 150 h 193"/>
                <a:gd name="T14" fmla="*/ 136 w 248"/>
                <a:gd name="T15" fmla="*/ 192 h 193"/>
                <a:gd name="T16" fmla="*/ 191 w 248"/>
                <a:gd name="T17" fmla="*/ 164 h 193"/>
                <a:gd name="T18" fmla="*/ 247 w 248"/>
                <a:gd name="T19" fmla="*/ 13 h 193"/>
                <a:gd name="T20" fmla="*/ 247 w 248"/>
                <a:gd name="T21" fmla="*/ 13 h 193"/>
                <a:gd name="T22" fmla="*/ 247 w 248"/>
                <a:gd name="T23"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93">
                  <a:moveTo>
                    <a:pt x="247" y="0"/>
                  </a:moveTo>
                  <a:lnTo>
                    <a:pt x="247" y="0"/>
                  </a:lnTo>
                  <a:cubicBezTo>
                    <a:pt x="232" y="0"/>
                    <a:pt x="232" y="0"/>
                    <a:pt x="136" y="83"/>
                  </a:cubicBezTo>
                  <a:cubicBezTo>
                    <a:pt x="13" y="27"/>
                    <a:pt x="13" y="27"/>
                    <a:pt x="13" y="27"/>
                  </a:cubicBezTo>
                  <a:lnTo>
                    <a:pt x="0" y="27"/>
                  </a:lnTo>
                  <a:cubicBezTo>
                    <a:pt x="0" y="41"/>
                    <a:pt x="0" y="41"/>
                    <a:pt x="0" y="41"/>
                  </a:cubicBezTo>
                  <a:cubicBezTo>
                    <a:pt x="0" y="83"/>
                    <a:pt x="13" y="123"/>
                    <a:pt x="41" y="150"/>
                  </a:cubicBezTo>
                  <a:cubicBezTo>
                    <a:pt x="68" y="177"/>
                    <a:pt x="109" y="192"/>
                    <a:pt x="136" y="192"/>
                  </a:cubicBezTo>
                  <a:cubicBezTo>
                    <a:pt x="164" y="192"/>
                    <a:pt x="177" y="177"/>
                    <a:pt x="191" y="164"/>
                  </a:cubicBezTo>
                  <a:cubicBezTo>
                    <a:pt x="218" y="123"/>
                    <a:pt x="247" y="68"/>
                    <a:pt x="247" y="13"/>
                  </a:cubicBezTo>
                  <a:lnTo>
                    <a:pt x="247" y="13"/>
                  </a:lnTo>
                  <a:lnTo>
                    <a:pt x="247" y="0"/>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417"/>
            <p:cNvSpPr>
              <a:spLocks noChangeArrowheads="1"/>
            </p:cNvSpPr>
            <p:nvPr/>
          </p:nvSpPr>
          <p:spPr bwMode="auto">
            <a:xfrm>
              <a:off x="15896736" y="5402684"/>
              <a:ext cx="136961" cy="164396"/>
            </a:xfrm>
            <a:custGeom>
              <a:avLst/>
              <a:gdLst>
                <a:gd name="T0" fmla="*/ 109 w 137"/>
                <a:gd name="T1" fmla="*/ 14 h 165"/>
                <a:gd name="T2" fmla="*/ 109 w 137"/>
                <a:gd name="T3" fmla="*/ 14 h 165"/>
                <a:gd name="T4" fmla="*/ 95 w 137"/>
                <a:gd name="T5" fmla="*/ 14 h 165"/>
                <a:gd name="T6" fmla="*/ 13 w 137"/>
                <a:gd name="T7" fmla="*/ 0 h 165"/>
                <a:gd name="T8" fmla="*/ 13 w 137"/>
                <a:gd name="T9" fmla="*/ 14 h 165"/>
                <a:gd name="T10" fmla="*/ 0 w 137"/>
                <a:gd name="T11" fmla="*/ 26 h 165"/>
                <a:gd name="T12" fmla="*/ 68 w 137"/>
                <a:gd name="T13" fmla="*/ 164 h 165"/>
                <a:gd name="T14" fmla="*/ 123 w 137"/>
                <a:gd name="T15" fmla="*/ 14 h 165"/>
                <a:gd name="T16" fmla="*/ 109 w 137"/>
                <a:gd name="T17" fmla="*/ 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65">
                  <a:moveTo>
                    <a:pt x="109" y="14"/>
                  </a:moveTo>
                  <a:lnTo>
                    <a:pt x="109" y="14"/>
                  </a:lnTo>
                  <a:cubicBezTo>
                    <a:pt x="95" y="14"/>
                    <a:pt x="95" y="14"/>
                    <a:pt x="95" y="14"/>
                  </a:cubicBezTo>
                  <a:cubicBezTo>
                    <a:pt x="68" y="26"/>
                    <a:pt x="41" y="14"/>
                    <a:pt x="13" y="0"/>
                  </a:cubicBezTo>
                  <a:lnTo>
                    <a:pt x="13" y="14"/>
                  </a:lnTo>
                  <a:cubicBezTo>
                    <a:pt x="0" y="14"/>
                    <a:pt x="0" y="14"/>
                    <a:pt x="0" y="26"/>
                  </a:cubicBezTo>
                  <a:cubicBezTo>
                    <a:pt x="13" y="55"/>
                    <a:pt x="27" y="123"/>
                    <a:pt x="68" y="164"/>
                  </a:cubicBezTo>
                  <a:cubicBezTo>
                    <a:pt x="109" y="123"/>
                    <a:pt x="136" y="69"/>
                    <a:pt x="123" y="14"/>
                  </a:cubicBezTo>
                  <a:lnTo>
                    <a:pt x="109" y="14"/>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1" name="Freeform 418"/>
            <p:cNvSpPr>
              <a:spLocks noChangeArrowheads="1"/>
            </p:cNvSpPr>
            <p:nvPr/>
          </p:nvSpPr>
          <p:spPr bwMode="auto">
            <a:xfrm>
              <a:off x="15782602" y="5302221"/>
              <a:ext cx="68481" cy="109597"/>
            </a:xfrm>
            <a:custGeom>
              <a:avLst/>
              <a:gdLst>
                <a:gd name="T0" fmla="*/ 40 w 69"/>
                <a:gd name="T1" fmla="*/ 43 h 112"/>
                <a:gd name="T2" fmla="*/ 40 w 69"/>
                <a:gd name="T3" fmla="*/ 43 h 112"/>
                <a:gd name="T4" fmla="*/ 40 w 69"/>
                <a:gd name="T5" fmla="*/ 111 h 112"/>
                <a:gd name="T6" fmla="*/ 54 w 69"/>
                <a:gd name="T7" fmla="*/ 111 h 112"/>
                <a:gd name="T8" fmla="*/ 54 w 69"/>
                <a:gd name="T9" fmla="*/ 111 h 112"/>
                <a:gd name="T10" fmla="*/ 68 w 69"/>
                <a:gd name="T11" fmla="*/ 97 h 112"/>
                <a:gd name="T12" fmla="*/ 54 w 69"/>
                <a:gd name="T13" fmla="*/ 43 h 112"/>
                <a:gd name="T14" fmla="*/ 54 w 69"/>
                <a:gd name="T15" fmla="*/ 28 h 112"/>
                <a:gd name="T16" fmla="*/ 13 w 69"/>
                <a:gd name="T17" fmla="*/ 0 h 112"/>
                <a:gd name="T18" fmla="*/ 0 w 69"/>
                <a:gd name="T19" fmla="*/ 0 h 112"/>
                <a:gd name="T20" fmla="*/ 0 w 69"/>
                <a:gd name="T21" fmla="*/ 14 h 112"/>
                <a:gd name="T22" fmla="*/ 40 w 69"/>
                <a:gd name="T23"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12">
                  <a:moveTo>
                    <a:pt x="40" y="43"/>
                  </a:moveTo>
                  <a:lnTo>
                    <a:pt x="40" y="43"/>
                  </a:lnTo>
                  <a:cubicBezTo>
                    <a:pt x="40" y="111"/>
                    <a:pt x="40" y="111"/>
                    <a:pt x="40" y="111"/>
                  </a:cubicBezTo>
                  <a:cubicBezTo>
                    <a:pt x="40" y="111"/>
                    <a:pt x="40" y="111"/>
                    <a:pt x="54" y="111"/>
                  </a:cubicBezTo>
                  <a:lnTo>
                    <a:pt x="54" y="111"/>
                  </a:lnTo>
                  <a:cubicBezTo>
                    <a:pt x="54" y="111"/>
                    <a:pt x="68" y="111"/>
                    <a:pt x="68" y="97"/>
                  </a:cubicBezTo>
                  <a:cubicBezTo>
                    <a:pt x="54" y="43"/>
                    <a:pt x="54" y="43"/>
                    <a:pt x="54" y="43"/>
                  </a:cubicBezTo>
                  <a:cubicBezTo>
                    <a:pt x="54" y="28"/>
                    <a:pt x="54" y="28"/>
                    <a:pt x="54" y="28"/>
                  </a:cubicBezTo>
                  <a:cubicBezTo>
                    <a:pt x="13" y="0"/>
                    <a:pt x="13" y="0"/>
                    <a:pt x="13" y="0"/>
                  </a:cubicBezTo>
                  <a:cubicBezTo>
                    <a:pt x="13" y="0"/>
                    <a:pt x="13" y="0"/>
                    <a:pt x="0" y="0"/>
                  </a:cubicBezTo>
                  <a:lnTo>
                    <a:pt x="0" y="14"/>
                  </a:lnTo>
                  <a:lnTo>
                    <a:pt x="40" y="43"/>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419"/>
            <p:cNvSpPr>
              <a:spLocks noChangeArrowheads="1"/>
            </p:cNvSpPr>
            <p:nvPr/>
          </p:nvSpPr>
          <p:spPr bwMode="auto">
            <a:xfrm>
              <a:off x="15727817" y="5315920"/>
              <a:ext cx="54785" cy="141563"/>
            </a:xfrm>
            <a:custGeom>
              <a:avLst/>
              <a:gdLst>
                <a:gd name="T0" fmla="*/ 27 w 56"/>
                <a:gd name="T1" fmla="*/ 55 h 139"/>
                <a:gd name="T2" fmla="*/ 27 w 56"/>
                <a:gd name="T3" fmla="*/ 55 h 139"/>
                <a:gd name="T4" fmla="*/ 14 w 56"/>
                <a:gd name="T5" fmla="*/ 123 h 139"/>
                <a:gd name="T6" fmla="*/ 27 w 56"/>
                <a:gd name="T7" fmla="*/ 123 h 139"/>
                <a:gd name="T8" fmla="*/ 27 w 56"/>
                <a:gd name="T9" fmla="*/ 138 h 139"/>
                <a:gd name="T10" fmla="*/ 41 w 56"/>
                <a:gd name="T11" fmla="*/ 123 h 139"/>
                <a:gd name="T12" fmla="*/ 55 w 56"/>
                <a:gd name="T13" fmla="*/ 55 h 139"/>
                <a:gd name="T14" fmla="*/ 55 w 56"/>
                <a:gd name="T15" fmla="*/ 41 h 139"/>
                <a:gd name="T16" fmla="*/ 27 w 56"/>
                <a:gd name="T17" fmla="*/ 14 h 139"/>
                <a:gd name="T18" fmla="*/ 14 w 56"/>
                <a:gd name="T19" fmla="*/ 14 h 139"/>
                <a:gd name="T20" fmla="*/ 0 w 56"/>
                <a:gd name="T21" fmla="*/ 29 h 139"/>
                <a:gd name="T22" fmla="*/ 27 w 56"/>
                <a:gd name="T23" fmla="*/ 5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39">
                  <a:moveTo>
                    <a:pt x="27" y="55"/>
                  </a:moveTo>
                  <a:lnTo>
                    <a:pt x="27" y="55"/>
                  </a:lnTo>
                  <a:cubicBezTo>
                    <a:pt x="14" y="123"/>
                    <a:pt x="14" y="123"/>
                    <a:pt x="14" y="123"/>
                  </a:cubicBezTo>
                  <a:lnTo>
                    <a:pt x="27" y="123"/>
                  </a:lnTo>
                  <a:cubicBezTo>
                    <a:pt x="27" y="138"/>
                    <a:pt x="27" y="138"/>
                    <a:pt x="27" y="138"/>
                  </a:cubicBezTo>
                  <a:cubicBezTo>
                    <a:pt x="41" y="138"/>
                    <a:pt x="41" y="123"/>
                    <a:pt x="41" y="123"/>
                  </a:cubicBezTo>
                  <a:cubicBezTo>
                    <a:pt x="55" y="55"/>
                    <a:pt x="55" y="55"/>
                    <a:pt x="55" y="55"/>
                  </a:cubicBezTo>
                  <a:cubicBezTo>
                    <a:pt x="55" y="55"/>
                    <a:pt x="55" y="55"/>
                    <a:pt x="55" y="41"/>
                  </a:cubicBezTo>
                  <a:cubicBezTo>
                    <a:pt x="27" y="14"/>
                    <a:pt x="27" y="14"/>
                    <a:pt x="27" y="14"/>
                  </a:cubicBezTo>
                  <a:cubicBezTo>
                    <a:pt x="14" y="0"/>
                    <a:pt x="14" y="0"/>
                    <a:pt x="14" y="14"/>
                  </a:cubicBezTo>
                  <a:cubicBezTo>
                    <a:pt x="0" y="14"/>
                    <a:pt x="0" y="14"/>
                    <a:pt x="0" y="29"/>
                  </a:cubicBezTo>
                  <a:lnTo>
                    <a:pt x="27" y="55"/>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13" name="Freeform 636"/>
          <p:cNvSpPr>
            <a:spLocks noChangeArrowheads="1"/>
          </p:cNvSpPr>
          <p:nvPr/>
        </p:nvSpPr>
        <p:spPr bwMode="auto">
          <a:xfrm>
            <a:off x="1560691" y="4886904"/>
            <a:ext cx="317775" cy="310635"/>
          </a:xfrm>
          <a:custGeom>
            <a:avLst/>
            <a:gdLst>
              <a:gd name="T0" fmla="*/ 532 w 587"/>
              <a:gd name="T1" fmla="*/ 41 h 574"/>
              <a:gd name="T2" fmla="*/ 532 w 587"/>
              <a:gd name="T3" fmla="*/ 41 h 574"/>
              <a:gd name="T4" fmla="*/ 300 w 587"/>
              <a:gd name="T5" fmla="*/ 82 h 574"/>
              <a:gd name="T6" fmla="*/ 218 w 587"/>
              <a:gd name="T7" fmla="*/ 68 h 574"/>
              <a:gd name="T8" fmla="*/ 95 w 587"/>
              <a:gd name="T9" fmla="*/ 218 h 574"/>
              <a:gd name="T10" fmla="*/ 177 w 587"/>
              <a:gd name="T11" fmla="*/ 232 h 574"/>
              <a:gd name="T12" fmla="*/ 136 w 587"/>
              <a:gd name="T13" fmla="*/ 368 h 574"/>
              <a:gd name="T14" fmla="*/ 0 w 587"/>
              <a:gd name="T15" fmla="*/ 437 h 574"/>
              <a:gd name="T16" fmla="*/ 109 w 587"/>
              <a:gd name="T17" fmla="*/ 464 h 574"/>
              <a:gd name="T18" fmla="*/ 136 w 587"/>
              <a:gd name="T19" fmla="*/ 573 h 574"/>
              <a:gd name="T20" fmla="*/ 204 w 587"/>
              <a:gd name="T21" fmla="*/ 437 h 574"/>
              <a:gd name="T22" fmla="*/ 341 w 587"/>
              <a:gd name="T23" fmla="*/ 396 h 574"/>
              <a:gd name="T24" fmla="*/ 354 w 587"/>
              <a:gd name="T25" fmla="*/ 478 h 574"/>
              <a:gd name="T26" fmla="*/ 504 w 587"/>
              <a:gd name="T27" fmla="*/ 355 h 574"/>
              <a:gd name="T28" fmla="*/ 491 w 587"/>
              <a:gd name="T29" fmla="*/ 273 h 574"/>
              <a:gd name="T30" fmla="*/ 532 w 587"/>
              <a:gd name="T31" fmla="*/ 41 h 574"/>
              <a:gd name="T32" fmla="*/ 477 w 587"/>
              <a:gd name="T33" fmla="*/ 150 h 574"/>
              <a:gd name="T34" fmla="*/ 477 w 587"/>
              <a:gd name="T35" fmla="*/ 150 h 574"/>
              <a:gd name="T36" fmla="*/ 423 w 587"/>
              <a:gd name="T37" fmla="*/ 150 h 574"/>
              <a:gd name="T38" fmla="*/ 423 w 587"/>
              <a:gd name="T39" fmla="*/ 109 h 574"/>
              <a:gd name="T40" fmla="*/ 477 w 587"/>
              <a:gd name="T41" fmla="*/ 109 h 574"/>
              <a:gd name="T42" fmla="*/ 477 w 587"/>
              <a:gd name="T43" fmla="*/ 15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7" h="574">
                <a:moveTo>
                  <a:pt x="532" y="41"/>
                </a:moveTo>
                <a:lnTo>
                  <a:pt x="532" y="41"/>
                </a:lnTo>
                <a:cubicBezTo>
                  <a:pt x="532" y="41"/>
                  <a:pt x="409" y="0"/>
                  <a:pt x="300" y="82"/>
                </a:cubicBezTo>
                <a:cubicBezTo>
                  <a:pt x="273" y="68"/>
                  <a:pt x="245" y="53"/>
                  <a:pt x="218" y="68"/>
                </a:cubicBezTo>
                <a:cubicBezTo>
                  <a:pt x="163" y="82"/>
                  <a:pt x="95" y="218"/>
                  <a:pt x="95" y="218"/>
                </a:cubicBezTo>
                <a:cubicBezTo>
                  <a:pt x="177" y="232"/>
                  <a:pt x="177" y="232"/>
                  <a:pt x="177" y="232"/>
                </a:cubicBezTo>
                <a:cubicBezTo>
                  <a:pt x="163" y="273"/>
                  <a:pt x="150" y="314"/>
                  <a:pt x="136" y="368"/>
                </a:cubicBezTo>
                <a:cubicBezTo>
                  <a:pt x="0" y="437"/>
                  <a:pt x="0" y="437"/>
                  <a:pt x="0" y="437"/>
                </a:cubicBezTo>
                <a:cubicBezTo>
                  <a:pt x="0" y="437"/>
                  <a:pt x="54" y="464"/>
                  <a:pt x="109" y="464"/>
                </a:cubicBezTo>
                <a:cubicBezTo>
                  <a:pt x="109" y="519"/>
                  <a:pt x="136" y="573"/>
                  <a:pt x="136" y="573"/>
                </a:cubicBezTo>
                <a:cubicBezTo>
                  <a:pt x="204" y="437"/>
                  <a:pt x="204" y="437"/>
                  <a:pt x="204" y="437"/>
                </a:cubicBezTo>
                <a:cubicBezTo>
                  <a:pt x="259" y="423"/>
                  <a:pt x="300" y="409"/>
                  <a:pt x="341" y="396"/>
                </a:cubicBezTo>
                <a:cubicBezTo>
                  <a:pt x="354" y="478"/>
                  <a:pt x="354" y="478"/>
                  <a:pt x="354" y="478"/>
                </a:cubicBezTo>
                <a:cubicBezTo>
                  <a:pt x="354" y="478"/>
                  <a:pt x="491" y="409"/>
                  <a:pt x="504" y="355"/>
                </a:cubicBezTo>
                <a:cubicBezTo>
                  <a:pt x="518" y="327"/>
                  <a:pt x="504" y="300"/>
                  <a:pt x="491" y="273"/>
                </a:cubicBezTo>
                <a:cubicBezTo>
                  <a:pt x="586" y="164"/>
                  <a:pt x="532" y="41"/>
                  <a:pt x="532" y="41"/>
                </a:cubicBezTo>
                <a:close/>
                <a:moveTo>
                  <a:pt x="477" y="150"/>
                </a:moveTo>
                <a:lnTo>
                  <a:pt x="477" y="150"/>
                </a:lnTo>
                <a:cubicBezTo>
                  <a:pt x="464" y="164"/>
                  <a:pt x="436" y="164"/>
                  <a:pt x="423" y="150"/>
                </a:cubicBezTo>
                <a:cubicBezTo>
                  <a:pt x="409" y="136"/>
                  <a:pt x="409" y="109"/>
                  <a:pt x="423" y="109"/>
                </a:cubicBezTo>
                <a:cubicBezTo>
                  <a:pt x="436" y="95"/>
                  <a:pt x="464" y="95"/>
                  <a:pt x="477" y="109"/>
                </a:cubicBezTo>
                <a:cubicBezTo>
                  <a:pt x="477" y="109"/>
                  <a:pt x="477" y="136"/>
                  <a:pt x="477" y="150"/>
                </a:cubicBezTo>
                <a:close/>
              </a:path>
            </a:pathLst>
          </a:custGeom>
          <a:solidFill>
            <a:schemeClr val="accent2"/>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212"/>
          <p:cNvSpPr>
            <a:spLocks noChangeArrowheads="1"/>
          </p:cNvSpPr>
          <p:nvPr/>
        </p:nvSpPr>
        <p:spPr bwMode="auto">
          <a:xfrm>
            <a:off x="1572160" y="4449658"/>
            <a:ext cx="296109" cy="296186"/>
          </a:xfrm>
          <a:custGeom>
            <a:avLst/>
            <a:gdLst>
              <a:gd name="T0" fmla="*/ 520 w 547"/>
              <a:gd name="T1" fmla="*/ 152 h 548"/>
              <a:gd name="T2" fmla="*/ 520 w 547"/>
              <a:gd name="T3" fmla="*/ 152 h 548"/>
              <a:gd name="T4" fmla="*/ 534 w 547"/>
              <a:gd name="T5" fmla="*/ 55 h 548"/>
              <a:gd name="T6" fmla="*/ 520 w 547"/>
              <a:gd name="T7" fmla="*/ 41 h 548"/>
              <a:gd name="T8" fmla="*/ 505 w 547"/>
              <a:gd name="T9" fmla="*/ 55 h 548"/>
              <a:gd name="T10" fmla="*/ 478 w 547"/>
              <a:gd name="T11" fmla="*/ 164 h 548"/>
              <a:gd name="T12" fmla="*/ 437 w 547"/>
              <a:gd name="T13" fmla="*/ 191 h 548"/>
              <a:gd name="T14" fmla="*/ 437 w 547"/>
              <a:gd name="T15" fmla="*/ 55 h 548"/>
              <a:gd name="T16" fmla="*/ 423 w 547"/>
              <a:gd name="T17" fmla="*/ 41 h 548"/>
              <a:gd name="T18" fmla="*/ 411 w 547"/>
              <a:gd name="T19" fmla="*/ 55 h 548"/>
              <a:gd name="T20" fmla="*/ 411 w 547"/>
              <a:gd name="T21" fmla="*/ 191 h 548"/>
              <a:gd name="T22" fmla="*/ 411 w 547"/>
              <a:gd name="T23" fmla="*/ 191 h 548"/>
              <a:gd name="T24" fmla="*/ 382 w 547"/>
              <a:gd name="T25" fmla="*/ 191 h 548"/>
              <a:gd name="T26" fmla="*/ 382 w 547"/>
              <a:gd name="T27" fmla="*/ 191 h 548"/>
              <a:gd name="T28" fmla="*/ 356 w 547"/>
              <a:gd name="T29" fmla="*/ 14 h 548"/>
              <a:gd name="T30" fmla="*/ 341 w 547"/>
              <a:gd name="T31" fmla="*/ 0 h 548"/>
              <a:gd name="T32" fmla="*/ 328 w 547"/>
              <a:gd name="T33" fmla="*/ 14 h 548"/>
              <a:gd name="T34" fmla="*/ 341 w 547"/>
              <a:gd name="T35" fmla="*/ 191 h 548"/>
              <a:gd name="T36" fmla="*/ 341 w 547"/>
              <a:gd name="T37" fmla="*/ 206 h 548"/>
              <a:gd name="T38" fmla="*/ 300 w 547"/>
              <a:gd name="T39" fmla="*/ 206 h 548"/>
              <a:gd name="T40" fmla="*/ 314 w 547"/>
              <a:gd name="T41" fmla="*/ 82 h 548"/>
              <a:gd name="T42" fmla="*/ 300 w 547"/>
              <a:gd name="T43" fmla="*/ 68 h 548"/>
              <a:gd name="T44" fmla="*/ 273 w 547"/>
              <a:gd name="T45" fmla="*/ 82 h 548"/>
              <a:gd name="T46" fmla="*/ 259 w 547"/>
              <a:gd name="T47" fmla="*/ 206 h 548"/>
              <a:gd name="T48" fmla="*/ 246 w 547"/>
              <a:gd name="T49" fmla="*/ 206 h 548"/>
              <a:gd name="T50" fmla="*/ 259 w 547"/>
              <a:gd name="T51" fmla="*/ 14 h 548"/>
              <a:gd name="T52" fmla="*/ 232 w 547"/>
              <a:gd name="T53" fmla="*/ 0 h 548"/>
              <a:gd name="T54" fmla="*/ 218 w 547"/>
              <a:gd name="T55" fmla="*/ 14 h 548"/>
              <a:gd name="T56" fmla="*/ 205 w 547"/>
              <a:gd name="T57" fmla="*/ 206 h 548"/>
              <a:gd name="T58" fmla="*/ 205 w 547"/>
              <a:gd name="T59" fmla="*/ 206 h 548"/>
              <a:gd name="T60" fmla="*/ 205 w 547"/>
              <a:gd name="T61" fmla="*/ 191 h 548"/>
              <a:gd name="T62" fmla="*/ 164 w 547"/>
              <a:gd name="T63" fmla="*/ 55 h 548"/>
              <a:gd name="T64" fmla="*/ 150 w 547"/>
              <a:gd name="T65" fmla="*/ 41 h 548"/>
              <a:gd name="T66" fmla="*/ 137 w 547"/>
              <a:gd name="T67" fmla="*/ 68 h 548"/>
              <a:gd name="T68" fmla="*/ 164 w 547"/>
              <a:gd name="T69" fmla="*/ 191 h 548"/>
              <a:gd name="T70" fmla="*/ 164 w 547"/>
              <a:gd name="T71" fmla="*/ 191 h 548"/>
              <a:gd name="T72" fmla="*/ 164 w 547"/>
              <a:gd name="T73" fmla="*/ 191 h 548"/>
              <a:gd name="T74" fmla="*/ 109 w 547"/>
              <a:gd name="T75" fmla="*/ 41 h 548"/>
              <a:gd name="T76" fmla="*/ 96 w 547"/>
              <a:gd name="T77" fmla="*/ 27 h 548"/>
              <a:gd name="T78" fmla="*/ 82 w 547"/>
              <a:gd name="T79" fmla="*/ 55 h 548"/>
              <a:gd name="T80" fmla="*/ 123 w 547"/>
              <a:gd name="T81" fmla="*/ 191 h 548"/>
              <a:gd name="T82" fmla="*/ 96 w 547"/>
              <a:gd name="T83" fmla="*/ 178 h 548"/>
              <a:gd name="T84" fmla="*/ 41 w 547"/>
              <a:gd name="T85" fmla="*/ 41 h 548"/>
              <a:gd name="T86" fmla="*/ 14 w 547"/>
              <a:gd name="T87" fmla="*/ 41 h 548"/>
              <a:gd name="T88" fmla="*/ 0 w 547"/>
              <a:gd name="T89" fmla="*/ 68 h 548"/>
              <a:gd name="T90" fmla="*/ 55 w 547"/>
              <a:gd name="T91" fmla="*/ 164 h 548"/>
              <a:gd name="T92" fmla="*/ 14 w 547"/>
              <a:gd name="T93" fmla="*/ 137 h 548"/>
              <a:gd name="T94" fmla="*/ 96 w 547"/>
              <a:gd name="T95" fmla="*/ 547 h 548"/>
              <a:gd name="T96" fmla="*/ 465 w 547"/>
              <a:gd name="T97" fmla="*/ 547 h 548"/>
              <a:gd name="T98" fmla="*/ 546 w 547"/>
              <a:gd name="T99" fmla="*/ 137 h 548"/>
              <a:gd name="T100" fmla="*/ 520 w 547"/>
              <a:gd name="T101" fmla="*/ 152 h 548"/>
              <a:gd name="T102" fmla="*/ 273 w 547"/>
              <a:gd name="T103" fmla="*/ 452 h 548"/>
              <a:gd name="T104" fmla="*/ 273 w 547"/>
              <a:gd name="T105" fmla="*/ 452 h 548"/>
              <a:gd name="T106" fmla="*/ 191 w 547"/>
              <a:gd name="T107" fmla="*/ 370 h 548"/>
              <a:gd name="T108" fmla="*/ 273 w 547"/>
              <a:gd name="T109" fmla="*/ 273 h 548"/>
              <a:gd name="T110" fmla="*/ 368 w 547"/>
              <a:gd name="T111" fmla="*/ 370 h 548"/>
              <a:gd name="T112" fmla="*/ 273 w 547"/>
              <a:gd name="T113" fmla="*/ 45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7" h="548">
                <a:moveTo>
                  <a:pt x="520" y="152"/>
                </a:moveTo>
                <a:lnTo>
                  <a:pt x="520" y="152"/>
                </a:lnTo>
                <a:cubicBezTo>
                  <a:pt x="534" y="55"/>
                  <a:pt x="534" y="55"/>
                  <a:pt x="534" y="55"/>
                </a:cubicBezTo>
                <a:cubicBezTo>
                  <a:pt x="534" y="41"/>
                  <a:pt x="520" y="41"/>
                  <a:pt x="520" y="41"/>
                </a:cubicBezTo>
                <a:cubicBezTo>
                  <a:pt x="505" y="41"/>
                  <a:pt x="505" y="41"/>
                  <a:pt x="505" y="55"/>
                </a:cubicBezTo>
                <a:cubicBezTo>
                  <a:pt x="478" y="164"/>
                  <a:pt x="478" y="164"/>
                  <a:pt x="478" y="164"/>
                </a:cubicBezTo>
                <a:cubicBezTo>
                  <a:pt x="465" y="178"/>
                  <a:pt x="450" y="178"/>
                  <a:pt x="437" y="191"/>
                </a:cubicBezTo>
                <a:cubicBezTo>
                  <a:pt x="437" y="55"/>
                  <a:pt x="437" y="55"/>
                  <a:pt x="437" y="55"/>
                </a:cubicBezTo>
                <a:cubicBezTo>
                  <a:pt x="437" y="41"/>
                  <a:pt x="437" y="41"/>
                  <a:pt x="423" y="41"/>
                </a:cubicBezTo>
                <a:cubicBezTo>
                  <a:pt x="423" y="41"/>
                  <a:pt x="411" y="41"/>
                  <a:pt x="411" y="55"/>
                </a:cubicBezTo>
                <a:cubicBezTo>
                  <a:pt x="411" y="191"/>
                  <a:pt x="411" y="191"/>
                  <a:pt x="411" y="191"/>
                </a:cubicBezTo>
                <a:lnTo>
                  <a:pt x="411" y="191"/>
                </a:lnTo>
                <a:cubicBezTo>
                  <a:pt x="396" y="191"/>
                  <a:pt x="382" y="191"/>
                  <a:pt x="382" y="191"/>
                </a:cubicBezTo>
                <a:lnTo>
                  <a:pt x="382" y="191"/>
                </a:lnTo>
                <a:cubicBezTo>
                  <a:pt x="356" y="14"/>
                  <a:pt x="356" y="14"/>
                  <a:pt x="356" y="14"/>
                </a:cubicBezTo>
                <a:cubicBezTo>
                  <a:pt x="356" y="0"/>
                  <a:pt x="356" y="0"/>
                  <a:pt x="341" y="0"/>
                </a:cubicBezTo>
                <a:cubicBezTo>
                  <a:pt x="328" y="0"/>
                  <a:pt x="328" y="14"/>
                  <a:pt x="328" y="14"/>
                </a:cubicBezTo>
                <a:cubicBezTo>
                  <a:pt x="341" y="191"/>
                  <a:pt x="341" y="191"/>
                  <a:pt x="341" y="191"/>
                </a:cubicBezTo>
                <a:cubicBezTo>
                  <a:pt x="341" y="206"/>
                  <a:pt x="341" y="206"/>
                  <a:pt x="341" y="206"/>
                </a:cubicBezTo>
                <a:cubicBezTo>
                  <a:pt x="328" y="206"/>
                  <a:pt x="314" y="206"/>
                  <a:pt x="300" y="206"/>
                </a:cubicBezTo>
                <a:cubicBezTo>
                  <a:pt x="314" y="82"/>
                  <a:pt x="314" y="82"/>
                  <a:pt x="314" y="82"/>
                </a:cubicBezTo>
                <a:cubicBezTo>
                  <a:pt x="314" y="68"/>
                  <a:pt x="300" y="68"/>
                  <a:pt x="300" y="68"/>
                </a:cubicBezTo>
                <a:cubicBezTo>
                  <a:pt x="287" y="55"/>
                  <a:pt x="287" y="68"/>
                  <a:pt x="273" y="82"/>
                </a:cubicBezTo>
                <a:cubicBezTo>
                  <a:pt x="259" y="206"/>
                  <a:pt x="259" y="206"/>
                  <a:pt x="259" y="206"/>
                </a:cubicBezTo>
                <a:lnTo>
                  <a:pt x="246" y="206"/>
                </a:lnTo>
                <a:cubicBezTo>
                  <a:pt x="259" y="14"/>
                  <a:pt x="259" y="14"/>
                  <a:pt x="259" y="14"/>
                </a:cubicBezTo>
                <a:cubicBezTo>
                  <a:pt x="259" y="0"/>
                  <a:pt x="246" y="0"/>
                  <a:pt x="232" y="0"/>
                </a:cubicBezTo>
                <a:cubicBezTo>
                  <a:pt x="232" y="0"/>
                  <a:pt x="218" y="0"/>
                  <a:pt x="218" y="14"/>
                </a:cubicBezTo>
                <a:cubicBezTo>
                  <a:pt x="205" y="206"/>
                  <a:pt x="205" y="206"/>
                  <a:pt x="205" y="206"/>
                </a:cubicBezTo>
                <a:lnTo>
                  <a:pt x="205" y="206"/>
                </a:lnTo>
                <a:cubicBezTo>
                  <a:pt x="205" y="191"/>
                  <a:pt x="205" y="191"/>
                  <a:pt x="205" y="191"/>
                </a:cubicBezTo>
                <a:cubicBezTo>
                  <a:pt x="164" y="55"/>
                  <a:pt x="164" y="55"/>
                  <a:pt x="164" y="55"/>
                </a:cubicBezTo>
                <a:lnTo>
                  <a:pt x="150" y="41"/>
                </a:lnTo>
                <a:cubicBezTo>
                  <a:pt x="137" y="55"/>
                  <a:pt x="137" y="55"/>
                  <a:pt x="137" y="68"/>
                </a:cubicBezTo>
                <a:cubicBezTo>
                  <a:pt x="164" y="191"/>
                  <a:pt x="164" y="191"/>
                  <a:pt x="164" y="191"/>
                </a:cubicBezTo>
                <a:lnTo>
                  <a:pt x="164" y="191"/>
                </a:lnTo>
                <a:lnTo>
                  <a:pt x="164" y="191"/>
                </a:lnTo>
                <a:cubicBezTo>
                  <a:pt x="109" y="41"/>
                  <a:pt x="109" y="41"/>
                  <a:pt x="109" y="41"/>
                </a:cubicBezTo>
                <a:cubicBezTo>
                  <a:pt x="109" y="27"/>
                  <a:pt x="96" y="27"/>
                  <a:pt x="96" y="27"/>
                </a:cubicBezTo>
                <a:cubicBezTo>
                  <a:pt x="82" y="27"/>
                  <a:pt x="82" y="41"/>
                  <a:pt x="82" y="55"/>
                </a:cubicBezTo>
                <a:cubicBezTo>
                  <a:pt x="123" y="191"/>
                  <a:pt x="123" y="191"/>
                  <a:pt x="123" y="191"/>
                </a:cubicBezTo>
                <a:cubicBezTo>
                  <a:pt x="123" y="178"/>
                  <a:pt x="109" y="178"/>
                  <a:pt x="96" y="178"/>
                </a:cubicBezTo>
                <a:cubicBezTo>
                  <a:pt x="41" y="41"/>
                  <a:pt x="41" y="41"/>
                  <a:pt x="41" y="41"/>
                </a:cubicBezTo>
                <a:cubicBezTo>
                  <a:pt x="27" y="41"/>
                  <a:pt x="27" y="41"/>
                  <a:pt x="14" y="41"/>
                </a:cubicBezTo>
                <a:cubicBezTo>
                  <a:pt x="0" y="41"/>
                  <a:pt x="0" y="55"/>
                  <a:pt x="0" y="68"/>
                </a:cubicBezTo>
                <a:cubicBezTo>
                  <a:pt x="55" y="164"/>
                  <a:pt x="55" y="164"/>
                  <a:pt x="55" y="164"/>
                </a:cubicBezTo>
                <a:cubicBezTo>
                  <a:pt x="41" y="152"/>
                  <a:pt x="27" y="152"/>
                  <a:pt x="14" y="137"/>
                </a:cubicBezTo>
                <a:cubicBezTo>
                  <a:pt x="96" y="547"/>
                  <a:pt x="96" y="547"/>
                  <a:pt x="96" y="547"/>
                </a:cubicBezTo>
                <a:cubicBezTo>
                  <a:pt x="465" y="547"/>
                  <a:pt x="465" y="547"/>
                  <a:pt x="465" y="547"/>
                </a:cubicBezTo>
                <a:cubicBezTo>
                  <a:pt x="546" y="137"/>
                  <a:pt x="546" y="137"/>
                  <a:pt x="546" y="137"/>
                </a:cubicBezTo>
                <a:cubicBezTo>
                  <a:pt x="546" y="152"/>
                  <a:pt x="534" y="152"/>
                  <a:pt x="520" y="152"/>
                </a:cubicBezTo>
                <a:close/>
                <a:moveTo>
                  <a:pt x="273" y="452"/>
                </a:moveTo>
                <a:lnTo>
                  <a:pt x="273" y="452"/>
                </a:lnTo>
                <a:cubicBezTo>
                  <a:pt x="232" y="452"/>
                  <a:pt x="191" y="410"/>
                  <a:pt x="191" y="370"/>
                </a:cubicBezTo>
                <a:cubicBezTo>
                  <a:pt x="191" y="315"/>
                  <a:pt x="232" y="273"/>
                  <a:pt x="273" y="273"/>
                </a:cubicBezTo>
                <a:cubicBezTo>
                  <a:pt x="328" y="273"/>
                  <a:pt x="368" y="315"/>
                  <a:pt x="368" y="370"/>
                </a:cubicBezTo>
                <a:cubicBezTo>
                  <a:pt x="368" y="410"/>
                  <a:pt x="328" y="452"/>
                  <a:pt x="273" y="452"/>
                </a:cubicBezTo>
                <a:close/>
              </a:path>
            </a:pathLst>
          </a:custGeom>
          <a:solidFill>
            <a:schemeClr val="accent1"/>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734"/>
          <p:cNvSpPr>
            <a:spLocks noChangeArrowheads="1"/>
          </p:cNvSpPr>
          <p:nvPr/>
        </p:nvSpPr>
        <p:spPr bwMode="auto">
          <a:xfrm>
            <a:off x="1580712" y="6211806"/>
            <a:ext cx="296109" cy="228762"/>
          </a:xfrm>
          <a:custGeom>
            <a:avLst/>
            <a:gdLst>
              <a:gd name="T0" fmla="*/ 287 w 547"/>
              <a:gd name="T1" fmla="*/ 82 h 424"/>
              <a:gd name="T2" fmla="*/ 287 w 547"/>
              <a:gd name="T3" fmla="*/ 82 h 424"/>
              <a:gd name="T4" fmla="*/ 205 w 547"/>
              <a:gd name="T5" fmla="*/ 96 h 424"/>
              <a:gd name="T6" fmla="*/ 96 w 547"/>
              <a:gd name="T7" fmla="*/ 0 h 424"/>
              <a:gd name="T8" fmla="*/ 68 w 547"/>
              <a:gd name="T9" fmla="*/ 0 h 424"/>
              <a:gd name="T10" fmla="*/ 82 w 547"/>
              <a:gd name="T11" fmla="*/ 14 h 424"/>
              <a:gd name="T12" fmla="*/ 178 w 547"/>
              <a:gd name="T13" fmla="*/ 96 h 424"/>
              <a:gd name="T14" fmla="*/ 123 w 547"/>
              <a:gd name="T15" fmla="*/ 109 h 424"/>
              <a:gd name="T16" fmla="*/ 14 w 547"/>
              <a:gd name="T17" fmla="*/ 27 h 424"/>
              <a:gd name="T18" fmla="*/ 0 w 547"/>
              <a:gd name="T19" fmla="*/ 27 h 424"/>
              <a:gd name="T20" fmla="*/ 0 w 547"/>
              <a:gd name="T21" fmla="*/ 41 h 424"/>
              <a:gd name="T22" fmla="*/ 96 w 547"/>
              <a:gd name="T23" fmla="*/ 109 h 424"/>
              <a:gd name="T24" fmla="*/ 41 w 547"/>
              <a:gd name="T25" fmla="*/ 178 h 424"/>
              <a:gd name="T26" fmla="*/ 287 w 547"/>
              <a:gd name="T27" fmla="*/ 423 h 424"/>
              <a:gd name="T28" fmla="*/ 546 w 547"/>
              <a:gd name="T29" fmla="*/ 178 h 424"/>
              <a:gd name="T30" fmla="*/ 287 w 547"/>
              <a:gd name="T31" fmla="*/ 82 h 424"/>
              <a:gd name="T32" fmla="*/ 109 w 547"/>
              <a:gd name="T33" fmla="*/ 137 h 424"/>
              <a:gd name="T34" fmla="*/ 109 w 547"/>
              <a:gd name="T35" fmla="*/ 137 h 424"/>
              <a:gd name="T36" fmla="*/ 205 w 547"/>
              <a:gd name="T37" fmla="*/ 205 h 424"/>
              <a:gd name="T38" fmla="*/ 218 w 547"/>
              <a:gd name="T39" fmla="*/ 205 h 424"/>
              <a:gd name="T40" fmla="*/ 232 w 547"/>
              <a:gd name="T41" fmla="*/ 205 h 424"/>
              <a:gd name="T42" fmla="*/ 232 w 547"/>
              <a:gd name="T43" fmla="*/ 191 h 424"/>
              <a:gd name="T44" fmla="*/ 150 w 547"/>
              <a:gd name="T45" fmla="*/ 123 h 424"/>
              <a:gd name="T46" fmla="*/ 205 w 547"/>
              <a:gd name="T47" fmla="*/ 109 h 424"/>
              <a:gd name="T48" fmla="*/ 287 w 547"/>
              <a:gd name="T49" fmla="*/ 178 h 424"/>
              <a:gd name="T50" fmla="*/ 287 w 547"/>
              <a:gd name="T51" fmla="*/ 178 h 424"/>
              <a:gd name="T52" fmla="*/ 300 w 547"/>
              <a:gd name="T53" fmla="*/ 178 h 424"/>
              <a:gd name="T54" fmla="*/ 300 w 547"/>
              <a:gd name="T55" fmla="*/ 164 h 424"/>
              <a:gd name="T56" fmla="*/ 232 w 547"/>
              <a:gd name="T57" fmla="*/ 109 h 424"/>
              <a:gd name="T58" fmla="*/ 287 w 547"/>
              <a:gd name="T59" fmla="*/ 109 h 424"/>
              <a:gd name="T60" fmla="*/ 519 w 547"/>
              <a:gd name="T61" fmla="*/ 178 h 424"/>
              <a:gd name="T62" fmla="*/ 287 w 547"/>
              <a:gd name="T63" fmla="*/ 232 h 424"/>
              <a:gd name="T64" fmla="*/ 55 w 547"/>
              <a:gd name="T65" fmla="*/ 178 h 424"/>
              <a:gd name="T66" fmla="*/ 109 w 547"/>
              <a:gd name="T67" fmla="*/ 13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7" h="424">
                <a:moveTo>
                  <a:pt x="287" y="82"/>
                </a:moveTo>
                <a:lnTo>
                  <a:pt x="287" y="82"/>
                </a:lnTo>
                <a:cubicBezTo>
                  <a:pt x="259" y="82"/>
                  <a:pt x="232" y="96"/>
                  <a:pt x="205" y="96"/>
                </a:cubicBezTo>
                <a:cubicBezTo>
                  <a:pt x="96" y="0"/>
                  <a:pt x="96" y="0"/>
                  <a:pt x="96" y="0"/>
                </a:cubicBezTo>
                <a:cubicBezTo>
                  <a:pt x="82" y="0"/>
                  <a:pt x="82" y="0"/>
                  <a:pt x="68" y="0"/>
                </a:cubicBezTo>
                <a:cubicBezTo>
                  <a:pt x="68" y="0"/>
                  <a:pt x="68" y="14"/>
                  <a:pt x="82" y="14"/>
                </a:cubicBezTo>
                <a:cubicBezTo>
                  <a:pt x="178" y="96"/>
                  <a:pt x="178" y="96"/>
                  <a:pt x="178" y="96"/>
                </a:cubicBezTo>
                <a:cubicBezTo>
                  <a:pt x="150" y="96"/>
                  <a:pt x="137" y="109"/>
                  <a:pt x="123" y="109"/>
                </a:cubicBezTo>
                <a:cubicBezTo>
                  <a:pt x="14" y="27"/>
                  <a:pt x="14" y="27"/>
                  <a:pt x="14" y="27"/>
                </a:cubicBezTo>
                <a:lnTo>
                  <a:pt x="0" y="27"/>
                </a:lnTo>
                <a:lnTo>
                  <a:pt x="0" y="41"/>
                </a:lnTo>
                <a:cubicBezTo>
                  <a:pt x="96" y="109"/>
                  <a:pt x="96" y="109"/>
                  <a:pt x="96" y="109"/>
                </a:cubicBezTo>
                <a:cubicBezTo>
                  <a:pt x="55" y="123"/>
                  <a:pt x="41" y="150"/>
                  <a:pt x="41" y="178"/>
                </a:cubicBezTo>
                <a:cubicBezTo>
                  <a:pt x="41" y="314"/>
                  <a:pt x="150" y="423"/>
                  <a:pt x="287" y="423"/>
                </a:cubicBezTo>
                <a:cubicBezTo>
                  <a:pt x="437" y="423"/>
                  <a:pt x="546" y="314"/>
                  <a:pt x="546" y="178"/>
                </a:cubicBezTo>
                <a:cubicBezTo>
                  <a:pt x="546" y="123"/>
                  <a:pt x="423" y="82"/>
                  <a:pt x="287" y="82"/>
                </a:cubicBezTo>
                <a:close/>
                <a:moveTo>
                  <a:pt x="109" y="137"/>
                </a:moveTo>
                <a:lnTo>
                  <a:pt x="109" y="137"/>
                </a:lnTo>
                <a:cubicBezTo>
                  <a:pt x="205" y="205"/>
                  <a:pt x="205" y="205"/>
                  <a:pt x="205" y="205"/>
                </a:cubicBezTo>
                <a:cubicBezTo>
                  <a:pt x="218" y="205"/>
                  <a:pt x="218" y="205"/>
                  <a:pt x="218" y="205"/>
                </a:cubicBezTo>
                <a:cubicBezTo>
                  <a:pt x="218" y="205"/>
                  <a:pt x="218" y="205"/>
                  <a:pt x="232" y="205"/>
                </a:cubicBezTo>
                <a:lnTo>
                  <a:pt x="232" y="191"/>
                </a:lnTo>
                <a:cubicBezTo>
                  <a:pt x="150" y="123"/>
                  <a:pt x="150" y="123"/>
                  <a:pt x="150" y="123"/>
                </a:cubicBezTo>
                <a:cubicBezTo>
                  <a:pt x="164" y="123"/>
                  <a:pt x="178" y="123"/>
                  <a:pt x="205" y="109"/>
                </a:cubicBezTo>
                <a:cubicBezTo>
                  <a:pt x="287" y="178"/>
                  <a:pt x="287" y="178"/>
                  <a:pt x="287" y="178"/>
                </a:cubicBezTo>
                <a:lnTo>
                  <a:pt x="287" y="178"/>
                </a:lnTo>
                <a:cubicBezTo>
                  <a:pt x="300" y="178"/>
                  <a:pt x="300" y="178"/>
                  <a:pt x="300" y="178"/>
                </a:cubicBezTo>
                <a:lnTo>
                  <a:pt x="300" y="164"/>
                </a:lnTo>
                <a:cubicBezTo>
                  <a:pt x="232" y="109"/>
                  <a:pt x="232" y="109"/>
                  <a:pt x="232" y="109"/>
                </a:cubicBezTo>
                <a:cubicBezTo>
                  <a:pt x="246" y="109"/>
                  <a:pt x="273" y="109"/>
                  <a:pt x="287" y="109"/>
                </a:cubicBezTo>
                <a:cubicBezTo>
                  <a:pt x="437" y="109"/>
                  <a:pt x="519" y="150"/>
                  <a:pt x="519" y="178"/>
                </a:cubicBezTo>
                <a:cubicBezTo>
                  <a:pt x="519" y="191"/>
                  <a:pt x="437" y="232"/>
                  <a:pt x="287" y="232"/>
                </a:cubicBezTo>
                <a:cubicBezTo>
                  <a:pt x="150" y="232"/>
                  <a:pt x="55" y="191"/>
                  <a:pt x="55" y="178"/>
                </a:cubicBezTo>
                <a:cubicBezTo>
                  <a:pt x="55" y="164"/>
                  <a:pt x="82" y="150"/>
                  <a:pt x="109" y="137"/>
                </a:cubicBezTo>
                <a:close/>
              </a:path>
            </a:pathLst>
          </a:custGeom>
          <a:solidFill>
            <a:schemeClr val="accent5"/>
          </a:solid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16" name="Group 115"/>
          <p:cNvGrpSpPr/>
          <p:nvPr/>
        </p:nvGrpSpPr>
        <p:grpSpPr>
          <a:xfrm>
            <a:off x="1579221" y="5325948"/>
            <a:ext cx="279256" cy="296186"/>
            <a:chOff x="881213" y="5206321"/>
            <a:chExt cx="529582" cy="561688"/>
          </a:xfrm>
          <a:solidFill>
            <a:schemeClr val="accent3"/>
          </a:solidFill>
        </p:grpSpPr>
        <p:sp>
          <p:nvSpPr>
            <p:cNvPr id="117" name="Freeform 28"/>
            <p:cNvSpPr>
              <a:spLocks noChangeArrowheads="1"/>
            </p:cNvSpPr>
            <p:nvPr/>
          </p:nvSpPr>
          <p:spPr bwMode="auto">
            <a:xfrm>
              <a:off x="935996" y="5206321"/>
              <a:ext cx="22827" cy="164396"/>
            </a:xfrm>
            <a:custGeom>
              <a:avLst/>
              <a:gdLst>
                <a:gd name="T0" fmla="*/ 13 w 28"/>
                <a:gd name="T1" fmla="*/ 163 h 164"/>
                <a:gd name="T2" fmla="*/ 13 w 28"/>
                <a:gd name="T3" fmla="*/ 163 h 164"/>
                <a:gd name="T4" fmla="*/ 27 w 28"/>
                <a:gd name="T5" fmla="*/ 150 h 164"/>
                <a:gd name="T6" fmla="*/ 27 w 28"/>
                <a:gd name="T7" fmla="*/ 13 h 164"/>
                <a:gd name="T8" fmla="*/ 13 w 28"/>
                <a:gd name="T9" fmla="*/ 0 h 164"/>
                <a:gd name="T10" fmla="*/ 0 w 28"/>
                <a:gd name="T11" fmla="*/ 13 h 164"/>
                <a:gd name="T12" fmla="*/ 0 w 28"/>
                <a:gd name="T13" fmla="*/ 150 h 164"/>
                <a:gd name="T14" fmla="*/ 13 w 28"/>
                <a:gd name="T15" fmla="*/ 163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64">
                  <a:moveTo>
                    <a:pt x="13" y="163"/>
                  </a:moveTo>
                  <a:lnTo>
                    <a:pt x="13" y="163"/>
                  </a:lnTo>
                  <a:cubicBezTo>
                    <a:pt x="27" y="163"/>
                    <a:pt x="27" y="150"/>
                    <a:pt x="27" y="150"/>
                  </a:cubicBezTo>
                  <a:cubicBezTo>
                    <a:pt x="27" y="13"/>
                    <a:pt x="27" y="13"/>
                    <a:pt x="27" y="13"/>
                  </a:cubicBezTo>
                  <a:cubicBezTo>
                    <a:pt x="27" y="13"/>
                    <a:pt x="27" y="0"/>
                    <a:pt x="13" y="0"/>
                  </a:cubicBezTo>
                  <a:lnTo>
                    <a:pt x="0" y="13"/>
                  </a:lnTo>
                  <a:cubicBezTo>
                    <a:pt x="0" y="150"/>
                    <a:pt x="0" y="150"/>
                    <a:pt x="0" y="150"/>
                  </a:cubicBezTo>
                  <a:lnTo>
                    <a:pt x="13" y="163"/>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29"/>
            <p:cNvSpPr>
              <a:spLocks noChangeArrowheads="1"/>
            </p:cNvSpPr>
            <p:nvPr/>
          </p:nvSpPr>
          <p:spPr bwMode="auto">
            <a:xfrm>
              <a:off x="881213" y="5206321"/>
              <a:ext cx="150658" cy="561688"/>
            </a:xfrm>
            <a:custGeom>
              <a:avLst/>
              <a:gdLst>
                <a:gd name="T0" fmla="*/ 137 w 151"/>
                <a:gd name="T1" fmla="*/ 0 h 548"/>
                <a:gd name="T2" fmla="*/ 137 w 151"/>
                <a:gd name="T3" fmla="*/ 0 h 548"/>
                <a:gd name="T4" fmla="*/ 123 w 151"/>
                <a:gd name="T5" fmla="*/ 13 h 548"/>
                <a:gd name="T6" fmla="*/ 123 w 151"/>
                <a:gd name="T7" fmla="*/ 150 h 548"/>
                <a:gd name="T8" fmla="*/ 68 w 151"/>
                <a:gd name="T9" fmla="*/ 204 h 548"/>
                <a:gd name="T10" fmla="*/ 14 w 151"/>
                <a:gd name="T11" fmla="*/ 150 h 548"/>
                <a:gd name="T12" fmla="*/ 14 w 151"/>
                <a:gd name="T13" fmla="*/ 13 h 548"/>
                <a:gd name="T14" fmla="*/ 0 w 151"/>
                <a:gd name="T15" fmla="*/ 0 h 548"/>
                <a:gd name="T16" fmla="*/ 0 w 151"/>
                <a:gd name="T17" fmla="*/ 13 h 548"/>
                <a:gd name="T18" fmla="*/ 0 w 151"/>
                <a:gd name="T19" fmla="*/ 150 h 548"/>
                <a:gd name="T20" fmla="*/ 55 w 151"/>
                <a:gd name="T21" fmla="*/ 218 h 548"/>
                <a:gd name="T22" fmla="*/ 55 w 151"/>
                <a:gd name="T23" fmla="*/ 533 h 548"/>
                <a:gd name="T24" fmla="*/ 68 w 151"/>
                <a:gd name="T25" fmla="*/ 547 h 548"/>
                <a:gd name="T26" fmla="*/ 82 w 151"/>
                <a:gd name="T27" fmla="*/ 533 h 548"/>
                <a:gd name="T28" fmla="*/ 82 w 151"/>
                <a:gd name="T29" fmla="*/ 218 h 548"/>
                <a:gd name="T30" fmla="*/ 150 w 151"/>
                <a:gd name="T31" fmla="*/ 150 h 548"/>
                <a:gd name="T32" fmla="*/ 150 w 151"/>
                <a:gd name="T33" fmla="*/ 13 h 548"/>
                <a:gd name="T34" fmla="*/ 137 w 151"/>
                <a:gd name="T35"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548">
                  <a:moveTo>
                    <a:pt x="137" y="0"/>
                  </a:moveTo>
                  <a:lnTo>
                    <a:pt x="137" y="0"/>
                  </a:lnTo>
                  <a:lnTo>
                    <a:pt x="123" y="13"/>
                  </a:lnTo>
                  <a:cubicBezTo>
                    <a:pt x="123" y="150"/>
                    <a:pt x="123" y="150"/>
                    <a:pt x="123" y="150"/>
                  </a:cubicBezTo>
                  <a:cubicBezTo>
                    <a:pt x="123" y="177"/>
                    <a:pt x="96" y="204"/>
                    <a:pt x="68" y="204"/>
                  </a:cubicBezTo>
                  <a:cubicBezTo>
                    <a:pt x="41" y="204"/>
                    <a:pt x="14" y="177"/>
                    <a:pt x="14" y="150"/>
                  </a:cubicBezTo>
                  <a:cubicBezTo>
                    <a:pt x="14" y="13"/>
                    <a:pt x="14" y="13"/>
                    <a:pt x="14" y="13"/>
                  </a:cubicBezTo>
                  <a:cubicBezTo>
                    <a:pt x="14" y="13"/>
                    <a:pt x="14" y="0"/>
                    <a:pt x="0" y="0"/>
                  </a:cubicBezTo>
                  <a:lnTo>
                    <a:pt x="0" y="13"/>
                  </a:lnTo>
                  <a:cubicBezTo>
                    <a:pt x="0" y="150"/>
                    <a:pt x="0" y="150"/>
                    <a:pt x="0" y="150"/>
                  </a:cubicBezTo>
                  <a:cubicBezTo>
                    <a:pt x="0" y="177"/>
                    <a:pt x="14" y="218"/>
                    <a:pt x="55" y="218"/>
                  </a:cubicBezTo>
                  <a:cubicBezTo>
                    <a:pt x="55" y="533"/>
                    <a:pt x="55" y="533"/>
                    <a:pt x="55" y="533"/>
                  </a:cubicBezTo>
                  <a:cubicBezTo>
                    <a:pt x="55" y="547"/>
                    <a:pt x="68" y="547"/>
                    <a:pt x="68" y="547"/>
                  </a:cubicBezTo>
                  <a:cubicBezTo>
                    <a:pt x="82" y="547"/>
                    <a:pt x="82" y="547"/>
                    <a:pt x="82" y="533"/>
                  </a:cubicBezTo>
                  <a:cubicBezTo>
                    <a:pt x="82" y="218"/>
                    <a:pt x="82" y="218"/>
                    <a:pt x="82" y="218"/>
                  </a:cubicBezTo>
                  <a:cubicBezTo>
                    <a:pt x="123" y="218"/>
                    <a:pt x="150" y="177"/>
                    <a:pt x="150" y="150"/>
                  </a:cubicBezTo>
                  <a:cubicBezTo>
                    <a:pt x="150" y="13"/>
                    <a:pt x="150" y="13"/>
                    <a:pt x="150" y="13"/>
                  </a:cubicBezTo>
                  <a:cubicBezTo>
                    <a:pt x="150" y="13"/>
                    <a:pt x="150" y="0"/>
                    <a:pt x="137"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30"/>
            <p:cNvSpPr>
              <a:spLocks noChangeArrowheads="1"/>
            </p:cNvSpPr>
            <p:nvPr/>
          </p:nvSpPr>
          <p:spPr bwMode="auto">
            <a:xfrm>
              <a:off x="1104916" y="5206321"/>
              <a:ext cx="150658" cy="561688"/>
            </a:xfrm>
            <a:custGeom>
              <a:avLst/>
              <a:gdLst>
                <a:gd name="T0" fmla="*/ 151 w 152"/>
                <a:gd name="T1" fmla="*/ 68 h 548"/>
                <a:gd name="T2" fmla="*/ 151 w 152"/>
                <a:gd name="T3" fmla="*/ 68 h 548"/>
                <a:gd name="T4" fmla="*/ 69 w 152"/>
                <a:gd name="T5" fmla="*/ 0 h 548"/>
                <a:gd name="T6" fmla="*/ 0 w 152"/>
                <a:gd name="T7" fmla="*/ 68 h 548"/>
                <a:gd name="T8" fmla="*/ 0 w 152"/>
                <a:gd name="T9" fmla="*/ 81 h 548"/>
                <a:gd name="T10" fmla="*/ 0 w 152"/>
                <a:gd name="T11" fmla="*/ 150 h 548"/>
                <a:gd name="T12" fmla="*/ 55 w 152"/>
                <a:gd name="T13" fmla="*/ 218 h 548"/>
                <a:gd name="T14" fmla="*/ 55 w 152"/>
                <a:gd name="T15" fmla="*/ 533 h 548"/>
                <a:gd name="T16" fmla="*/ 69 w 152"/>
                <a:gd name="T17" fmla="*/ 547 h 548"/>
                <a:gd name="T18" fmla="*/ 96 w 152"/>
                <a:gd name="T19" fmla="*/ 533 h 548"/>
                <a:gd name="T20" fmla="*/ 96 w 152"/>
                <a:gd name="T21" fmla="*/ 218 h 548"/>
                <a:gd name="T22" fmla="*/ 151 w 152"/>
                <a:gd name="T23" fmla="*/ 150 h 548"/>
                <a:gd name="T24" fmla="*/ 151 w 152"/>
                <a:gd name="T25" fmla="*/ 81 h 548"/>
                <a:gd name="T26" fmla="*/ 151 w 152"/>
                <a:gd name="T27" fmla="*/ 68 h 548"/>
                <a:gd name="T28" fmla="*/ 69 w 152"/>
                <a:gd name="T29" fmla="*/ 204 h 548"/>
                <a:gd name="T30" fmla="*/ 69 w 152"/>
                <a:gd name="T31" fmla="*/ 204 h 548"/>
                <a:gd name="T32" fmla="*/ 14 w 152"/>
                <a:gd name="T33" fmla="*/ 150 h 548"/>
                <a:gd name="T34" fmla="*/ 14 w 152"/>
                <a:gd name="T35" fmla="*/ 81 h 548"/>
                <a:gd name="T36" fmla="*/ 69 w 152"/>
                <a:gd name="T37" fmla="*/ 27 h 548"/>
                <a:gd name="T38" fmla="*/ 123 w 152"/>
                <a:gd name="T39" fmla="*/ 81 h 548"/>
                <a:gd name="T40" fmla="*/ 123 w 152"/>
                <a:gd name="T41" fmla="*/ 150 h 548"/>
                <a:gd name="T42" fmla="*/ 69 w 152"/>
                <a:gd name="T43" fmla="*/ 20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548">
                  <a:moveTo>
                    <a:pt x="151" y="68"/>
                  </a:moveTo>
                  <a:lnTo>
                    <a:pt x="151" y="68"/>
                  </a:lnTo>
                  <a:cubicBezTo>
                    <a:pt x="151" y="40"/>
                    <a:pt x="110" y="0"/>
                    <a:pt x="69" y="0"/>
                  </a:cubicBezTo>
                  <a:cubicBezTo>
                    <a:pt x="28" y="0"/>
                    <a:pt x="0" y="40"/>
                    <a:pt x="0" y="68"/>
                  </a:cubicBezTo>
                  <a:cubicBezTo>
                    <a:pt x="0" y="68"/>
                    <a:pt x="0" y="68"/>
                    <a:pt x="0" y="81"/>
                  </a:cubicBezTo>
                  <a:cubicBezTo>
                    <a:pt x="0" y="150"/>
                    <a:pt x="0" y="150"/>
                    <a:pt x="0" y="150"/>
                  </a:cubicBezTo>
                  <a:cubicBezTo>
                    <a:pt x="0" y="177"/>
                    <a:pt x="28" y="218"/>
                    <a:pt x="55" y="218"/>
                  </a:cubicBezTo>
                  <a:cubicBezTo>
                    <a:pt x="55" y="533"/>
                    <a:pt x="55" y="533"/>
                    <a:pt x="55" y="533"/>
                  </a:cubicBezTo>
                  <a:cubicBezTo>
                    <a:pt x="55" y="547"/>
                    <a:pt x="69" y="547"/>
                    <a:pt x="69" y="547"/>
                  </a:cubicBezTo>
                  <a:cubicBezTo>
                    <a:pt x="82" y="547"/>
                    <a:pt x="96" y="547"/>
                    <a:pt x="96" y="533"/>
                  </a:cubicBezTo>
                  <a:cubicBezTo>
                    <a:pt x="96" y="218"/>
                    <a:pt x="96" y="218"/>
                    <a:pt x="96" y="218"/>
                  </a:cubicBezTo>
                  <a:cubicBezTo>
                    <a:pt x="123" y="218"/>
                    <a:pt x="151" y="177"/>
                    <a:pt x="151" y="150"/>
                  </a:cubicBezTo>
                  <a:cubicBezTo>
                    <a:pt x="151" y="81"/>
                    <a:pt x="151" y="81"/>
                    <a:pt x="151" y="81"/>
                  </a:cubicBezTo>
                  <a:cubicBezTo>
                    <a:pt x="151" y="68"/>
                    <a:pt x="151" y="68"/>
                    <a:pt x="151" y="68"/>
                  </a:cubicBezTo>
                  <a:close/>
                  <a:moveTo>
                    <a:pt x="69" y="204"/>
                  </a:moveTo>
                  <a:lnTo>
                    <a:pt x="69" y="204"/>
                  </a:lnTo>
                  <a:cubicBezTo>
                    <a:pt x="41" y="204"/>
                    <a:pt x="14" y="177"/>
                    <a:pt x="14" y="150"/>
                  </a:cubicBezTo>
                  <a:cubicBezTo>
                    <a:pt x="14" y="81"/>
                    <a:pt x="14" y="81"/>
                    <a:pt x="14" y="81"/>
                  </a:cubicBezTo>
                  <a:cubicBezTo>
                    <a:pt x="14" y="54"/>
                    <a:pt x="41" y="27"/>
                    <a:pt x="69" y="27"/>
                  </a:cubicBezTo>
                  <a:cubicBezTo>
                    <a:pt x="110" y="27"/>
                    <a:pt x="123" y="54"/>
                    <a:pt x="123" y="81"/>
                  </a:cubicBezTo>
                  <a:cubicBezTo>
                    <a:pt x="123" y="150"/>
                    <a:pt x="123" y="150"/>
                    <a:pt x="123" y="150"/>
                  </a:cubicBezTo>
                  <a:cubicBezTo>
                    <a:pt x="123" y="177"/>
                    <a:pt x="110" y="204"/>
                    <a:pt x="69" y="204"/>
                  </a:cubicBezTo>
                  <a:close/>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31"/>
            <p:cNvSpPr>
              <a:spLocks noChangeArrowheads="1"/>
            </p:cNvSpPr>
            <p:nvPr/>
          </p:nvSpPr>
          <p:spPr bwMode="auto">
            <a:xfrm>
              <a:off x="1301227" y="5220022"/>
              <a:ext cx="109568" cy="534289"/>
            </a:xfrm>
            <a:custGeom>
              <a:avLst/>
              <a:gdLst>
                <a:gd name="T0" fmla="*/ 110 w 111"/>
                <a:gd name="T1" fmla="*/ 0 h 521"/>
                <a:gd name="T2" fmla="*/ 110 w 111"/>
                <a:gd name="T3" fmla="*/ 0 h 521"/>
                <a:gd name="T4" fmla="*/ 110 w 111"/>
                <a:gd name="T5" fmla="*/ 520 h 521"/>
                <a:gd name="T6" fmla="*/ 41 w 111"/>
                <a:gd name="T7" fmla="*/ 520 h 521"/>
                <a:gd name="T8" fmla="*/ 55 w 111"/>
                <a:gd name="T9" fmla="*/ 369 h 521"/>
                <a:gd name="T10" fmla="*/ 14 w 111"/>
                <a:gd name="T11" fmla="*/ 302 h 521"/>
                <a:gd name="T12" fmla="*/ 110 w 11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111" h="521">
                  <a:moveTo>
                    <a:pt x="110" y="0"/>
                  </a:moveTo>
                  <a:lnTo>
                    <a:pt x="110" y="0"/>
                  </a:lnTo>
                  <a:cubicBezTo>
                    <a:pt x="110" y="520"/>
                    <a:pt x="110" y="520"/>
                    <a:pt x="110" y="520"/>
                  </a:cubicBezTo>
                  <a:cubicBezTo>
                    <a:pt x="41" y="520"/>
                    <a:pt x="41" y="520"/>
                    <a:pt x="41" y="520"/>
                  </a:cubicBezTo>
                  <a:cubicBezTo>
                    <a:pt x="55" y="369"/>
                    <a:pt x="55" y="369"/>
                    <a:pt x="55" y="369"/>
                  </a:cubicBezTo>
                  <a:cubicBezTo>
                    <a:pt x="55" y="369"/>
                    <a:pt x="0" y="369"/>
                    <a:pt x="14" y="302"/>
                  </a:cubicBezTo>
                  <a:cubicBezTo>
                    <a:pt x="28" y="246"/>
                    <a:pt x="41" y="27"/>
                    <a:pt x="110" y="0"/>
                  </a:cubicBez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912"/>
            <p:cNvSpPr>
              <a:spLocks noChangeArrowheads="1"/>
            </p:cNvSpPr>
            <p:nvPr/>
          </p:nvSpPr>
          <p:spPr bwMode="auto">
            <a:xfrm>
              <a:off x="1118611" y="5233721"/>
              <a:ext cx="123266" cy="178097"/>
            </a:xfrm>
            <a:custGeom>
              <a:avLst/>
              <a:gdLst>
                <a:gd name="T0" fmla="*/ 123 w 124"/>
                <a:gd name="T1" fmla="*/ 136 h 178"/>
                <a:gd name="T2" fmla="*/ 123 w 124"/>
                <a:gd name="T3" fmla="*/ 136 h 178"/>
                <a:gd name="T4" fmla="*/ 82 w 124"/>
                <a:gd name="T5" fmla="*/ 177 h 178"/>
                <a:gd name="T6" fmla="*/ 41 w 124"/>
                <a:gd name="T7" fmla="*/ 177 h 178"/>
                <a:gd name="T8" fmla="*/ 0 w 124"/>
                <a:gd name="T9" fmla="*/ 136 h 178"/>
                <a:gd name="T10" fmla="*/ 0 w 124"/>
                <a:gd name="T11" fmla="*/ 41 h 178"/>
                <a:gd name="T12" fmla="*/ 41 w 124"/>
                <a:gd name="T13" fmla="*/ 0 h 178"/>
                <a:gd name="T14" fmla="*/ 82 w 124"/>
                <a:gd name="T15" fmla="*/ 0 h 178"/>
                <a:gd name="T16" fmla="*/ 123 w 124"/>
                <a:gd name="T17" fmla="*/ 41 h 178"/>
                <a:gd name="T18" fmla="*/ 123 w 124"/>
                <a:gd name="T19" fmla="*/ 13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78">
                  <a:moveTo>
                    <a:pt x="123" y="136"/>
                  </a:moveTo>
                  <a:lnTo>
                    <a:pt x="123" y="136"/>
                  </a:lnTo>
                  <a:cubicBezTo>
                    <a:pt x="123" y="150"/>
                    <a:pt x="96" y="177"/>
                    <a:pt x="82" y="177"/>
                  </a:cubicBezTo>
                  <a:cubicBezTo>
                    <a:pt x="41" y="177"/>
                    <a:pt x="41" y="177"/>
                    <a:pt x="41" y="177"/>
                  </a:cubicBezTo>
                  <a:cubicBezTo>
                    <a:pt x="14" y="177"/>
                    <a:pt x="0" y="150"/>
                    <a:pt x="0" y="136"/>
                  </a:cubicBezTo>
                  <a:cubicBezTo>
                    <a:pt x="0" y="41"/>
                    <a:pt x="0" y="41"/>
                    <a:pt x="0" y="41"/>
                  </a:cubicBezTo>
                  <a:cubicBezTo>
                    <a:pt x="0" y="13"/>
                    <a:pt x="14" y="0"/>
                    <a:pt x="41" y="0"/>
                  </a:cubicBezTo>
                  <a:cubicBezTo>
                    <a:pt x="82" y="0"/>
                    <a:pt x="82" y="0"/>
                    <a:pt x="82" y="0"/>
                  </a:cubicBezTo>
                  <a:cubicBezTo>
                    <a:pt x="96" y="0"/>
                    <a:pt x="123" y="13"/>
                    <a:pt x="123" y="41"/>
                  </a:cubicBezTo>
                  <a:lnTo>
                    <a:pt x="123" y="136"/>
                  </a:lnTo>
                </a:path>
              </a:pathLst>
            </a:custGeom>
            <a:grpFill/>
            <a:ln>
              <a:noFill/>
            </a:ln>
            <a:effectLst/>
          </p:spPr>
          <p:txBody>
            <a:bodyPr wrap="none" anchor="ctr"/>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22" name="Straight Connector 121"/>
          <p:cNvCxnSpPr/>
          <p:nvPr/>
        </p:nvCxnSpPr>
        <p:spPr>
          <a:xfrm>
            <a:off x="6426027" y="1684672"/>
            <a:ext cx="0" cy="43950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202" name="Freeform 282"/>
          <p:cNvSpPr>
            <a:spLocks noChangeAspect="1"/>
          </p:cNvSpPr>
          <p:nvPr/>
        </p:nvSpPr>
        <p:spPr bwMode="gray">
          <a:xfrm>
            <a:off x="1127596" y="1943036"/>
            <a:ext cx="2853937" cy="1678788"/>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8" y="506"/>
                </a:lnTo>
                <a:lnTo>
                  <a:pt x="2018"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noFill/>
            <a:prstDash val="solid"/>
            <a:round/>
            <a:headEnd type="none" w="med" len="med"/>
            <a:tailEnd type="none" w="med" len="med"/>
          </a:ln>
          <a:effectLst/>
        </p:spPr>
        <p:txBody>
          <a:bodyP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3" name="Freeform 249"/>
          <p:cNvSpPr>
            <a:spLocks noChangeAspect="1"/>
          </p:cNvSpPr>
          <p:nvPr/>
        </p:nvSpPr>
        <p:spPr bwMode="gray">
          <a:xfrm>
            <a:off x="7459410" y="1701576"/>
            <a:ext cx="1918817" cy="2211254"/>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8"/>
                </a:lnTo>
                <a:lnTo>
                  <a:pt x="904" y="2018"/>
                </a:lnTo>
                <a:lnTo>
                  <a:pt x="911" y="2013"/>
                </a:lnTo>
                <a:lnTo>
                  <a:pt x="915" y="2007"/>
                </a:lnTo>
                <a:lnTo>
                  <a:pt x="920" y="2005"/>
                </a:lnTo>
                <a:lnTo>
                  <a:pt x="925" y="2005"/>
                </a:lnTo>
                <a:lnTo>
                  <a:pt x="931" y="2007"/>
                </a:lnTo>
                <a:lnTo>
                  <a:pt x="943" y="2018"/>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3"/>
          </a:solidFill>
          <a:ln w="6350" cap="flat" cmpd="sng">
            <a:noFill/>
            <a:prstDash val="solid"/>
            <a:round/>
            <a:headEnd type="none" w="med" len="med"/>
            <a:tailEnd type="none" w="med" len="med"/>
          </a:ln>
          <a:effectLst/>
        </p:spPr>
        <p:txBody>
          <a:bodyP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4" name="Oval 203"/>
          <p:cNvSpPr/>
          <p:nvPr/>
        </p:nvSpPr>
        <p:spPr bwMode="auto">
          <a:xfrm>
            <a:off x="9750218" y="1966533"/>
            <a:ext cx="819040" cy="819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 name="Oval 204"/>
          <p:cNvSpPr/>
          <p:nvPr/>
        </p:nvSpPr>
        <p:spPr bwMode="auto">
          <a:xfrm>
            <a:off x="9750218" y="2878722"/>
            <a:ext cx="819040" cy="8192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6" name="Group 13"/>
          <p:cNvGrpSpPr>
            <a:grpSpLocks noChangeAspect="1"/>
          </p:cNvGrpSpPr>
          <p:nvPr/>
        </p:nvGrpSpPr>
        <p:grpSpPr bwMode="auto">
          <a:xfrm flipH="1">
            <a:off x="10049373" y="3000918"/>
            <a:ext cx="223158" cy="515788"/>
            <a:chOff x="3696" y="1271"/>
            <a:chExt cx="338" cy="781"/>
          </a:xfrm>
          <a:solidFill>
            <a:schemeClr val="bg1"/>
          </a:solidFill>
        </p:grpSpPr>
        <p:sp>
          <p:nvSpPr>
            <p:cNvPr id="207"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08"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9" name="Group 208"/>
          <p:cNvGrpSpPr/>
          <p:nvPr/>
        </p:nvGrpSpPr>
        <p:grpSpPr>
          <a:xfrm>
            <a:off x="10021974" y="2137917"/>
            <a:ext cx="277957" cy="522392"/>
            <a:chOff x="13688737" y="4836548"/>
            <a:chExt cx="527117" cy="990664"/>
          </a:xfrm>
        </p:grpSpPr>
        <p:sp>
          <p:nvSpPr>
            <p:cNvPr id="210" name="Freeform 19"/>
            <p:cNvSpPr/>
            <p:nvPr/>
          </p:nvSpPr>
          <p:spPr bwMode="auto">
            <a:xfrm flipH="1">
              <a:off x="13688737" y="5013139"/>
              <a:ext cx="527117" cy="814073"/>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solidFill>
              <a:schemeClr val="bg1"/>
            </a:solid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11" name="Oval 20"/>
            <p:cNvSpPr>
              <a:spLocks noChangeArrowheads="1"/>
            </p:cNvSpPr>
            <p:nvPr/>
          </p:nvSpPr>
          <p:spPr bwMode="auto">
            <a:xfrm flipH="1">
              <a:off x="13872790" y="4836548"/>
              <a:ext cx="159012" cy="159057"/>
            </a:xfrm>
            <a:prstGeom prst="ellipse">
              <a:avLst/>
            </a:prstGeom>
            <a:solidFill>
              <a:schemeClr val="bg1"/>
            </a:solid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2" name="Rectangle 211"/>
          <p:cNvSpPr/>
          <p:nvPr/>
        </p:nvSpPr>
        <p:spPr>
          <a:xfrm>
            <a:off x="10819732" y="2078119"/>
            <a:ext cx="815556" cy="465712"/>
          </a:xfrm>
          <a:prstGeom prst="rect">
            <a:avLst/>
          </a:prstGeom>
        </p:spPr>
        <p:txBody>
          <a:bodyPr wrap="none" lIns="115703" tIns="57852" rIns="115703" bIns="57852">
            <a:spAutoFit/>
          </a:bodyPr>
          <a:lstStyle/>
          <a:p>
            <a:r>
              <a:rPr lang="en-US" sz="2265" b="1" dirty="0">
                <a:latin typeface="Arial" panose="020B0604020202020204" pitchFamily="34" charset="0"/>
                <a:ea typeface="微软雅黑" panose="020B0503020204020204" pitchFamily="34" charset="-122"/>
                <a:cs typeface="Lato Regular"/>
                <a:sym typeface="Arial" panose="020B0604020202020204" pitchFamily="34" charset="0"/>
              </a:rPr>
              <a:t>67%</a:t>
            </a:r>
          </a:p>
        </p:txBody>
      </p:sp>
      <p:sp>
        <p:nvSpPr>
          <p:cNvPr id="213" name="Rectangle 212"/>
          <p:cNvSpPr/>
          <p:nvPr/>
        </p:nvSpPr>
        <p:spPr>
          <a:xfrm>
            <a:off x="10819732" y="3014559"/>
            <a:ext cx="815556" cy="465712"/>
          </a:xfrm>
          <a:prstGeom prst="rect">
            <a:avLst/>
          </a:prstGeom>
        </p:spPr>
        <p:txBody>
          <a:bodyPr wrap="none" lIns="115703" tIns="57852" rIns="115703" bIns="57852">
            <a:spAutoFit/>
          </a:bodyPr>
          <a:lstStyle/>
          <a:p>
            <a:r>
              <a:rPr lang="en-US" sz="2265" b="1" dirty="0">
                <a:latin typeface="Arial" panose="020B0604020202020204" pitchFamily="34" charset="0"/>
                <a:ea typeface="微软雅黑" panose="020B0503020204020204" pitchFamily="34" charset="-122"/>
                <a:cs typeface="Lato Regular"/>
                <a:sym typeface="Arial" panose="020B0604020202020204" pitchFamily="34" charset="0"/>
              </a:rPr>
              <a:t>33%</a:t>
            </a:r>
          </a:p>
        </p:txBody>
      </p:sp>
      <p:sp>
        <p:nvSpPr>
          <p:cNvPr id="214" name="Oval 213"/>
          <p:cNvSpPr/>
          <p:nvPr/>
        </p:nvSpPr>
        <p:spPr bwMode="auto">
          <a:xfrm>
            <a:off x="4264543" y="1966533"/>
            <a:ext cx="819040" cy="819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 name="Oval 214"/>
          <p:cNvSpPr/>
          <p:nvPr/>
        </p:nvSpPr>
        <p:spPr bwMode="auto">
          <a:xfrm>
            <a:off x="4264543" y="2878722"/>
            <a:ext cx="819040" cy="8192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6" name="Group 13"/>
          <p:cNvGrpSpPr>
            <a:grpSpLocks noChangeAspect="1"/>
          </p:cNvGrpSpPr>
          <p:nvPr/>
        </p:nvGrpSpPr>
        <p:grpSpPr bwMode="auto">
          <a:xfrm flipH="1">
            <a:off x="4563698" y="3000918"/>
            <a:ext cx="223158" cy="515788"/>
            <a:chOff x="3696" y="1271"/>
            <a:chExt cx="338" cy="781"/>
          </a:xfrm>
          <a:solidFill>
            <a:schemeClr val="bg1"/>
          </a:solidFill>
        </p:grpSpPr>
        <p:sp>
          <p:nvSpPr>
            <p:cNvPr id="217" name="Oval 14"/>
            <p:cNvSpPr>
              <a:spLocks noChangeArrowheads="1"/>
            </p:cNvSpPr>
            <p:nvPr/>
          </p:nvSpPr>
          <p:spPr bwMode="auto">
            <a:xfrm>
              <a:off x="3800" y="1271"/>
              <a:ext cx="130" cy="129"/>
            </a:xfrm>
            <a:prstGeom prst="ellipse">
              <a:avLst/>
            </a:pr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18" name="Freeform 15"/>
            <p:cNvSpPr/>
            <p:nvPr/>
          </p:nvSpPr>
          <p:spPr bwMode="auto">
            <a:xfrm>
              <a:off x="3696" y="1412"/>
              <a:ext cx="338" cy="640"/>
            </a:xfrm>
            <a:custGeom>
              <a:avLst/>
              <a:gdLst>
                <a:gd name="T0" fmla="*/ 34 w 140"/>
                <a:gd name="T1" fmla="*/ 254 h 269"/>
                <a:gd name="T2" fmla="*/ 49 w 140"/>
                <a:gd name="T3" fmla="*/ 269 h 269"/>
                <a:gd name="T4" fmla="*/ 64 w 140"/>
                <a:gd name="T5" fmla="*/ 254 h 269"/>
                <a:gd name="T6" fmla="*/ 64 w 140"/>
                <a:gd name="T7" fmla="*/ 128 h 269"/>
                <a:gd name="T8" fmla="*/ 76 w 140"/>
                <a:gd name="T9" fmla="*/ 128 h 269"/>
                <a:gd name="T10" fmla="*/ 76 w 140"/>
                <a:gd name="T11" fmla="*/ 254 h 269"/>
                <a:gd name="T12" fmla="*/ 91 w 140"/>
                <a:gd name="T13" fmla="*/ 269 h 269"/>
                <a:gd name="T14" fmla="*/ 106 w 140"/>
                <a:gd name="T15" fmla="*/ 254 h 269"/>
                <a:gd name="T16" fmla="*/ 106 w 140"/>
                <a:gd name="T17" fmla="*/ 37 h 269"/>
                <a:gd name="T18" fmla="*/ 119 w 140"/>
                <a:gd name="T19" fmla="*/ 37 h 269"/>
                <a:gd name="T20" fmla="*/ 119 w 140"/>
                <a:gd name="T21" fmla="*/ 117 h 269"/>
                <a:gd name="T22" fmla="*/ 140 w 140"/>
                <a:gd name="T23" fmla="*/ 117 h 269"/>
                <a:gd name="T24" fmla="*/ 140 w 140"/>
                <a:gd name="T25" fmla="*/ 36 h 269"/>
                <a:gd name="T26" fmla="*/ 105 w 140"/>
                <a:gd name="T27" fmla="*/ 0 h 269"/>
                <a:gd name="T28" fmla="*/ 34 w 140"/>
                <a:gd name="T29" fmla="*/ 0 h 269"/>
                <a:gd name="T30" fmla="*/ 0 w 140"/>
                <a:gd name="T31" fmla="*/ 35 h 269"/>
                <a:gd name="T32" fmla="*/ 0 w 140"/>
                <a:gd name="T33" fmla="*/ 117 h 269"/>
                <a:gd name="T34" fmla="*/ 21 w 140"/>
                <a:gd name="T35" fmla="*/ 117 h 269"/>
                <a:gd name="T36" fmla="*/ 21 w 140"/>
                <a:gd name="T37" fmla="*/ 37 h 269"/>
                <a:gd name="T38" fmla="*/ 34 w 140"/>
                <a:gd name="T39" fmla="*/ 37 h 269"/>
                <a:gd name="T40" fmla="*/ 34 w 140"/>
                <a:gd name="T41" fmla="*/ 25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9">
                  <a:moveTo>
                    <a:pt x="34" y="254"/>
                  </a:moveTo>
                  <a:cubicBezTo>
                    <a:pt x="34" y="263"/>
                    <a:pt x="40" y="269"/>
                    <a:pt x="49" y="269"/>
                  </a:cubicBezTo>
                  <a:cubicBezTo>
                    <a:pt x="57" y="269"/>
                    <a:pt x="64" y="263"/>
                    <a:pt x="64" y="254"/>
                  </a:cubicBezTo>
                  <a:cubicBezTo>
                    <a:pt x="64" y="128"/>
                    <a:pt x="64" y="128"/>
                    <a:pt x="64" y="128"/>
                  </a:cubicBezTo>
                  <a:cubicBezTo>
                    <a:pt x="76" y="128"/>
                    <a:pt x="76" y="128"/>
                    <a:pt x="76" y="128"/>
                  </a:cubicBezTo>
                  <a:cubicBezTo>
                    <a:pt x="76" y="254"/>
                    <a:pt x="76" y="254"/>
                    <a:pt x="76" y="254"/>
                  </a:cubicBezTo>
                  <a:cubicBezTo>
                    <a:pt x="76" y="263"/>
                    <a:pt x="83" y="269"/>
                    <a:pt x="91" y="269"/>
                  </a:cubicBezTo>
                  <a:cubicBezTo>
                    <a:pt x="100" y="269"/>
                    <a:pt x="106" y="263"/>
                    <a:pt x="106" y="254"/>
                  </a:cubicBezTo>
                  <a:cubicBezTo>
                    <a:pt x="106" y="37"/>
                    <a:pt x="106" y="37"/>
                    <a:pt x="106" y="37"/>
                  </a:cubicBezTo>
                  <a:cubicBezTo>
                    <a:pt x="119" y="37"/>
                    <a:pt x="119" y="37"/>
                    <a:pt x="119" y="37"/>
                  </a:cubicBezTo>
                  <a:cubicBezTo>
                    <a:pt x="119" y="117"/>
                    <a:pt x="119" y="117"/>
                    <a:pt x="119" y="117"/>
                  </a:cubicBezTo>
                  <a:cubicBezTo>
                    <a:pt x="119" y="133"/>
                    <a:pt x="140" y="133"/>
                    <a:pt x="140" y="117"/>
                  </a:cubicBezTo>
                  <a:cubicBezTo>
                    <a:pt x="140" y="36"/>
                    <a:pt x="140" y="36"/>
                    <a:pt x="140" y="36"/>
                  </a:cubicBezTo>
                  <a:cubicBezTo>
                    <a:pt x="140" y="18"/>
                    <a:pt x="126" y="0"/>
                    <a:pt x="105" y="0"/>
                  </a:cubicBezTo>
                  <a:cubicBezTo>
                    <a:pt x="34" y="0"/>
                    <a:pt x="34" y="0"/>
                    <a:pt x="34" y="0"/>
                  </a:cubicBezTo>
                  <a:cubicBezTo>
                    <a:pt x="15" y="0"/>
                    <a:pt x="0" y="16"/>
                    <a:pt x="0" y="35"/>
                  </a:cubicBezTo>
                  <a:cubicBezTo>
                    <a:pt x="0" y="117"/>
                    <a:pt x="0" y="117"/>
                    <a:pt x="0" y="117"/>
                  </a:cubicBezTo>
                  <a:cubicBezTo>
                    <a:pt x="0" y="133"/>
                    <a:pt x="21" y="133"/>
                    <a:pt x="21" y="117"/>
                  </a:cubicBezTo>
                  <a:cubicBezTo>
                    <a:pt x="21" y="37"/>
                    <a:pt x="21" y="37"/>
                    <a:pt x="21" y="37"/>
                  </a:cubicBezTo>
                  <a:cubicBezTo>
                    <a:pt x="34" y="37"/>
                    <a:pt x="34" y="37"/>
                    <a:pt x="34" y="37"/>
                  </a:cubicBezTo>
                  <a:cubicBezTo>
                    <a:pt x="34" y="254"/>
                    <a:pt x="34" y="254"/>
                    <a:pt x="34" y="254"/>
                  </a:cubicBezTo>
                  <a:close/>
                </a:path>
              </a:pathLst>
            </a:custGeom>
            <a:grp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9" name="Group 218"/>
          <p:cNvGrpSpPr/>
          <p:nvPr/>
        </p:nvGrpSpPr>
        <p:grpSpPr>
          <a:xfrm>
            <a:off x="4536299" y="2137917"/>
            <a:ext cx="277957" cy="522392"/>
            <a:chOff x="13688737" y="4836548"/>
            <a:chExt cx="527117" cy="990664"/>
          </a:xfrm>
        </p:grpSpPr>
        <p:sp>
          <p:nvSpPr>
            <p:cNvPr id="220" name="Freeform 19"/>
            <p:cNvSpPr/>
            <p:nvPr/>
          </p:nvSpPr>
          <p:spPr bwMode="auto">
            <a:xfrm flipH="1">
              <a:off x="13688737" y="5013139"/>
              <a:ext cx="527117" cy="814073"/>
            </a:xfrm>
            <a:custGeom>
              <a:avLst/>
              <a:gdLst>
                <a:gd name="T0" fmla="*/ 113 w 175"/>
                <a:gd name="T1" fmla="*/ 0 h 273"/>
                <a:gd name="T2" fmla="*/ 148 w 175"/>
                <a:gd name="T3" fmla="*/ 24 h 273"/>
                <a:gd name="T4" fmla="*/ 171 w 175"/>
                <a:gd name="T5" fmla="*/ 99 h 273"/>
                <a:gd name="T6" fmla="*/ 150 w 175"/>
                <a:gd name="T7" fmla="*/ 106 h 273"/>
                <a:gd name="T8" fmla="*/ 129 w 175"/>
                <a:gd name="T9" fmla="*/ 37 h 273"/>
                <a:gd name="T10" fmla="*/ 117 w 175"/>
                <a:gd name="T11" fmla="*/ 37 h 273"/>
                <a:gd name="T12" fmla="*/ 152 w 175"/>
                <a:gd name="T13" fmla="*/ 160 h 273"/>
                <a:gd name="T14" fmla="*/ 119 w 175"/>
                <a:gd name="T15" fmla="*/ 160 h 273"/>
                <a:gd name="T16" fmla="*/ 119 w 175"/>
                <a:gd name="T17" fmla="*/ 256 h 273"/>
                <a:gd name="T18" fmla="*/ 94 w 175"/>
                <a:gd name="T19" fmla="*/ 256 h 273"/>
                <a:gd name="T20" fmla="*/ 94 w 175"/>
                <a:gd name="T21" fmla="*/ 160 h 273"/>
                <a:gd name="T22" fmla="*/ 81 w 175"/>
                <a:gd name="T23" fmla="*/ 160 h 273"/>
                <a:gd name="T24" fmla="*/ 81 w 175"/>
                <a:gd name="T25" fmla="*/ 256 h 273"/>
                <a:gd name="T26" fmla="*/ 57 w 175"/>
                <a:gd name="T27" fmla="*/ 256 h 273"/>
                <a:gd name="T28" fmla="*/ 57 w 175"/>
                <a:gd name="T29" fmla="*/ 160 h 273"/>
                <a:gd name="T30" fmla="*/ 23 w 175"/>
                <a:gd name="T31" fmla="*/ 160 h 273"/>
                <a:gd name="T32" fmla="*/ 58 w 175"/>
                <a:gd name="T33" fmla="*/ 37 h 273"/>
                <a:gd name="T34" fmla="*/ 46 w 175"/>
                <a:gd name="T35" fmla="*/ 37 h 273"/>
                <a:gd name="T36" fmla="*/ 26 w 175"/>
                <a:gd name="T37" fmla="*/ 107 h 273"/>
                <a:gd name="T38" fmla="*/ 5 w 175"/>
                <a:gd name="T39" fmla="*/ 99 h 273"/>
                <a:gd name="T40" fmla="*/ 28 w 175"/>
                <a:gd name="T41" fmla="*/ 24 h 273"/>
                <a:gd name="T42" fmla="*/ 60 w 175"/>
                <a:gd name="T43" fmla="*/ 0 h 273"/>
                <a:gd name="T44" fmla="*/ 113 w 175"/>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273">
                  <a:moveTo>
                    <a:pt x="113" y="0"/>
                  </a:moveTo>
                  <a:cubicBezTo>
                    <a:pt x="131" y="0"/>
                    <a:pt x="145" y="15"/>
                    <a:pt x="148" y="24"/>
                  </a:cubicBezTo>
                  <a:cubicBezTo>
                    <a:pt x="171" y="99"/>
                    <a:pt x="171" y="99"/>
                    <a:pt x="171" y="99"/>
                  </a:cubicBezTo>
                  <a:cubicBezTo>
                    <a:pt x="175" y="115"/>
                    <a:pt x="154" y="122"/>
                    <a:pt x="150" y="106"/>
                  </a:cubicBezTo>
                  <a:cubicBezTo>
                    <a:pt x="129" y="37"/>
                    <a:pt x="129" y="37"/>
                    <a:pt x="129" y="37"/>
                  </a:cubicBezTo>
                  <a:cubicBezTo>
                    <a:pt x="117" y="37"/>
                    <a:pt x="117" y="37"/>
                    <a:pt x="117" y="37"/>
                  </a:cubicBezTo>
                  <a:cubicBezTo>
                    <a:pt x="152" y="160"/>
                    <a:pt x="152" y="160"/>
                    <a:pt x="152" y="160"/>
                  </a:cubicBezTo>
                  <a:cubicBezTo>
                    <a:pt x="119" y="160"/>
                    <a:pt x="119" y="160"/>
                    <a:pt x="119" y="160"/>
                  </a:cubicBezTo>
                  <a:cubicBezTo>
                    <a:pt x="119" y="256"/>
                    <a:pt x="119" y="256"/>
                    <a:pt x="119" y="256"/>
                  </a:cubicBezTo>
                  <a:cubicBezTo>
                    <a:pt x="119" y="273"/>
                    <a:pt x="94" y="273"/>
                    <a:pt x="94" y="256"/>
                  </a:cubicBezTo>
                  <a:cubicBezTo>
                    <a:pt x="94" y="160"/>
                    <a:pt x="94" y="160"/>
                    <a:pt x="94" y="160"/>
                  </a:cubicBezTo>
                  <a:cubicBezTo>
                    <a:pt x="81" y="160"/>
                    <a:pt x="81" y="160"/>
                    <a:pt x="81" y="160"/>
                  </a:cubicBezTo>
                  <a:cubicBezTo>
                    <a:pt x="81" y="256"/>
                    <a:pt x="81" y="256"/>
                    <a:pt x="81" y="256"/>
                  </a:cubicBezTo>
                  <a:cubicBezTo>
                    <a:pt x="81" y="273"/>
                    <a:pt x="57" y="273"/>
                    <a:pt x="57" y="256"/>
                  </a:cubicBezTo>
                  <a:cubicBezTo>
                    <a:pt x="57" y="160"/>
                    <a:pt x="57" y="160"/>
                    <a:pt x="57" y="160"/>
                  </a:cubicBezTo>
                  <a:cubicBezTo>
                    <a:pt x="23" y="160"/>
                    <a:pt x="23" y="160"/>
                    <a:pt x="23" y="160"/>
                  </a:cubicBezTo>
                  <a:cubicBezTo>
                    <a:pt x="58" y="37"/>
                    <a:pt x="58" y="37"/>
                    <a:pt x="58" y="37"/>
                  </a:cubicBezTo>
                  <a:cubicBezTo>
                    <a:pt x="46" y="37"/>
                    <a:pt x="46" y="37"/>
                    <a:pt x="46" y="37"/>
                  </a:cubicBezTo>
                  <a:cubicBezTo>
                    <a:pt x="26" y="107"/>
                    <a:pt x="26" y="107"/>
                    <a:pt x="26" y="107"/>
                  </a:cubicBezTo>
                  <a:cubicBezTo>
                    <a:pt x="21" y="122"/>
                    <a:pt x="0" y="116"/>
                    <a:pt x="5" y="99"/>
                  </a:cubicBezTo>
                  <a:cubicBezTo>
                    <a:pt x="28" y="24"/>
                    <a:pt x="28" y="24"/>
                    <a:pt x="28" y="24"/>
                  </a:cubicBezTo>
                  <a:cubicBezTo>
                    <a:pt x="30" y="15"/>
                    <a:pt x="41" y="0"/>
                    <a:pt x="60" y="0"/>
                  </a:cubicBezTo>
                  <a:cubicBezTo>
                    <a:pt x="113" y="0"/>
                    <a:pt x="113" y="0"/>
                    <a:pt x="113" y="0"/>
                  </a:cubicBezTo>
                  <a:close/>
                </a:path>
              </a:pathLst>
            </a:custGeom>
            <a:solidFill>
              <a:schemeClr val="bg1"/>
            </a:solid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sp>
          <p:nvSpPr>
            <p:cNvPr id="221" name="Oval 20"/>
            <p:cNvSpPr>
              <a:spLocks noChangeArrowheads="1"/>
            </p:cNvSpPr>
            <p:nvPr/>
          </p:nvSpPr>
          <p:spPr bwMode="auto">
            <a:xfrm flipH="1">
              <a:off x="13872790" y="4836548"/>
              <a:ext cx="159012" cy="159057"/>
            </a:xfrm>
            <a:prstGeom prst="ellipse">
              <a:avLst/>
            </a:prstGeom>
            <a:solidFill>
              <a:schemeClr val="bg1"/>
            </a:solidFill>
            <a:ln>
              <a:noFill/>
            </a:ln>
          </p:spPr>
          <p:txBody>
            <a:bodyPr vert="horz" wrap="square" lIns="48218" tIns="24109" rIns="48218" bIns="24109" numCol="1" anchor="t" anchorCtr="0" compatLnSpc="1"/>
            <a:lstStyle/>
            <a:p>
              <a:endParaRPr lang="bg-BG"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22" name="Rectangle 221"/>
          <p:cNvSpPr/>
          <p:nvPr/>
        </p:nvSpPr>
        <p:spPr>
          <a:xfrm>
            <a:off x="5334057" y="2078119"/>
            <a:ext cx="815556" cy="465712"/>
          </a:xfrm>
          <a:prstGeom prst="rect">
            <a:avLst/>
          </a:prstGeom>
        </p:spPr>
        <p:txBody>
          <a:bodyPr wrap="none" lIns="115703" tIns="57852" rIns="115703" bIns="57852">
            <a:spAutoFit/>
          </a:bodyPr>
          <a:lstStyle/>
          <a:p>
            <a:r>
              <a:rPr lang="en-US" sz="2265" b="1" dirty="0">
                <a:latin typeface="Arial" panose="020B0604020202020204" pitchFamily="34" charset="0"/>
                <a:ea typeface="微软雅黑" panose="020B0503020204020204" pitchFamily="34" charset="-122"/>
                <a:cs typeface="Lato Regular"/>
                <a:sym typeface="Arial" panose="020B0604020202020204" pitchFamily="34" charset="0"/>
              </a:rPr>
              <a:t>67%</a:t>
            </a:r>
          </a:p>
        </p:txBody>
      </p:sp>
      <p:sp>
        <p:nvSpPr>
          <p:cNvPr id="223" name="Rectangle 222"/>
          <p:cNvSpPr/>
          <p:nvPr/>
        </p:nvSpPr>
        <p:spPr>
          <a:xfrm>
            <a:off x="5334057" y="3014559"/>
            <a:ext cx="815556" cy="465712"/>
          </a:xfrm>
          <a:prstGeom prst="rect">
            <a:avLst/>
          </a:prstGeom>
        </p:spPr>
        <p:txBody>
          <a:bodyPr wrap="none" lIns="115703" tIns="57852" rIns="115703" bIns="57852">
            <a:spAutoFit/>
          </a:bodyPr>
          <a:lstStyle/>
          <a:p>
            <a:r>
              <a:rPr lang="en-US" sz="2265" b="1" dirty="0">
                <a:latin typeface="Arial" panose="020B0604020202020204" pitchFamily="34" charset="0"/>
                <a:ea typeface="微软雅黑" panose="020B0503020204020204" pitchFamily="34" charset="-122"/>
                <a:cs typeface="Lato Regular"/>
                <a:sym typeface="Arial" panose="020B0604020202020204" pitchFamily="34" charset="0"/>
              </a:rPr>
              <a:t>33%</a:t>
            </a:r>
          </a:p>
        </p:txBody>
      </p:sp>
      <p:sp>
        <p:nvSpPr>
          <p:cNvPr id="224" name="TextBox 223"/>
          <p:cNvSpPr txBox="1"/>
          <p:nvPr/>
        </p:nvSpPr>
        <p:spPr>
          <a:xfrm>
            <a:off x="8442977" y="3936327"/>
            <a:ext cx="1733598" cy="405134"/>
          </a:xfrm>
          <a:prstGeom prst="rect">
            <a:avLst/>
          </a:prstGeom>
          <a:noFill/>
        </p:spPr>
        <p:txBody>
          <a:bodyPr wrap="none" lIns="96416" tIns="48208" rIns="96416" bIns="48208"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225" name="TextBox 224"/>
          <p:cNvSpPr txBox="1"/>
          <p:nvPr/>
        </p:nvSpPr>
        <p:spPr>
          <a:xfrm>
            <a:off x="2768548" y="3936327"/>
            <a:ext cx="1733598" cy="405134"/>
          </a:xfrm>
          <a:prstGeom prst="rect">
            <a:avLst/>
          </a:prstGeom>
          <a:noFill/>
        </p:spPr>
        <p:txBody>
          <a:bodyPr wrap="none" lIns="96416" tIns="48208" rIns="96416" bIns="48208"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91" name="矩形 90"/>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矩形 123"/>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14"/>
                                        </p:tgtEl>
                                        <p:attrNameLst>
                                          <p:attrName>style.visibility</p:attrName>
                                        </p:attrNameLst>
                                      </p:cBhvr>
                                      <p:to>
                                        <p:strVal val="visible"/>
                                      </p:to>
                                    </p:set>
                                    <p:anim calcmode="lin" valueType="num">
                                      <p:cBhvr>
                                        <p:cTn id="11" dur="500" fill="hold"/>
                                        <p:tgtEl>
                                          <p:spTgt spid="214"/>
                                        </p:tgtEl>
                                        <p:attrNameLst>
                                          <p:attrName>ppt_w</p:attrName>
                                        </p:attrNameLst>
                                      </p:cBhvr>
                                      <p:tavLst>
                                        <p:tav tm="0">
                                          <p:val>
                                            <p:fltVal val="0"/>
                                          </p:val>
                                        </p:tav>
                                        <p:tav tm="100000">
                                          <p:val>
                                            <p:strVal val="#ppt_w"/>
                                          </p:val>
                                        </p:tav>
                                      </p:tavLst>
                                    </p:anim>
                                    <p:anim calcmode="lin" valueType="num">
                                      <p:cBhvr>
                                        <p:cTn id="12" dur="500" fill="hold"/>
                                        <p:tgtEl>
                                          <p:spTgt spid="21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9"/>
                                        </p:tgtEl>
                                        <p:attrNameLst>
                                          <p:attrName>style.visibility</p:attrName>
                                        </p:attrNameLst>
                                      </p:cBhvr>
                                      <p:to>
                                        <p:strVal val="visible"/>
                                      </p:to>
                                    </p:set>
                                    <p:anim calcmode="lin" valueType="num">
                                      <p:cBhvr>
                                        <p:cTn id="15" dur="500" fill="hold"/>
                                        <p:tgtEl>
                                          <p:spTgt spid="219"/>
                                        </p:tgtEl>
                                        <p:attrNameLst>
                                          <p:attrName>ppt_w</p:attrName>
                                        </p:attrNameLst>
                                      </p:cBhvr>
                                      <p:tavLst>
                                        <p:tav tm="0">
                                          <p:val>
                                            <p:fltVal val="0"/>
                                          </p:val>
                                        </p:tav>
                                        <p:tav tm="100000">
                                          <p:val>
                                            <p:strVal val="#ppt_w"/>
                                          </p:val>
                                        </p:tav>
                                      </p:tavLst>
                                    </p:anim>
                                    <p:anim calcmode="lin" valueType="num">
                                      <p:cBhvr>
                                        <p:cTn id="16" dur="500" fill="hold"/>
                                        <p:tgtEl>
                                          <p:spTgt spid="219"/>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22"/>
                                        </p:tgtEl>
                                        <p:attrNameLst>
                                          <p:attrName>style.visibility</p:attrName>
                                        </p:attrNameLst>
                                      </p:cBhvr>
                                      <p:to>
                                        <p:strVal val="visible"/>
                                      </p:to>
                                    </p:set>
                                    <p:anim calcmode="lin" valueType="num">
                                      <p:cBhvr>
                                        <p:cTn id="19" dur="500" fill="hold"/>
                                        <p:tgtEl>
                                          <p:spTgt spid="222"/>
                                        </p:tgtEl>
                                        <p:attrNameLst>
                                          <p:attrName>ppt_w</p:attrName>
                                        </p:attrNameLst>
                                      </p:cBhvr>
                                      <p:tavLst>
                                        <p:tav tm="0">
                                          <p:val>
                                            <p:fltVal val="0"/>
                                          </p:val>
                                        </p:tav>
                                        <p:tav tm="100000">
                                          <p:val>
                                            <p:strVal val="#ppt_w"/>
                                          </p:val>
                                        </p:tav>
                                      </p:tavLst>
                                    </p:anim>
                                    <p:anim calcmode="lin" valueType="num">
                                      <p:cBhvr>
                                        <p:cTn id="20" dur="500" fill="hold"/>
                                        <p:tgtEl>
                                          <p:spTgt spid="222"/>
                                        </p:tgtEl>
                                        <p:attrNameLst>
                                          <p:attrName>ppt_h</p:attrName>
                                        </p:attrNameLst>
                                      </p:cBhvr>
                                      <p:tavLst>
                                        <p:tav tm="0">
                                          <p:val>
                                            <p:fltVal val="0"/>
                                          </p:val>
                                        </p:tav>
                                        <p:tav tm="100000">
                                          <p:val>
                                            <p:strVal val="#ppt_h"/>
                                          </p:val>
                                        </p:tav>
                                      </p:tavLst>
                                    </p:anim>
                                    <p:animEffect transition="in" filter="fade">
                                      <p:cBhvr>
                                        <p:cTn id="21" dur="500"/>
                                        <p:tgtEl>
                                          <p:spTgt spid="222"/>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216"/>
                                        </p:tgtEl>
                                        <p:attrNameLst>
                                          <p:attrName>style.visibility</p:attrName>
                                        </p:attrNameLst>
                                      </p:cBhvr>
                                      <p:to>
                                        <p:strVal val="visible"/>
                                      </p:to>
                                    </p:set>
                                    <p:anim calcmode="lin" valueType="num">
                                      <p:cBhvr>
                                        <p:cTn id="25" dur="500" fill="hold"/>
                                        <p:tgtEl>
                                          <p:spTgt spid="216"/>
                                        </p:tgtEl>
                                        <p:attrNameLst>
                                          <p:attrName>ppt_w</p:attrName>
                                        </p:attrNameLst>
                                      </p:cBhvr>
                                      <p:tavLst>
                                        <p:tav tm="0">
                                          <p:val>
                                            <p:fltVal val="0"/>
                                          </p:val>
                                        </p:tav>
                                        <p:tav tm="100000">
                                          <p:val>
                                            <p:strVal val="#ppt_w"/>
                                          </p:val>
                                        </p:tav>
                                      </p:tavLst>
                                    </p:anim>
                                    <p:anim calcmode="lin" valueType="num">
                                      <p:cBhvr>
                                        <p:cTn id="26" dur="500" fill="hold"/>
                                        <p:tgtEl>
                                          <p:spTgt spid="216"/>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15"/>
                                        </p:tgtEl>
                                        <p:attrNameLst>
                                          <p:attrName>style.visibility</p:attrName>
                                        </p:attrNameLst>
                                      </p:cBhvr>
                                      <p:to>
                                        <p:strVal val="visible"/>
                                      </p:to>
                                    </p:set>
                                    <p:anim calcmode="lin" valueType="num">
                                      <p:cBhvr>
                                        <p:cTn id="29" dur="500" fill="hold"/>
                                        <p:tgtEl>
                                          <p:spTgt spid="215"/>
                                        </p:tgtEl>
                                        <p:attrNameLst>
                                          <p:attrName>ppt_w</p:attrName>
                                        </p:attrNameLst>
                                      </p:cBhvr>
                                      <p:tavLst>
                                        <p:tav tm="0">
                                          <p:val>
                                            <p:fltVal val="0"/>
                                          </p:val>
                                        </p:tav>
                                        <p:tav tm="100000">
                                          <p:val>
                                            <p:strVal val="#ppt_w"/>
                                          </p:val>
                                        </p:tav>
                                      </p:tavLst>
                                    </p:anim>
                                    <p:anim calcmode="lin" valueType="num">
                                      <p:cBhvr>
                                        <p:cTn id="30" dur="500" fill="hold"/>
                                        <p:tgtEl>
                                          <p:spTgt spid="215"/>
                                        </p:tgtEl>
                                        <p:attrNameLst>
                                          <p:attrName>ppt_h</p:attrName>
                                        </p:attrNameLst>
                                      </p:cBhvr>
                                      <p:tavLst>
                                        <p:tav tm="0">
                                          <p:val>
                                            <p:fltVal val="0"/>
                                          </p:val>
                                        </p:tav>
                                        <p:tav tm="100000">
                                          <p:val>
                                            <p:strVal val="#ppt_h"/>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223"/>
                                        </p:tgtEl>
                                        <p:attrNameLst>
                                          <p:attrName>style.visibility</p:attrName>
                                        </p:attrNameLst>
                                      </p:cBhvr>
                                      <p:to>
                                        <p:strVal val="visible"/>
                                      </p:to>
                                    </p:set>
                                    <p:anim calcmode="lin" valueType="num">
                                      <p:cBhvr>
                                        <p:cTn id="33" dur="500" fill="hold"/>
                                        <p:tgtEl>
                                          <p:spTgt spid="223"/>
                                        </p:tgtEl>
                                        <p:attrNameLst>
                                          <p:attrName>ppt_w</p:attrName>
                                        </p:attrNameLst>
                                      </p:cBhvr>
                                      <p:tavLst>
                                        <p:tav tm="0">
                                          <p:val>
                                            <p:fltVal val="0"/>
                                          </p:val>
                                        </p:tav>
                                        <p:tav tm="100000">
                                          <p:val>
                                            <p:strVal val="#ppt_w"/>
                                          </p:val>
                                        </p:tav>
                                      </p:tavLst>
                                    </p:anim>
                                    <p:anim calcmode="lin" valueType="num">
                                      <p:cBhvr>
                                        <p:cTn id="34" dur="500" fill="hold"/>
                                        <p:tgtEl>
                                          <p:spTgt spid="223"/>
                                        </p:tgtEl>
                                        <p:attrNameLst>
                                          <p:attrName>ppt_h</p:attrName>
                                        </p:attrNameLst>
                                      </p:cBhvr>
                                      <p:tavLst>
                                        <p:tav tm="0">
                                          <p:val>
                                            <p:fltVal val="0"/>
                                          </p:val>
                                        </p:tav>
                                        <p:tav tm="100000">
                                          <p:val>
                                            <p:strVal val="#ppt_h"/>
                                          </p:val>
                                        </p:tav>
                                      </p:tavLst>
                                    </p:anim>
                                    <p:animEffect transition="in" filter="fade">
                                      <p:cBhvr>
                                        <p:cTn id="35" dur="500"/>
                                        <p:tgtEl>
                                          <p:spTgt spid="223"/>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25"/>
                                        </p:tgtEl>
                                        <p:attrNameLst>
                                          <p:attrName>style.visibility</p:attrName>
                                        </p:attrNameLst>
                                      </p:cBhvr>
                                      <p:to>
                                        <p:strVal val="visible"/>
                                      </p:to>
                                    </p:set>
                                    <p:animEffect transition="in" filter="fade">
                                      <p:cBhvr>
                                        <p:cTn id="39" dur="500"/>
                                        <p:tgtEl>
                                          <p:spTgt spid="225"/>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left)">
                                      <p:cBhvr>
                                        <p:cTn id="43" dur="500"/>
                                        <p:tgtEl>
                                          <p:spTgt spid="11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wipe(left)">
                                      <p:cBhvr>
                                        <p:cTn id="46" dur="500"/>
                                        <p:tgtEl>
                                          <p:spTgt spid="8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wipe(left)">
                                      <p:cBhvr>
                                        <p:cTn id="56" dur="500"/>
                                        <p:tgtEl>
                                          <p:spTgt spid="11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wipe(left)">
                                      <p:cBhvr>
                                        <p:cTn id="59" dur="500"/>
                                        <p:tgtEl>
                                          <p:spTgt spid="9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wipe(left)">
                                      <p:cBhvr>
                                        <p:cTn id="62" dur="500"/>
                                        <p:tgtEl>
                                          <p:spTgt spid="9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wipe(left)">
                                      <p:cBhvr>
                                        <p:cTn id="65" dur="500"/>
                                        <p:tgtEl>
                                          <p:spTgt spid="89"/>
                                        </p:tgtEl>
                                      </p:cBhvr>
                                    </p:animEffect>
                                  </p:childTnLst>
                                </p:cTn>
                              </p:par>
                            </p:childTnLst>
                          </p:cTn>
                        </p:par>
                        <p:par>
                          <p:cTn id="66" fill="hold">
                            <p:stCondLst>
                              <p:cond delay="3000"/>
                            </p:stCondLst>
                            <p:childTnLst>
                              <p:par>
                                <p:cTn id="67" presetID="22" presetClass="entr" presetSubtype="8" fill="hold" nodeType="afterEffect">
                                  <p:stCondLst>
                                    <p:cond delay="0"/>
                                  </p:stCondLst>
                                  <p:childTnLst>
                                    <p:set>
                                      <p:cBhvr>
                                        <p:cTn id="68" dur="1" fill="hold">
                                          <p:stCondLst>
                                            <p:cond delay="0"/>
                                          </p:stCondLst>
                                        </p:cTn>
                                        <p:tgtEl>
                                          <p:spTgt spid="116"/>
                                        </p:tgtEl>
                                        <p:attrNameLst>
                                          <p:attrName>style.visibility</p:attrName>
                                        </p:attrNameLst>
                                      </p:cBhvr>
                                      <p:to>
                                        <p:strVal val="visible"/>
                                      </p:to>
                                    </p:set>
                                    <p:animEffect transition="in" filter="wipe(left)">
                                      <p:cBhvr>
                                        <p:cTn id="69" dur="500"/>
                                        <p:tgtEl>
                                          <p:spTgt spid="11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wipe(left)">
                                      <p:cBhvr>
                                        <p:cTn id="75" dur="500"/>
                                        <p:tgtEl>
                                          <p:spTgt spid="9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wipe(left)">
                                      <p:cBhvr>
                                        <p:cTn id="78" dur="500"/>
                                        <p:tgtEl>
                                          <p:spTgt spid="96"/>
                                        </p:tgtEl>
                                      </p:cBhvr>
                                    </p:animEffect>
                                  </p:childTnLst>
                                </p:cTn>
                              </p:par>
                            </p:childTnLst>
                          </p:cTn>
                        </p:par>
                        <p:par>
                          <p:cTn id="79" fill="hold">
                            <p:stCondLst>
                              <p:cond delay="3500"/>
                            </p:stCondLst>
                            <p:childTnLst>
                              <p:par>
                                <p:cTn id="80" presetID="22" presetClass="entr" presetSubtype="8" fill="hold" nodeType="afterEffect">
                                  <p:stCondLst>
                                    <p:cond delay="0"/>
                                  </p:stCondLst>
                                  <p:childTnLst>
                                    <p:set>
                                      <p:cBhvr>
                                        <p:cTn id="81" dur="1" fill="hold">
                                          <p:stCondLst>
                                            <p:cond delay="0"/>
                                          </p:stCondLst>
                                        </p:cTn>
                                        <p:tgtEl>
                                          <p:spTgt spid="105"/>
                                        </p:tgtEl>
                                        <p:attrNameLst>
                                          <p:attrName>style.visibility</p:attrName>
                                        </p:attrNameLst>
                                      </p:cBhvr>
                                      <p:to>
                                        <p:strVal val="visible"/>
                                      </p:to>
                                    </p:set>
                                    <p:animEffect transition="in" filter="wipe(left)">
                                      <p:cBhvr>
                                        <p:cTn id="82" dur="500"/>
                                        <p:tgtEl>
                                          <p:spTgt spid="10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wipe(left)">
                                      <p:cBhvr>
                                        <p:cTn id="85" dur="500"/>
                                        <p:tgtEl>
                                          <p:spTgt spid="10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00"/>
                                        </p:tgtEl>
                                        <p:attrNameLst>
                                          <p:attrName>style.visibility</p:attrName>
                                        </p:attrNameLst>
                                      </p:cBhvr>
                                      <p:to>
                                        <p:strVal val="visible"/>
                                      </p:to>
                                    </p:set>
                                    <p:animEffect transition="in" filter="wipe(left)">
                                      <p:cBhvr>
                                        <p:cTn id="88" dur="500"/>
                                        <p:tgtEl>
                                          <p:spTgt spid="10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ipe(left)">
                                      <p:cBhvr>
                                        <p:cTn id="91" dur="500"/>
                                        <p:tgtEl>
                                          <p:spTgt spid="99"/>
                                        </p:tgtEl>
                                      </p:cBhvr>
                                    </p:animEffect>
                                  </p:childTnLst>
                                </p:cTn>
                              </p:par>
                            </p:childTnLst>
                          </p:cTn>
                        </p:par>
                        <p:par>
                          <p:cTn id="92" fill="hold">
                            <p:stCondLst>
                              <p:cond delay="4000"/>
                            </p:stCondLst>
                            <p:childTnLst>
                              <p:par>
                                <p:cTn id="93" presetID="22" presetClass="entr" presetSubtype="8" fill="hold" grpId="0" nodeType="afterEffect">
                                  <p:stCondLst>
                                    <p:cond delay="0"/>
                                  </p:stCondLst>
                                  <p:childTnLst>
                                    <p:set>
                                      <p:cBhvr>
                                        <p:cTn id="94" dur="1" fill="hold">
                                          <p:stCondLst>
                                            <p:cond delay="0"/>
                                          </p:stCondLst>
                                        </p:cTn>
                                        <p:tgtEl>
                                          <p:spTgt spid="115"/>
                                        </p:tgtEl>
                                        <p:attrNameLst>
                                          <p:attrName>style.visibility</p:attrName>
                                        </p:attrNameLst>
                                      </p:cBhvr>
                                      <p:to>
                                        <p:strVal val="visible"/>
                                      </p:to>
                                    </p:set>
                                    <p:animEffect transition="in" filter="wipe(left)">
                                      <p:cBhvr>
                                        <p:cTn id="95" dur="500"/>
                                        <p:tgtEl>
                                          <p:spTgt spid="11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wipe(left)">
                                      <p:cBhvr>
                                        <p:cTn id="98" dur="500"/>
                                        <p:tgtEl>
                                          <p:spTgt spid="10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03"/>
                                        </p:tgtEl>
                                        <p:attrNameLst>
                                          <p:attrName>style.visibility</p:attrName>
                                        </p:attrNameLst>
                                      </p:cBhvr>
                                      <p:to>
                                        <p:strVal val="visible"/>
                                      </p:to>
                                    </p:set>
                                    <p:animEffect transition="in" filter="wipe(left)">
                                      <p:cBhvr>
                                        <p:cTn id="101" dur="500"/>
                                        <p:tgtEl>
                                          <p:spTgt spid="103"/>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wipe(left)">
                                      <p:cBhvr>
                                        <p:cTn id="104" dur="500"/>
                                        <p:tgtEl>
                                          <p:spTgt spid="102"/>
                                        </p:tgtEl>
                                      </p:cBhvr>
                                    </p:animEffect>
                                  </p:childTnLst>
                                </p:cTn>
                              </p:par>
                            </p:childTnLst>
                          </p:cTn>
                        </p:par>
                        <p:par>
                          <p:cTn id="105" fill="hold">
                            <p:stCondLst>
                              <p:cond delay="4500"/>
                            </p:stCondLst>
                            <p:childTnLst>
                              <p:par>
                                <p:cTn id="106" presetID="22" presetClass="entr" presetSubtype="4" fill="hold" nodeType="afterEffect">
                                  <p:stCondLst>
                                    <p:cond delay="0"/>
                                  </p:stCondLst>
                                  <p:childTnLst>
                                    <p:set>
                                      <p:cBhvr>
                                        <p:cTn id="107" dur="1" fill="hold">
                                          <p:stCondLst>
                                            <p:cond delay="0"/>
                                          </p:stCondLst>
                                        </p:cTn>
                                        <p:tgtEl>
                                          <p:spTgt spid="122"/>
                                        </p:tgtEl>
                                        <p:attrNameLst>
                                          <p:attrName>style.visibility</p:attrName>
                                        </p:attrNameLst>
                                      </p:cBhvr>
                                      <p:to>
                                        <p:strVal val="visible"/>
                                      </p:to>
                                    </p:set>
                                    <p:animEffect transition="in" filter="wipe(down)">
                                      <p:cBhvr>
                                        <p:cTn id="108" dur="500"/>
                                        <p:tgtEl>
                                          <p:spTgt spid="122"/>
                                        </p:tgtEl>
                                      </p:cBhvr>
                                    </p:animEffect>
                                  </p:childTnLst>
                                </p:cTn>
                              </p:par>
                            </p:childTnLst>
                          </p:cTn>
                        </p:par>
                        <p:par>
                          <p:cTn id="109" fill="hold">
                            <p:stCondLst>
                              <p:cond delay="5000"/>
                            </p:stCondLst>
                            <p:childTnLst>
                              <p:par>
                                <p:cTn id="110" presetID="10" presetClass="entr" presetSubtype="0" fill="hold" grpId="0" nodeType="afterEffect">
                                  <p:stCondLst>
                                    <p:cond delay="0"/>
                                  </p:stCondLst>
                                  <p:childTnLst>
                                    <p:set>
                                      <p:cBhvr>
                                        <p:cTn id="111" dur="1" fill="hold">
                                          <p:stCondLst>
                                            <p:cond delay="0"/>
                                          </p:stCondLst>
                                        </p:cTn>
                                        <p:tgtEl>
                                          <p:spTgt spid="203"/>
                                        </p:tgtEl>
                                        <p:attrNameLst>
                                          <p:attrName>style.visibility</p:attrName>
                                        </p:attrNameLst>
                                      </p:cBhvr>
                                      <p:to>
                                        <p:strVal val="visible"/>
                                      </p:to>
                                    </p:set>
                                    <p:animEffect transition="in" filter="fade">
                                      <p:cBhvr>
                                        <p:cTn id="112" dur="500"/>
                                        <p:tgtEl>
                                          <p:spTgt spid="203"/>
                                        </p:tgtEl>
                                      </p:cBhvr>
                                    </p:animEffect>
                                  </p:childTnLst>
                                </p:cTn>
                              </p:par>
                            </p:childTnLst>
                          </p:cTn>
                        </p:par>
                        <p:par>
                          <p:cTn id="113" fill="hold">
                            <p:stCondLst>
                              <p:cond delay="5500"/>
                            </p:stCondLst>
                            <p:childTnLst>
                              <p:par>
                                <p:cTn id="114" presetID="23" presetClass="entr" presetSubtype="16" fill="hold" grpId="0" nodeType="after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500" fill="hold"/>
                                        <p:tgtEl>
                                          <p:spTgt spid="204"/>
                                        </p:tgtEl>
                                        <p:attrNameLst>
                                          <p:attrName>ppt_w</p:attrName>
                                        </p:attrNameLst>
                                      </p:cBhvr>
                                      <p:tavLst>
                                        <p:tav tm="0">
                                          <p:val>
                                            <p:fltVal val="0"/>
                                          </p:val>
                                        </p:tav>
                                        <p:tav tm="100000">
                                          <p:val>
                                            <p:strVal val="#ppt_w"/>
                                          </p:val>
                                        </p:tav>
                                      </p:tavLst>
                                    </p:anim>
                                    <p:anim calcmode="lin" valueType="num">
                                      <p:cBhvr>
                                        <p:cTn id="117" dur="500" fill="hold"/>
                                        <p:tgtEl>
                                          <p:spTgt spid="204"/>
                                        </p:tgtEl>
                                        <p:attrNameLst>
                                          <p:attrName>ppt_h</p:attrName>
                                        </p:attrNameLst>
                                      </p:cBhvr>
                                      <p:tavLst>
                                        <p:tav tm="0">
                                          <p:val>
                                            <p:fltVal val="0"/>
                                          </p:val>
                                        </p:tav>
                                        <p:tav tm="100000">
                                          <p:val>
                                            <p:strVal val="#ppt_h"/>
                                          </p:val>
                                        </p:tav>
                                      </p:tavLst>
                                    </p:anim>
                                  </p:childTnLst>
                                </p:cTn>
                              </p:par>
                              <p:par>
                                <p:cTn id="118" presetID="23" presetClass="entr" presetSubtype="16" fill="hold" nodeType="withEffect">
                                  <p:stCondLst>
                                    <p:cond delay="0"/>
                                  </p:stCondLst>
                                  <p:childTnLst>
                                    <p:set>
                                      <p:cBhvr>
                                        <p:cTn id="119" dur="1" fill="hold">
                                          <p:stCondLst>
                                            <p:cond delay="0"/>
                                          </p:stCondLst>
                                        </p:cTn>
                                        <p:tgtEl>
                                          <p:spTgt spid="209"/>
                                        </p:tgtEl>
                                        <p:attrNameLst>
                                          <p:attrName>style.visibility</p:attrName>
                                        </p:attrNameLst>
                                      </p:cBhvr>
                                      <p:to>
                                        <p:strVal val="visible"/>
                                      </p:to>
                                    </p:set>
                                    <p:anim calcmode="lin" valueType="num">
                                      <p:cBhvr>
                                        <p:cTn id="120" dur="500" fill="hold"/>
                                        <p:tgtEl>
                                          <p:spTgt spid="209"/>
                                        </p:tgtEl>
                                        <p:attrNameLst>
                                          <p:attrName>ppt_w</p:attrName>
                                        </p:attrNameLst>
                                      </p:cBhvr>
                                      <p:tavLst>
                                        <p:tav tm="0">
                                          <p:val>
                                            <p:fltVal val="0"/>
                                          </p:val>
                                        </p:tav>
                                        <p:tav tm="100000">
                                          <p:val>
                                            <p:strVal val="#ppt_w"/>
                                          </p:val>
                                        </p:tav>
                                      </p:tavLst>
                                    </p:anim>
                                    <p:anim calcmode="lin" valueType="num">
                                      <p:cBhvr>
                                        <p:cTn id="121" dur="500" fill="hold"/>
                                        <p:tgtEl>
                                          <p:spTgt spid="209"/>
                                        </p:tgtEl>
                                        <p:attrNameLst>
                                          <p:attrName>ppt_h</p:attrName>
                                        </p:attrNameLst>
                                      </p:cBhvr>
                                      <p:tavLst>
                                        <p:tav tm="0">
                                          <p:val>
                                            <p:fltVal val="0"/>
                                          </p:val>
                                        </p:tav>
                                        <p:tav tm="100000">
                                          <p:val>
                                            <p:strVal val="#ppt_h"/>
                                          </p:val>
                                        </p:tav>
                                      </p:tavLst>
                                    </p:anim>
                                  </p:childTnLst>
                                </p:cTn>
                              </p:par>
                              <p:par>
                                <p:cTn id="122" presetID="53" presetClass="entr" presetSubtype="16" fill="hold" grpId="0" nodeType="withEffect">
                                  <p:stCondLst>
                                    <p:cond delay="0"/>
                                  </p:stCondLst>
                                  <p:childTnLst>
                                    <p:set>
                                      <p:cBhvr>
                                        <p:cTn id="123" dur="1" fill="hold">
                                          <p:stCondLst>
                                            <p:cond delay="0"/>
                                          </p:stCondLst>
                                        </p:cTn>
                                        <p:tgtEl>
                                          <p:spTgt spid="212"/>
                                        </p:tgtEl>
                                        <p:attrNameLst>
                                          <p:attrName>style.visibility</p:attrName>
                                        </p:attrNameLst>
                                      </p:cBhvr>
                                      <p:to>
                                        <p:strVal val="visible"/>
                                      </p:to>
                                    </p:set>
                                    <p:anim calcmode="lin" valueType="num">
                                      <p:cBhvr>
                                        <p:cTn id="124" dur="500" fill="hold"/>
                                        <p:tgtEl>
                                          <p:spTgt spid="212"/>
                                        </p:tgtEl>
                                        <p:attrNameLst>
                                          <p:attrName>ppt_w</p:attrName>
                                        </p:attrNameLst>
                                      </p:cBhvr>
                                      <p:tavLst>
                                        <p:tav tm="0">
                                          <p:val>
                                            <p:fltVal val="0"/>
                                          </p:val>
                                        </p:tav>
                                        <p:tav tm="100000">
                                          <p:val>
                                            <p:strVal val="#ppt_w"/>
                                          </p:val>
                                        </p:tav>
                                      </p:tavLst>
                                    </p:anim>
                                    <p:anim calcmode="lin" valueType="num">
                                      <p:cBhvr>
                                        <p:cTn id="125" dur="500" fill="hold"/>
                                        <p:tgtEl>
                                          <p:spTgt spid="212"/>
                                        </p:tgtEl>
                                        <p:attrNameLst>
                                          <p:attrName>ppt_h</p:attrName>
                                        </p:attrNameLst>
                                      </p:cBhvr>
                                      <p:tavLst>
                                        <p:tav tm="0">
                                          <p:val>
                                            <p:fltVal val="0"/>
                                          </p:val>
                                        </p:tav>
                                        <p:tav tm="100000">
                                          <p:val>
                                            <p:strVal val="#ppt_h"/>
                                          </p:val>
                                        </p:tav>
                                      </p:tavLst>
                                    </p:anim>
                                    <p:animEffect transition="in" filter="fade">
                                      <p:cBhvr>
                                        <p:cTn id="126" dur="500"/>
                                        <p:tgtEl>
                                          <p:spTgt spid="212"/>
                                        </p:tgtEl>
                                      </p:cBhvr>
                                    </p:animEffect>
                                  </p:childTnLst>
                                </p:cTn>
                              </p:par>
                            </p:childTnLst>
                          </p:cTn>
                        </p:par>
                        <p:par>
                          <p:cTn id="127" fill="hold">
                            <p:stCondLst>
                              <p:cond delay="6000"/>
                            </p:stCondLst>
                            <p:childTnLst>
                              <p:par>
                                <p:cTn id="128" presetID="23" presetClass="entr" presetSubtype="16" fill="hold" nodeType="afterEffect">
                                  <p:stCondLst>
                                    <p:cond delay="0"/>
                                  </p:stCondLst>
                                  <p:childTnLst>
                                    <p:set>
                                      <p:cBhvr>
                                        <p:cTn id="129" dur="1" fill="hold">
                                          <p:stCondLst>
                                            <p:cond delay="0"/>
                                          </p:stCondLst>
                                        </p:cTn>
                                        <p:tgtEl>
                                          <p:spTgt spid="206"/>
                                        </p:tgtEl>
                                        <p:attrNameLst>
                                          <p:attrName>style.visibility</p:attrName>
                                        </p:attrNameLst>
                                      </p:cBhvr>
                                      <p:to>
                                        <p:strVal val="visible"/>
                                      </p:to>
                                    </p:set>
                                    <p:anim calcmode="lin" valueType="num">
                                      <p:cBhvr>
                                        <p:cTn id="130" dur="500" fill="hold"/>
                                        <p:tgtEl>
                                          <p:spTgt spid="206"/>
                                        </p:tgtEl>
                                        <p:attrNameLst>
                                          <p:attrName>ppt_w</p:attrName>
                                        </p:attrNameLst>
                                      </p:cBhvr>
                                      <p:tavLst>
                                        <p:tav tm="0">
                                          <p:val>
                                            <p:fltVal val="0"/>
                                          </p:val>
                                        </p:tav>
                                        <p:tav tm="100000">
                                          <p:val>
                                            <p:strVal val="#ppt_w"/>
                                          </p:val>
                                        </p:tav>
                                      </p:tavLst>
                                    </p:anim>
                                    <p:anim calcmode="lin" valueType="num">
                                      <p:cBhvr>
                                        <p:cTn id="131" dur="500" fill="hold"/>
                                        <p:tgtEl>
                                          <p:spTgt spid="206"/>
                                        </p:tgtEl>
                                        <p:attrNameLst>
                                          <p:attrName>ppt_h</p:attrName>
                                        </p:attrNameLst>
                                      </p:cBhvr>
                                      <p:tavLst>
                                        <p:tav tm="0">
                                          <p:val>
                                            <p:fltVal val="0"/>
                                          </p:val>
                                        </p:tav>
                                        <p:tav tm="100000">
                                          <p:val>
                                            <p:strVal val="#ppt_h"/>
                                          </p:val>
                                        </p:tav>
                                      </p:tavLst>
                                    </p:anim>
                                  </p:childTnLst>
                                </p:cTn>
                              </p:par>
                              <p:par>
                                <p:cTn id="132" presetID="23" presetClass="entr" presetSubtype="16" fill="hold" grpId="0" nodeType="withEffect">
                                  <p:stCondLst>
                                    <p:cond delay="0"/>
                                  </p:stCondLst>
                                  <p:childTnLst>
                                    <p:set>
                                      <p:cBhvr>
                                        <p:cTn id="133" dur="1" fill="hold">
                                          <p:stCondLst>
                                            <p:cond delay="0"/>
                                          </p:stCondLst>
                                        </p:cTn>
                                        <p:tgtEl>
                                          <p:spTgt spid="205"/>
                                        </p:tgtEl>
                                        <p:attrNameLst>
                                          <p:attrName>style.visibility</p:attrName>
                                        </p:attrNameLst>
                                      </p:cBhvr>
                                      <p:to>
                                        <p:strVal val="visible"/>
                                      </p:to>
                                    </p:set>
                                    <p:anim calcmode="lin" valueType="num">
                                      <p:cBhvr>
                                        <p:cTn id="134" dur="500" fill="hold"/>
                                        <p:tgtEl>
                                          <p:spTgt spid="205"/>
                                        </p:tgtEl>
                                        <p:attrNameLst>
                                          <p:attrName>ppt_w</p:attrName>
                                        </p:attrNameLst>
                                      </p:cBhvr>
                                      <p:tavLst>
                                        <p:tav tm="0">
                                          <p:val>
                                            <p:fltVal val="0"/>
                                          </p:val>
                                        </p:tav>
                                        <p:tav tm="100000">
                                          <p:val>
                                            <p:strVal val="#ppt_w"/>
                                          </p:val>
                                        </p:tav>
                                      </p:tavLst>
                                    </p:anim>
                                    <p:anim calcmode="lin" valueType="num">
                                      <p:cBhvr>
                                        <p:cTn id="135" dur="500" fill="hold"/>
                                        <p:tgtEl>
                                          <p:spTgt spid="205"/>
                                        </p:tgtEl>
                                        <p:attrNameLst>
                                          <p:attrName>ppt_h</p:attrName>
                                        </p:attrNameLst>
                                      </p:cBhvr>
                                      <p:tavLst>
                                        <p:tav tm="0">
                                          <p:val>
                                            <p:fltVal val="0"/>
                                          </p:val>
                                        </p:tav>
                                        <p:tav tm="100000">
                                          <p:val>
                                            <p:strVal val="#ppt_h"/>
                                          </p:val>
                                        </p:tav>
                                      </p:tavLst>
                                    </p:anim>
                                  </p:childTnLst>
                                </p:cTn>
                              </p:par>
                              <p:par>
                                <p:cTn id="136" presetID="53" presetClass="entr" presetSubtype="16" fill="hold" grpId="0" nodeType="withEffect">
                                  <p:stCondLst>
                                    <p:cond delay="0"/>
                                  </p:stCondLst>
                                  <p:childTnLst>
                                    <p:set>
                                      <p:cBhvr>
                                        <p:cTn id="137" dur="1" fill="hold">
                                          <p:stCondLst>
                                            <p:cond delay="0"/>
                                          </p:stCondLst>
                                        </p:cTn>
                                        <p:tgtEl>
                                          <p:spTgt spid="213"/>
                                        </p:tgtEl>
                                        <p:attrNameLst>
                                          <p:attrName>style.visibility</p:attrName>
                                        </p:attrNameLst>
                                      </p:cBhvr>
                                      <p:to>
                                        <p:strVal val="visible"/>
                                      </p:to>
                                    </p:set>
                                    <p:anim calcmode="lin" valueType="num">
                                      <p:cBhvr>
                                        <p:cTn id="138" dur="500" fill="hold"/>
                                        <p:tgtEl>
                                          <p:spTgt spid="213"/>
                                        </p:tgtEl>
                                        <p:attrNameLst>
                                          <p:attrName>ppt_w</p:attrName>
                                        </p:attrNameLst>
                                      </p:cBhvr>
                                      <p:tavLst>
                                        <p:tav tm="0">
                                          <p:val>
                                            <p:fltVal val="0"/>
                                          </p:val>
                                        </p:tav>
                                        <p:tav tm="100000">
                                          <p:val>
                                            <p:strVal val="#ppt_w"/>
                                          </p:val>
                                        </p:tav>
                                      </p:tavLst>
                                    </p:anim>
                                    <p:anim calcmode="lin" valueType="num">
                                      <p:cBhvr>
                                        <p:cTn id="139" dur="500" fill="hold"/>
                                        <p:tgtEl>
                                          <p:spTgt spid="213"/>
                                        </p:tgtEl>
                                        <p:attrNameLst>
                                          <p:attrName>ppt_h</p:attrName>
                                        </p:attrNameLst>
                                      </p:cBhvr>
                                      <p:tavLst>
                                        <p:tav tm="0">
                                          <p:val>
                                            <p:fltVal val="0"/>
                                          </p:val>
                                        </p:tav>
                                        <p:tav tm="100000">
                                          <p:val>
                                            <p:strVal val="#ppt_h"/>
                                          </p:val>
                                        </p:tav>
                                      </p:tavLst>
                                    </p:anim>
                                    <p:animEffect transition="in" filter="fade">
                                      <p:cBhvr>
                                        <p:cTn id="140" dur="500"/>
                                        <p:tgtEl>
                                          <p:spTgt spid="213"/>
                                        </p:tgtEl>
                                      </p:cBhvr>
                                    </p:animEffect>
                                  </p:childTnLst>
                                </p:cTn>
                              </p:par>
                            </p:childTnLst>
                          </p:cTn>
                        </p:par>
                        <p:par>
                          <p:cTn id="141" fill="hold">
                            <p:stCondLst>
                              <p:cond delay="6500"/>
                            </p:stCondLst>
                            <p:childTnLst>
                              <p:par>
                                <p:cTn id="142" presetID="10" presetClass="entr" presetSubtype="0" fill="hold" grpId="0" nodeType="afterEffect">
                                  <p:stCondLst>
                                    <p:cond delay="0"/>
                                  </p:stCondLst>
                                  <p:childTnLst>
                                    <p:set>
                                      <p:cBhvr>
                                        <p:cTn id="143" dur="1" fill="hold">
                                          <p:stCondLst>
                                            <p:cond delay="0"/>
                                          </p:stCondLst>
                                        </p:cTn>
                                        <p:tgtEl>
                                          <p:spTgt spid="224"/>
                                        </p:tgtEl>
                                        <p:attrNameLst>
                                          <p:attrName>style.visibility</p:attrName>
                                        </p:attrNameLst>
                                      </p:cBhvr>
                                      <p:to>
                                        <p:strVal val="visible"/>
                                      </p:to>
                                    </p:set>
                                    <p:animEffect transition="in" filter="fade">
                                      <p:cBhvr>
                                        <p:cTn id="144" dur="500"/>
                                        <p:tgtEl>
                                          <p:spTgt spid="224"/>
                                        </p:tgtEl>
                                      </p:cBhvr>
                                    </p:animEffect>
                                  </p:childTnLst>
                                </p:cTn>
                              </p:par>
                            </p:childTnLst>
                          </p:cTn>
                        </p:par>
                        <p:par>
                          <p:cTn id="145" fill="hold">
                            <p:stCondLst>
                              <p:cond delay="7000"/>
                            </p:stCondLst>
                            <p:childTnLst>
                              <p:par>
                                <p:cTn id="146" presetID="22" presetClass="entr" presetSubtype="8" fill="hold" grpId="0" nodeType="afterEffect">
                                  <p:stCondLst>
                                    <p:cond delay="0"/>
                                  </p:stCondLst>
                                  <p:childTnLst>
                                    <p:set>
                                      <p:cBhvr>
                                        <p:cTn id="147" dur="1" fill="hold">
                                          <p:stCondLst>
                                            <p:cond delay="0"/>
                                          </p:stCondLst>
                                        </p:cTn>
                                        <p:tgtEl>
                                          <p:spTgt spid="1003"/>
                                        </p:tgtEl>
                                        <p:attrNameLst>
                                          <p:attrName>style.visibility</p:attrName>
                                        </p:attrNameLst>
                                      </p:cBhvr>
                                      <p:to>
                                        <p:strVal val="visible"/>
                                      </p:to>
                                    </p:set>
                                    <p:animEffect transition="in" filter="wipe(left)">
                                      <p:cBhvr>
                                        <p:cTn id="148" dur="500"/>
                                        <p:tgtEl>
                                          <p:spTgt spid="1003"/>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976"/>
                                        </p:tgtEl>
                                        <p:attrNameLst>
                                          <p:attrName>style.visibility</p:attrName>
                                        </p:attrNameLst>
                                      </p:cBhvr>
                                      <p:to>
                                        <p:strVal val="visible"/>
                                      </p:to>
                                    </p:set>
                                    <p:animEffect transition="in" filter="wipe(left)">
                                      <p:cBhvr>
                                        <p:cTn id="151" dur="500"/>
                                        <p:tgtEl>
                                          <p:spTgt spid="976"/>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975"/>
                                        </p:tgtEl>
                                        <p:attrNameLst>
                                          <p:attrName>style.visibility</p:attrName>
                                        </p:attrNameLst>
                                      </p:cBhvr>
                                      <p:to>
                                        <p:strVal val="visible"/>
                                      </p:to>
                                    </p:set>
                                    <p:animEffect transition="in" filter="wipe(left)">
                                      <p:cBhvr>
                                        <p:cTn id="154" dur="500"/>
                                        <p:tgtEl>
                                          <p:spTgt spid="975"/>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974"/>
                                        </p:tgtEl>
                                        <p:attrNameLst>
                                          <p:attrName>style.visibility</p:attrName>
                                        </p:attrNameLst>
                                      </p:cBhvr>
                                      <p:to>
                                        <p:strVal val="visible"/>
                                      </p:to>
                                    </p:set>
                                    <p:animEffect transition="in" filter="wipe(left)">
                                      <p:cBhvr>
                                        <p:cTn id="157" dur="500"/>
                                        <p:tgtEl>
                                          <p:spTgt spid="974"/>
                                        </p:tgtEl>
                                      </p:cBhvr>
                                    </p:animEffect>
                                  </p:childTnLst>
                                </p:cTn>
                              </p:par>
                            </p:childTnLst>
                          </p:cTn>
                        </p:par>
                        <p:par>
                          <p:cTn id="158" fill="hold">
                            <p:stCondLst>
                              <p:cond delay="7500"/>
                            </p:stCondLst>
                            <p:childTnLst>
                              <p:par>
                                <p:cTn id="159" presetID="22" presetClass="entr" presetSubtype="8" fill="hold" grpId="0" nodeType="afterEffect">
                                  <p:stCondLst>
                                    <p:cond delay="0"/>
                                  </p:stCondLst>
                                  <p:childTnLst>
                                    <p:set>
                                      <p:cBhvr>
                                        <p:cTn id="160" dur="1" fill="hold">
                                          <p:stCondLst>
                                            <p:cond delay="0"/>
                                          </p:stCondLst>
                                        </p:cTn>
                                        <p:tgtEl>
                                          <p:spTgt spid="1002"/>
                                        </p:tgtEl>
                                        <p:attrNameLst>
                                          <p:attrName>style.visibility</p:attrName>
                                        </p:attrNameLst>
                                      </p:cBhvr>
                                      <p:to>
                                        <p:strVal val="visible"/>
                                      </p:to>
                                    </p:set>
                                    <p:animEffect transition="in" filter="wipe(left)">
                                      <p:cBhvr>
                                        <p:cTn id="161" dur="500"/>
                                        <p:tgtEl>
                                          <p:spTgt spid="1002"/>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979"/>
                                        </p:tgtEl>
                                        <p:attrNameLst>
                                          <p:attrName>style.visibility</p:attrName>
                                        </p:attrNameLst>
                                      </p:cBhvr>
                                      <p:to>
                                        <p:strVal val="visible"/>
                                      </p:to>
                                    </p:set>
                                    <p:animEffect transition="in" filter="wipe(left)">
                                      <p:cBhvr>
                                        <p:cTn id="164" dur="500"/>
                                        <p:tgtEl>
                                          <p:spTgt spid="979"/>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978"/>
                                        </p:tgtEl>
                                        <p:attrNameLst>
                                          <p:attrName>style.visibility</p:attrName>
                                        </p:attrNameLst>
                                      </p:cBhvr>
                                      <p:to>
                                        <p:strVal val="visible"/>
                                      </p:to>
                                    </p:set>
                                    <p:animEffect transition="in" filter="wipe(left)">
                                      <p:cBhvr>
                                        <p:cTn id="167" dur="500"/>
                                        <p:tgtEl>
                                          <p:spTgt spid="978"/>
                                        </p:tgtEl>
                                      </p:cBhvr>
                                    </p:animEffect>
                                  </p:childTnLst>
                                </p:cTn>
                              </p:par>
                              <p:par>
                                <p:cTn id="168" presetID="22" presetClass="entr" presetSubtype="8" fill="hold" grpId="0" nodeType="withEffect">
                                  <p:stCondLst>
                                    <p:cond delay="0"/>
                                  </p:stCondLst>
                                  <p:childTnLst>
                                    <p:set>
                                      <p:cBhvr>
                                        <p:cTn id="169" dur="1" fill="hold">
                                          <p:stCondLst>
                                            <p:cond delay="0"/>
                                          </p:stCondLst>
                                        </p:cTn>
                                        <p:tgtEl>
                                          <p:spTgt spid="977"/>
                                        </p:tgtEl>
                                        <p:attrNameLst>
                                          <p:attrName>style.visibility</p:attrName>
                                        </p:attrNameLst>
                                      </p:cBhvr>
                                      <p:to>
                                        <p:strVal val="visible"/>
                                      </p:to>
                                    </p:set>
                                    <p:animEffect transition="in" filter="wipe(left)">
                                      <p:cBhvr>
                                        <p:cTn id="170" dur="500"/>
                                        <p:tgtEl>
                                          <p:spTgt spid="977"/>
                                        </p:tgtEl>
                                      </p:cBhvr>
                                    </p:animEffect>
                                  </p:childTnLst>
                                </p:cTn>
                              </p:par>
                            </p:childTnLst>
                          </p:cTn>
                        </p:par>
                        <p:par>
                          <p:cTn id="171" fill="hold">
                            <p:stCondLst>
                              <p:cond delay="8000"/>
                            </p:stCondLst>
                            <p:childTnLst>
                              <p:par>
                                <p:cTn id="172" presetID="22" presetClass="entr" presetSubtype="8" fill="hold" nodeType="afterEffect">
                                  <p:stCondLst>
                                    <p:cond delay="0"/>
                                  </p:stCondLst>
                                  <p:childTnLst>
                                    <p:set>
                                      <p:cBhvr>
                                        <p:cTn id="173" dur="1" fill="hold">
                                          <p:stCondLst>
                                            <p:cond delay="0"/>
                                          </p:stCondLst>
                                        </p:cTn>
                                        <p:tgtEl>
                                          <p:spTgt spid="1005"/>
                                        </p:tgtEl>
                                        <p:attrNameLst>
                                          <p:attrName>style.visibility</p:attrName>
                                        </p:attrNameLst>
                                      </p:cBhvr>
                                      <p:to>
                                        <p:strVal val="visible"/>
                                      </p:to>
                                    </p:set>
                                    <p:animEffect transition="in" filter="wipe(left)">
                                      <p:cBhvr>
                                        <p:cTn id="174" dur="500"/>
                                        <p:tgtEl>
                                          <p:spTgt spid="1005"/>
                                        </p:tgtEl>
                                      </p:cBhvr>
                                    </p:animEffect>
                                  </p:childTnLst>
                                </p:cTn>
                              </p:par>
                              <p:par>
                                <p:cTn id="175" presetID="22" presetClass="entr" presetSubtype="8" fill="hold" grpId="0" nodeType="withEffect">
                                  <p:stCondLst>
                                    <p:cond delay="0"/>
                                  </p:stCondLst>
                                  <p:childTnLst>
                                    <p:set>
                                      <p:cBhvr>
                                        <p:cTn id="176" dur="1" fill="hold">
                                          <p:stCondLst>
                                            <p:cond delay="0"/>
                                          </p:stCondLst>
                                        </p:cTn>
                                        <p:tgtEl>
                                          <p:spTgt spid="982"/>
                                        </p:tgtEl>
                                        <p:attrNameLst>
                                          <p:attrName>style.visibility</p:attrName>
                                        </p:attrNameLst>
                                      </p:cBhvr>
                                      <p:to>
                                        <p:strVal val="visible"/>
                                      </p:to>
                                    </p:set>
                                    <p:animEffect transition="in" filter="wipe(left)">
                                      <p:cBhvr>
                                        <p:cTn id="177" dur="500"/>
                                        <p:tgtEl>
                                          <p:spTgt spid="982"/>
                                        </p:tgtEl>
                                      </p:cBhvr>
                                    </p:animEffect>
                                  </p:childTnLst>
                                </p:cTn>
                              </p:par>
                              <p:par>
                                <p:cTn id="178" presetID="22" presetClass="entr" presetSubtype="8" fill="hold" grpId="0" nodeType="withEffect">
                                  <p:stCondLst>
                                    <p:cond delay="0"/>
                                  </p:stCondLst>
                                  <p:childTnLst>
                                    <p:set>
                                      <p:cBhvr>
                                        <p:cTn id="179" dur="1" fill="hold">
                                          <p:stCondLst>
                                            <p:cond delay="0"/>
                                          </p:stCondLst>
                                        </p:cTn>
                                        <p:tgtEl>
                                          <p:spTgt spid="981"/>
                                        </p:tgtEl>
                                        <p:attrNameLst>
                                          <p:attrName>style.visibility</p:attrName>
                                        </p:attrNameLst>
                                      </p:cBhvr>
                                      <p:to>
                                        <p:strVal val="visible"/>
                                      </p:to>
                                    </p:set>
                                    <p:animEffect transition="in" filter="wipe(left)">
                                      <p:cBhvr>
                                        <p:cTn id="180" dur="500"/>
                                        <p:tgtEl>
                                          <p:spTgt spid="981"/>
                                        </p:tgtEl>
                                      </p:cBhvr>
                                    </p:animEffect>
                                  </p:childTnLst>
                                </p:cTn>
                              </p:par>
                              <p:par>
                                <p:cTn id="181" presetID="22" presetClass="entr" presetSubtype="8" fill="hold" grpId="0" nodeType="withEffect">
                                  <p:stCondLst>
                                    <p:cond delay="0"/>
                                  </p:stCondLst>
                                  <p:childTnLst>
                                    <p:set>
                                      <p:cBhvr>
                                        <p:cTn id="182" dur="1" fill="hold">
                                          <p:stCondLst>
                                            <p:cond delay="0"/>
                                          </p:stCondLst>
                                        </p:cTn>
                                        <p:tgtEl>
                                          <p:spTgt spid="980"/>
                                        </p:tgtEl>
                                        <p:attrNameLst>
                                          <p:attrName>style.visibility</p:attrName>
                                        </p:attrNameLst>
                                      </p:cBhvr>
                                      <p:to>
                                        <p:strVal val="visible"/>
                                      </p:to>
                                    </p:set>
                                    <p:animEffect transition="in" filter="wipe(left)">
                                      <p:cBhvr>
                                        <p:cTn id="183" dur="500"/>
                                        <p:tgtEl>
                                          <p:spTgt spid="980"/>
                                        </p:tgtEl>
                                      </p:cBhvr>
                                    </p:animEffect>
                                  </p:childTnLst>
                                </p:cTn>
                              </p:par>
                            </p:childTnLst>
                          </p:cTn>
                        </p:par>
                        <p:par>
                          <p:cTn id="184" fill="hold">
                            <p:stCondLst>
                              <p:cond delay="8500"/>
                            </p:stCondLst>
                            <p:childTnLst>
                              <p:par>
                                <p:cTn id="185" presetID="22" presetClass="entr" presetSubtype="8" fill="hold" nodeType="afterEffect">
                                  <p:stCondLst>
                                    <p:cond delay="0"/>
                                  </p:stCondLst>
                                  <p:childTnLst>
                                    <p:set>
                                      <p:cBhvr>
                                        <p:cTn id="186" dur="1" fill="hold">
                                          <p:stCondLst>
                                            <p:cond delay="0"/>
                                          </p:stCondLst>
                                        </p:cTn>
                                        <p:tgtEl>
                                          <p:spTgt spid="994"/>
                                        </p:tgtEl>
                                        <p:attrNameLst>
                                          <p:attrName>style.visibility</p:attrName>
                                        </p:attrNameLst>
                                      </p:cBhvr>
                                      <p:to>
                                        <p:strVal val="visible"/>
                                      </p:to>
                                    </p:set>
                                    <p:animEffect transition="in" filter="wipe(left)">
                                      <p:cBhvr>
                                        <p:cTn id="187" dur="500"/>
                                        <p:tgtEl>
                                          <p:spTgt spid="994"/>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985"/>
                                        </p:tgtEl>
                                        <p:attrNameLst>
                                          <p:attrName>style.visibility</p:attrName>
                                        </p:attrNameLst>
                                      </p:cBhvr>
                                      <p:to>
                                        <p:strVal val="visible"/>
                                      </p:to>
                                    </p:set>
                                    <p:animEffect transition="in" filter="wipe(left)">
                                      <p:cBhvr>
                                        <p:cTn id="190" dur="500"/>
                                        <p:tgtEl>
                                          <p:spTgt spid="985"/>
                                        </p:tgtEl>
                                      </p:cBhvr>
                                    </p:animEffect>
                                  </p:childTnLst>
                                </p:cTn>
                              </p:par>
                              <p:par>
                                <p:cTn id="191" presetID="22" presetClass="entr" presetSubtype="8" fill="hold" grpId="0" nodeType="withEffect">
                                  <p:stCondLst>
                                    <p:cond delay="0"/>
                                  </p:stCondLst>
                                  <p:childTnLst>
                                    <p:set>
                                      <p:cBhvr>
                                        <p:cTn id="192" dur="1" fill="hold">
                                          <p:stCondLst>
                                            <p:cond delay="0"/>
                                          </p:stCondLst>
                                        </p:cTn>
                                        <p:tgtEl>
                                          <p:spTgt spid="984"/>
                                        </p:tgtEl>
                                        <p:attrNameLst>
                                          <p:attrName>style.visibility</p:attrName>
                                        </p:attrNameLst>
                                      </p:cBhvr>
                                      <p:to>
                                        <p:strVal val="visible"/>
                                      </p:to>
                                    </p:set>
                                    <p:animEffect transition="in" filter="wipe(left)">
                                      <p:cBhvr>
                                        <p:cTn id="193" dur="500"/>
                                        <p:tgtEl>
                                          <p:spTgt spid="984"/>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83"/>
                                        </p:tgtEl>
                                        <p:attrNameLst>
                                          <p:attrName>style.visibility</p:attrName>
                                        </p:attrNameLst>
                                      </p:cBhvr>
                                      <p:to>
                                        <p:strVal val="visible"/>
                                      </p:to>
                                    </p:set>
                                    <p:animEffect transition="in" filter="wipe(left)">
                                      <p:cBhvr>
                                        <p:cTn id="196" dur="500"/>
                                        <p:tgtEl>
                                          <p:spTgt spid="983"/>
                                        </p:tgtEl>
                                      </p:cBhvr>
                                    </p:animEffect>
                                  </p:childTnLst>
                                </p:cTn>
                              </p:par>
                            </p:childTnLst>
                          </p:cTn>
                        </p:par>
                        <p:par>
                          <p:cTn id="197" fill="hold">
                            <p:stCondLst>
                              <p:cond delay="9000"/>
                            </p:stCondLst>
                            <p:childTnLst>
                              <p:par>
                                <p:cTn id="198" presetID="22" presetClass="entr" presetSubtype="8" fill="hold" grpId="0" nodeType="afterEffect">
                                  <p:stCondLst>
                                    <p:cond delay="0"/>
                                  </p:stCondLst>
                                  <p:childTnLst>
                                    <p:set>
                                      <p:cBhvr>
                                        <p:cTn id="199" dur="1" fill="hold">
                                          <p:stCondLst>
                                            <p:cond delay="0"/>
                                          </p:stCondLst>
                                        </p:cTn>
                                        <p:tgtEl>
                                          <p:spTgt spid="1004"/>
                                        </p:tgtEl>
                                        <p:attrNameLst>
                                          <p:attrName>style.visibility</p:attrName>
                                        </p:attrNameLst>
                                      </p:cBhvr>
                                      <p:to>
                                        <p:strVal val="visible"/>
                                      </p:to>
                                    </p:set>
                                    <p:animEffect transition="in" filter="wipe(left)">
                                      <p:cBhvr>
                                        <p:cTn id="200" dur="500"/>
                                        <p:tgtEl>
                                          <p:spTgt spid="1004"/>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988"/>
                                        </p:tgtEl>
                                        <p:attrNameLst>
                                          <p:attrName>style.visibility</p:attrName>
                                        </p:attrNameLst>
                                      </p:cBhvr>
                                      <p:to>
                                        <p:strVal val="visible"/>
                                      </p:to>
                                    </p:set>
                                    <p:animEffect transition="in" filter="wipe(left)">
                                      <p:cBhvr>
                                        <p:cTn id="203" dur="500"/>
                                        <p:tgtEl>
                                          <p:spTgt spid="988"/>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987"/>
                                        </p:tgtEl>
                                        <p:attrNameLst>
                                          <p:attrName>style.visibility</p:attrName>
                                        </p:attrNameLst>
                                      </p:cBhvr>
                                      <p:to>
                                        <p:strVal val="visible"/>
                                      </p:to>
                                    </p:set>
                                    <p:animEffect transition="in" filter="wipe(left)">
                                      <p:cBhvr>
                                        <p:cTn id="206" dur="500"/>
                                        <p:tgtEl>
                                          <p:spTgt spid="9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986"/>
                                        </p:tgtEl>
                                        <p:attrNameLst>
                                          <p:attrName>style.visibility</p:attrName>
                                        </p:attrNameLst>
                                      </p:cBhvr>
                                      <p:to>
                                        <p:strVal val="visible"/>
                                      </p:to>
                                    </p:set>
                                    <p:animEffect transition="in" filter="wipe(left)">
                                      <p:cBhvr>
                                        <p:cTn id="209" dur="500"/>
                                        <p:tgtEl>
                                          <p:spTgt spid="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 grpId="0" animBg="1"/>
      <p:bldP spid="975" grpId="0" animBg="1"/>
      <p:bldP spid="976" grpId="0"/>
      <p:bldP spid="977" grpId="0" animBg="1"/>
      <p:bldP spid="978" grpId="0" animBg="1"/>
      <p:bldP spid="979" grpId="0"/>
      <p:bldP spid="980" grpId="0" animBg="1"/>
      <p:bldP spid="981" grpId="0" animBg="1"/>
      <p:bldP spid="982" grpId="0"/>
      <p:bldP spid="983" grpId="0" animBg="1"/>
      <p:bldP spid="984" grpId="0" animBg="1"/>
      <p:bldP spid="985" grpId="0"/>
      <p:bldP spid="986" grpId="0" animBg="1"/>
      <p:bldP spid="987" grpId="0" animBg="1"/>
      <p:bldP spid="988" grpId="0"/>
      <p:bldP spid="1002" grpId="0" animBg="1"/>
      <p:bldP spid="1003" grpId="0" animBg="1"/>
      <p:bldP spid="1004" grpId="0" animBg="1"/>
      <p:bldP spid="86" grpId="0" animBg="1"/>
      <p:bldP spid="87" grpId="0" animBg="1"/>
      <p:bldP spid="88" grpId="0"/>
      <p:bldP spid="89" grpId="0" animBg="1"/>
      <p:bldP spid="94" grpId="0" animBg="1"/>
      <p:bldP spid="95" grpId="0"/>
      <p:bldP spid="96" grpId="0" animBg="1"/>
      <p:bldP spid="97" grpId="0" animBg="1"/>
      <p:bldP spid="98" grpId="0"/>
      <p:bldP spid="99" grpId="0" animBg="1"/>
      <p:bldP spid="100" grpId="0" animBg="1"/>
      <p:bldP spid="101" grpId="0"/>
      <p:bldP spid="102" grpId="0" animBg="1"/>
      <p:bldP spid="103" grpId="0" animBg="1"/>
      <p:bldP spid="104" grpId="0"/>
      <p:bldP spid="113" grpId="0" animBg="1"/>
      <p:bldP spid="114" grpId="0" animBg="1"/>
      <p:bldP spid="115" grpId="0" animBg="1"/>
      <p:bldP spid="202" grpId="0" animBg="1"/>
      <p:bldP spid="203" grpId="0" animBg="1"/>
      <p:bldP spid="204" grpId="0" animBg="1"/>
      <p:bldP spid="205" grpId="0" animBg="1"/>
      <p:bldP spid="212" grpId="0"/>
      <p:bldP spid="213" grpId="0"/>
      <p:bldP spid="214" grpId="0" animBg="1"/>
      <p:bldP spid="215" grpId="0" animBg="1"/>
      <p:bldP spid="222" grpId="0"/>
      <p:bldP spid="223" grpId="0"/>
      <p:bldP spid="224" grpId="0"/>
      <p:bldP spid="2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068715" y="5140784"/>
            <a:ext cx="1690907" cy="847530"/>
            <a:chOff x="1796811" y="4352018"/>
            <a:chExt cx="1603736" cy="803628"/>
          </a:xfrm>
        </p:grpSpPr>
        <p:grpSp>
          <p:nvGrpSpPr>
            <p:cNvPr id="38" name="Group 37"/>
            <p:cNvGrpSpPr/>
            <p:nvPr/>
          </p:nvGrpSpPr>
          <p:grpSpPr>
            <a:xfrm>
              <a:off x="1796811" y="4352018"/>
              <a:ext cx="1603736" cy="621719"/>
              <a:chOff x="1796811" y="4352018"/>
              <a:chExt cx="1603736" cy="621719"/>
            </a:xfrm>
          </p:grpSpPr>
          <p:grpSp>
            <p:nvGrpSpPr>
              <p:cNvPr id="40" name="Group 39"/>
              <p:cNvGrpSpPr/>
              <p:nvPr/>
            </p:nvGrpSpPr>
            <p:grpSpPr>
              <a:xfrm>
                <a:off x="1796811" y="4459323"/>
                <a:ext cx="233460" cy="503500"/>
                <a:chOff x="4395788" y="2198688"/>
                <a:chExt cx="344488" cy="742951"/>
              </a:xfrm>
              <a:solidFill>
                <a:schemeClr val="accent3"/>
              </a:solidFill>
            </p:grpSpPr>
            <p:sp>
              <p:nvSpPr>
                <p:cNvPr id="42" name="Oval 41"/>
                <p:cNvSpPr>
                  <a:spLocks noChangeArrowheads="1"/>
                </p:cNvSpPr>
                <p:nvPr/>
              </p:nvSpPr>
              <p:spPr bwMode="auto">
                <a:xfrm>
                  <a:off x="4511675" y="2198688"/>
                  <a:ext cx="109538" cy="112713"/>
                </a:xfrm>
                <a:prstGeom prst="ellipse">
                  <a:avLst/>
                </a:prstGeom>
                <a:solidFill>
                  <a:schemeClr val="tx1"/>
                </a:solid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tx1"/>
                </a:solid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Content Placeholder 2"/>
              <p:cNvSpPr txBox="1"/>
              <p:nvPr/>
            </p:nvSpPr>
            <p:spPr>
              <a:xfrm>
                <a:off x="2018868" y="4352018"/>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rPr>
                  <a:t>75%</a:t>
                </a:r>
              </a:p>
            </p:txBody>
          </p:sp>
        </p:grpSp>
        <p:sp>
          <p:nvSpPr>
            <p:cNvPr id="39" name="Title 1"/>
            <p:cNvSpPr txBox="1"/>
            <p:nvPr/>
          </p:nvSpPr>
          <p:spPr>
            <a:xfrm>
              <a:off x="2030271" y="4662876"/>
              <a:ext cx="1370276" cy="492768"/>
            </a:xfrm>
            <a:prstGeom prst="rect">
              <a:avLst/>
            </a:prstGeom>
          </p:spPr>
          <p:txBody>
            <a:bodyPr vert="horz" lIns="48218" tIns="24109" rIns="48218" bIns="2410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Female Users</a:t>
              </a:r>
            </a:p>
          </p:txBody>
        </p:sp>
      </p:grpSp>
      <p:grpSp>
        <p:nvGrpSpPr>
          <p:cNvPr id="44" name="Group 43"/>
          <p:cNvGrpSpPr/>
          <p:nvPr/>
        </p:nvGrpSpPr>
        <p:grpSpPr>
          <a:xfrm>
            <a:off x="2898833" y="5140782"/>
            <a:ext cx="1668647" cy="846900"/>
            <a:chOff x="3532582" y="4352013"/>
            <a:chExt cx="1582623" cy="803031"/>
          </a:xfrm>
        </p:grpSpPr>
        <p:grpSp>
          <p:nvGrpSpPr>
            <p:cNvPr id="45" name="Group 44"/>
            <p:cNvGrpSpPr/>
            <p:nvPr/>
          </p:nvGrpSpPr>
          <p:grpSpPr>
            <a:xfrm>
              <a:off x="3532582" y="4352013"/>
              <a:ext cx="1582623" cy="621719"/>
              <a:chOff x="3532582" y="4352013"/>
              <a:chExt cx="1582623" cy="621719"/>
            </a:xfrm>
          </p:grpSpPr>
          <p:grpSp>
            <p:nvGrpSpPr>
              <p:cNvPr id="47" name="Group 46"/>
              <p:cNvGrpSpPr/>
              <p:nvPr/>
            </p:nvGrpSpPr>
            <p:grpSpPr>
              <a:xfrm>
                <a:off x="3532582" y="4443631"/>
                <a:ext cx="204213" cy="519412"/>
                <a:chOff x="4422775" y="2198688"/>
                <a:chExt cx="292100" cy="742950"/>
              </a:xfrm>
              <a:solidFill>
                <a:schemeClr val="accent2"/>
              </a:solidFill>
            </p:grpSpPr>
            <p:sp>
              <p:nvSpPr>
                <p:cNvPr id="49"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1"/>
                </a:solid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Oval 13"/>
                <p:cNvSpPr>
                  <a:spLocks noChangeArrowheads="1"/>
                </p:cNvSpPr>
                <p:nvPr/>
              </p:nvSpPr>
              <p:spPr bwMode="auto">
                <a:xfrm>
                  <a:off x="4511675" y="2198688"/>
                  <a:ext cx="115888" cy="115888"/>
                </a:xfrm>
                <a:prstGeom prst="ellipse">
                  <a:avLst/>
                </a:prstGeom>
                <a:solidFill>
                  <a:schemeClr val="accent1"/>
                </a:solid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Content Placeholder 2"/>
              <p:cNvSpPr txBox="1"/>
              <p:nvPr/>
            </p:nvSpPr>
            <p:spPr>
              <a:xfrm>
                <a:off x="3730526" y="4352013"/>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accent1"/>
                    </a:solidFill>
                    <a:latin typeface="Arial" panose="020B0604020202020204" pitchFamily="34" charset="0"/>
                    <a:ea typeface="微软雅黑" panose="020B0503020204020204" pitchFamily="34" charset="-122"/>
                    <a:cs typeface="Lato Regular"/>
                    <a:sym typeface="Arial" panose="020B0604020202020204" pitchFamily="34" charset="0"/>
                  </a:rPr>
                  <a:t>25%</a:t>
                </a:r>
              </a:p>
            </p:txBody>
          </p:sp>
        </p:grpSp>
        <p:sp>
          <p:nvSpPr>
            <p:cNvPr id="46" name="Title 1"/>
            <p:cNvSpPr txBox="1"/>
            <p:nvPr/>
          </p:nvSpPr>
          <p:spPr>
            <a:xfrm>
              <a:off x="3744929" y="4662277"/>
              <a:ext cx="1370276" cy="492767"/>
            </a:xfrm>
            <a:prstGeom prst="rect">
              <a:avLst/>
            </a:prstGeom>
          </p:spPr>
          <p:txBody>
            <a:bodyPr vert="horz" lIns="48218" tIns="24109" rIns="48218" bIns="2410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Male Users</a:t>
              </a:r>
            </a:p>
          </p:txBody>
        </p:sp>
      </p:grpSp>
      <p:sp>
        <p:nvSpPr>
          <p:cNvPr id="55" name="Freeform 282"/>
          <p:cNvSpPr>
            <a:spLocks noChangeAspect="1"/>
          </p:cNvSpPr>
          <p:nvPr/>
        </p:nvSpPr>
        <p:spPr bwMode="gray">
          <a:xfrm>
            <a:off x="1454273" y="2332785"/>
            <a:ext cx="2516708" cy="1480418"/>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8" y="506"/>
                </a:lnTo>
                <a:lnTo>
                  <a:pt x="2018"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noFill/>
            <a:prstDash val="solid"/>
            <a:round/>
            <a:headEnd type="none" w="med" len="med"/>
            <a:tailEnd type="none" w="med" len="med"/>
          </a:ln>
          <a:effectLst/>
        </p:spPr>
        <p:txBody>
          <a:bodyP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94" name="Straight Connector 93"/>
          <p:cNvCxnSpPr/>
          <p:nvPr/>
        </p:nvCxnSpPr>
        <p:spPr>
          <a:xfrm>
            <a:off x="4491047" y="1684672"/>
            <a:ext cx="0" cy="43950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1353445" y="4084011"/>
            <a:ext cx="2608636" cy="971400"/>
            <a:chOff x="12298087" y="4362087"/>
            <a:chExt cx="4947018" cy="1842164"/>
          </a:xfrm>
        </p:grpSpPr>
        <p:sp>
          <p:nvSpPr>
            <p:cNvPr id="95" name="TextBox 94"/>
            <p:cNvSpPr txBox="1"/>
            <p:nvPr/>
          </p:nvSpPr>
          <p:spPr>
            <a:xfrm>
              <a:off x="12712985" y="4362087"/>
              <a:ext cx="2995763" cy="709929"/>
            </a:xfrm>
            <a:prstGeom prst="rect">
              <a:avLst/>
            </a:prstGeom>
            <a:noFill/>
          </p:spPr>
          <p:txBody>
            <a:bodyPr wrap="none" lIns="96416" tIns="48208" rIns="96416" bIns="48208" rtlCol="0">
              <a:spAutoFit/>
            </a:bodyPr>
            <a:lstStyle/>
            <a:p>
              <a:pPr algn="ct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97" name="TextBox 96"/>
            <p:cNvSpPr txBox="1"/>
            <p:nvPr/>
          </p:nvSpPr>
          <p:spPr>
            <a:xfrm>
              <a:off x="12298087" y="4939471"/>
              <a:ext cx="4947018" cy="1264780"/>
            </a:xfrm>
            <a:prstGeom prst="rect">
              <a:avLst/>
            </a:prstGeom>
            <a:noFill/>
          </p:spPr>
          <p:txBody>
            <a:bodyPr wrap="square" lIns="96416" tIns="48208" rIns="96416" bIns="48208" rtlCol="0">
              <a:spAutoFit/>
            </a:bodyPr>
            <a:lstStyle/>
            <a:p>
              <a:pPr>
                <a:lnSpc>
                  <a:spcPct val="130000"/>
                </a:lnSpc>
              </a:pPr>
              <a:r>
                <a:rPr lang="pt-BR" sz="950" dirty="0">
                  <a:solidFill>
                    <a:schemeClr val="tx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a:t>
              </a:r>
              <a:r>
                <a:rPr lang="pt-BR"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sit amet, consectetur adipiscing elit. Aliquam tincidunt ante nec sem congue convallis. </a:t>
              </a:r>
              <a:endParaRPr lang="en-US"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grpSp>
        <p:nvGrpSpPr>
          <p:cNvPr id="117" name="Group 116"/>
          <p:cNvGrpSpPr/>
          <p:nvPr/>
        </p:nvGrpSpPr>
        <p:grpSpPr>
          <a:xfrm>
            <a:off x="4857800" y="5140784"/>
            <a:ext cx="1690907" cy="847530"/>
            <a:chOff x="1796811" y="4352018"/>
            <a:chExt cx="1603736" cy="803628"/>
          </a:xfrm>
        </p:grpSpPr>
        <p:grpSp>
          <p:nvGrpSpPr>
            <p:cNvPr id="118" name="Group 117"/>
            <p:cNvGrpSpPr/>
            <p:nvPr/>
          </p:nvGrpSpPr>
          <p:grpSpPr>
            <a:xfrm>
              <a:off x="1796811" y="4352018"/>
              <a:ext cx="1603736" cy="621719"/>
              <a:chOff x="1796811" y="4352018"/>
              <a:chExt cx="1603736" cy="621719"/>
            </a:xfrm>
          </p:grpSpPr>
          <p:grpSp>
            <p:nvGrpSpPr>
              <p:cNvPr id="120" name="Group 119"/>
              <p:cNvGrpSpPr/>
              <p:nvPr/>
            </p:nvGrpSpPr>
            <p:grpSpPr>
              <a:xfrm>
                <a:off x="1796811" y="4459323"/>
                <a:ext cx="233460" cy="503500"/>
                <a:chOff x="4395788" y="2198688"/>
                <a:chExt cx="344488" cy="742951"/>
              </a:xfrm>
              <a:solidFill>
                <a:schemeClr val="accent3"/>
              </a:solidFill>
            </p:grpSpPr>
            <p:sp>
              <p:nvSpPr>
                <p:cNvPr id="122" name="Oval 121"/>
                <p:cNvSpPr>
                  <a:spLocks noChangeArrowheads="1"/>
                </p:cNvSpPr>
                <p:nvPr/>
              </p:nvSpPr>
              <p:spPr bwMode="auto">
                <a:xfrm>
                  <a:off x="4511675" y="2198688"/>
                  <a:ext cx="109538" cy="112713"/>
                </a:xfrm>
                <a:prstGeom prst="ellipse">
                  <a:avLst/>
                </a:prstGeom>
                <a:solidFill>
                  <a:schemeClr val="tx1"/>
                </a:solid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tx1"/>
                </a:solid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1" name="Content Placeholder 2"/>
              <p:cNvSpPr txBox="1"/>
              <p:nvPr/>
            </p:nvSpPr>
            <p:spPr>
              <a:xfrm>
                <a:off x="2018868" y="4352018"/>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rPr>
                  <a:t>75%</a:t>
                </a:r>
              </a:p>
            </p:txBody>
          </p:sp>
        </p:grpSp>
        <p:sp>
          <p:nvSpPr>
            <p:cNvPr id="119" name="Title 1"/>
            <p:cNvSpPr txBox="1"/>
            <p:nvPr/>
          </p:nvSpPr>
          <p:spPr>
            <a:xfrm>
              <a:off x="2030271" y="4662876"/>
              <a:ext cx="1370276" cy="492768"/>
            </a:xfrm>
            <a:prstGeom prst="rect">
              <a:avLst/>
            </a:prstGeom>
          </p:spPr>
          <p:txBody>
            <a:bodyPr vert="horz" lIns="48218" tIns="24109" rIns="48218" bIns="2410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Female Users</a:t>
              </a:r>
            </a:p>
          </p:txBody>
        </p:sp>
      </p:grpSp>
      <p:grpSp>
        <p:nvGrpSpPr>
          <p:cNvPr id="124" name="Group 123"/>
          <p:cNvGrpSpPr/>
          <p:nvPr/>
        </p:nvGrpSpPr>
        <p:grpSpPr>
          <a:xfrm>
            <a:off x="6687918" y="5140782"/>
            <a:ext cx="1668647" cy="846900"/>
            <a:chOff x="3532582" y="4352013"/>
            <a:chExt cx="1582623" cy="803031"/>
          </a:xfrm>
        </p:grpSpPr>
        <p:grpSp>
          <p:nvGrpSpPr>
            <p:cNvPr id="125" name="Group 124"/>
            <p:cNvGrpSpPr/>
            <p:nvPr/>
          </p:nvGrpSpPr>
          <p:grpSpPr>
            <a:xfrm>
              <a:off x="3532582" y="4352013"/>
              <a:ext cx="1582623" cy="621719"/>
              <a:chOff x="3532582" y="4352013"/>
              <a:chExt cx="1582623" cy="621719"/>
            </a:xfrm>
          </p:grpSpPr>
          <p:grpSp>
            <p:nvGrpSpPr>
              <p:cNvPr id="127" name="Group 126"/>
              <p:cNvGrpSpPr/>
              <p:nvPr/>
            </p:nvGrpSpPr>
            <p:grpSpPr>
              <a:xfrm>
                <a:off x="3532582" y="4443631"/>
                <a:ext cx="204213" cy="519412"/>
                <a:chOff x="4422775" y="2198688"/>
                <a:chExt cx="292100" cy="742950"/>
              </a:xfrm>
              <a:solidFill>
                <a:schemeClr val="accent2"/>
              </a:solidFill>
            </p:grpSpPr>
            <p:sp>
              <p:nvSpPr>
                <p:cNvPr id="129"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30" name="Oval 13"/>
                <p:cNvSpPr>
                  <a:spLocks noChangeArrowheads="1"/>
                </p:cNvSpPr>
                <p:nvPr/>
              </p:nvSpPr>
              <p:spPr bwMode="auto">
                <a:xfrm>
                  <a:off x="4511675" y="2198688"/>
                  <a:ext cx="115888" cy="115888"/>
                </a:xfrm>
                <a:prstGeom prst="ellipse">
                  <a:avLst/>
                </a:prstGeom>
                <a:grp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8" name="Content Placeholder 2"/>
              <p:cNvSpPr txBox="1"/>
              <p:nvPr/>
            </p:nvSpPr>
            <p:spPr>
              <a:xfrm>
                <a:off x="3730526" y="4352013"/>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accent2"/>
                    </a:solidFill>
                    <a:latin typeface="Arial" panose="020B0604020202020204" pitchFamily="34" charset="0"/>
                    <a:ea typeface="微软雅黑" panose="020B0503020204020204" pitchFamily="34" charset="-122"/>
                    <a:cs typeface="Lato Regular"/>
                    <a:sym typeface="Arial" panose="020B0604020202020204" pitchFamily="34" charset="0"/>
                  </a:rPr>
                  <a:t>25%</a:t>
                </a:r>
              </a:p>
            </p:txBody>
          </p:sp>
        </p:grpSp>
        <p:sp>
          <p:nvSpPr>
            <p:cNvPr id="126" name="Title 1"/>
            <p:cNvSpPr txBox="1"/>
            <p:nvPr/>
          </p:nvSpPr>
          <p:spPr>
            <a:xfrm>
              <a:off x="3744929" y="4662277"/>
              <a:ext cx="1370276" cy="492767"/>
            </a:xfrm>
            <a:prstGeom prst="rect">
              <a:avLst/>
            </a:prstGeom>
          </p:spPr>
          <p:txBody>
            <a:bodyPr vert="horz" lIns="48218" tIns="24109" rIns="48218" bIns="2410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Male Users</a:t>
              </a:r>
            </a:p>
          </p:txBody>
        </p:sp>
      </p:grpSp>
      <p:cxnSp>
        <p:nvCxnSpPr>
          <p:cNvPr id="132" name="Straight Connector 131"/>
          <p:cNvCxnSpPr/>
          <p:nvPr/>
        </p:nvCxnSpPr>
        <p:spPr>
          <a:xfrm>
            <a:off x="8327127" y="1684672"/>
            <a:ext cx="0" cy="4395064"/>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grpSp>
        <p:nvGrpSpPr>
          <p:cNvPr id="133" name="Group 132"/>
          <p:cNvGrpSpPr/>
          <p:nvPr/>
        </p:nvGrpSpPr>
        <p:grpSpPr>
          <a:xfrm>
            <a:off x="5142530" y="4084011"/>
            <a:ext cx="2608636" cy="971400"/>
            <a:chOff x="12298087" y="4362087"/>
            <a:chExt cx="4947018" cy="1842164"/>
          </a:xfrm>
        </p:grpSpPr>
        <p:sp>
          <p:nvSpPr>
            <p:cNvPr id="134" name="TextBox 133"/>
            <p:cNvSpPr txBox="1"/>
            <p:nvPr/>
          </p:nvSpPr>
          <p:spPr>
            <a:xfrm>
              <a:off x="13057652" y="4362087"/>
              <a:ext cx="2995762" cy="709929"/>
            </a:xfrm>
            <a:prstGeom prst="rect">
              <a:avLst/>
            </a:prstGeom>
            <a:noFill/>
          </p:spPr>
          <p:txBody>
            <a:bodyPr wrap="none" lIns="96416" tIns="48208" rIns="96416" bIns="48208" rtlCol="0">
              <a:spAutoFit/>
            </a:bodyPr>
            <a:lstStyle/>
            <a:p>
              <a:pPr algn="ct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135" name="TextBox 134"/>
            <p:cNvSpPr txBox="1"/>
            <p:nvPr/>
          </p:nvSpPr>
          <p:spPr>
            <a:xfrm>
              <a:off x="12298087" y="4939471"/>
              <a:ext cx="4947018" cy="1264780"/>
            </a:xfrm>
            <a:prstGeom prst="rect">
              <a:avLst/>
            </a:prstGeom>
            <a:noFill/>
          </p:spPr>
          <p:txBody>
            <a:bodyPr wrap="square" lIns="96416" tIns="48208" rIns="96416" bIns="48208" rtlCol="0">
              <a:spAutoFit/>
            </a:bodyPr>
            <a:lstStyle/>
            <a:p>
              <a:pPr>
                <a:lnSpc>
                  <a:spcPct val="130000"/>
                </a:lnSpc>
              </a:pPr>
              <a:r>
                <a:rPr lang="pt-BR" sz="950" dirty="0">
                  <a:solidFill>
                    <a:schemeClr val="tx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a:t>
              </a:r>
              <a:r>
                <a:rPr lang="pt-BR"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sit amet, consectetur adipiscing elit. Aliquam tincidunt ante nec sem congue convallis. </a:t>
              </a:r>
              <a:endParaRPr lang="en-US"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grpSp>
        <p:nvGrpSpPr>
          <p:cNvPr id="136" name="Group 135"/>
          <p:cNvGrpSpPr/>
          <p:nvPr/>
        </p:nvGrpSpPr>
        <p:grpSpPr>
          <a:xfrm>
            <a:off x="8684663" y="5130427"/>
            <a:ext cx="1690907" cy="847530"/>
            <a:chOff x="1796811" y="4352018"/>
            <a:chExt cx="1603736" cy="803628"/>
          </a:xfrm>
        </p:grpSpPr>
        <p:grpSp>
          <p:nvGrpSpPr>
            <p:cNvPr id="137" name="Group 136"/>
            <p:cNvGrpSpPr/>
            <p:nvPr/>
          </p:nvGrpSpPr>
          <p:grpSpPr>
            <a:xfrm>
              <a:off x="1796811" y="4352018"/>
              <a:ext cx="1603736" cy="621719"/>
              <a:chOff x="1796811" y="4352018"/>
              <a:chExt cx="1603736" cy="621719"/>
            </a:xfrm>
          </p:grpSpPr>
          <p:grpSp>
            <p:nvGrpSpPr>
              <p:cNvPr id="139" name="Group 138"/>
              <p:cNvGrpSpPr/>
              <p:nvPr/>
            </p:nvGrpSpPr>
            <p:grpSpPr>
              <a:xfrm>
                <a:off x="1796811" y="4459323"/>
                <a:ext cx="233460" cy="503500"/>
                <a:chOff x="4395788" y="2198688"/>
                <a:chExt cx="344488" cy="742951"/>
              </a:xfrm>
              <a:solidFill>
                <a:schemeClr val="accent3"/>
              </a:solidFill>
            </p:grpSpPr>
            <p:sp>
              <p:nvSpPr>
                <p:cNvPr id="141" name="Oval 140"/>
                <p:cNvSpPr>
                  <a:spLocks noChangeArrowheads="1"/>
                </p:cNvSpPr>
                <p:nvPr/>
              </p:nvSpPr>
              <p:spPr bwMode="auto">
                <a:xfrm>
                  <a:off x="4511675" y="2198688"/>
                  <a:ext cx="109538" cy="112713"/>
                </a:xfrm>
                <a:prstGeom prst="ellipse">
                  <a:avLst/>
                </a:prstGeom>
                <a:solidFill>
                  <a:schemeClr val="tx1"/>
                </a:solid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tx1"/>
                </a:solid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0" name="Content Placeholder 2"/>
              <p:cNvSpPr txBox="1"/>
              <p:nvPr/>
            </p:nvSpPr>
            <p:spPr>
              <a:xfrm>
                <a:off x="2018868" y="4352018"/>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tx1"/>
                    </a:solidFill>
                    <a:latin typeface="Arial" panose="020B0604020202020204" pitchFamily="34" charset="0"/>
                    <a:ea typeface="微软雅黑" panose="020B0503020204020204" pitchFamily="34" charset="-122"/>
                    <a:cs typeface="Lato Regular"/>
                    <a:sym typeface="Arial" panose="020B0604020202020204" pitchFamily="34" charset="0"/>
                  </a:rPr>
                  <a:t>75%</a:t>
                </a:r>
              </a:p>
            </p:txBody>
          </p:sp>
        </p:grpSp>
        <p:sp>
          <p:nvSpPr>
            <p:cNvPr id="138" name="Title 1"/>
            <p:cNvSpPr txBox="1"/>
            <p:nvPr/>
          </p:nvSpPr>
          <p:spPr>
            <a:xfrm>
              <a:off x="2030271" y="4662876"/>
              <a:ext cx="1370276" cy="492768"/>
            </a:xfrm>
            <a:prstGeom prst="rect">
              <a:avLst/>
            </a:prstGeom>
          </p:spPr>
          <p:txBody>
            <a:bodyPr vert="horz" lIns="48218" tIns="24109" rIns="48218" bIns="24109"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Female Users</a:t>
              </a:r>
            </a:p>
          </p:txBody>
        </p:sp>
      </p:grpSp>
      <p:grpSp>
        <p:nvGrpSpPr>
          <p:cNvPr id="143" name="Group 142"/>
          <p:cNvGrpSpPr/>
          <p:nvPr/>
        </p:nvGrpSpPr>
        <p:grpSpPr>
          <a:xfrm>
            <a:off x="10514781" y="5130424"/>
            <a:ext cx="1668647" cy="846900"/>
            <a:chOff x="3532582" y="4352013"/>
            <a:chExt cx="1582623" cy="803031"/>
          </a:xfrm>
        </p:grpSpPr>
        <p:grpSp>
          <p:nvGrpSpPr>
            <p:cNvPr id="144" name="Group 143"/>
            <p:cNvGrpSpPr/>
            <p:nvPr/>
          </p:nvGrpSpPr>
          <p:grpSpPr>
            <a:xfrm>
              <a:off x="3532582" y="4352013"/>
              <a:ext cx="1582623" cy="621719"/>
              <a:chOff x="3532582" y="4352013"/>
              <a:chExt cx="1582623" cy="621719"/>
            </a:xfrm>
          </p:grpSpPr>
          <p:grpSp>
            <p:nvGrpSpPr>
              <p:cNvPr id="146" name="Group 145"/>
              <p:cNvGrpSpPr/>
              <p:nvPr/>
            </p:nvGrpSpPr>
            <p:grpSpPr>
              <a:xfrm>
                <a:off x="3532582" y="4443631"/>
                <a:ext cx="204213" cy="519412"/>
                <a:chOff x="4422775" y="2198688"/>
                <a:chExt cx="292100" cy="742950"/>
              </a:xfrm>
              <a:solidFill>
                <a:schemeClr val="accent2"/>
              </a:solidFill>
            </p:grpSpPr>
            <p:sp>
              <p:nvSpPr>
                <p:cNvPr id="148"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accent3"/>
                </a:solid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Oval 13"/>
                <p:cNvSpPr>
                  <a:spLocks noChangeArrowheads="1"/>
                </p:cNvSpPr>
                <p:nvPr/>
              </p:nvSpPr>
              <p:spPr bwMode="auto">
                <a:xfrm>
                  <a:off x="4511675" y="2198688"/>
                  <a:ext cx="115888" cy="115888"/>
                </a:xfrm>
                <a:prstGeom prst="ellipse">
                  <a:avLst/>
                </a:prstGeom>
                <a:solidFill>
                  <a:schemeClr val="accent3"/>
                </a:solidFill>
                <a:ln>
                  <a:noFill/>
                </a:ln>
              </p:spPr>
              <p:txBody>
                <a:bodyPr vert="horz" wrap="square" lIns="48218" tIns="24109" rIns="48218" bIns="24109"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7" name="Content Placeholder 2"/>
              <p:cNvSpPr txBox="1"/>
              <p:nvPr/>
            </p:nvSpPr>
            <p:spPr>
              <a:xfrm>
                <a:off x="3730526" y="4352013"/>
                <a:ext cx="1384679" cy="621719"/>
              </a:xfrm>
              <a:prstGeom prst="rect">
                <a:avLst/>
              </a:prstGeom>
            </p:spPr>
            <p:txBody>
              <a:bodyPr vert="horz" lIns="48218" tIns="24109" rIns="48218" bIns="241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55" dirty="0">
                    <a:solidFill>
                      <a:schemeClr val="accent3"/>
                    </a:solidFill>
                    <a:latin typeface="Arial" panose="020B0604020202020204" pitchFamily="34" charset="0"/>
                    <a:ea typeface="微软雅黑" panose="020B0503020204020204" pitchFamily="34" charset="-122"/>
                    <a:cs typeface="Lato Regular"/>
                    <a:sym typeface="Arial" panose="020B0604020202020204" pitchFamily="34" charset="0"/>
                  </a:rPr>
                  <a:t>25%</a:t>
                </a:r>
              </a:p>
            </p:txBody>
          </p:sp>
        </p:grpSp>
        <p:sp>
          <p:nvSpPr>
            <p:cNvPr id="145" name="Title 1"/>
            <p:cNvSpPr txBox="1"/>
            <p:nvPr/>
          </p:nvSpPr>
          <p:spPr>
            <a:xfrm>
              <a:off x="3744929" y="4662277"/>
              <a:ext cx="1370276" cy="492767"/>
            </a:xfrm>
            <a:prstGeom prst="rect">
              <a:avLst/>
            </a:prstGeom>
          </p:spPr>
          <p:txBody>
            <a:bodyPr vert="horz" lIns="48218" tIns="24109" rIns="48218" bIns="24109"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75" dirty="0">
                  <a:solidFill>
                    <a:schemeClr val="tx1"/>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Male Users</a:t>
              </a:r>
            </a:p>
          </p:txBody>
        </p:sp>
      </p:grpSp>
      <p:grpSp>
        <p:nvGrpSpPr>
          <p:cNvPr id="151" name="Group 150"/>
          <p:cNvGrpSpPr/>
          <p:nvPr/>
        </p:nvGrpSpPr>
        <p:grpSpPr>
          <a:xfrm>
            <a:off x="8969393" y="4073654"/>
            <a:ext cx="2608636" cy="971400"/>
            <a:chOff x="12298087" y="4362087"/>
            <a:chExt cx="4947018" cy="1842164"/>
          </a:xfrm>
        </p:grpSpPr>
        <p:sp>
          <p:nvSpPr>
            <p:cNvPr id="152" name="TextBox 151"/>
            <p:cNvSpPr txBox="1"/>
            <p:nvPr/>
          </p:nvSpPr>
          <p:spPr>
            <a:xfrm>
              <a:off x="13122405" y="4362087"/>
              <a:ext cx="2995762" cy="709929"/>
            </a:xfrm>
            <a:prstGeom prst="rect">
              <a:avLst/>
            </a:prstGeom>
            <a:noFill/>
          </p:spPr>
          <p:txBody>
            <a:bodyPr wrap="none" lIns="96416" tIns="48208" rIns="96416" bIns="48208" rtlCol="0">
              <a:spAutoFit/>
            </a:bodyPr>
            <a:lstStyle/>
            <a:p>
              <a:pPr algn="ct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153" name="TextBox 152"/>
            <p:cNvSpPr txBox="1"/>
            <p:nvPr/>
          </p:nvSpPr>
          <p:spPr>
            <a:xfrm>
              <a:off x="12298087" y="4939471"/>
              <a:ext cx="4947018" cy="1264780"/>
            </a:xfrm>
            <a:prstGeom prst="rect">
              <a:avLst/>
            </a:prstGeom>
            <a:noFill/>
          </p:spPr>
          <p:txBody>
            <a:bodyPr wrap="square" lIns="96416" tIns="48208" rIns="96416" bIns="48208" rtlCol="0">
              <a:spAutoFit/>
            </a:bodyPr>
            <a:lstStyle/>
            <a:p>
              <a:pPr>
                <a:lnSpc>
                  <a:spcPct val="130000"/>
                </a:lnSpc>
              </a:pPr>
              <a:r>
                <a:rPr lang="pt-BR" sz="950" dirty="0">
                  <a:solidFill>
                    <a:schemeClr val="tx2"/>
                  </a:solidFill>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a:t>
              </a:r>
              <a:r>
                <a:rPr lang="pt-BR"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sit amet, consectetur adipiscing elit. Aliquam tincidunt ante nec sem congue convallis. </a:t>
              </a:r>
              <a:endParaRPr lang="en-US" sz="950" dirty="0">
                <a:latin typeface="Arial" panose="020B0604020202020204" pitchFamily="34" charset="0"/>
                <a:ea typeface="微软雅黑" panose="020B0503020204020204" pitchFamily="34" charset="-122"/>
                <a:cs typeface="Calibri Light" panose="020F0302020204030204"/>
                <a:sym typeface="Arial" panose="020B0604020202020204" pitchFamily="34" charset="0"/>
              </a:endParaRPr>
            </a:p>
          </p:txBody>
        </p:sp>
      </p:grpSp>
      <p:sp>
        <p:nvSpPr>
          <p:cNvPr id="154" name="Freeform 249"/>
          <p:cNvSpPr>
            <a:spLocks noChangeAspect="1"/>
          </p:cNvSpPr>
          <p:nvPr/>
        </p:nvSpPr>
        <p:spPr bwMode="gray">
          <a:xfrm>
            <a:off x="5608596" y="2137441"/>
            <a:ext cx="1668748" cy="1923073"/>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8"/>
                </a:lnTo>
                <a:lnTo>
                  <a:pt x="904" y="2018"/>
                </a:lnTo>
                <a:lnTo>
                  <a:pt x="911" y="2013"/>
                </a:lnTo>
                <a:lnTo>
                  <a:pt x="915" y="2007"/>
                </a:lnTo>
                <a:lnTo>
                  <a:pt x="920" y="2005"/>
                </a:lnTo>
                <a:lnTo>
                  <a:pt x="925" y="2005"/>
                </a:lnTo>
                <a:lnTo>
                  <a:pt x="931" y="2007"/>
                </a:lnTo>
                <a:lnTo>
                  <a:pt x="943" y="2018"/>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2"/>
          </a:solidFill>
          <a:ln w="6350" cap="flat" cmpd="sng">
            <a:noFill/>
            <a:prstDash val="solid"/>
            <a:round/>
            <a:headEnd type="none" w="med" len="med"/>
            <a:tailEnd type="none" w="med" len="med"/>
          </a:ln>
          <a:effectLst/>
        </p:spPr>
        <p:txBody>
          <a:bodyP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55" name="Freeform 269"/>
          <p:cNvSpPr>
            <a:spLocks noChangeAspect="1"/>
          </p:cNvSpPr>
          <p:nvPr/>
        </p:nvSpPr>
        <p:spPr bwMode="gray">
          <a:xfrm>
            <a:off x="9190918" y="2142856"/>
            <a:ext cx="2544280" cy="1823669"/>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3"/>
          </a:solidFill>
          <a:ln w="6350" cap="flat" cmpd="sng">
            <a:noFill/>
            <a:prstDash val="solid"/>
            <a:round/>
            <a:headEnd type="none" w="med" len="med"/>
            <a:tailEnd type="none" w="med" len="med"/>
          </a:ln>
          <a:effectLst/>
        </p:spPr>
        <p:txBody>
          <a:bodyPr/>
          <a:lstStyle/>
          <a:p>
            <a:pPr>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矩形 61"/>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down)">
                                      <p:cBhvr>
                                        <p:cTn id="23" dur="500"/>
                                        <p:tgtEl>
                                          <p:spTgt spid="9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4"/>
                                        </p:tgtEl>
                                        <p:attrNameLst>
                                          <p:attrName>style.visibility</p:attrName>
                                        </p:attrNameLst>
                                      </p:cBhvr>
                                      <p:to>
                                        <p:strVal val="visible"/>
                                      </p:to>
                                    </p:set>
                                    <p:animEffect transition="in" filter="fade">
                                      <p:cBhvr>
                                        <p:cTn id="27" dur="500"/>
                                        <p:tgtEl>
                                          <p:spTgt spid="15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500"/>
                                        <p:tgtEl>
                                          <p:spTgt spid="13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500"/>
                                        <p:tgtEl>
                                          <p:spTgt spid="11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fade">
                                      <p:cBhvr>
                                        <p:cTn id="39" dur="500"/>
                                        <p:tgtEl>
                                          <p:spTgt spid="1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500"/>
                                        <p:tgtEl>
                                          <p:spTgt spid="13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5"/>
                                        </p:tgtEl>
                                        <p:attrNameLst>
                                          <p:attrName>style.visibility</p:attrName>
                                        </p:attrNameLst>
                                      </p:cBhvr>
                                      <p:to>
                                        <p:strVal val="visible"/>
                                      </p:to>
                                    </p:set>
                                    <p:animEffect transition="in" filter="fade">
                                      <p:cBhvr>
                                        <p:cTn id="47" dur="500"/>
                                        <p:tgtEl>
                                          <p:spTgt spid="15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51"/>
                                        </p:tgtEl>
                                        <p:attrNameLst>
                                          <p:attrName>style.visibility</p:attrName>
                                        </p:attrNameLst>
                                      </p:cBhvr>
                                      <p:to>
                                        <p:strVal val="visible"/>
                                      </p:to>
                                    </p:set>
                                    <p:animEffect transition="in" filter="fade">
                                      <p:cBhvr>
                                        <p:cTn id="51" dur="500"/>
                                        <p:tgtEl>
                                          <p:spTgt spid="15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fade">
                                      <p:cBhvr>
                                        <p:cTn id="55" dur="500"/>
                                        <p:tgtEl>
                                          <p:spTgt spid="136"/>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fade">
                                      <p:cBhvr>
                                        <p:cTn id="59"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54" grpId="0" animBg="1"/>
      <p:bldP spid="1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Chart 55"/>
          <p:cNvGraphicFramePr/>
          <p:nvPr/>
        </p:nvGraphicFramePr>
        <p:xfrm>
          <a:off x="1296705" y="2250675"/>
          <a:ext cx="3080156" cy="20539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 name="Chart 56"/>
          <p:cNvGraphicFramePr/>
          <p:nvPr/>
        </p:nvGraphicFramePr>
        <p:xfrm>
          <a:off x="4843893" y="2235908"/>
          <a:ext cx="3080156" cy="20539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8" name="Chart 57"/>
          <p:cNvGraphicFramePr/>
          <p:nvPr/>
        </p:nvGraphicFramePr>
        <p:xfrm>
          <a:off x="8452361" y="2235908"/>
          <a:ext cx="3080156" cy="2053973"/>
        </p:xfrm>
        <a:graphic>
          <a:graphicData uri="http://schemas.openxmlformats.org/drawingml/2006/chart">
            <c:chart xmlns:c="http://schemas.openxmlformats.org/drawingml/2006/chart" xmlns:r="http://schemas.openxmlformats.org/officeDocument/2006/relationships" r:id="rId5"/>
          </a:graphicData>
        </a:graphic>
      </p:graphicFrame>
      <p:grpSp>
        <p:nvGrpSpPr>
          <p:cNvPr id="59" name="Group 58"/>
          <p:cNvGrpSpPr/>
          <p:nvPr/>
        </p:nvGrpSpPr>
        <p:grpSpPr>
          <a:xfrm>
            <a:off x="4683405" y="4238504"/>
            <a:ext cx="3470768" cy="992274"/>
            <a:chOff x="3330030" y="2957186"/>
            <a:chExt cx="2468880" cy="705657"/>
          </a:xfrm>
        </p:grpSpPr>
        <p:sp>
          <p:nvSpPr>
            <p:cNvPr id="60" name="TextBox 59"/>
            <p:cNvSpPr txBox="1"/>
            <p:nvPr/>
          </p:nvSpPr>
          <p:spPr>
            <a:xfrm>
              <a:off x="3330030" y="2957186"/>
              <a:ext cx="2468880" cy="207932"/>
            </a:xfrm>
            <a:prstGeom prst="rect">
              <a:avLst/>
            </a:prstGeom>
            <a:noFill/>
          </p:spPr>
          <p:txBody>
            <a:bodyPr wrap="square" lIns="0" rIns="0" bIns="0" rtlCol="0">
              <a:spAutoFit/>
            </a:body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61" name="TextBox 60"/>
            <p:cNvSpPr txBox="1"/>
            <p:nvPr/>
          </p:nvSpPr>
          <p:spPr>
            <a:xfrm>
              <a:off x="3500666" y="3162439"/>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grpSp>
        <p:nvGrpSpPr>
          <p:cNvPr id="62" name="Group 61"/>
          <p:cNvGrpSpPr/>
          <p:nvPr/>
        </p:nvGrpSpPr>
        <p:grpSpPr>
          <a:xfrm>
            <a:off x="1111987" y="4238508"/>
            <a:ext cx="3470768" cy="1000729"/>
            <a:chOff x="789554" y="2957186"/>
            <a:chExt cx="2468880" cy="711669"/>
          </a:xfrm>
        </p:grpSpPr>
        <p:sp>
          <p:nvSpPr>
            <p:cNvPr id="63" name="TextBox 62"/>
            <p:cNvSpPr txBox="1"/>
            <p:nvPr/>
          </p:nvSpPr>
          <p:spPr>
            <a:xfrm>
              <a:off x="789554" y="2957186"/>
              <a:ext cx="2468880" cy="207932"/>
            </a:xfrm>
            <a:prstGeom prst="rect">
              <a:avLst/>
            </a:prstGeom>
            <a:noFill/>
          </p:spPr>
          <p:txBody>
            <a:bodyPr wrap="square" lIns="0" rIns="0" bIns="0" rtlCol="0">
              <a:spAutoFit/>
            </a:body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64" name="TextBox 63"/>
            <p:cNvSpPr txBox="1"/>
            <p:nvPr/>
          </p:nvSpPr>
          <p:spPr>
            <a:xfrm>
              <a:off x="962436" y="3168451"/>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grpSp>
        <p:nvGrpSpPr>
          <p:cNvPr id="65" name="Group 64"/>
          <p:cNvGrpSpPr/>
          <p:nvPr/>
        </p:nvGrpSpPr>
        <p:grpSpPr>
          <a:xfrm>
            <a:off x="8310974" y="4238508"/>
            <a:ext cx="3470768" cy="1015611"/>
            <a:chOff x="5910448" y="2957186"/>
            <a:chExt cx="2468880" cy="722252"/>
          </a:xfrm>
        </p:grpSpPr>
        <p:sp>
          <p:nvSpPr>
            <p:cNvPr id="66" name="TextBox 65"/>
            <p:cNvSpPr txBox="1"/>
            <p:nvPr/>
          </p:nvSpPr>
          <p:spPr>
            <a:xfrm>
              <a:off x="5910448" y="2957186"/>
              <a:ext cx="2468880" cy="207932"/>
            </a:xfrm>
            <a:prstGeom prst="rect">
              <a:avLst/>
            </a:prstGeom>
            <a:noFill/>
          </p:spPr>
          <p:txBody>
            <a:bodyPr wrap="square" lIns="0" rIns="0" bIns="0" rtlCol="0">
              <a:spAutoFit/>
            </a:bodyPr>
            <a:lstStyle/>
            <a:p>
              <a:pPr algn="ctr"/>
              <a:r>
                <a:rPr lang="zh-CN" altLang="en-US" sz="1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相关标题文字</a:t>
              </a:r>
            </a:p>
          </p:txBody>
        </p:sp>
        <p:sp>
          <p:nvSpPr>
            <p:cNvPr id="67" name="TextBox 66"/>
            <p:cNvSpPr txBox="1"/>
            <p:nvPr/>
          </p:nvSpPr>
          <p:spPr>
            <a:xfrm>
              <a:off x="6095257" y="3179034"/>
              <a:ext cx="2113728" cy="500404"/>
            </a:xfrm>
            <a:prstGeom prst="rect">
              <a:avLst/>
            </a:prstGeom>
            <a:noFill/>
          </p:spPr>
          <p:txBody>
            <a:bodyPr wrap="square" lIns="0" rIns="0" bIns="0" rtlCol="0">
              <a:spAutoFit/>
            </a:bodyPr>
            <a:lstStyle/>
            <a:p>
              <a:pPr algn="ctr"/>
              <a:r>
                <a:rPr lang="en-US" sz="1425" dirty="0">
                  <a:latin typeface="Arial" panose="020B0604020202020204" pitchFamily="34" charset="0"/>
                  <a:ea typeface="微软雅黑" panose="020B0503020204020204" pitchFamily="34" charset="-122"/>
                  <a:cs typeface="Calibri Light" panose="020F0302020204030204"/>
                  <a:sym typeface="Arial" panose="020B0604020202020204" pitchFamily="34" charset="0"/>
                </a:rPr>
                <a:t>Lorem ipsum dolor sit amet,consectetur adipisicing elit, sed do eiusmod tempor incididunt ut.</a:t>
              </a:r>
            </a:p>
          </p:txBody>
        </p:sp>
      </p:grpSp>
      <p:sp>
        <p:nvSpPr>
          <p:cNvPr id="14" name="矩形 13"/>
          <p:cNvSpPr/>
          <p:nvPr/>
        </p:nvSpPr>
        <p:spPr>
          <a:xfrm>
            <a:off x="11239237" y="6302228"/>
            <a:ext cx="1619161"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
          <p:cNvSpPr txBox="1"/>
          <p:nvPr/>
        </p:nvSpPr>
        <p:spPr>
          <a:xfrm>
            <a:off x="11420379" y="6418694"/>
            <a:ext cx="1256878" cy="338554"/>
          </a:xfrm>
          <a:prstGeom prst="rect">
            <a:avLst/>
          </a:prstGeom>
          <a:noFill/>
        </p:spPr>
        <p:txBody>
          <a:bodyPr wrap="square"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标题文字</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Content Placeholder 2"/>
          <p:cNvSpPr txBox="1"/>
          <p:nvPr/>
        </p:nvSpPr>
        <p:spPr>
          <a:xfrm>
            <a:off x="400382" y="282758"/>
            <a:ext cx="3937511" cy="369204"/>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Content Placeholder 2"/>
          <p:cNvSpPr txBox="1"/>
          <p:nvPr/>
        </p:nvSpPr>
        <p:spPr>
          <a:xfrm>
            <a:off x="410275" y="674728"/>
            <a:ext cx="5489632" cy="15388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年度工作概述，年度工作概述，修改文字内容，也可以直接复制你的内容到此。</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18696" y="244661"/>
            <a:ext cx="323832" cy="571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graphicEl>
                                              <a:chart seriesIdx="-3" categoryIdx="-3" bldStep="gridLegend"/>
                                            </p:graphicEl>
                                          </p:spTgt>
                                        </p:tgtEl>
                                        <p:attrNameLst>
                                          <p:attrName>style.visibility</p:attrName>
                                        </p:attrNameLst>
                                      </p:cBhvr>
                                      <p:to>
                                        <p:strVal val="visible"/>
                                      </p:to>
                                    </p:set>
                                    <p:animEffect transition="in" filter="fade">
                                      <p:cBhvr>
                                        <p:cTn id="7" dur="500"/>
                                        <p:tgtEl>
                                          <p:spTgt spid="56">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graphicEl>
                                              <a:chart seriesIdx="0" categoryIdx="-4" bldStep="series"/>
                                            </p:graphicEl>
                                          </p:spTgt>
                                        </p:tgtEl>
                                        <p:attrNameLst>
                                          <p:attrName>style.visibility</p:attrName>
                                        </p:attrNameLst>
                                      </p:cBhvr>
                                      <p:to>
                                        <p:strVal val="visible"/>
                                      </p:to>
                                    </p:set>
                                    <p:animEffect transition="in" filter="fade">
                                      <p:cBhvr>
                                        <p:cTn id="11" dur="500"/>
                                        <p:tgtEl>
                                          <p:spTgt spid="56">
                                            <p:graphicEl>
                                              <a:chart seriesIdx="0" categoryIdx="-4" bldStep="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graphicEl>
                                              <a:chart seriesIdx="1" categoryIdx="-4" bldStep="series"/>
                                            </p:graphicEl>
                                          </p:spTgt>
                                        </p:tgtEl>
                                        <p:attrNameLst>
                                          <p:attrName>style.visibility</p:attrName>
                                        </p:attrNameLst>
                                      </p:cBhvr>
                                      <p:to>
                                        <p:strVal val="visible"/>
                                      </p:to>
                                    </p:set>
                                    <p:animEffect transition="in" filter="fade">
                                      <p:cBhvr>
                                        <p:cTn id="15" dur="500"/>
                                        <p:tgtEl>
                                          <p:spTgt spid="56">
                                            <p:graphicEl>
                                              <a:chart seriesIdx="1" categoryIdx="-4" bldStep="series"/>
                                            </p:graphic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23" dur="500"/>
                                        <p:tgtEl>
                                          <p:spTgt spid="57">
                                            <p:graphicEl>
                                              <a:chart seriesIdx="-3" categoryIdx="-3" bldStep="gridLegend"/>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fade">
                                      <p:cBhvr>
                                        <p:cTn id="27" dur="500"/>
                                        <p:tgtEl>
                                          <p:spTgt spid="57">
                                            <p:graphicEl>
                                              <a:chart seriesIdx="0" categoryIdx="-4" bldStep="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fade">
                                      <p:cBhvr>
                                        <p:cTn id="31" dur="500"/>
                                        <p:tgtEl>
                                          <p:spTgt spid="57">
                                            <p:graphicEl>
                                              <a:chart seriesIdx="1" categoryIdx="-4" bldStep="series"/>
                                            </p:graphic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8">
                                            <p:graphicEl>
                                              <a:chart seriesIdx="-3" categoryIdx="-3" bldStep="gridLegend"/>
                                            </p:graphicEl>
                                          </p:spTgt>
                                        </p:tgtEl>
                                        <p:attrNameLst>
                                          <p:attrName>style.visibility</p:attrName>
                                        </p:attrNameLst>
                                      </p:cBhvr>
                                      <p:to>
                                        <p:strVal val="visible"/>
                                      </p:to>
                                    </p:set>
                                    <p:animEffect transition="in" filter="fade">
                                      <p:cBhvr>
                                        <p:cTn id="39" dur="500"/>
                                        <p:tgtEl>
                                          <p:spTgt spid="58">
                                            <p:graphicEl>
                                              <a:chart seriesIdx="-3" categoryIdx="-3" bldStep="gridLegend"/>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8">
                                            <p:graphicEl>
                                              <a:chart seriesIdx="0" categoryIdx="-4" bldStep="series"/>
                                            </p:graphicEl>
                                          </p:spTgt>
                                        </p:tgtEl>
                                        <p:attrNameLst>
                                          <p:attrName>style.visibility</p:attrName>
                                        </p:attrNameLst>
                                      </p:cBhvr>
                                      <p:to>
                                        <p:strVal val="visible"/>
                                      </p:to>
                                    </p:set>
                                    <p:animEffect transition="in" filter="fade">
                                      <p:cBhvr>
                                        <p:cTn id="43" dur="500"/>
                                        <p:tgtEl>
                                          <p:spTgt spid="58">
                                            <p:graphicEl>
                                              <a:chart seriesIdx="0" categoryIdx="-4" bldStep="series"/>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8">
                                            <p:graphicEl>
                                              <a:chart seriesIdx="1" categoryIdx="-4" bldStep="series"/>
                                            </p:graphicEl>
                                          </p:spTgt>
                                        </p:tgtEl>
                                        <p:attrNameLst>
                                          <p:attrName>style.visibility</p:attrName>
                                        </p:attrNameLst>
                                      </p:cBhvr>
                                      <p:to>
                                        <p:strVal val="visible"/>
                                      </p:to>
                                    </p:set>
                                    <p:animEffect transition="in" filter="fade">
                                      <p:cBhvr>
                                        <p:cTn id="47" dur="500"/>
                                        <p:tgtEl>
                                          <p:spTgt spid="58">
                                            <p:graphicEl>
                                              <a:chart seriesIdx="1" categoryIdx="-4" bldStep="series"/>
                                            </p:graphic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6" grpId="0">
        <p:bldSub>
          <a:bldChart bld="series"/>
        </p:bldSub>
      </p:bldGraphic>
      <p:bldGraphic spid="57" grpId="0">
        <p:bldSub>
          <a:bldChart bld="series"/>
        </p:bldSub>
      </p:bldGraphic>
      <p:bldGraphic spid="58" grpId="0">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471773" y="-9846"/>
            <a:ext cx="1915207" cy="2789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19" name="文本框 20"/>
          <p:cNvSpPr txBox="1">
            <a:spLocks noChangeArrowheads="1"/>
          </p:cNvSpPr>
          <p:nvPr/>
        </p:nvSpPr>
        <p:spPr bwMode="auto">
          <a:xfrm>
            <a:off x="4359420" y="4256578"/>
            <a:ext cx="41399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zh-CN" altLang="en-US"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grpSp>
        <p:nvGrpSpPr>
          <p:cNvPr id="2" name="组合 18"/>
          <p:cNvGrpSpPr/>
          <p:nvPr/>
        </p:nvGrpSpPr>
        <p:grpSpPr>
          <a:xfrm>
            <a:off x="5491862" y="1847083"/>
            <a:ext cx="1875028" cy="1875028"/>
            <a:chOff x="5159830" y="1574801"/>
            <a:chExt cx="1778000" cy="1778000"/>
          </a:xfrm>
          <a:solidFill>
            <a:schemeClr val="accent2"/>
          </a:solidFill>
        </p:grpSpPr>
        <p:sp>
          <p:nvSpPr>
            <p:cNvPr id="17" name="椭圆 16"/>
            <p:cNvSpPr/>
            <p:nvPr/>
          </p:nvSpPr>
          <p:spPr>
            <a:xfrm>
              <a:off x="5159830" y="1574801"/>
              <a:ext cx="1778000" cy="17780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6"/>
            <p:cNvSpPr/>
            <p:nvPr/>
          </p:nvSpPr>
          <p:spPr bwMode="auto">
            <a:xfrm>
              <a:off x="6048830" y="2459186"/>
              <a:ext cx="0" cy="923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grpFill/>
            <a:ln>
              <a:noFill/>
            </a:ln>
          </p:spPr>
          <p:txBody>
            <a:bodyPr/>
            <a:lstStyle/>
            <a:p>
              <a:pP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07"/>
            <p:cNvSpPr/>
            <p:nvPr/>
          </p:nvSpPr>
          <p:spPr bwMode="auto">
            <a:xfrm>
              <a:off x="6048830" y="24638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a:defRPr/>
              </a:pPr>
              <a:endParaRPr lang="zh-CN" altLang="en-US" sz="20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221" name="文本框 21"/>
          <p:cNvSpPr txBox="1">
            <a:spLocks noChangeArrowheads="1"/>
          </p:cNvSpPr>
          <p:nvPr/>
        </p:nvSpPr>
        <p:spPr bwMode="auto">
          <a:xfrm>
            <a:off x="5668483" y="2193313"/>
            <a:ext cx="1521787" cy="116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algn="ctr"/>
            <a:r>
              <a:rPr lang="en-US" altLang="zh-CN"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759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矩形 22"/>
          <p:cNvSpPr/>
          <p:nvPr/>
        </p:nvSpPr>
        <p:spPr>
          <a:xfrm>
            <a:off x="5470935" y="6723516"/>
            <a:ext cx="1916883" cy="508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9"/>
          <p:cNvSpPr txBox="1"/>
          <p:nvPr/>
        </p:nvSpPr>
        <p:spPr>
          <a:xfrm>
            <a:off x="4359420" y="5042969"/>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3" name="文本框 9"/>
          <p:cNvSpPr txBox="1"/>
          <p:nvPr/>
        </p:nvSpPr>
        <p:spPr>
          <a:xfrm>
            <a:off x="4359420" y="5500537"/>
            <a:ext cx="2102020"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6" name="文本框 9"/>
          <p:cNvSpPr txBox="1"/>
          <p:nvPr/>
        </p:nvSpPr>
        <p:spPr>
          <a:xfrm>
            <a:off x="6754141" y="5047550"/>
            <a:ext cx="1939425"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8" name="文本框 9"/>
          <p:cNvSpPr txBox="1"/>
          <p:nvPr/>
        </p:nvSpPr>
        <p:spPr>
          <a:xfrm>
            <a:off x="6754143" y="5505751"/>
            <a:ext cx="1939422" cy="324576"/>
          </a:xfrm>
          <a:prstGeom prst="rect">
            <a:avLst/>
          </a:prstGeom>
          <a:noFill/>
        </p:spPr>
        <p:txBody>
          <a:bodyPr wrap="square" lIns="0" tIns="0" rIns="0" bIns="0" rtlCol="0">
            <a:spAutoFit/>
          </a:bodyPr>
          <a:lstStyle/>
          <a:p>
            <a:pPr marL="241300" lvl="1" indent="-241300">
              <a:buFont typeface="Wingdings" panose="05000000000000000000" pitchFamily="2" charset="2"/>
              <a:buChar char="l"/>
            </a:pPr>
            <a:r>
              <a:rPr lang="zh-CN" altLang="en-US" sz="211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fade">
                                      <p:cBhvr>
                                        <p:cTn id="44" dur="1000"/>
                                        <p:tgtEl>
                                          <p:spTgt spid="9219"/>
                                        </p:tgtEl>
                                      </p:cBhvr>
                                    </p:animEffect>
                                    <p:anim calcmode="lin" valueType="num">
                                      <p:cBhvr>
                                        <p:cTn id="45" dur="1000" fill="hold"/>
                                        <p:tgtEl>
                                          <p:spTgt spid="9219"/>
                                        </p:tgtEl>
                                        <p:attrNameLst>
                                          <p:attrName>ppt_x</p:attrName>
                                        </p:attrNameLst>
                                      </p:cBhvr>
                                      <p:tavLst>
                                        <p:tav tm="0">
                                          <p:val>
                                            <p:strVal val="#ppt_x"/>
                                          </p:val>
                                        </p:tav>
                                        <p:tav tm="100000">
                                          <p:val>
                                            <p:strVal val="#ppt_x"/>
                                          </p:val>
                                        </p:tav>
                                      </p:tavLst>
                                    </p:anim>
                                    <p:anim calcmode="lin" valueType="num">
                                      <p:cBhvr>
                                        <p:cTn id="46" dur="1000" fill="hold"/>
                                        <p:tgtEl>
                                          <p:spTgt spid="92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221"/>
                                        </p:tgtEl>
                                        <p:attrNameLst>
                                          <p:attrName>style.visibility</p:attrName>
                                        </p:attrNameLst>
                                      </p:cBhvr>
                                      <p:to>
                                        <p:strVal val="visible"/>
                                      </p:to>
                                    </p:set>
                                    <p:animEffect transition="in" filter="fade">
                                      <p:cBhvr>
                                        <p:cTn id="49" dur="1000"/>
                                        <p:tgtEl>
                                          <p:spTgt spid="9221"/>
                                        </p:tgtEl>
                                      </p:cBhvr>
                                    </p:animEffect>
                                    <p:anim calcmode="lin" valueType="num">
                                      <p:cBhvr>
                                        <p:cTn id="50" dur="1000" fill="hold"/>
                                        <p:tgtEl>
                                          <p:spTgt spid="9221"/>
                                        </p:tgtEl>
                                        <p:attrNameLst>
                                          <p:attrName>ppt_x</p:attrName>
                                        </p:attrNameLst>
                                      </p:cBhvr>
                                      <p:tavLst>
                                        <p:tav tm="0">
                                          <p:val>
                                            <p:strVal val="#ppt_x"/>
                                          </p:val>
                                        </p:tav>
                                        <p:tav tm="100000">
                                          <p:val>
                                            <p:strVal val="#ppt_x"/>
                                          </p:val>
                                        </p:tav>
                                      </p:tavLst>
                                    </p:anim>
                                    <p:anim calcmode="lin" valueType="num">
                                      <p:cBhvr>
                                        <p:cTn id="51"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219" grpId="0"/>
      <p:bldP spid="9221" grpId="0"/>
      <p:bldP spid="23" grpId="0" animBg="1"/>
      <p:bldP spid="12" grpId="0"/>
      <p:bldP spid="13" grpId="0"/>
      <p:bldP spid="16"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化工化学PPT模板"/>
</p:tagLst>
</file>

<file path=ppt/theme/theme1.xml><?xml version="1.0" encoding="utf-8"?>
<a:theme xmlns:a="http://schemas.openxmlformats.org/drawingml/2006/main" name="www.33ppt.com ">
  <a:themeElements>
    <a:clrScheme name="自定义 284">
      <a:dk1>
        <a:sysClr val="windowText" lastClr="000000"/>
      </a:dk1>
      <a:lt1>
        <a:sysClr val="window" lastClr="FFFFFF"/>
      </a:lt1>
      <a:dk2>
        <a:srgbClr val="424C80"/>
      </a:dk2>
      <a:lt2>
        <a:srgbClr val="E7E6E6"/>
      </a:lt2>
      <a:accent1>
        <a:srgbClr val="424C80"/>
      </a:accent1>
      <a:accent2>
        <a:srgbClr val="595959"/>
      </a:accent2>
      <a:accent3>
        <a:srgbClr val="424C80"/>
      </a:accent3>
      <a:accent4>
        <a:srgbClr val="595959"/>
      </a:accent4>
      <a:accent5>
        <a:srgbClr val="424C80"/>
      </a:accent5>
      <a:accent6>
        <a:srgbClr val="595959"/>
      </a:accent6>
      <a:hlink>
        <a:srgbClr val="424C80"/>
      </a:hlink>
      <a:folHlink>
        <a:srgbClr val="595959"/>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2060</Words>
  <Application>Microsoft Office PowerPoint</Application>
  <PresentationFormat>自定义</PresentationFormat>
  <Paragraphs>332</Paragraphs>
  <Slides>26</Slides>
  <Notes>26</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微软雅黑</vt:lpstr>
      <vt:lpstr>Arial</vt:lpstr>
      <vt:lpstr>Calibri</vt:lpstr>
      <vt:lpstr>Calibri Light</vt:lpstr>
      <vt:lpstr>Wingdings</vt:lpstr>
      <vt:lpstr>www.33ppt.com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
  <cp:revision>2</cp:revision>
  <dcterms:created xsi:type="dcterms:W3CDTF">2017-02-23T13:36:00Z</dcterms:created>
  <dcterms:modified xsi:type="dcterms:W3CDTF">2021-01-06T01:51:12Z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