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294" r:id="rId11"/>
    <p:sldId id="266" r:id="rId12"/>
    <p:sldId id="295" r:id="rId13"/>
    <p:sldId id="323" r:id="rId14"/>
    <p:sldId id="324" r:id="rId15"/>
    <p:sldId id="325" r:id="rId16"/>
    <p:sldId id="326" r:id="rId17"/>
    <p:sldId id="327" r:id="rId18"/>
    <p:sldId id="328" r:id="rId19"/>
    <p:sldId id="329" r:id="rId20"/>
    <p:sldId id="330" r:id="rId21"/>
    <p:sldId id="333" r:id="rId22"/>
    <p:sldId id="332" r:id="rId23"/>
    <p:sldId id="331" r:id="rId24"/>
    <p:sldId id="334" r:id="rId25"/>
    <p:sldId id="335" r:id="rId26"/>
    <p:sldId id="336" r:id="rId27"/>
    <p:sldId id="337" r:id="rId28"/>
    <p:sldId id="342" r:id="rId29"/>
    <p:sldId id="338" r:id="rId30"/>
    <p:sldId id="340" r:id="rId31"/>
    <p:sldId id="341" r:id="rId32"/>
    <p:sldId id="339" r:id="rId33"/>
    <p:sldId id="344" r:id="rId34"/>
    <p:sldId id="343" r:id="rId35"/>
    <p:sldId id="345" r:id="rId36"/>
    <p:sldId id="321" r:id="rId37"/>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18D2A6"/>
    <a:srgbClr val="03A6AF"/>
    <a:srgbClr val="0374AF"/>
    <a:srgbClr val="14B28B"/>
    <a:srgbClr val="01ACBE"/>
    <a:srgbClr val="0170C1"/>
    <a:srgbClr val="EB5145"/>
    <a:srgbClr val="EB5345"/>
    <a:srgbClr val="FE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87" autoAdjust="0"/>
    <p:restoredTop sz="94660"/>
  </p:normalViewPr>
  <p:slideViewPr>
    <p:cSldViewPr snapToGrid="0" showGuides="1">
      <p:cViewPr varScale="1">
        <p:scale>
          <a:sx n="93" d="100"/>
          <a:sy n="93" d="100"/>
        </p:scale>
        <p:origin x="90" y="60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1983B7"/>
            </a:solidFill>
          </c:spPr>
          <c:dPt>
            <c:idx val="0"/>
            <c:bubble3D val="0"/>
            <c:extLst>
              <c:ext xmlns:c16="http://schemas.microsoft.com/office/drawing/2014/chart" uri="{C3380CC4-5D6E-409C-BE32-E72D297353CC}">
                <c16:uniqueId val="{00000001-0AD7-4D79-B747-7B604B1315C9}"/>
              </c:ext>
            </c:extLst>
          </c:dPt>
          <c:dPt>
            <c:idx val="1"/>
            <c:bubble3D val="0"/>
            <c:extLst>
              <c:ext xmlns:c16="http://schemas.microsoft.com/office/drawing/2014/chart" uri="{C3380CC4-5D6E-409C-BE32-E72D297353CC}">
                <c16:uniqueId val="{00000003-0AD7-4D79-B747-7B604B1315C9}"/>
              </c:ext>
            </c:extLst>
          </c:dPt>
          <c:dPt>
            <c:idx val="2"/>
            <c:bubble3D val="0"/>
            <c:extLst>
              <c:ext xmlns:c16="http://schemas.microsoft.com/office/drawing/2014/chart" uri="{C3380CC4-5D6E-409C-BE32-E72D297353CC}">
                <c16:uniqueId val="{00000005-0AD7-4D79-B747-7B604B1315C9}"/>
              </c:ext>
            </c:extLst>
          </c:dPt>
          <c:dPt>
            <c:idx val="3"/>
            <c:bubble3D val="0"/>
            <c:extLst>
              <c:ext xmlns:c16="http://schemas.microsoft.com/office/drawing/2014/chart" uri="{C3380CC4-5D6E-409C-BE32-E72D297353CC}">
                <c16:uniqueId val="{00000007-0AD7-4D79-B747-7B604B1315C9}"/>
              </c:ext>
            </c:extLst>
          </c:dPt>
          <c:dLbls>
            <c:dLbl>
              <c:idx val="0"/>
              <c:tx>
                <c:rich>
                  <a:bodyPr/>
                  <a:lstStyle/>
                  <a:p>
                    <a:r>
                      <a:rPr lang="en-US" altLang="en-US" dirty="0"/>
                      <a:t> 68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AD7-4D79-B747-7B604B1315C9}"/>
                </c:ext>
              </c:extLst>
            </c:dLbl>
            <c:dLbl>
              <c:idx val="2"/>
              <c:tx>
                <c:rich>
                  <a:bodyPr/>
                  <a:lstStyle/>
                  <a:p>
                    <a:r>
                      <a:rPr lang="en-US" altLang="en-US"/>
                      <a:t> 9</a:t>
                    </a:r>
                    <a:endParaRPr lang="en-US" alt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D7-4D79-B747-7B604B1315C9}"/>
                </c:ext>
              </c:extLst>
            </c:dLbl>
            <c:dLbl>
              <c:idx val="3"/>
              <c:tx>
                <c:rich>
                  <a:bodyPr/>
                  <a:lstStyle/>
                  <a:p>
                    <a:r>
                      <a:rPr lang="en-US" altLang="en-US"/>
                      <a:t> 3</a:t>
                    </a:r>
                    <a:endParaRPr lang="en-US" alt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D7-4D79-B747-7B604B1315C9}"/>
                </c:ext>
              </c:extLst>
            </c:dLbl>
            <c:spPr>
              <a:noFill/>
              <a:ln w="25323">
                <a:noFill/>
              </a:ln>
              <a:effectLst/>
            </c:spPr>
            <c:txPr>
              <a:bodyPr rot="0" spcFirstLastPara="0" vertOverflow="ellipsis" vert="horz" wrap="square" lIns="38100" tIns="19050" rIns="38100" bIns="19050" anchor="ctr" anchorCtr="1"/>
              <a:lstStyle/>
              <a:p>
                <a:pPr>
                  <a:defRPr lang="zh-CN" sz="1795" b="0" i="0" u="none" strike="noStrike" kern="1200" baseline="0">
                    <a:solidFill>
                      <a:schemeClr val="bg1"/>
                    </a:solidFill>
                    <a:latin typeface="Impact" panose="020B0806030902050204" pitchFamily="34" charset="0"/>
                    <a:ea typeface="+mn-ea"/>
                    <a:cs typeface="+mn-cs"/>
                  </a:defRPr>
                </a:pPr>
                <a:endParaRPr lang="zh-CN"/>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numRef>
              <c:f>Sheet1!$A$2:$A$5</c:f>
              <c:numCache>
                <c:formatCode>General</c:formatCode>
                <c:ptCount val="4"/>
              </c:numCache>
            </c:numRef>
          </c:cat>
          <c:val>
            <c:numRef>
              <c:f>Sheet1!$B$2:$B$5</c:f>
              <c:numCache>
                <c:formatCode>g/"通""用""格""式"</c:formatCode>
                <c:ptCount val="4"/>
                <c:pt idx="0">
                  <c:v>60</c:v>
                </c:pt>
                <c:pt idx="1">
                  <c:v>20</c:v>
                </c:pt>
                <c:pt idx="2">
                  <c:v>12</c:v>
                </c:pt>
                <c:pt idx="3">
                  <c:v>8</c:v>
                </c:pt>
              </c:numCache>
            </c:numRef>
          </c:val>
          <c:extLst>
            <c:ext xmlns:c16="http://schemas.microsoft.com/office/drawing/2014/chart" uri="{C3380CC4-5D6E-409C-BE32-E72D297353CC}">
              <c16:uniqueId val="{00000008-0AD7-4D79-B747-7B604B1315C9}"/>
            </c:ext>
          </c:extLst>
        </c:ser>
        <c:dLbls>
          <c:showLegendKey val="0"/>
          <c:showVal val="0"/>
          <c:showCatName val="0"/>
          <c:showSerName val="0"/>
          <c:showPercent val="0"/>
          <c:showBubbleSize val="0"/>
          <c:showLeaderLines val="0"/>
        </c:dLbls>
        <c:firstSliceAng val="0"/>
        <c:holeSize val="75"/>
      </c:doughnutChart>
      <c:spPr>
        <a:noFill/>
        <a:ln w="25323">
          <a:noFill/>
        </a:ln>
      </c:spPr>
    </c:plotArea>
    <c:plotVisOnly val="1"/>
    <c:dispBlanksAs val="gap"/>
    <c:showDLblsOverMax val="0"/>
  </c:chart>
  <c:txPr>
    <a:bodyPr/>
    <a:lstStyle/>
    <a:p>
      <a:pPr>
        <a:defRPr lang="zh-CN" sz="1795" b="0">
          <a:solidFill>
            <a:schemeClr val="bg1"/>
          </a:solidFill>
          <a:latin typeface="Impact" panose="020B080603090205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notesSlide" Target="../notesSlides/notesSlide1.xml"/><Relationship Id="rId4" Type="http://schemas.openxmlformats.org/officeDocument/2006/relationships/tags" Target="../tags/tag3.xml"/><Relationship Id="rId9"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slideLayout" Target="../slideLayouts/slideLayout43.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 Type="http://schemas.openxmlformats.org/officeDocument/2006/relationships/tags" Target="../tags/tag35.xml"/><Relationship Id="rId21" Type="http://schemas.openxmlformats.org/officeDocument/2006/relationships/tags" Target="../tags/tag53.xml"/><Relationship Id="rId34" Type="http://schemas.openxmlformats.org/officeDocument/2006/relationships/tags" Target="../tags/tag66.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notesSlide" Target="../notesSlides/notesSlide19.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slideLayout" Target="../slideLayouts/slideLayout43.xml"/><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70.xml"/><Relationship Id="rId7" Type="http://schemas.openxmlformats.org/officeDocument/2006/relationships/slideLayout" Target="../slideLayouts/slideLayout4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 name="矩形 1"/>
          <p:cNvSpPr/>
          <p:nvPr/>
        </p:nvSpPr>
        <p:spPr>
          <a:xfrm>
            <a:off x="0" y="4536"/>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moving.mp3">
            <a:hlinkClick r:id="" action="ppaction://media"/>
          </p:cNvPr>
          <p:cNvPicPr>
            <a:picLocks noChangeAspect="1"/>
          </p:cNvPicPr>
          <p:nvPr>
            <a:audioFile r:link="rId1"/>
            <p:extLst>
              <p:ext uri="{DAA4B4D4-6D71-4841-9C94-3DE7FCFB9230}">
                <p14:media xmlns:p14="http://schemas.microsoft.com/office/powerpoint/2010/main" r:embed="rId2">
                  <p14:trim st="19889.794922" end="4366.054199"/>
                </p14:media>
              </p:ext>
            </p:extLst>
          </p:nvPr>
        </p:nvPicPr>
        <p:blipFill>
          <a:blip r:embed="rId11"/>
          <a:stretch>
            <a:fillRect/>
          </a:stretch>
        </p:blipFill>
        <p:spPr>
          <a:xfrm>
            <a:off x="1097379" y="-1128485"/>
            <a:ext cx="609600" cy="609600"/>
          </a:xfrm>
          <a:prstGeom prst="rect">
            <a:avLst/>
          </a:prstGeom>
        </p:spPr>
      </p:pic>
      <p:grpSp>
        <p:nvGrpSpPr>
          <p:cNvPr id="11" name="组合 10"/>
          <p:cNvGrpSpPr/>
          <p:nvPr/>
        </p:nvGrpSpPr>
        <p:grpSpPr>
          <a:xfrm>
            <a:off x="0" y="501444"/>
            <a:ext cx="12190414" cy="5592095"/>
            <a:chOff x="0" y="4292079"/>
            <a:chExt cx="12190414" cy="4843505"/>
          </a:xfrm>
        </p:grpSpPr>
        <p:grpSp>
          <p:nvGrpSpPr>
            <p:cNvPr id="9" name="组合 8"/>
            <p:cNvGrpSpPr/>
            <p:nvPr/>
          </p:nvGrpSpPr>
          <p:grpSpPr>
            <a:xfrm>
              <a:off x="0" y="4692834"/>
              <a:ext cx="12190414" cy="4442750"/>
              <a:chOff x="0" y="5400390"/>
              <a:chExt cx="12190414" cy="4442750"/>
            </a:xfrm>
          </p:grpSpPr>
          <p:grpSp>
            <p:nvGrpSpPr>
              <p:cNvPr id="6" name="组合 5"/>
              <p:cNvGrpSpPr/>
              <p:nvPr/>
            </p:nvGrpSpPr>
            <p:grpSpPr>
              <a:xfrm>
                <a:off x="0" y="5403580"/>
                <a:ext cx="6095207" cy="4439560"/>
                <a:chOff x="0" y="5320120"/>
                <a:chExt cx="12190413" cy="4439560"/>
              </a:xfrm>
            </p:grpSpPr>
            <p:sp>
              <p:nvSpPr>
                <p:cNvPr id="4" name="波形 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波形 7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095207" y="5400390"/>
                <a:ext cx="6095207" cy="4439560"/>
                <a:chOff x="0" y="5320120"/>
                <a:chExt cx="12190413" cy="4439560"/>
              </a:xfrm>
            </p:grpSpPr>
            <p:sp>
              <p:nvSpPr>
                <p:cNvPr id="76" name="波形 7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波形 7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7" name="组合 86"/>
            <p:cNvGrpSpPr/>
            <p:nvPr/>
          </p:nvGrpSpPr>
          <p:grpSpPr>
            <a:xfrm>
              <a:off x="0" y="4292079"/>
              <a:ext cx="12190414" cy="4442750"/>
              <a:chOff x="0" y="5400390"/>
              <a:chExt cx="12190414" cy="4442750"/>
            </a:xfrm>
          </p:grpSpPr>
          <p:grpSp>
            <p:nvGrpSpPr>
              <p:cNvPr id="88" name="组合 87"/>
              <p:cNvGrpSpPr/>
              <p:nvPr/>
            </p:nvGrpSpPr>
            <p:grpSpPr>
              <a:xfrm>
                <a:off x="0" y="5403580"/>
                <a:ext cx="6095207" cy="4439560"/>
                <a:chOff x="0" y="5320120"/>
                <a:chExt cx="12190413" cy="4439560"/>
              </a:xfrm>
            </p:grpSpPr>
            <p:sp>
              <p:nvSpPr>
                <p:cNvPr id="96" name="波形 9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波形 9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6095207" y="5400390"/>
                <a:ext cx="6095207" cy="4439559"/>
                <a:chOff x="0" y="5320120"/>
                <a:chExt cx="12190413" cy="4439559"/>
              </a:xfrm>
            </p:grpSpPr>
            <p:sp>
              <p:nvSpPr>
                <p:cNvPr id="94" name="波形 9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波形 94"/>
                <p:cNvSpPr/>
                <p:nvPr/>
              </p:nvSpPr>
              <p:spPr>
                <a:xfrm flipH="1">
                  <a:off x="0" y="5340080"/>
                  <a:ext cx="12190413" cy="4419599"/>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8" name="组合 27"/>
          <p:cNvGrpSpPr/>
          <p:nvPr/>
        </p:nvGrpSpPr>
        <p:grpSpPr>
          <a:xfrm>
            <a:off x="4981578" y="596696"/>
            <a:ext cx="2219954" cy="2035512"/>
            <a:chOff x="4674126" y="671782"/>
            <a:chExt cx="2704420" cy="2479727"/>
          </a:xfrm>
        </p:grpSpPr>
        <p:sp>
          <p:nvSpPr>
            <p:cNvPr id="30" name="PA_任意多边形 5"/>
            <p:cNvSpPr/>
            <p:nvPr>
              <p:custDataLst>
                <p:tags r:id="rId5"/>
              </p:custDataLst>
            </p:nvPr>
          </p:nvSpPr>
          <p:spPr bwMode="auto">
            <a:xfrm rot="1801673">
              <a:off x="4674126" y="671782"/>
              <a:ext cx="2704420" cy="24797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1983B7"/>
              </a:solidFill>
              <a:prstDash val="solid"/>
              <a:miter lim="800000"/>
            </a:ln>
            <a:effectLst/>
          </p:spPr>
          <p:txBody>
            <a:bodyPr vert="horz" wrap="square" lIns="91440" tIns="45720" rIns="91440" bIns="45720" numCol="1" anchor="t" anchorCtr="0" compatLnSpc="1"/>
            <a:lstStyle/>
            <a:p>
              <a:endParaRPr lang="zh-CN" altLang="en-US">
                <a:solidFill>
                  <a:srgbClr val="18D2A6"/>
                </a:solidFill>
              </a:endParaRPr>
            </a:p>
          </p:txBody>
        </p:sp>
        <p:sp>
          <p:nvSpPr>
            <p:cNvPr id="31" name="PA_任意多边形 5"/>
            <p:cNvSpPr/>
            <p:nvPr>
              <p:custDataLst>
                <p:tags r:id="rId6"/>
              </p:custDataLst>
            </p:nvPr>
          </p:nvSpPr>
          <p:spPr bwMode="auto">
            <a:xfrm rot="1801673">
              <a:off x="4796801" y="803556"/>
              <a:ext cx="2458016" cy="221617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1983B7"/>
              </a:solidFill>
              <a:prstDash val="solid"/>
              <a:miter lim="800000"/>
            </a:ln>
            <a:effectLst/>
          </p:spPr>
          <p:txBody>
            <a:bodyPr vert="horz" wrap="square" lIns="91440" tIns="45720" rIns="91440" bIns="45720" numCol="1" anchor="t" anchorCtr="0" compatLnSpc="1"/>
            <a:lstStyle/>
            <a:p>
              <a:endParaRPr lang="zh-CN" altLang="en-US">
                <a:solidFill>
                  <a:srgbClr val="18D2A6"/>
                </a:solidFill>
              </a:endParaRPr>
            </a:p>
          </p:txBody>
        </p:sp>
        <p:sp>
          <p:nvSpPr>
            <p:cNvPr id="34" name="PA_文本框 11"/>
            <p:cNvSpPr txBox="1"/>
            <p:nvPr>
              <p:custDataLst>
                <p:tags r:id="rId7"/>
              </p:custDataLst>
            </p:nvPr>
          </p:nvSpPr>
          <p:spPr>
            <a:xfrm>
              <a:off x="5161337" y="1294145"/>
              <a:ext cx="1728946" cy="860992"/>
            </a:xfrm>
            <a:prstGeom prst="rect">
              <a:avLst/>
            </a:prstGeom>
            <a:noFill/>
            <a:ln w="19050">
              <a:noFill/>
            </a:ln>
          </p:spPr>
          <p:txBody>
            <a:bodyPr wrap="none" rtlCol="0">
              <a:spAutoFit/>
            </a:bodyPr>
            <a:lstStyle/>
            <a:p>
              <a:pPr algn="ctr"/>
              <a:r>
                <a:rPr lang="en-US" altLang="zh-CN" sz="4000" b="1" dirty="0">
                  <a:solidFill>
                    <a:srgbClr val="1983B7"/>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202x</a:t>
              </a:r>
              <a:endParaRPr lang="zh-CN" altLang="en-US" sz="4000" b="1" dirty="0">
                <a:solidFill>
                  <a:srgbClr val="1983B7"/>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sp>
          <p:nvSpPr>
            <p:cNvPr id="35" name="PA_文本框 12"/>
            <p:cNvSpPr txBox="1"/>
            <p:nvPr>
              <p:custDataLst>
                <p:tags r:id="rId8"/>
              </p:custDataLst>
            </p:nvPr>
          </p:nvSpPr>
          <p:spPr>
            <a:xfrm>
              <a:off x="5100951" y="2067640"/>
              <a:ext cx="1849720" cy="449932"/>
            </a:xfrm>
            <a:prstGeom prst="rect">
              <a:avLst/>
            </a:prstGeom>
            <a:noFill/>
            <a:ln w="19050">
              <a:noFill/>
            </a:ln>
          </p:spPr>
          <p:txBody>
            <a:bodyPr wrap="none" rtlCol="0">
              <a:spAutoFit/>
            </a:bodyPr>
            <a:lstStyle/>
            <a:p>
              <a:pPr algn="ctr"/>
              <a:r>
                <a:rPr lang="en-US" altLang="zh-CN" dirty="0">
                  <a:solidFill>
                    <a:srgbClr val="1983B7"/>
                  </a:solidFill>
                  <a:latin typeface="Arial Unicode MS" panose="020B0604020202020204" pitchFamily="34" charset="-122"/>
                  <a:ea typeface="Arial Unicode MS" panose="020B0604020202020204" pitchFamily="34" charset="-122"/>
                  <a:cs typeface="Arial Unicode MS" panose="020B0604020202020204" pitchFamily="34" charset="-122"/>
                  <a:sym typeface="微软雅黑" panose="020B0503020204020204" pitchFamily="34" charset="-122"/>
                </a:rPr>
                <a:t>YOURNAME</a:t>
              </a:r>
              <a:endParaRPr lang="zh-CN" altLang="en-US" dirty="0">
                <a:solidFill>
                  <a:srgbClr val="1983B7"/>
                </a:solidFill>
                <a:latin typeface="Arial Unicode MS" panose="020B0604020202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grpSp>
      <p:sp>
        <p:nvSpPr>
          <p:cNvPr id="36" name="PA_标题 1"/>
          <p:cNvSpPr txBox="1"/>
          <p:nvPr>
            <p:custDataLst>
              <p:tags r:id="rId3"/>
            </p:custDataLst>
          </p:nvPr>
        </p:nvSpPr>
        <p:spPr>
          <a:xfrm>
            <a:off x="910630" y="2935201"/>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000" b="1" dirty="0">
                <a:solidFill>
                  <a:srgbClr val="1983B7"/>
                </a:solidFill>
                <a:latin typeface="微软雅黑" panose="020B0503020204020204" pitchFamily="34" charset="-122"/>
                <a:ea typeface="微软雅黑" panose="020B0503020204020204" pitchFamily="34" charset="-122"/>
              </a:rPr>
              <a:t>月度总结通用</a:t>
            </a:r>
            <a:r>
              <a:rPr lang="en-US" altLang="zh-CN" sz="6000" b="1" dirty="0">
                <a:solidFill>
                  <a:srgbClr val="1983B7"/>
                </a:solidFill>
                <a:latin typeface="微软雅黑" panose="020B0503020204020204" pitchFamily="34" charset="-122"/>
                <a:ea typeface="微软雅黑" panose="020B0503020204020204" pitchFamily="34" charset="-122"/>
              </a:rPr>
              <a:t>PPT</a:t>
            </a:r>
            <a:r>
              <a:rPr lang="zh-CN" altLang="en-US" sz="6000" b="1" dirty="0">
                <a:solidFill>
                  <a:srgbClr val="1983B7"/>
                </a:solidFill>
                <a:latin typeface="微软雅黑" panose="020B0503020204020204" pitchFamily="34" charset="-122"/>
                <a:ea typeface="微软雅黑" panose="020B0503020204020204" pitchFamily="34" charset="-122"/>
              </a:rPr>
              <a:t>模版</a:t>
            </a:r>
          </a:p>
        </p:txBody>
      </p:sp>
      <p:sp>
        <p:nvSpPr>
          <p:cNvPr id="43" name="PA_副标题 2"/>
          <p:cNvSpPr txBox="1"/>
          <p:nvPr>
            <p:custDataLst>
              <p:tags r:id="rId4"/>
            </p:custDataLst>
          </p:nvPr>
        </p:nvSpPr>
        <p:spPr>
          <a:xfrm>
            <a:off x="1824911" y="4130315"/>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适用公司企业述职汇报</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65000"/>
                  </a:schemeClr>
                </a:solidFill>
                <a:latin typeface="微软雅黑" panose="020B0503020204020204" pitchFamily="34" charset="-122"/>
                <a:ea typeface="微软雅黑" panose="020B0503020204020204" pitchFamily="34" charset="-122"/>
              </a:rPr>
              <a:t>工作汇报</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65000"/>
                  </a:schemeClr>
                </a:solidFill>
                <a:latin typeface="微软雅黑" panose="020B0503020204020204" pitchFamily="34" charset="-122"/>
                <a:ea typeface="微软雅黑" panose="020B0503020204020204" pitchFamily="34" charset="-122"/>
              </a:rPr>
              <a:t>部门培训等</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1000"/>
                                        <p:tgtEl>
                                          <p:spTgt spid="11"/>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24" repeatCount="indefinite" fill="remove" display="0">
                  <p:stCondLst>
                    <p:cond delay="indefinite"/>
                  </p:stCondLst>
                  <p:endCondLst>
                    <p:cond evt="onStopAudio" delay="0">
                      <p:tgtEl>
                        <p:sldTgt/>
                      </p:tgtEl>
                    </p:cond>
                  </p:endCondLst>
                </p:cTn>
                <p:tgtEl>
                  <p:spTgt spid="7"/>
                </p:tgtEl>
              </p:cMediaNode>
            </p:audio>
          </p:childTnLst>
        </p:cTn>
      </p:par>
    </p:tnLst>
    <p:bldLst>
      <p:bldP spid="36" grpId="0"/>
      <p:bldP spid="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pic>
        <p:nvPicPr>
          <p:cNvPr id="12" name="图片 3"/>
          <p:cNvPicPr>
            <a:picLocks noChangeAspect="1" noChangeArrowheads="1"/>
          </p:cNvPicPr>
          <p:nvPr/>
        </p:nvPicPr>
        <p:blipFill>
          <a:blip r:embed="rId3">
            <a:extLst>
              <a:ext uri="{28A0092B-C50C-407E-A947-70E740481C1C}">
                <a14:useLocalDpi xmlns:a14="http://schemas.microsoft.com/office/drawing/2010/main" val="0"/>
              </a:ext>
            </a:extLst>
          </a:blip>
          <a:srcRect b="2620"/>
          <a:stretch>
            <a:fillRect/>
          </a:stretch>
        </p:blipFill>
        <p:spPr bwMode="auto">
          <a:xfrm>
            <a:off x="1430338" y="1981200"/>
            <a:ext cx="314483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4611688" y="1987550"/>
            <a:ext cx="3146425" cy="1992313"/>
          </a:xfrm>
          <a:prstGeom prst="rect">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14" name="Rectangle 6"/>
          <p:cNvSpPr>
            <a:spLocks noChangeArrowheads="1"/>
          </p:cNvSpPr>
          <p:nvPr/>
        </p:nvSpPr>
        <p:spPr bwMode="auto">
          <a:xfrm>
            <a:off x="7794625" y="1987550"/>
            <a:ext cx="3144838" cy="1992313"/>
          </a:xfrm>
          <a:prstGeom prst="rect">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15" name="圆角矩形 6"/>
          <p:cNvSpPr>
            <a:spLocks noChangeArrowheads="1"/>
          </p:cNvSpPr>
          <p:nvPr/>
        </p:nvSpPr>
        <p:spPr bwMode="auto">
          <a:xfrm>
            <a:off x="1419225" y="4391025"/>
            <a:ext cx="2471738" cy="461963"/>
          </a:xfrm>
          <a:prstGeom prst="roundRect">
            <a:avLst>
              <a:gd name="adj" fmla="val 16667"/>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 name="文本框 7"/>
          <p:cNvSpPr txBox="1">
            <a:spLocks noChangeArrowheads="1"/>
          </p:cNvSpPr>
          <p:nvPr/>
        </p:nvSpPr>
        <p:spPr bwMode="auto">
          <a:xfrm>
            <a:off x="1255713" y="4438650"/>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8185150" y="261778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8389938" y="29718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951413" y="26177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5156200" y="29718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13"/>
          <p:cNvSpPr>
            <a:spLocks noChangeArrowheads="1"/>
          </p:cNvSpPr>
          <p:nvPr/>
        </p:nvSpPr>
        <p:spPr bwMode="auto">
          <a:xfrm>
            <a:off x="1419225" y="5078413"/>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14"/>
          <p:cNvSpPr>
            <a:spLocks noChangeArrowheads="1"/>
          </p:cNvSpPr>
          <p:nvPr/>
        </p:nvSpPr>
        <p:spPr bwMode="auto">
          <a:xfrm>
            <a:off x="1430338" y="5353050"/>
            <a:ext cx="9725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15"/>
          <p:cNvSpPr>
            <a:spLocks noChangeArrowheads="1"/>
          </p:cNvSpPr>
          <p:nvPr/>
        </p:nvSpPr>
        <p:spPr bwMode="auto">
          <a:xfrm>
            <a:off x="1430338" y="5627688"/>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48"/>
          <p:cNvGrpSpPr/>
          <p:nvPr/>
        </p:nvGrpSpPr>
        <p:grpSpPr>
          <a:xfrm>
            <a:off x="940484" y="2224832"/>
            <a:ext cx="2228850" cy="2232025"/>
            <a:chOff x="0" y="0"/>
            <a:chExt cx="2227424" cy="2232424"/>
          </a:xfrm>
        </p:grpSpPr>
        <p:grpSp>
          <p:nvGrpSpPr>
            <p:cNvPr id="13" name="组合 49"/>
            <p:cNvGrpSpPr/>
            <p:nvPr/>
          </p:nvGrpSpPr>
          <p:grpSpPr>
            <a:xfrm>
              <a:off x="0" y="0"/>
              <a:ext cx="2227424" cy="2232424"/>
              <a:chOff x="0" y="0"/>
              <a:chExt cx="2373418" cy="2378746"/>
            </a:xfrm>
          </p:grpSpPr>
          <p:sp>
            <p:nvSpPr>
              <p:cNvPr id="16" name="椭圆 53"/>
              <p:cNvSpPr/>
              <p:nvPr/>
            </p:nvSpPr>
            <p:spPr>
              <a:xfrm>
                <a:off x="107407" y="110071"/>
                <a:ext cx="2158604" cy="2158604"/>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椭圆 1"/>
              <p:cNvSpPr/>
              <p:nvPr/>
            </p:nvSpPr>
            <p:spPr>
              <a:xfrm>
                <a:off x="0" y="0"/>
                <a:ext cx="2373418" cy="2378746"/>
              </a:xfrm>
              <a:custGeom>
                <a:avLst/>
                <a:gdLst>
                  <a:gd name="txL" fmla="*/ 0 w 2373418"/>
                  <a:gd name="txT" fmla="*/ 0 h 2378746"/>
                  <a:gd name="txR" fmla="*/ 2373418 w 2373418"/>
                  <a:gd name="txB" fmla="*/ 2378746 h 2378746"/>
                </a:gdLst>
                <a:ahLst/>
                <a:cxnLst>
                  <a:cxn ang="0">
                    <a:pos x="1189373" y="0"/>
                  </a:cxn>
                  <a:cxn ang="0">
                    <a:pos x="1189373" y="287688"/>
                  </a:cxn>
                  <a:cxn ang="0">
                    <a:pos x="287688" y="1189373"/>
                  </a:cxn>
                  <a:cxn ang="0">
                    <a:pos x="1189373" y="2091058"/>
                  </a:cxn>
                  <a:cxn ang="0">
                    <a:pos x="2084369" y="1294891"/>
                  </a:cxn>
                  <a:cxn ang="0">
                    <a:pos x="2373418" y="1294891"/>
                  </a:cxn>
                  <a:cxn ang="0">
                    <a:pos x="1189373" y="2378746"/>
                  </a:cxn>
                  <a:cxn ang="0">
                    <a:pos x="0" y="1189373"/>
                  </a:cxn>
                  <a:cxn ang="0">
                    <a:pos x="1189373" y="0"/>
                  </a:cxn>
                </a:cxnLst>
                <a:rect l="txL" t="txT" r="txR" b="tx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1983B7"/>
              </a:solidFill>
              <a:ln w="9525">
                <a:noFill/>
              </a:ln>
            </p:spPr>
            <p:txBody>
              <a:bodyPr/>
              <a:lstStyle/>
              <a:p>
                <a:endParaRPr lang="zh-CN" altLang="en-US">
                  <a:solidFill>
                    <a:schemeClr val="bg1">
                      <a:lumMod val="50000"/>
                    </a:schemeClr>
                  </a:solidFill>
                </a:endParaRPr>
              </a:p>
            </p:txBody>
          </p:sp>
        </p:grpSp>
        <p:sp>
          <p:nvSpPr>
            <p:cNvPr id="14" name="TextBox 50"/>
            <p:cNvSpPr/>
            <p:nvPr/>
          </p:nvSpPr>
          <p:spPr>
            <a:xfrm>
              <a:off x="783728" y="668147"/>
              <a:ext cx="646331" cy="461665"/>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latin typeface="方正大黑简体" pitchFamily="2" charset="-122"/>
                  <a:ea typeface="方正大黑简体" pitchFamily="2" charset="-122"/>
                  <a:sym typeface="方正大黑简体" pitchFamily="2" charset="-122"/>
                </a:rPr>
                <a:t>76%</a:t>
              </a:r>
              <a:endParaRPr lang="zh-CN" altLang="en-US" sz="2400" dirty="0">
                <a:solidFill>
                  <a:schemeClr val="bg1">
                    <a:lumMod val="50000"/>
                  </a:schemeClr>
                </a:solidFill>
                <a:latin typeface="方正大黑简体" pitchFamily="2" charset="-122"/>
                <a:ea typeface="方正大黑简体" pitchFamily="2" charset="-122"/>
                <a:sym typeface="方正大黑简体" pitchFamily="2" charset="-122"/>
              </a:endParaRPr>
            </a:p>
          </p:txBody>
        </p:sp>
        <p:sp>
          <p:nvSpPr>
            <p:cNvPr id="15" name="TextBox 51"/>
            <p:cNvSpPr/>
            <p:nvPr/>
          </p:nvSpPr>
          <p:spPr>
            <a:xfrm>
              <a:off x="581351" y="1112306"/>
              <a:ext cx="1210589"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18" name="组合 54"/>
          <p:cNvGrpSpPr/>
          <p:nvPr/>
        </p:nvGrpSpPr>
        <p:grpSpPr>
          <a:xfrm>
            <a:off x="945247" y="4533057"/>
            <a:ext cx="2224087" cy="1900238"/>
            <a:chOff x="0" y="0"/>
            <a:chExt cx="2223504" cy="1900763"/>
          </a:xfrm>
        </p:grpSpPr>
        <p:sp>
          <p:nvSpPr>
            <p:cNvPr id="19" name="矩形 55"/>
            <p:cNvSpPr/>
            <p:nvPr/>
          </p:nvSpPr>
          <p:spPr>
            <a:xfrm>
              <a:off x="96880"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矩形 56"/>
            <p:cNvSpPr/>
            <p:nvPr/>
          </p:nvSpPr>
          <p:spPr>
            <a:xfrm>
              <a:off x="0" y="149514"/>
              <a:ext cx="2198213" cy="1751249"/>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您的内容打在这里，或者通过复制您的文本后，在此框中选择粘贴，并选择只保留，在此录入上述图表的描述说明。</a:t>
              </a:r>
            </a:p>
            <a:p>
              <a:pPr lvl="0" eaLnBrk="1" hangingPunct="1">
                <a:lnSpc>
                  <a:spcPct val="120000"/>
                </a:lnSpc>
                <a:buNone/>
              </a:pP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组合 57"/>
          <p:cNvGrpSpPr/>
          <p:nvPr/>
        </p:nvGrpSpPr>
        <p:grpSpPr>
          <a:xfrm>
            <a:off x="3680509" y="2224832"/>
            <a:ext cx="2127250" cy="2128838"/>
            <a:chOff x="0" y="0"/>
            <a:chExt cx="2126625" cy="2129124"/>
          </a:xfrm>
        </p:grpSpPr>
        <p:sp>
          <p:nvSpPr>
            <p:cNvPr id="22" name="椭圆 58"/>
            <p:cNvSpPr/>
            <p:nvPr/>
          </p:nvSpPr>
          <p:spPr>
            <a:xfrm>
              <a:off x="0"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椭圆 1"/>
            <p:cNvSpPr/>
            <p:nvPr/>
          </p:nvSpPr>
          <p:spPr>
            <a:xfrm>
              <a:off x="37794" y="1111940"/>
              <a:ext cx="2088831" cy="1017184"/>
            </a:xfrm>
            <a:custGeom>
              <a:avLst/>
              <a:gdLst>
                <a:gd name="txL" fmla="*/ 0 w 2088831"/>
                <a:gd name="txT" fmla="*/ 0 h 1017184"/>
                <a:gd name="txR" fmla="*/ 2088831 w 2088831"/>
                <a:gd name="txB" fmla="*/ 1017184 h 1017184"/>
              </a:gdLst>
              <a:ahLst/>
              <a:cxnLst>
                <a:cxn ang="0">
                  <a:pos x="1817562" y="0"/>
                </a:cxn>
                <a:cxn ang="0">
                  <a:pos x="2088831" y="0"/>
                </a:cxn>
                <a:cxn ang="0">
                  <a:pos x="977619" y="1017184"/>
                </a:cxn>
                <a:cxn ang="0">
                  <a:pos x="0" y="439399"/>
                </a:cxn>
                <a:cxn ang="0">
                  <a:pos x="248210" y="323051"/>
                </a:cxn>
                <a:cxn ang="0">
                  <a:pos x="977619" y="747193"/>
                </a:cxn>
                <a:cxn ang="0">
                  <a:pos x="1817562" y="0"/>
                </a:cxn>
              </a:cxnLst>
              <a:rect l="txL" t="txT" r="txR" b="tx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1983B7"/>
            </a:solidFill>
            <a:ln w="9525">
              <a:noFill/>
            </a:ln>
          </p:spPr>
          <p:txBody>
            <a:bodyPr/>
            <a:lstStyle/>
            <a:p>
              <a:endParaRPr lang="zh-CN" altLang="en-US">
                <a:solidFill>
                  <a:schemeClr val="bg1">
                    <a:lumMod val="50000"/>
                  </a:schemeClr>
                </a:solidFill>
              </a:endParaRPr>
            </a:p>
          </p:txBody>
        </p:sp>
        <p:sp>
          <p:nvSpPr>
            <p:cNvPr id="24" name="TextBox 60"/>
            <p:cNvSpPr/>
            <p:nvPr/>
          </p:nvSpPr>
          <p:spPr>
            <a:xfrm>
              <a:off x="682928" y="564847"/>
              <a:ext cx="646331" cy="461665"/>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latin typeface="方正大黑简体" pitchFamily="2" charset="-122"/>
                  <a:ea typeface="方正大黑简体" pitchFamily="2" charset="-122"/>
                  <a:sym typeface="方正大黑简体" pitchFamily="2" charset="-122"/>
                </a:rPr>
                <a:t>48%</a:t>
              </a:r>
              <a:endParaRPr lang="zh-CN" altLang="en-US" sz="2400" dirty="0">
                <a:solidFill>
                  <a:schemeClr val="bg1">
                    <a:lumMod val="50000"/>
                  </a:schemeClr>
                </a:solidFill>
                <a:latin typeface="方正大黑简体" pitchFamily="2" charset="-122"/>
                <a:ea typeface="方正大黑简体" pitchFamily="2" charset="-122"/>
                <a:sym typeface="方正大黑简体" pitchFamily="2" charset="-122"/>
              </a:endParaRPr>
            </a:p>
          </p:txBody>
        </p:sp>
        <p:sp>
          <p:nvSpPr>
            <p:cNvPr id="25" name="TextBox 61"/>
            <p:cNvSpPr/>
            <p:nvPr/>
          </p:nvSpPr>
          <p:spPr>
            <a:xfrm>
              <a:off x="456801" y="1032756"/>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26" name="组合 62"/>
          <p:cNvGrpSpPr/>
          <p:nvPr/>
        </p:nvGrpSpPr>
        <p:grpSpPr>
          <a:xfrm>
            <a:off x="3583672" y="4531470"/>
            <a:ext cx="2295525" cy="1614487"/>
            <a:chOff x="0" y="0"/>
            <a:chExt cx="2295900" cy="1614915"/>
          </a:xfrm>
        </p:grpSpPr>
        <p:sp>
          <p:nvSpPr>
            <p:cNvPr id="27" name="矩形 63"/>
            <p:cNvSpPr/>
            <p:nvPr/>
          </p:nvSpPr>
          <p:spPr>
            <a:xfrm>
              <a:off x="96879"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28" name="矩形 64"/>
            <p:cNvSpPr/>
            <p:nvPr/>
          </p:nvSpPr>
          <p:spPr>
            <a:xfrm>
              <a:off x="0" y="149514"/>
              <a:ext cx="2295900" cy="1465401"/>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您的内容打在这里，或者通过复制您的文本后，在此框中选择粘贴，并选择只保留，在此录入上述图表的描述说明。</a:t>
              </a:r>
            </a:p>
          </p:txBody>
        </p:sp>
      </p:grpSp>
      <p:grpSp>
        <p:nvGrpSpPr>
          <p:cNvPr id="29" name="组合 65"/>
          <p:cNvGrpSpPr/>
          <p:nvPr/>
        </p:nvGrpSpPr>
        <p:grpSpPr>
          <a:xfrm>
            <a:off x="6318934" y="2224832"/>
            <a:ext cx="2122488" cy="2128838"/>
            <a:chOff x="0" y="0"/>
            <a:chExt cx="2122208" cy="2129124"/>
          </a:xfrm>
        </p:grpSpPr>
        <p:sp>
          <p:nvSpPr>
            <p:cNvPr id="30" name="椭圆 67"/>
            <p:cNvSpPr/>
            <p:nvPr/>
          </p:nvSpPr>
          <p:spPr>
            <a:xfrm>
              <a:off x="96384"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31" name="TextBox 68"/>
            <p:cNvSpPr/>
            <p:nvPr/>
          </p:nvSpPr>
          <p:spPr>
            <a:xfrm>
              <a:off x="779312" y="564847"/>
              <a:ext cx="646331" cy="461665"/>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latin typeface="方正大黑简体" pitchFamily="2" charset="-122"/>
                  <a:ea typeface="方正大黑简体" pitchFamily="2" charset="-122"/>
                  <a:sym typeface="方正大黑简体" pitchFamily="2" charset="-122"/>
                </a:rPr>
                <a:t>22%</a:t>
              </a:r>
              <a:endParaRPr lang="zh-CN" altLang="en-US" sz="2400" dirty="0">
                <a:solidFill>
                  <a:schemeClr val="bg1">
                    <a:lumMod val="50000"/>
                  </a:schemeClr>
                </a:solidFill>
                <a:latin typeface="方正大黑简体" pitchFamily="2" charset="-122"/>
                <a:ea typeface="方正大黑简体" pitchFamily="2" charset="-122"/>
                <a:sym typeface="方正大黑简体" pitchFamily="2" charset="-122"/>
              </a:endParaRPr>
            </a:p>
          </p:txBody>
        </p:sp>
        <p:sp>
          <p:nvSpPr>
            <p:cNvPr id="32" name="TextBox 69"/>
            <p:cNvSpPr/>
            <p:nvPr/>
          </p:nvSpPr>
          <p:spPr>
            <a:xfrm>
              <a:off x="565060" y="1068381"/>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椭圆 1"/>
            <p:cNvSpPr/>
            <p:nvPr/>
          </p:nvSpPr>
          <p:spPr>
            <a:xfrm>
              <a:off x="0" y="1100342"/>
              <a:ext cx="1173991" cy="1028782"/>
            </a:xfrm>
            <a:custGeom>
              <a:avLst/>
              <a:gdLst>
                <a:gd name="txL" fmla="*/ 0 w 1173991"/>
                <a:gd name="txT" fmla="*/ 0 h 1028782"/>
                <a:gd name="txR" fmla="*/ 1173991 w 1173991"/>
                <a:gd name="txB" fmla="*/ 1028782 h 1028782"/>
              </a:gdLst>
              <a:ahLst/>
              <a:cxnLst>
                <a:cxn ang="0">
                  <a:pos x="0" y="0"/>
                </a:cxn>
                <a:cxn ang="0">
                  <a:pos x="270084" y="0"/>
                </a:cxn>
                <a:cxn ang="0">
                  <a:pos x="1111797" y="758791"/>
                </a:cxn>
                <a:cxn ang="0">
                  <a:pos x="1173991" y="755875"/>
                </a:cxn>
                <a:cxn ang="0">
                  <a:pos x="1173991" y="1025811"/>
                </a:cxn>
                <a:cxn ang="0">
                  <a:pos x="1111797" y="1028782"/>
                </a:cxn>
                <a:cxn ang="0">
                  <a:pos x="0" y="0"/>
                </a:cxn>
              </a:cxnLst>
              <a:rect l="txL" t="txT" r="txR" b="tx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1983B7"/>
            </a:solidFill>
            <a:ln w="9525">
              <a:noFill/>
            </a:ln>
          </p:spPr>
          <p:txBody>
            <a:bodyPr/>
            <a:lstStyle/>
            <a:p>
              <a:endParaRPr lang="zh-CN" altLang="en-US">
                <a:solidFill>
                  <a:schemeClr val="bg1">
                    <a:lumMod val="50000"/>
                  </a:schemeClr>
                </a:solidFill>
              </a:endParaRPr>
            </a:p>
          </p:txBody>
        </p:sp>
      </p:grpSp>
      <p:grpSp>
        <p:nvGrpSpPr>
          <p:cNvPr id="34" name="组合 70"/>
          <p:cNvGrpSpPr/>
          <p:nvPr/>
        </p:nvGrpSpPr>
        <p:grpSpPr>
          <a:xfrm>
            <a:off x="6341159" y="4534645"/>
            <a:ext cx="2225675" cy="1641475"/>
            <a:chOff x="0" y="0"/>
            <a:chExt cx="2225194" cy="1642230"/>
          </a:xfrm>
        </p:grpSpPr>
        <p:sp>
          <p:nvSpPr>
            <p:cNvPr id="35" name="矩形 71"/>
            <p:cNvSpPr/>
            <p:nvPr/>
          </p:nvSpPr>
          <p:spPr>
            <a:xfrm>
              <a:off x="73434"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36" name="矩形 72"/>
            <p:cNvSpPr/>
            <p:nvPr/>
          </p:nvSpPr>
          <p:spPr>
            <a:xfrm>
              <a:off x="0" y="149514"/>
              <a:ext cx="2225194" cy="1492716"/>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您的内容打在这里，或者通过复制您的文本后，在此框中选择粘贴并选择只保留，在此录入上述图表的描述说明。</a:t>
              </a:r>
            </a:p>
          </p:txBody>
        </p:sp>
      </p:grpSp>
      <p:grpSp>
        <p:nvGrpSpPr>
          <p:cNvPr id="37" name="组合 65"/>
          <p:cNvGrpSpPr/>
          <p:nvPr/>
        </p:nvGrpSpPr>
        <p:grpSpPr>
          <a:xfrm>
            <a:off x="8837995" y="2222507"/>
            <a:ext cx="2295982" cy="2025551"/>
            <a:chOff x="-173471" y="0"/>
            <a:chExt cx="2295679" cy="2025823"/>
          </a:xfrm>
        </p:grpSpPr>
        <p:sp>
          <p:nvSpPr>
            <p:cNvPr id="38" name="椭圆 67"/>
            <p:cNvSpPr/>
            <p:nvPr/>
          </p:nvSpPr>
          <p:spPr>
            <a:xfrm>
              <a:off x="96384"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39" name="TextBox 68"/>
            <p:cNvSpPr/>
            <p:nvPr/>
          </p:nvSpPr>
          <p:spPr>
            <a:xfrm>
              <a:off x="779312" y="564847"/>
              <a:ext cx="646331" cy="461665"/>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latin typeface="方正大黑简体" pitchFamily="2" charset="-122"/>
                  <a:ea typeface="方正大黑简体" pitchFamily="2" charset="-122"/>
                  <a:sym typeface="方正大黑简体" pitchFamily="2" charset="-122"/>
                </a:rPr>
                <a:t>22%</a:t>
              </a:r>
              <a:endParaRPr lang="zh-CN" altLang="en-US" sz="2400" dirty="0">
                <a:solidFill>
                  <a:schemeClr val="bg1">
                    <a:lumMod val="50000"/>
                  </a:schemeClr>
                </a:solidFill>
                <a:latin typeface="方正大黑简体" pitchFamily="2" charset="-122"/>
                <a:ea typeface="方正大黑简体" pitchFamily="2" charset="-122"/>
                <a:sym typeface="方正大黑简体" pitchFamily="2" charset="-122"/>
              </a:endParaRPr>
            </a:p>
          </p:txBody>
        </p:sp>
        <p:sp>
          <p:nvSpPr>
            <p:cNvPr id="40" name="TextBox 69"/>
            <p:cNvSpPr/>
            <p:nvPr/>
          </p:nvSpPr>
          <p:spPr>
            <a:xfrm>
              <a:off x="565060" y="1068381"/>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1" name="椭圆 1"/>
            <p:cNvSpPr/>
            <p:nvPr/>
          </p:nvSpPr>
          <p:spPr>
            <a:xfrm rot="1370220">
              <a:off x="-173471" y="855047"/>
              <a:ext cx="1173991" cy="1028782"/>
            </a:xfrm>
            <a:custGeom>
              <a:avLst/>
              <a:gdLst>
                <a:gd name="txL" fmla="*/ 0 w 1173991"/>
                <a:gd name="txT" fmla="*/ 0 h 1028782"/>
                <a:gd name="txR" fmla="*/ 1173991 w 1173991"/>
                <a:gd name="txB" fmla="*/ 1028782 h 1028782"/>
              </a:gdLst>
              <a:ahLst/>
              <a:cxnLst>
                <a:cxn ang="0">
                  <a:pos x="0" y="0"/>
                </a:cxn>
                <a:cxn ang="0">
                  <a:pos x="270084" y="0"/>
                </a:cxn>
                <a:cxn ang="0">
                  <a:pos x="1111797" y="758791"/>
                </a:cxn>
                <a:cxn ang="0">
                  <a:pos x="1173991" y="755875"/>
                </a:cxn>
                <a:cxn ang="0">
                  <a:pos x="1173991" y="1025811"/>
                </a:cxn>
                <a:cxn ang="0">
                  <a:pos x="1111797" y="1028782"/>
                </a:cxn>
                <a:cxn ang="0">
                  <a:pos x="0" y="0"/>
                </a:cxn>
              </a:cxnLst>
              <a:rect l="txL" t="txT" r="txR" b="tx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1983B7"/>
            </a:solidFill>
            <a:ln w="9525">
              <a:noFill/>
            </a:ln>
          </p:spPr>
          <p:txBody>
            <a:bodyPr/>
            <a:lstStyle/>
            <a:p>
              <a:endParaRPr lang="zh-CN" altLang="en-US">
                <a:solidFill>
                  <a:schemeClr val="bg1">
                    <a:lumMod val="50000"/>
                  </a:schemeClr>
                </a:solidFill>
              </a:endParaRPr>
            </a:p>
          </p:txBody>
        </p:sp>
      </p:grpSp>
      <p:grpSp>
        <p:nvGrpSpPr>
          <p:cNvPr id="42" name="组合 70"/>
          <p:cNvGrpSpPr/>
          <p:nvPr/>
        </p:nvGrpSpPr>
        <p:grpSpPr>
          <a:xfrm>
            <a:off x="9033714" y="4532320"/>
            <a:ext cx="2225675" cy="1641475"/>
            <a:chOff x="0" y="0"/>
            <a:chExt cx="2225194" cy="1642230"/>
          </a:xfrm>
        </p:grpSpPr>
        <p:sp>
          <p:nvSpPr>
            <p:cNvPr id="43" name="矩形 71"/>
            <p:cNvSpPr/>
            <p:nvPr/>
          </p:nvSpPr>
          <p:spPr>
            <a:xfrm>
              <a:off x="73434"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44" name="矩形 72"/>
            <p:cNvSpPr/>
            <p:nvPr/>
          </p:nvSpPr>
          <p:spPr>
            <a:xfrm>
              <a:off x="0" y="149514"/>
              <a:ext cx="2225194" cy="1492716"/>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您的内容打在这里，或者通过复制您的文本后，在此框中选择粘贴并选择只保留，在此录入上述图表的描述说明。</a:t>
              </a: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360"/>
                                          </p:val>
                                        </p:tav>
                                        <p:tav tm="100000">
                                          <p:val>
                                            <p:fltVal val="0"/>
                                          </p:val>
                                        </p:tav>
                                      </p:tavLst>
                                    </p:anim>
                                    <p:animEffect filter="fade">
                                      <p:cBhvr>
                                        <p:cTn id="16" dur="1000"/>
                                        <p:tgtEl>
                                          <p:spTgt spid="12"/>
                                        </p:tgtEl>
                                      </p:cBhvr>
                                    </p:animEffect>
                                  </p:childTnLst>
                                </p:cTn>
                              </p:par>
                              <p:par>
                                <p:cTn id="17" presetID="47" presetClass="entr" presetSubtype="0" fill="hold" nodeType="withEffect">
                                  <p:stCondLst>
                                    <p:cond delay="600"/>
                                  </p:stCondLst>
                                  <p:childTnLst>
                                    <p:set>
                                      <p:cBhvr>
                                        <p:cTn id="18" dur="1" fill="hold">
                                          <p:stCondLst>
                                            <p:cond delay="0"/>
                                          </p:stCondLst>
                                        </p:cTn>
                                        <p:tgtEl>
                                          <p:spTgt spid="18"/>
                                        </p:tgtEl>
                                        <p:attrNameLst>
                                          <p:attrName>style.visibility</p:attrName>
                                        </p:attrNameLst>
                                      </p:cBhvr>
                                      <p:to>
                                        <p:strVal val="visible"/>
                                      </p:to>
                                    </p:set>
                                    <p:animEffect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9" presetClass="entr" presetSubtype="0" decel="100000" fill="hold" nodeType="withEffect">
                                  <p:stCondLst>
                                    <p:cond delay="7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360"/>
                                          </p:val>
                                        </p:tav>
                                        <p:tav tm="100000">
                                          <p:val>
                                            <p:fltVal val="0"/>
                                          </p:val>
                                        </p:tav>
                                      </p:tavLst>
                                    </p:anim>
                                    <p:animEffect filter="fade">
                                      <p:cBhvr>
                                        <p:cTn id="27" dur="1000"/>
                                        <p:tgtEl>
                                          <p:spTgt spid="21"/>
                                        </p:tgtEl>
                                      </p:cBhvr>
                                    </p:animEffect>
                                  </p:childTnLst>
                                </p:cTn>
                              </p:par>
                              <p:par>
                                <p:cTn id="28" presetID="47" presetClass="entr" presetSubtype="0" fill="hold" nodeType="withEffect">
                                  <p:stCondLst>
                                    <p:cond delay="1600"/>
                                  </p:stCondLst>
                                  <p:childTnLst>
                                    <p:set>
                                      <p:cBhvr>
                                        <p:cTn id="29" dur="1" fill="hold">
                                          <p:stCondLst>
                                            <p:cond delay="0"/>
                                          </p:stCondLst>
                                        </p:cTn>
                                        <p:tgtEl>
                                          <p:spTgt spid="26"/>
                                        </p:tgtEl>
                                        <p:attrNameLst>
                                          <p:attrName>style.visibility</p:attrName>
                                        </p:attrNameLst>
                                      </p:cBhvr>
                                      <p:to>
                                        <p:strVal val="visible"/>
                                      </p:to>
                                    </p:set>
                                    <p:animEffect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9" presetClass="entr" presetSubtype="0" decel="100000" fill="hold" nodeType="withEffect">
                                  <p:stCondLst>
                                    <p:cond delay="1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360"/>
                                          </p:val>
                                        </p:tav>
                                        <p:tav tm="100000">
                                          <p:val>
                                            <p:fltVal val="0"/>
                                          </p:val>
                                        </p:tav>
                                      </p:tavLst>
                                    </p:anim>
                                    <p:animEffect filter="fade">
                                      <p:cBhvr>
                                        <p:cTn id="38" dur="1000"/>
                                        <p:tgtEl>
                                          <p:spTgt spid="29"/>
                                        </p:tgtEl>
                                      </p:cBhvr>
                                    </p:animEffect>
                                  </p:childTnLst>
                                </p:cTn>
                              </p:par>
                              <p:par>
                                <p:cTn id="39" presetID="47" presetClass="entr" presetSubtype="0" fill="hold" nodeType="withEffect">
                                  <p:stCondLst>
                                    <p:cond delay="2300"/>
                                  </p:stCondLst>
                                  <p:childTnLst>
                                    <p:set>
                                      <p:cBhvr>
                                        <p:cTn id="40" dur="1" fill="hold">
                                          <p:stCondLst>
                                            <p:cond delay="0"/>
                                          </p:stCondLst>
                                        </p:cTn>
                                        <p:tgtEl>
                                          <p:spTgt spid="34"/>
                                        </p:tgtEl>
                                        <p:attrNameLst>
                                          <p:attrName>style.visibility</p:attrName>
                                        </p:attrNameLst>
                                      </p:cBhvr>
                                      <p:to>
                                        <p:strVal val="visible"/>
                                      </p:to>
                                    </p:set>
                                    <p:animEffect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9" presetClass="entr" presetSubtype="0" decel="100000" fill="hold" nodeType="withEffect">
                                  <p:stCondLst>
                                    <p:cond delay="15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360"/>
                                          </p:val>
                                        </p:tav>
                                        <p:tav tm="100000">
                                          <p:val>
                                            <p:fltVal val="0"/>
                                          </p:val>
                                        </p:tav>
                                      </p:tavLst>
                                    </p:anim>
                                    <p:animEffect filter="fade">
                                      <p:cBhvr>
                                        <p:cTn id="49" dur="1000"/>
                                        <p:tgtEl>
                                          <p:spTgt spid="37"/>
                                        </p:tgtEl>
                                      </p:cBhvr>
                                    </p:animEffect>
                                  </p:childTnLst>
                                </p:cTn>
                              </p:par>
                              <p:par>
                                <p:cTn id="50" presetID="47" presetClass="entr" presetSubtype="0" fill="hold" nodeType="withEffect">
                                  <p:stCondLst>
                                    <p:cond delay="2300"/>
                                  </p:stCondLst>
                                  <p:childTnLst>
                                    <p:set>
                                      <p:cBhvr>
                                        <p:cTn id="51" dur="1" fill="hold">
                                          <p:stCondLst>
                                            <p:cond delay="0"/>
                                          </p:stCondLst>
                                        </p:cTn>
                                        <p:tgtEl>
                                          <p:spTgt spid="42"/>
                                        </p:tgtEl>
                                        <p:attrNameLst>
                                          <p:attrName>style.visibility</p:attrName>
                                        </p:attrNameLst>
                                      </p:cBhvr>
                                      <p:to>
                                        <p:strVal val="visible"/>
                                      </p:to>
                                    </p:set>
                                    <p:animEffect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Freeform 6"/>
          <p:cNvSpPr>
            <a:spLocks noChangeArrowheads="1"/>
          </p:cNvSpPr>
          <p:nvPr/>
        </p:nvSpPr>
        <p:spPr bwMode="auto">
          <a:xfrm>
            <a:off x="4452938" y="4636747"/>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13" name="Freeform 14"/>
          <p:cNvSpPr>
            <a:spLocks noChangeArrowheads="1"/>
          </p:cNvSpPr>
          <p:nvPr/>
        </p:nvSpPr>
        <p:spPr bwMode="auto">
          <a:xfrm>
            <a:off x="5053013" y="3733459"/>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14" name="Freeform 16"/>
          <p:cNvSpPr>
            <a:spLocks noChangeArrowheads="1"/>
          </p:cNvSpPr>
          <p:nvPr/>
        </p:nvSpPr>
        <p:spPr bwMode="auto">
          <a:xfrm>
            <a:off x="5578475" y="2823822"/>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15" name="Freeform 7"/>
          <p:cNvSpPr>
            <a:spLocks noChangeArrowheads="1"/>
          </p:cNvSpPr>
          <p:nvPr/>
        </p:nvSpPr>
        <p:spPr bwMode="auto">
          <a:xfrm>
            <a:off x="3808413" y="4916147"/>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1983B7"/>
          </a:solidFill>
          <a:ln>
            <a:noFill/>
          </a:ln>
        </p:spPr>
        <p:txBody>
          <a:bodyPr/>
          <a:lstStyle/>
          <a:p>
            <a:endParaRPr lang="zh-CN" altLang="en-US">
              <a:solidFill>
                <a:srgbClr val="000000"/>
              </a:solidFill>
            </a:endParaRPr>
          </a:p>
        </p:txBody>
      </p:sp>
      <p:sp>
        <p:nvSpPr>
          <p:cNvPr id="16" name="Freeform 8"/>
          <p:cNvSpPr>
            <a:spLocks noChangeArrowheads="1"/>
          </p:cNvSpPr>
          <p:nvPr/>
        </p:nvSpPr>
        <p:spPr bwMode="auto">
          <a:xfrm>
            <a:off x="5688013" y="2099922"/>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1983B7"/>
          </a:solidFill>
          <a:ln>
            <a:noFill/>
          </a:ln>
        </p:spPr>
        <p:txBody>
          <a:bodyPr/>
          <a:lstStyle/>
          <a:p>
            <a:endParaRPr lang="zh-CN" altLang="en-US">
              <a:solidFill>
                <a:srgbClr val="000000"/>
              </a:solidFill>
            </a:endParaRPr>
          </a:p>
        </p:txBody>
      </p:sp>
      <p:sp>
        <p:nvSpPr>
          <p:cNvPr id="17" name="Freeform 10"/>
          <p:cNvSpPr>
            <a:spLocks noChangeArrowheads="1"/>
          </p:cNvSpPr>
          <p:nvPr/>
        </p:nvSpPr>
        <p:spPr bwMode="auto">
          <a:xfrm>
            <a:off x="5162550" y="3004797"/>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1983B7"/>
          </a:solidFill>
          <a:ln>
            <a:noFill/>
          </a:ln>
        </p:spPr>
        <p:txBody>
          <a:bodyPr/>
          <a:lstStyle/>
          <a:p>
            <a:endParaRPr lang="zh-CN" altLang="en-US">
              <a:solidFill>
                <a:srgbClr val="000000"/>
              </a:solidFill>
            </a:endParaRPr>
          </a:p>
        </p:txBody>
      </p:sp>
      <p:sp>
        <p:nvSpPr>
          <p:cNvPr id="18" name="Freeform 12"/>
          <p:cNvSpPr>
            <a:spLocks noChangeArrowheads="1"/>
          </p:cNvSpPr>
          <p:nvPr/>
        </p:nvSpPr>
        <p:spPr bwMode="auto">
          <a:xfrm>
            <a:off x="4640263" y="3908084"/>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1983B7"/>
          </a:solidFill>
          <a:ln>
            <a:noFill/>
          </a:ln>
        </p:spPr>
        <p:txBody>
          <a:bodyPr/>
          <a:lstStyle/>
          <a:p>
            <a:endParaRPr lang="zh-CN" altLang="en-US">
              <a:solidFill>
                <a:srgbClr val="000000"/>
              </a:solidFill>
            </a:endParaRPr>
          </a:p>
        </p:txBody>
      </p:sp>
      <p:grpSp>
        <p:nvGrpSpPr>
          <p:cNvPr id="19" name="组合 18"/>
          <p:cNvGrpSpPr/>
          <p:nvPr/>
        </p:nvGrpSpPr>
        <p:grpSpPr>
          <a:xfrm>
            <a:off x="5959070" y="2341423"/>
            <a:ext cx="251371" cy="372476"/>
            <a:chOff x="1788810" y="2276744"/>
            <a:chExt cx="392113" cy="581026"/>
          </a:xfrm>
          <a:solidFill>
            <a:srgbClr val="FEFEFE"/>
          </a:solidFill>
        </p:grpSpPr>
        <p:sp>
          <p:nvSpPr>
            <p:cNvPr id="20"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21"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22"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23" name="Freeform 13"/>
          <p:cNvSpPr>
            <a:spLocks noEditPoints="1"/>
          </p:cNvSpPr>
          <p:nvPr/>
        </p:nvSpPr>
        <p:spPr bwMode="auto">
          <a:xfrm>
            <a:off x="5991225" y="3176247"/>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24" name="Freeform 19"/>
          <p:cNvSpPr>
            <a:spLocks noEditPoints="1"/>
          </p:cNvSpPr>
          <p:nvPr/>
        </p:nvSpPr>
        <p:spPr bwMode="auto">
          <a:xfrm>
            <a:off x="5934075" y="4120809"/>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25" name="组合 24"/>
          <p:cNvGrpSpPr/>
          <p:nvPr/>
        </p:nvGrpSpPr>
        <p:grpSpPr>
          <a:xfrm>
            <a:off x="5786426" y="5183090"/>
            <a:ext cx="628205" cy="604138"/>
            <a:chOff x="2607983" y="4241292"/>
            <a:chExt cx="490600" cy="471805"/>
          </a:xfrm>
          <a:solidFill>
            <a:srgbClr val="FEFEFE"/>
          </a:solidFill>
        </p:grpSpPr>
        <p:sp>
          <p:nvSpPr>
            <p:cNvPr id="26"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27"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
        <p:nvSpPr>
          <p:cNvPr id="28" name="文本框 60"/>
          <p:cNvSpPr>
            <a:spLocks noChangeArrowheads="1"/>
          </p:cNvSpPr>
          <p:nvPr/>
        </p:nvSpPr>
        <p:spPr bwMode="auto">
          <a:xfrm>
            <a:off x="938213" y="2649197"/>
            <a:ext cx="25527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60"/>
          <p:cNvSpPr>
            <a:spLocks noChangeArrowheads="1"/>
          </p:cNvSpPr>
          <p:nvPr/>
        </p:nvSpPr>
        <p:spPr bwMode="auto">
          <a:xfrm>
            <a:off x="938213" y="5076484"/>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60"/>
          <p:cNvSpPr>
            <a:spLocks noChangeArrowheads="1"/>
          </p:cNvSpPr>
          <p:nvPr/>
        </p:nvSpPr>
        <p:spPr bwMode="auto">
          <a:xfrm>
            <a:off x="8961438" y="26666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60"/>
          <p:cNvSpPr>
            <a:spLocks noChangeArrowheads="1"/>
          </p:cNvSpPr>
          <p:nvPr/>
        </p:nvSpPr>
        <p:spPr bwMode="auto">
          <a:xfrm>
            <a:off x="8961438" y="50923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50"/>
                                        <p:tgtEl>
                                          <p:spTgt spid="23"/>
                                        </p:tgtEl>
                                      </p:cBhvr>
                                    </p:animEffect>
                                    <p:anim calcmode="lin" valueType="num">
                                      <p:cBhvr>
                                        <p:cTn id="62" dur="250" fill="hold"/>
                                        <p:tgtEl>
                                          <p:spTgt spid="23"/>
                                        </p:tgtEl>
                                        <p:attrNameLst>
                                          <p:attrName>ppt_x</p:attrName>
                                        </p:attrNameLst>
                                      </p:cBhvr>
                                      <p:tavLst>
                                        <p:tav tm="0">
                                          <p:val>
                                            <p:strVal val="#ppt_x"/>
                                          </p:val>
                                        </p:tav>
                                        <p:tav tm="100000">
                                          <p:val>
                                            <p:strVal val="#ppt_x"/>
                                          </p:val>
                                        </p:tav>
                                      </p:tavLst>
                                    </p:anim>
                                    <p:anim calcmode="lin" valueType="num">
                                      <p:cBhvr>
                                        <p:cTn id="63" dur="25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50"/>
                                        <p:tgtEl>
                                          <p:spTgt spid="24"/>
                                        </p:tgtEl>
                                      </p:cBhvr>
                                    </p:animEffect>
                                    <p:anim calcmode="lin" valueType="num">
                                      <p:cBhvr>
                                        <p:cTn id="68" dur="250" fill="hold"/>
                                        <p:tgtEl>
                                          <p:spTgt spid="24"/>
                                        </p:tgtEl>
                                        <p:attrNameLst>
                                          <p:attrName>ppt_x</p:attrName>
                                        </p:attrNameLst>
                                      </p:cBhvr>
                                      <p:tavLst>
                                        <p:tav tm="0">
                                          <p:val>
                                            <p:strVal val="#ppt_x"/>
                                          </p:val>
                                        </p:tav>
                                        <p:tav tm="100000">
                                          <p:val>
                                            <p:strVal val="#ppt_x"/>
                                          </p:val>
                                        </p:tav>
                                      </p:tavLst>
                                    </p:anim>
                                    <p:anim calcmode="lin" valueType="num">
                                      <p:cBhvr>
                                        <p:cTn id="69" dur="25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250"/>
                                        <p:tgtEl>
                                          <p:spTgt spid="28"/>
                                        </p:tgtEl>
                                      </p:cBhvr>
                                    </p:animEffect>
                                    <p:anim calcmode="lin" valueType="num">
                                      <p:cBhvr>
                                        <p:cTn id="80" dur="250" fill="hold"/>
                                        <p:tgtEl>
                                          <p:spTgt spid="28"/>
                                        </p:tgtEl>
                                        <p:attrNameLst>
                                          <p:attrName>ppt_x</p:attrName>
                                        </p:attrNameLst>
                                      </p:cBhvr>
                                      <p:tavLst>
                                        <p:tav tm="0">
                                          <p:val>
                                            <p:strVal val="#ppt_x"/>
                                          </p:val>
                                        </p:tav>
                                        <p:tav tm="100000">
                                          <p:val>
                                            <p:strVal val="#ppt_x"/>
                                          </p:val>
                                        </p:tav>
                                      </p:tavLst>
                                    </p:anim>
                                    <p:anim calcmode="lin" valueType="num">
                                      <p:cBhvr>
                                        <p:cTn id="81" dur="25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250"/>
                                        <p:tgtEl>
                                          <p:spTgt spid="29"/>
                                        </p:tgtEl>
                                      </p:cBhvr>
                                    </p:animEffect>
                                    <p:anim calcmode="lin" valueType="num">
                                      <p:cBhvr>
                                        <p:cTn id="86" dur="250" fill="hold"/>
                                        <p:tgtEl>
                                          <p:spTgt spid="29"/>
                                        </p:tgtEl>
                                        <p:attrNameLst>
                                          <p:attrName>ppt_x</p:attrName>
                                        </p:attrNameLst>
                                      </p:cBhvr>
                                      <p:tavLst>
                                        <p:tav tm="0">
                                          <p:val>
                                            <p:strVal val="#ppt_x"/>
                                          </p:val>
                                        </p:tav>
                                        <p:tav tm="100000">
                                          <p:val>
                                            <p:strVal val="#ppt_x"/>
                                          </p:val>
                                        </p:tav>
                                      </p:tavLst>
                                    </p:anim>
                                    <p:anim calcmode="lin" valueType="num">
                                      <p:cBhvr>
                                        <p:cTn id="87" dur="25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250"/>
                                        <p:tgtEl>
                                          <p:spTgt spid="30"/>
                                        </p:tgtEl>
                                      </p:cBhvr>
                                    </p:animEffect>
                                    <p:anim calcmode="lin" valueType="num">
                                      <p:cBhvr>
                                        <p:cTn id="92" dur="250" fill="hold"/>
                                        <p:tgtEl>
                                          <p:spTgt spid="30"/>
                                        </p:tgtEl>
                                        <p:attrNameLst>
                                          <p:attrName>ppt_x</p:attrName>
                                        </p:attrNameLst>
                                      </p:cBhvr>
                                      <p:tavLst>
                                        <p:tav tm="0">
                                          <p:val>
                                            <p:strVal val="#ppt_x"/>
                                          </p:val>
                                        </p:tav>
                                        <p:tav tm="100000">
                                          <p:val>
                                            <p:strVal val="#ppt_x"/>
                                          </p:val>
                                        </p:tav>
                                      </p:tavLst>
                                    </p:anim>
                                    <p:anim calcmode="lin" valueType="num">
                                      <p:cBhvr>
                                        <p:cTn id="93" dur="250" fill="hold"/>
                                        <p:tgtEl>
                                          <p:spTgt spid="3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250"/>
                                        <p:tgtEl>
                                          <p:spTgt spid="31"/>
                                        </p:tgtEl>
                                      </p:cBhvr>
                                    </p:animEffect>
                                    <p:anim calcmode="lin" valueType="num">
                                      <p:cBhvr>
                                        <p:cTn id="98" dur="250" fill="hold"/>
                                        <p:tgtEl>
                                          <p:spTgt spid="31"/>
                                        </p:tgtEl>
                                        <p:attrNameLst>
                                          <p:attrName>ppt_x</p:attrName>
                                        </p:attrNameLst>
                                      </p:cBhvr>
                                      <p:tavLst>
                                        <p:tav tm="0">
                                          <p:val>
                                            <p:strVal val="#ppt_x"/>
                                          </p:val>
                                        </p:tav>
                                        <p:tav tm="100000">
                                          <p:val>
                                            <p:strVal val="#ppt_x"/>
                                          </p:val>
                                        </p:tav>
                                      </p:tavLst>
                                    </p:anim>
                                    <p:anim calcmode="lin" valueType="num">
                                      <p:cBhvr>
                                        <p:cTn id="9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3" grpId="0" animBg="1"/>
      <p:bldP spid="24" grpId="0" animBg="1"/>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301286" y="2067493"/>
            <a:ext cx="11874613" cy="4210172"/>
            <a:chOff x="683800" y="1500040"/>
            <a:chExt cx="8064664" cy="2859346"/>
          </a:xfrm>
        </p:grpSpPr>
        <p:grpSp>
          <p:nvGrpSpPr>
            <p:cNvPr id="13" name="组合 12"/>
            <p:cNvGrpSpPr/>
            <p:nvPr/>
          </p:nvGrpSpPr>
          <p:grpSpPr bwMode="auto">
            <a:xfrm>
              <a:off x="2192543" y="1977629"/>
              <a:ext cx="4830365" cy="922734"/>
              <a:chOff x="2922847" y="2636911"/>
              <a:chExt cx="6440416" cy="1229529"/>
            </a:xfrm>
          </p:grpSpPr>
          <p:sp>
            <p:nvSpPr>
              <p:cNvPr id="34" name="直接连接符 33"/>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00">
                  <a:solidFill>
                    <a:schemeClr val="accent2"/>
                  </a:solidFill>
                  <a:latin typeface="微软雅黑" panose="020B0503020204020204" pitchFamily="34" charset="-122"/>
                  <a:ea typeface="微软雅黑" panose="020B0503020204020204" pitchFamily="34" charset="-122"/>
                </a:endParaRPr>
              </a:p>
            </p:txBody>
          </p:sp>
          <p:sp>
            <p:nvSpPr>
              <p:cNvPr id="35"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00">
                  <a:solidFill>
                    <a:schemeClr val="accent2"/>
                  </a:solidFill>
                  <a:latin typeface="微软雅黑" panose="020B0503020204020204" pitchFamily="34" charset="-122"/>
                  <a:ea typeface="微软雅黑" panose="020B0503020204020204" pitchFamily="34" charset="-122"/>
                </a:endParaRPr>
              </a:p>
            </p:txBody>
          </p:sp>
          <p:sp>
            <p:nvSpPr>
              <p:cNvPr id="36"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0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bwMode="auto">
            <a:xfrm>
              <a:off x="1576983" y="2091930"/>
              <a:ext cx="647700" cy="682228"/>
              <a:chOff x="2102110" y="2789212"/>
              <a:chExt cx="863600" cy="909637"/>
            </a:xfrm>
            <a:solidFill>
              <a:schemeClr val="accent6"/>
            </a:solidFill>
          </p:grpSpPr>
          <p:sp>
            <p:nvSpPr>
              <p:cNvPr id="32" name="矩形 2"/>
              <p:cNvSpPr>
                <a:spLocks noChangeArrowheads="1"/>
              </p:cNvSpPr>
              <p:nvPr/>
            </p:nvSpPr>
            <p:spPr bwMode="auto">
              <a:xfrm>
                <a:off x="2102110" y="2789212"/>
                <a:ext cx="863600" cy="909637"/>
              </a:xfrm>
              <a:prstGeom prst="rect">
                <a:avLst/>
              </a:prstGeom>
              <a:solidFill>
                <a:srgbClr val="1983B7"/>
              </a:solidFill>
              <a:ln>
                <a:noFill/>
              </a:ln>
              <a:effectLst/>
            </p:spPr>
            <p:txBody>
              <a:bodyPr anchor="ctr"/>
              <a:lstStyle/>
              <a:p>
                <a:pPr algn="ctr" defTabSz="685800" eaLnBrk="1" fontAlgn="auto" hangingPunct="1">
                  <a:spcBef>
                    <a:spcPts val="0"/>
                  </a:spcBef>
                  <a:spcAft>
                    <a:spcPts val="0"/>
                  </a:spcAft>
                  <a:defRPr/>
                </a:pPr>
                <a:endParaRPr lang="zh-CN" altLang="zh-CN" sz="1600">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33" name="文本框 19"/>
              <p:cNvSpPr>
                <a:spLocks noChangeArrowheads="1"/>
              </p:cNvSpPr>
              <p:nvPr/>
            </p:nvSpPr>
            <p:spPr bwMode="auto">
              <a:xfrm>
                <a:off x="2129162" y="2895217"/>
                <a:ext cx="809497" cy="641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01</a:t>
                </a:r>
                <a:endParaRPr lang="zh-CN" altLang="en-US" sz="4000"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15" name="组合 14"/>
            <p:cNvGrpSpPr/>
            <p:nvPr/>
          </p:nvGrpSpPr>
          <p:grpSpPr bwMode="auto">
            <a:xfrm>
              <a:off x="3108364" y="2197894"/>
              <a:ext cx="885032" cy="933450"/>
              <a:chOff x="4197139" y="3106258"/>
              <a:chExt cx="1181100" cy="1244600"/>
            </a:xfrm>
            <a:solidFill>
              <a:schemeClr val="accent6"/>
            </a:solidFill>
          </p:grpSpPr>
          <p:sp>
            <p:nvSpPr>
              <p:cNvPr id="30" name="矩形 150"/>
              <p:cNvSpPr>
                <a:spLocks noChangeArrowheads="1"/>
              </p:cNvSpPr>
              <p:nvPr/>
            </p:nvSpPr>
            <p:spPr bwMode="auto">
              <a:xfrm>
                <a:off x="4197139" y="3106258"/>
                <a:ext cx="1181100" cy="1244600"/>
              </a:xfrm>
              <a:prstGeom prst="rect">
                <a:avLst/>
              </a:prstGeom>
              <a:solidFill>
                <a:srgbClr val="1983B7"/>
              </a:solidFill>
              <a:ln>
                <a:noFill/>
              </a:ln>
              <a:effectLst/>
            </p:spPr>
            <p:txBody>
              <a:bodyPr anchor="ctr"/>
              <a:lstStyle/>
              <a:p>
                <a:pPr algn="ctr" defTabSz="685800" eaLnBrk="1" fontAlgn="auto" hangingPunct="1">
                  <a:spcBef>
                    <a:spcPts val="0"/>
                  </a:spcBef>
                  <a:spcAft>
                    <a:spcPts val="0"/>
                  </a:spcAft>
                  <a:defRPr/>
                </a:pPr>
                <a:endParaRPr lang="zh-CN" altLang="zh-CN" sz="1600">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31" name="文本框 19"/>
              <p:cNvSpPr>
                <a:spLocks noChangeArrowheads="1"/>
              </p:cNvSpPr>
              <p:nvPr/>
            </p:nvSpPr>
            <p:spPr bwMode="auto">
              <a:xfrm>
                <a:off x="4224463" y="3338709"/>
                <a:ext cx="1126448" cy="6967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02</a:t>
                </a:r>
                <a:endParaRPr lang="zh-CN" altLang="en-US" sz="4400"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16" name="组合 15"/>
            <p:cNvGrpSpPr/>
            <p:nvPr/>
          </p:nvGrpSpPr>
          <p:grpSpPr bwMode="auto">
            <a:xfrm>
              <a:off x="4990646" y="1500040"/>
              <a:ext cx="1033328" cy="1089422"/>
              <a:chOff x="6534338" y="2152171"/>
              <a:chExt cx="1377950" cy="1452562"/>
            </a:xfrm>
            <a:solidFill>
              <a:schemeClr val="accent6"/>
            </a:solidFill>
          </p:grpSpPr>
          <p:sp>
            <p:nvSpPr>
              <p:cNvPr id="28" name="矩形 156"/>
              <p:cNvSpPr>
                <a:spLocks noChangeArrowheads="1"/>
              </p:cNvSpPr>
              <p:nvPr/>
            </p:nvSpPr>
            <p:spPr bwMode="auto">
              <a:xfrm>
                <a:off x="6534338" y="2152171"/>
                <a:ext cx="1377950" cy="1452562"/>
              </a:xfrm>
              <a:prstGeom prst="rect">
                <a:avLst/>
              </a:prstGeom>
              <a:solidFill>
                <a:srgbClr val="1983B7"/>
              </a:solidFill>
              <a:ln>
                <a:noFill/>
              </a:ln>
              <a:effectLst/>
            </p:spPr>
            <p:txBody>
              <a:bodyPr anchor="ctr"/>
              <a:lstStyle/>
              <a:p>
                <a:pPr algn="ctr" defTabSz="685800" eaLnBrk="1" fontAlgn="auto" hangingPunct="1">
                  <a:spcBef>
                    <a:spcPts val="0"/>
                  </a:spcBef>
                  <a:spcAft>
                    <a:spcPts val="0"/>
                  </a:spcAft>
                  <a:defRPr/>
                </a:pPr>
                <a:endParaRPr lang="zh-CN" altLang="zh-CN" sz="1600">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29" name="文本框 19"/>
              <p:cNvSpPr>
                <a:spLocks noChangeArrowheads="1"/>
              </p:cNvSpPr>
              <p:nvPr/>
            </p:nvSpPr>
            <p:spPr bwMode="auto">
              <a:xfrm>
                <a:off x="6855203" y="2447566"/>
                <a:ext cx="736219" cy="7524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eaLnBrk="1" fontAlgn="auto" hangingPunct="1">
                  <a:spcBef>
                    <a:spcPts val="0"/>
                  </a:spcBef>
                  <a:spcAft>
                    <a:spcPts val="0"/>
                  </a:spcAft>
                  <a:defRPr/>
                </a:pPr>
                <a:r>
                  <a:rPr lang="en-US" sz="4800" spc="-113"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03</a:t>
                </a:r>
                <a:endParaRPr lang="zh-CN" altLang="en-US" sz="2000" spc="-113"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17" name="组合 16"/>
            <p:cNvGrpSpPr/>
            <p:nvPr/>
          </p:nvGrpSpPr>
          <p:grpSpPr bwMode="auto">
            <a:xfrm>
              <a:off x="6807404" y="2068116"/>
              <a:ext cx="885825" cy="933450"/>
              <a:chOff x="9036558" y="2991386"/>
              <a:chExt cx="1181100" cy="1244600"/>
            </a:xfrm>
            <a:solidFill>
              <a:schemeClr val="accent6"/>
            </a:solidFill>
          </p:grpSpPr>
          <p:sp>
            <p:nvSpPr>
              <p:cNvPr id="26" name="矩形 157"/>
              <p:cNvSpPr>
                <a:spLocks noChangeArrowheads="1"/>
              </p:cNvSpPr>
              <p:nvPr/>
            </p:nvSpPr>
            <p:spPr bwMode="auto">
              <a:xfrm>
                <a:off x="9036558" y="2991386"/>
                <a:ext cx="1181100" cy="1244600"/>
              </a:xfrm>
              <a:prstGeom prst="rect">
                <a:avLst/>
              </a:prstGeom>
              <a:solidFill>
                <a:srgbClr val="1983B7"/>
              </a:solidFill>
              <a:ln>
                <a:noFill/>
              </a:ln>
              <a:effectLst/>
            </p:spPr>
            <p:txBody>
              <a:bodyPr anchor="ctr"/>
              <a:lstStyle/>
              <a:p>
                <a:pPr algn="ctr" defTabSz="685800" eaLnBrk="1" fontAlgn="auto" hangingPunct="1">
                  <a:spcBef>
                    <a:spcPts val="0"/>
                  </a:spcBef>
                  <a:spcAft>
                    <a:spcPts val="0"/>
                  </a:spcAft>
                  <a:defRPr/>
                </a:pPr>
                <a:endParaRPr lang="zh-CN" altLang="zh-CN" sz="1600">
                  <a:solidFill>
                    <a:schemeClr val="bg1"/>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27" name="文本框 19"/>
              <p:cNvSpPr>
                <a:spLocks noChangeArrowheads="1"/>
              </p:cNvSpPr>
              <p:nvPr/>
            </p:nvSpPr>
            <p:spPr bwMode="auto">
              <a:xfrm>
                <a:off x="9302536" y="3264873"/>
                <a:ext cx="649146" cy="641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bg1"/>
                    </a:solidFill>
                    <a:latin typeface="Impact" panose="020B0806030902050204" pitchFamily="34" charset="0"/>
                    <a:ea typeface="微软雅黑" panose="020B0503020204020204" pitchFamily="34" charset="-122"/>
                    <a:sym typeface="微软雅黑" panose="020B0503020204020204" pitchFamily="34" charset="-122"/>
                  </a:rPr>
                  <a:t>04</a:t>
                </a:r>
                <a:endParaRPr lang="zh-CN" altLang="en-US" sz="2400" dirty="0">
                  <a:solidFill>
                    <a:schemeClr val="bg1"/>
                  </a:solidFill>
                  <a:latin typeface="Impact" panose="020B0806030902050204" pitchFamily="34" charset="0"/>
                  <a:ea typeface="微软雅黑" panose="020B0503020204020204" pitchFamily="34" charset="-122"/>
                  <a:sym typeface="微软雅黑" panose="020B0503020204020204" pitchFamily="34" charset="-122"/>
                </a:endParaRPr>
              </a:p>
            </p:txBody>
          </p:sp>
        </p:grpSp>
        <p:sp>
          <p:nvSpPr>
            <p:cNvPr id="18" name="TextBox 11"/>
            <p:cNvSpPr txBox="1">
              <a:spLocks noChangeArrowheads="1"/>
            </p:cNvSpPr>
            <p:nvPr/>
          </p:nvSpPr>
          <p:spPr bwMode="auto">
            <a:xfrm flipH="1">
              <a:off x="683800" y="318261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100" dirty="0">
                  <a:solidFill>
                    <a:schemeClr val="bg1">
                      <a:lumMod val="50000"/>
                    </a:schemeClr>
                  </a:solidFill>
                  <a:latin typeface="Arial" panose="020B0604020202020204"/>
                  <a:ea typeface="微软雅黑" panose="020B0503020204020204" pitchFamily="34" charset="-122"/>
                  <a:cs typeface="+mn-ea"/>
                  <a:sym typeface="+mn-lt"/>
                </a:rPr>
                <a:t>。</a:t>
              </a:r>
              <a:endParaRPr lang="en-US" altLang="zh-CN" sz="1100" dirty="0">
                <a:solidFill>
                  <a:schemeClr val="bg1">
                    <a:lumMod val="50000"/>
                  </a:schemeClr>
                </a:solidFill>
                <a:latin typeface="Arial" panose="020B0604020202020204"/>
                <a:ea typeface="微软雅黑" panose="020B0503020204020204" pitchFamily="34" charset="-122"/>
                <a:cs typeface="+mn-ea"/>
                <a:sym typeface="+mn-lt"/>
              </a:endParaRPr>
            </a:p>
          </p:txBody>
        </p:sp>
        <p:sp>
          <p:nvSpPr>
            <p:cNvPr id="19" name="TextBox 11"/>
            <p:cNvSpPr txBox="1">
              <a:spLocks noChangeArrowheads="1"/>
            </p:cNvSpPr>
            <p:nvPr/>
          </p:nvSpPr>
          <p:spPr bwMode="auto">
            <a:xfrm flipH="1">
              <a:off x="683816" y="2887861"/>
              <a:ext cx="1628775" cy="31354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点击添加标题    </a:t>
              </a:r>
              <a:endParaRPr lang="en-US" altLang="zh-CN" sz="2400" b="1" kern="0" dirty="0">
                <a:solidFill>
                  <a:schemeClr val="bg1">
                    <a:lumMod val="50000"/>
                  </a:schemeClr>
                </a:solidFill>
                <a:latin typeface="+mn-lt"/>
                <a:ea typeface="+mn-ea"/>
                <a:cs typeface="+mn-ea"/>
                <a:sym typeface="+mn-lt"/>
              </a:endParaRPr>
            </a:p>
          </p:txBody>
        </p:sp>
        <p:sp>
          <p:nvSpPr>
            <p:cNvPr id="20" name="TextBox 11"/>
            <p:cNvSpPr txBox="1">
              <a:spLocks noChangeArrowheads="1"/>
            </p:cNvSpPr>
            <p:nvPr/>
          </p:nvSpPr>
          <p:spPr bwMode="auto">
            <a:xfrm flipH="1">
              <a:off x="2772042" y="376993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100" dirty="0">
                  <a:solidFill>
                    <a:schemeClr val="bg1">
                      <a:lumMod val="50000"/>
                    </a:schemeClr>
                  </a:solidFill>
                  <a:latin typeface="Arial" panose="020B0604020202020204"/>
                  <a:ea typeface="微软雅黑" panose="020B0503020204020204" pitchFamily="34" charset="-122"/>
                  <a:cs typeface="+mn-ea"/>
                  <a:sym typeface="+mn-lt"/>
                </a:rPr>
                <a:t>。</a:t>
              </a:r>
              <a:endParaRPr lang="en-US" altLang="zh-CN" sz="1100" dirty="0">
                <a:solidFill>
                  <a:schemeClr val="bg1">
                    <a:lumMod val="50000"/>
                  </a:schemeClr>
                </a:solidFill>
                <a:latin typeface="Arial" panose="020B0604020202020204"/>
                <a:ea typeface="微软雅黑" panose="020B0503020204020204" pitchFamily="34" charset="-122"/>
                <a:cs typeface="+mn-ea"/>
                <a:sym typeface="+mn-lt"/>
              </a:endParaRPr>
            </a:p>
          </p:txBody>
        </p:sp>
        <p:sp>
          <p:nvSpPr>
            <p:cNvPr id="21" name="TextBox 11"/>
            <p:cNvSpPr txBox="1">
              <a:spLocks noChangeArrowheads="1"/>
            </p:cNvSpPr>
            <p:nvPr/>
          </p:nvSpPr>
          <p:spPr bwMode="auto">
            <a:xfrm flipH="1">
              <a:off x="2772058" y="3475182"/>
              <a:ext cx="1628775" cy="31354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点击添加标题    </a:t>
              </a:r>
              <a:endParaRPr lang="en-US" altLang="zh-CN" sz="2400" b="1" kern="0" dirty="0">
                <a:solidFill>
                  <a:schemeClr val="bg1">
                    <a:lumMod val="50000"/>
                  </a:schemeClr>
                </a:solidFill>
                <a:latin typeface="+mn-lt"/>
                <a:ea typeface="+mn-ea"/>
                <a:cs typeface="+mn-ea"/>
                <a:sym typeface="+mn-lt"/>
              </a:endParaRPr>
            </a:p>
          </p:txBody>
        </p:sp>
        <p:sp>
          <p:nvSpPr>
            <p:cNvPr id="22" name="TextBox 11"/>
            <p:cNvSpPr txBox="1">
              <a:spLocks noChangeArrowheads="1"/>
            </p:cNvSpPr>
            <p:nvPr/>
          </p:nvSpPr>
          <p:spPr bwMode="auto">
            <a:xfrm flipH="1">
              <a:off x="4644240" y="3010515"/>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100" dirty="0">
                  <a:solidFill>
                    <a:schemeClr val="bg1">
                      <a:lumMod val="50000"/>
                    </a:schemeClr>
                  </a:solidFill>
                  <a:latin typeface="Arial" panose="020B0604020202020204"/>
                  <a:ea typeface="微软雅黑" panose="020B0503020204020204" pitchFamily="34" charset="-122"/>
                  <a:cs typeface="+mn-ea"/>
                  <a:sym typeface="+mn-lt"/>
                </a:rPr>
                <a:t>。</a:t>
              </a:r>
              <a:endParaRPr lang="en-US" altLang="zh-CN" sz="1100" dirty="0">
                <a:solidFill>
                  <a:schemeClr val="bg1">
                    <a:lumMod val="50000"/>
                  </a:schemeClr>
                </a:solidFill>
                <a:latin typeface="Arial" panose="020B0604020202020204"/>
                <a:ea typeface="微软雅黑" panose="020B0503020204020204" pitchFamily="34" charset="-122"/>
                <a:cs typeface="+mn-ea"/>
                <a:sym typeface="+mn-lt"/>
              </a:endParaRPr>
            </a:p>
          </p:txBody>
        </p:sp>
        <p:sp>
          <p:nvSpPr>
            <p:cNvPr id="23" name="TextBox 11"/>
            <p:cNvSpPr txBox="1">
              <a:spLocks noChangeArrowheads="1"/>
            </p:cNvSpPr>
            <p:nvPr/>
          </p:nvSpPr>
          <p:spPr bwMode="auto">
            <a:xfrm flipH="1">
              <a:off x="4644256" y="2715766"/>
              <a:ext cx="1628775" cy="31354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点击添加标题    </a:t>
              </a:r>
              <a:endParaRPr lang="en-US" altLang="zh-CN" sz="2400" b="1" kern="0" dirty="0">
                <a:solidFill>
                  <a:schemeClr val="bg1">
                    <a:lumMod val="50000"/>
                  </a:schemeClr>
                </a:solidFill>
                <a:latin typeface="+mn-lt"/>
                <a:ea typeface="+mn-ea"/>
                <a:cs typeface="+mn-ea"/>
                <a:sym typeface="+mn-lt"/>
              </a:endParaRPr>
            </a:p>
          </p:txBody>
        </p:sp>
        <p:sp>
          <p:nvSpPr>
            <p:cNvPr id="24" name="TextBox 11"/>
            <p:cNvSpPr txBox="1">
              <a:spLocks noChangeArrowheads="1"/>
            </p:cNvSpPr>
            <p:nvPr/>
          </p:nvSpPr>
          <p:spPr bwMode="auto">
            <a:xfrm flipH="1">
              <a:off x="6660464" y="376993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r>
                <a:rPr lang="zh-CN" altLang="en-US" sz="1100" dirty="0">
                  <a:solidFill>
                    <a:schemeClr val="bg1">
                      <a:lumMod val="50000"/>
                    </a:schemeClr>
                  </a:solidFill>
                  <a:latin typeface="Arial" panose="020B0604020202020204"/>
                  <a:ea typeface="微软雅黑" panose="020B0503020204020204" pitchFamily="34" charset="-122"/>
                  <a:cs typeface="+mn-ea"/>
                  <a:sym typeface="+mn-lt"/>
                </a:rPr>
                <a:t>。</a:t>
              </a:r>
              <a:endParaRPr lang="en-US" altLang="zh-CN" sz="1100" dirty="0">
                <a:solidFill>
                  <a:schemeClr val="bg1">
                    <a:lumMod val="50000"/>
                  </a:schemeClr>
                </a:solidFill>
                <a:latin typeface="Arial" panose="020B0604020202020204"/>
                <a:ea typeface="微软雅黑" panose="020B0503020204020204" pitchFamily="34" charset="-122"/>
                <a:cs typeface="+mn-ea"/>
                <a:sym typeface="+mn-lt"/>
              </a:endParaRPr>
            </a:p>
          </p:txBody>
        </p:sp>
        <p:sp>
          <p:nvSpPr>
            <p:cNvPr id="25" name="TextBox 11"/>
            <p:cNvSpPr txBox="1">
              <a:spLocks noChangeArrowheads="1"/>
            </p:cNvSpPr>
            <p:nvPr/>
          </p:nvSpPr>
          <p:spPr bwMode="auto">
            <a:xfrm flipH="1">
              <a:off x="6660480" y="3475182"/>
              <a:ext cx="1628775" cy="31354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点击添加标题    </a:t>
              </a:r>
              <a:endParaRPr lang="en-US" altLang="zh-CN" sz="2400" b="1" kern="0" dirty="0">
                <a:solidFill>
                  <a:schemeClr val="bg1">
                    <a:lumMod val="50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939168" y="2132986"/>
            <a:ext cx="10621123" cy="4048733"/>
            <a:chOff x="835790" y="1320187"/>
            <a:chExt cx="7503331" cy="2860242"/>
          </a:xfrm>
        </p:grpSpPr>
        <p:sp>
          <p:nvSpPr>
            <p:cNvPr id="13" name="TextBox 12"/>
            <p:cNvSpPr txBox="1"/>
            <p:nvPr/>
          </p:nvSpPr>
          <p:spPr>
            <a:xfrm>
              <a:off x="835790" y="3854284"/>
              <a:ext cx="2078860" cy="326145"/>
            </a:xfrm>
            <a:prstGeom prst="rect">
              <a:avLst/>
            </a:prstGeom>
            <a:noFill/>
          </p:spPr>
          <p:txBody>
            <a:bodyPr wrap="square" rtlCol="0">
              <a:spAutoFit/>
            </a:bodyPr>
            <a:lstStyle/>
            <a:p>
              <a:r>
                <a:rPr lang="en-US" altLang="zh-CN" sz="1200" kern="1600" dirty="0" err="1">
                  <a:solidFill>
                    <a:schemeClr val="bg1">
                      <a:lumMod val="50000"/>
                    </a:schemeClr>
                  </a:solidFill>
                </a:rPr>
                <a:t>Donec</a:t>
              </a:r>
              <a:r>
                <a:rPr lang="en-US" altLang="zh-CN" sz="1200" kern="1600" dirty="0">
                  <a:solidFill>
                    <a:schemeClr val="bg1">
                      <a:lumMod val="50000"/>
                    </a:schemeClr>
                  </a:solidFill>
                </a:rPr>
                <a:t> id </a:t>
              </a:r>
              <a:r>
                <a:rPr lang="en-US" altLang="zh-CN" sz="1200" kern="1600" dirty="0" err="1">
                  <a:solidFill>
                    <a:schemeClr val="bg1">
                      <a:lumMod val="50000"/>
                    </a:schemeClr>
                  </a:solidFill>
                </a:rPr>
                <a:t>elit</a:t>
              </a:r>
              <a:r>
                <a:rPr lang="en-US" altLang="zh-CN" sz="1200" kern="1600" dirty="0">
                  <a:solidFill>
                    <a:schemeClr val="bg1">
                      <a:lumMod val="50000"/>
                    </a:schemeClr>
                  </a:solidFill>
                </a:rPr>
                <a:t> non mi </a:t>
              </a:r>
              <a:r>
                <a:rPr lang="en-US" altLang="zh-CN" sz="1200" kern="1600" dirty="0" err="1">
                  <a:solidFill>
                    <a:schemeClr val="bg1">
                      <a:lumMod val="50000"/>
                    </a:schemeClr>
                  </a:solidFill>
                </a:rPr>
                <a:t>porta</a:t>
              </a:r>
              <a:r>
                <a:rPr lang="en-US" altLang="zh-CN" sz="1200" kern="1600" dirty="0">
                  <a:solidFill>
                    <a:schemeClr val="bg1">
                      <a:lumMod val="50000"/>
                    </a:schemeClr>
                  </a:solidFill>
                </a:rPr>
                <a:t> </a:t>
              </a:r>
              <a:r>
                <a:rPr lang="en-US" altLang="zh-CN" sz="1200" kern="1600" dirty="0" err="1">
                  <a:solidFill>
                    <a:schemeClr val="bg1">
                      <a:lumMod val="50000"/>
                    </a:schemeClr>
                  </a:solidFill>
                </a:rPr>
                <a:t>gravida</a:t>
              </a:r>
              <a:r>
                <a:rPr lang="en-US" altLang="zh-CN" sz="1200" kern="1600" dirty="0">
                  <a:solidFill>
                    <a:schemeClr val="bg1">
                      <a:lumMod val="50000"/>
                    </a:schemeClr>
                  </a:solidFill>
                </a:rPr>
                <a:t> at </a:t>
              </a:r>
              <a:r>
                <a:rPr lang="en-US" altLang="zh-CN" sz="1200" kern="1600" dirty="0" err="1">
                  <a:solidFill>
                    <a:schemeClr val="bg1">
                      <a:lumMod val="50000"/>
                    </a:schemeClr>
                  </a:solidFill>
                </a:rPr>
                <a:t>eget</a:t>
              </a:r>
              <a:r>
                <a:rPr lang="en-US" altLang="zh-CN" sz="1200" kern="1600" dirty="0">
                  <a:solidFill>
                    <a:schemeClr val="bg1">
                      <a:lumMod val="50000"/>
                    </a:schemeClr>
                  </a:solidFill>
                </a:rPr>
                <a:t> </a:t>
              </a:r>
              <a:r>
                <a:rPr lang="en-US" altLang="zh-CN" sz="1200" dirty="0" err="1">
                  <a:solidFill>
                    <a:schemeClr val="bg1">
                      <a:lumMod val="50000"/>
                    </a:schemeClr>
                  </a:solidFill>
                </a:rPr>
                <a:t>metus</a:t>
              </a:r>
              <a:r>
                <a:rPr lang="en-US" altLang="zh-CN" sz="1200" dirty="0">
                  <a:solidFill>
                    <a:schemeClr val="bg1">
                      <a:lumMod val="50000"/>
                    </a:schemeClr>
                  </a:solidFill>
                </a:rPr>
                <a:t>. </a:t>
              </a:r>
              <a:r>
                <a:rPr lang="en-US" altLang="zh-CN" sz="1200" dirty="0" err="1">
                  <a:solidFill>
                    <a:schemeClr val="bg1">
                      <a:lumMod val="50000"/>
                    </a:schemeClr>
                  </a:solidFill>
                </a:rPr>
                <a:t>Fusce</a:t>
              </a:r>
              <a:r>
                <a:rPr lang="en-US" altLang="zh-CN" sz="1200" dirty="0">
                  <a:solidFill>
                    <a:schemeClr val="bg1">
                      <a:lumMod val="50000"/>
                    </a:schemeClr>
                  </a:solidFill>
                </a:rPr>
                <a:t> </a:t>
              </a:r>
              <a:r>
                <a:rPr lang="en-US" altLang="zh-CN" sz="1200" dirty="0" err="1">
                  <a:solidFill>
                    <a:schemeClr val="bg1">
                      <a:lumMod val="50000"/>
                    </a:schemeClr>
                  </a:solidFill>
                </a:rPr>
                <a:t>dapibus</a:t>
              </a:r>
              <a:r>
                <a:rPr lang="en-US" altLang="zh-CN" sz="1200" dirty="0">
                  <a:solidFill>
                    <a:schemeClr val="bg1">
                      <a:lumMod val="50000"/>
                    </a:schemeClr>
                  </a:solidFill>
                </a:rPr>
                <a:t>, </a:t>
              </a:r>
              <a:r>
                <a:rPr lang="en-US" altLang="zh-CN" sz="1200" dirty="0" err="1">
                  <a:solidFill>
                    <a:schemeClr val="bg1">
                      <a:lumMod val="50000"/>
                    </a:schemeClr>
                  </a:solidFill>
                </a:rPr>
                <a:t>tellus</a:t>
              </a:r>
              <a:r>
                <a:rPr lang="en-US" altLang="zh-CN" sz="1200" dirty="0">
                  <a:solidFill>
                    <a:schemeClr val="bg1">
                      <a:lumMod val="50000"/>
                    </a:schemeClr>
                  </a:solidFill>
                </a:rPr>
                <a:t> ac </a:t>
              </a:r>
              <a:r>
                <a:rPr lang="en-US" altLang="zh-CN" sz="1200" dirty="0" err="1">
                  <a:solidFill>
                    <a:schemeClr val="bg1">
                      <a:lumMod val="50000"/>
                    </a:schemeClr>
                  </a:solidFill>
                </a:rPr>
                <a:t>cursu</a:t>
              </a:r>
              <a:endParaRPr lang="zh-CN" altLang="en-US" sz="1200" dirty="0">
                <a:solidFill>
                  <a:schemeClr val="bg1">
                    <a:lumMod val="50000"/>
                  </a:schemeClr>
                </a:solidFill>
              </a:endParaRPr>
            </a:p>
          </p:txBody>
        </p:sp>
        <p:sp>
          <p:nvSpPr>
            <p:cNvPr id="14" name="TextBox 13"/>
            <p:cNvSpPr txBox="1"/>
            <p:nvPr/>
          </p:nvSpPr>
          <p:spPr>
            <a:xfrm>
              <a:off x="840559" y="3346737"/>
              <a:ext cx="969192" cy="500089"/>
            </a:xfrm>
            <a:prstGeom prst="rect">
              <a:avLst/>
            </a:prstGeom>
            <a:noFill/>
          </p:spPr>
          <p:txBody>
            <a:bodyPr wrap="square" rtlCol="0">
              <a:spAutoFit/>
            </a:bodyPr>
            <a:lstStyle/>
            <a:p>
              <a:r>
                <a:rPr lang="en-US" altLang="zh-CN" sz="4000" b="1" dirty="0">
                  <a:solidFill>
                    <a:schemeClr val="bg1">
                      <a:lumMod val="50000"/>
                    </a:schemeClr>
                  </a:solidFill>
                </a:rPr>
                <a:t>70%</a:t>
              </a:r>
              <a:endParaRPr lang="zh-CN" altLang="en-US" sz="4000" b="1" dirty="0">
                <a:solidFill>
                  <a:schemeClr val="bg1">
                    <a:lumMod val="50000"/>
                  </a:schemeClr>
                </a:solidFill>
              </a:endParaRPr>
            </a:p>
          </p:txBody>
        </p:sp>
        <p:cxnSp>
          <p:nvCxnSpPr>
            <p:cNvPr id="15" name="直接连接符 14"/>
            <p:cNvCxnSpPr/>
            <p:nvPr/>
          </p:nvCxnSpPr>
          <p:spPr>
            <a:xfrm>
              <a:off x="908822" y="3801439"/>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050925" y="1327150"/>
              <a:ext cx="1701800" cy="1701800"/>
              <a:chOff x="1050925" y="1327150"/>
              <a:chExt cx="1701800" cy="1701800"/>
            </a:xfrm>
          </p:grpSpPr>
          <p:sp>
            <p:nvSpPr>
              <p:cNvPr id="29" name="饼形 28"/>
              <p:cNvSpPr/>
              <p:nvPr/>
            </p:nvSpPr>
            <p:spPr>
              <a:xfrm>
                <a:off x="1117600" y="1393825"/>
                <a:ext cx="1568450" cy="1568450"/>
              </a:xfrm>
              <a:prstGeom prst="pie">
                <a:avLst>
                  <a:gd name="adj1" fmla="val 16230288"/>
                  <a:gd name="adj2" fmla="val 12256012"/>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0" name="椭圆 29"/>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grpSp>
        <p:sp>
          <p:nvSpPr>
            <p:cNvPr id="17" name="TextBox 16"/>
            <p:cNvSpPr txBox="1"/>
            <p:nvPr/>
          </p:nvSpPr>
          <p:spPr>
            <a:xfrm>
              <a:off x="3547239" y="3847321"/>
              <a:ext cx="2078860" cy="326145"/>
            </a:xfrm>
            <a:prstGeom prst="rect">
              <a:avLst/>
            </a:prstGeom>
            <a:noFill/>
          </p:spPr>
          <p:txBody>
            <a:bodyPr wrap="square" rtlCol="0">
              <a:spAutoFit/>
            </a:bodyPr>
            <a:lstStyle/>
            <a:p>
              <a:r>
                <a:rPr lang="en-US" altLang="zh-CN" sz="1200" kern="1600" dirty="0" err="1">
                  <a:solidFill>
                    <a:schemeClr val="bg1">
                      <a:lumMod val="50000"/>
                    </a:schemeClr>
                  </a:solidFill>
                </a:rPr>
                <a:t>Donec</a:t>
              </a:r>
              <a:r>
                <a:rPr lang="en-US" altLang="zh-CN" sz="1200" kern="1600" dirty="0">
                  <a:solidFill>
                    <a:schemeClr val="bg1">
                      <a:lumMod val="50000"/>
                    </a:schemeClr>
                  </a:solidFill>
                </a:rPr>
                <a:t> id </a:t>
              </a:r>
              <a:r>
                <a:rPr lang="en-US" altLang="zh-CN" sz="1200" kern="1600" dirty="0" err="1">
                  <a:solidFill>
                    <a:schemeClr val="bg1">
                      <a:lumMod val="50000"/>
                    </a:schemeClr>
                  </a:solidFill>
                </a:rPr>
                <a:t>elit</a:t>
              </a:r>
              <a:r>
                <a:rPr lang="en-US" altLang="zh-CN" sz="1200" kern="1600" dirty="0">
                  <a:solidFill>
                    <a:schemeClr val="bg1">
                      <a:lumMod val="50000"/>
                    </a:schemeClr>
                  </a:solidFill>
                </a:rPr>
                <a:t> non mi </a:t>
              </a:r>
              <a:r>
                <a:rPr lang="en-US" altLang="zh-CN" sz="1200" kern="1600" dirty="0" err="1">
                  <a:solidFill>
                    <a:schemeClr val="bg1">
                      <a:lumMod val="50000"/>
                    </a:schemeClr>
                  </a:solidFill>
                </a:rPr>
                <a:t>porta</a:t>
              </a:r>
              <a:r>
                <a:rPr lang="en-US" altLang="zh-CN" sz="1200" kern="1600" dirty="0">
                  <a:solidFill>
                    <a:schemeClr val="bg1">
                      <a:lumMod val="50000"/>
                    </a:schemeClr>
                  </a:solidFill>
                </a:rPr>
                <a:t> </a:t>
              </a:r>
              <a:r>
                <a:rPr lang="en-US" altLang="zh-CN" sz="1200" kern="1600" dirty="0" err="1">
                  <a:solidFill>
                    <a:schemeClr val="bg1">
                      <a:lumMod val="50000"/>
                    </a:schemeClr>
                  </a:solidFill>
                </a:rPr>
                <a:t>gravida</a:t>
              </a:r>
              <a:r>
                <a:rPr lang="en-US" altLang="zh-CN" sz="1200" kern="1600" dirty="0">
                  <a:solidFill>
                    <a:schemeClr val="bg1">
                      <a:lumMod val="50000"/>
                    </a:schemeClr>
                  </a:solidFill>
                </a:rPr>
                <a:t> at </a:t>
              </a:r>
              <a:r>
                <a:rPr lang="en-US" altLang="zh-CN" sz="1200" kern="1600" dirty="0" err="1">
                  <a:solidFill>
                    <a:schemeClr val="bg1">
                      <a:lumMod val="50000"/>
                    </a:schemeClr>
                  </a:solidFill>
                </a:rPr>
                <a:t>eget</a:t>
              </a:r>
              <a:r>
                <a:rPr lang="en-US" altLang="zh-CN" sz="1200" kern="1600" dirty="0">
                  <a:solidFill>
                    <a:schemeClr val="bg1">
                      <a:lumMod val="50000"/>
                    </a:schemeClr>
                  </a:solidFill>
                </a:rPr>
                <a:t> </a:t>
              </a:r>
              <a:r>
                <a:rPr lang="en-US" altLang="zh-CN" sz="1200" dirty="0" err="1">
                  <a:solidFill>
                    <a:schemeClr val="bg1">
                      <a:lumMod val="50000"/>
                    </a:schemeClr>
                  </a:solidFill>
                </a:rPr>
                <a:t>metus</a:t>
              </a:r>
              <a:r>
                <a:rPr lang="en-US" altLang="zh-CN" sz="1200" dirty="0">
                  <a:solidFill>
                    <a:schemeClr val="bg1">
                      <a:lumMod val="50000"/>
                    </a:schemeClr>
                  </a:solidFill>
                </a:rPr>
                <a:t>. </a:t>
              </a:r>
              <a:r>
                <a:rPr lang="en-US" altLang="zh-CN" sz="1200" dirty="0" err="1">
                  <a:solidFill>
                    <a:schemeClr val="bg1">
                      <a:lumMod val="50000"/>
                    </a:schemeClr>
                  </a:solidFill>
                </a:rPr>
                <a:t>Fusce</a:t>
              </a:r>
              <a:r>
                <a:rPr lang="en-US" altLang="zh-CN" sz="1200" dirty="0">
                  <a:solidFill>
                    <a:schemeClr val="bg1">
                      <a:lumMod val="50000"/>
                    </a:schemeClr>
                  </a:solidFill>
                </a:rPr>
                <a:t> </a:t>
              </a:r>
              <a:r>
                <a:rPr lang="en-US" altLang="zh-CN" sz="1200" dirty="0" err="1">
                  <a:solidFill>
                    <a:schemeClr val="bg1">
                      <a:lumMod val="50000"/>
                    </a:schemeClr>
                  </a:solidFill>
                </a:rPr>
                <a:t>dapibus</a:t>
              </a:r>
              <a:r>
                <a:rPr lang="en-US" altLang="zh-CN" sz="1200" dirty="0">
                  <a:solidFill>
                    <a:schemeClr val="bg1">
                      <a:lumMod val="50000"/>
                    </a:schemeClr>
                  </a:solidFill>
                </a:rPr>
                <a:t>, </a:t>
              </a:r>
              <a:r>
                <a:rPr lang="en-US" altLang="zh-CN" sz="1200" dirty="0" err="1">
                  <a:solidFill>
                    <a:schemeClr val="bg1">
                      <a:lumMod val="50000"/>
                    </a:schemeClr>
                  </a:solidFill>
                </a:rPr>
                <a:t>tellus</a:t>
              </a:r>
              <a:r>
                <a:rPr lang="en-US" altLang="zh-CN" sz="1200" dirty="0">
                  <a:solidFill>
                    <a:schemeClr val="bg1">
                      <a:lumMod val="50000"/>
                    </a:schemeClr>
                  </a:solidFill>
                </a:rPr>
                <a:t> ac </a:t>
              </a:r>
              <a:r>
                <a:rPr lang="en-US" altLang="zh-CN" sz="1200" dirty="0" err="1">
                  <a:solidFill>
                    <a:schemeClr val="bg1">
                      <a:lumMod val="50000"/>
                    </a:schemeClr>
                  </a:solidFill>
                </a:rPr>
                <a:t>cursu</a:t>
              </a:r>
              <a:endParaRPr lang="zh-CN" altLang="en-US" sz="1200" dirty="0">
                <a:solidFill>
                  <a:schemeClr val="bg1">
                    <a:lumMod val="50000"/>
                  </a:schemeClr>
                </a:solidFill>
              </a:endParaRPr>
            </a:p>
          </p:txBody>
        </p:sp>
        <p:sp>
          <p:nvSpPr>
            <p:cNvPr id="18" name="TextBox 17"/>
            <p:cNvSpPr txBox="1"/>
            <p:nvPr/>
          </p:nvSpPr>
          <p:spPr>
            <a:xfrm>
              <a:off x="3552008" y="3339774"/>
              <a:ext cx="969192" cy="500089"/>
            </a:xfrm>
            <a:prstGeom prst="rect">
              <a:avLst/>
            </a:prstGeom>
            <a:noFill/>
          </p:spPr>
          <p:txBody>
            <a:bodyPr wrap="square" rtlCol="0">
              <a:spAutoFit/>
            </a:bodyPr>
            <a:lstStyle/>
            <a:p>
              <a:r>
                <a:rPr lang="en-US" altLang="zh-CN" sz="4000" b="1" dirty="0">
                  <a:solidFill>
                    <a:schemeClr val="bg1">
                      <a:lumMod val="50000"/>
                    </a:schemeClr>
                  </a:solidFill>
                </a:rPr>
                <a:t>30%</a:t>
              </a:r>
              <a:endParaRPr lang="zh-CN" altLang="en-US" sz="4000" b="1" dirty="0">
                <a:solidFill>
                  <a:schemeClr val="bg1">
                    <a:lumMod val="50000"/>
                  </a:schemeClr>
                </a:solidFill>
              </a:endParaRPr>
            </a:p>
          </p:txBody>
        </p:sp>
        <p:cxnSp>
          <p:nvCxnSpPr>
            <p:cNvPr id="19" name="直接连接符 18"/>
            <p:cNvCxnSpPr/>
            <p:nvPr/>
          </p:nvCxnSpPr>
          <p:spPr>
            <a:xfrm>
              <a:off x="3620271" y="3794476"/>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762374" y="1320187"/>
              <a:ext cx="1701800" cy="1701800"/>
              <a:chOff x="1050925" y="1327150"/>
              <a:chExt cx="1701800" cy="1701800"/>
            </a:xfrm>
          </p:grpSpPr>
          <p:sp>
            <p:nvSpPr>
              <p:cNvPr id="27" name="饼形 26"/>
              <p:cNvSpPr/>
              <p:nvPr/>
            </p:nvSpPr>
            <p:spPr>
              <a:xfrm>
                <a:off x="1117600" y="1393825"/>
                <a:ext cx="1568450" cy="1568450"/>
              </a:xfrm>
              <a:prstGeom prst="pie">
                <a:avLst>
                  <a:gd name="adj1" fmla="val 12283961"/>
                  <a:gd name="adj2" fmla="val 16233538"/>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8" name="椭圆 27"/>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grpSp>
        <p:sp>
          <p:nvSpPr>
            <p:cNvPr id="21" name="TextBox 20"/>
            <p:cNvSpPr txBox="1"/>
            <p:nvPr/>
          </p:nvSpPr>
          <p:spPr>
            <a:xfrm>
              <a:off x="6260261" y="3851620"/>
              <a:ext cx="2078860" cy="326145"/>
            </a:xfrm>
            <a:prstGeom prst="rect">
              <a:avLst/>
            </a:prstGeom>
            <a:noFill/>
          </p:spPr>
          <p:txBody>
            <a:bodyPr wrap="square" rtlCol="0">
              <a:spAutoFit/>
            </a:bodyPr>
            <a:lstStyle/>
            <a:p>
              <a:r>
                <a:rPr lang="en-US" altLang="zh-CN" sz="1200" kern="1600" dirty="0" err="1">
                  <a:solidFill>
                    <a:schemeClr val="bg1">
                      <a:lumMod val="50000"/>
                    </a:schemeClr>
                  </a:solidFill>
                </a:rPr>
                <a:t>Donec</a:t>
              </a:r>
              <a:r>
                <a:rPr lang="en-US" altLang="zh-CN" sz="1200" kern="1600" dirty="0">
                  <a:solidFill>
                    <a:schemeClr val="bg1">
                      <a:lumMod val="50000"/>
                    </a:schemeClr>
                  </a:solidFill>
                </a:rPr>
                <a:t> id </a:t>
              </a:r>
              <a:r>
                <a:rPr lang="en-US" altLang="zh-CN" sz="1200" kern="1600" dirty="0" err="1">
                  <a:solidFill>
                    <a:schemeClr val="bg1">
                      <a:lumMod val="50000"/>
                    </a:schemeClr>
                  </a:solidFill>
                </a:rPr>
                <a:t>elit</a:t>
              </a:r>
              <a:r>
                <a:rPr lang="en-US" altLang="zh-CN" sz="1200" kern="1600" dirty="0">
                  <a:solidFill>
                    <a:schemeClr val="bg1">
                      <a:lumMod val="50000"/>
                    </a:schemeClr>
                  </a:solidFill>
                </a:rPr>
                <a:t> non mi </a:t>
              </a:r>
              <a:r>
                <a:rPr lang="en-US" altLang="zh-CN" sz="1200" kern="1600" dirty="0" err="1">
                  <a:solidFill>
                    <a:schemeClr val="bg1">
                      <a:lumMod val="50000"/>
                    </a:schemeClr>
                  </a:solidFill>
                </a:rPr>
                <a:t>porta</a:t>
              </a:r>
              <a:r>
                <a:rPr lang="en-US" altLang="zh-CN" sz="1200" kern="1600" dirty="0">
                  <a:solidFill>
                    <a:schemeClr val="bg1">
                      <a:lumMod val="50000"/>
                    </a:schemeClr>
                  </a:solidFill>
                </a:rPr>
                <a:t> </a:t>
              </a:r>
              <a:r>
                <a:rPr lang="en-US" altLang="zh-CN" sz="1200" kern="1600" dirty="0" err="1">
                  <a:solidFill>
                    <a:schemeClr val="bg1">
                      <a:lumMod val="50000"/>
                    </a:schemeClr>
                  </a:solidFill>
                </a:rPr>
                <a:t>gravida</a:t>
              </a:r>
              <a:r>
                <a:rPr lang="en-US" altLang="zh-CN" sz="1200" kern="1600" dirty="0">
                  <a:solidFill>
                    <a:schemeClr val="bg1">
                      <a:lumMod val="50000"/>
                    </a:schemeClr>
                  </a:solidFill>
                </a:rPr>
                <a:t> at </a:t>
              </a:r>
              <a:r>
                <a:rPr lang="en-US" altLang="zh-CN" sz="1200" kern="1600" dirty="0" err="1">
                  <a:solidFill>
                    <a:schemeClr val="bg1">
                      <a:lumMod val="50000"/>
                    </a:schemeClr>
                  </a:solidFill>
                </a:rPr>
                <a:t>eget</a:t>
              </a:r>
              <a:r>
                <a:rPr lang="en-US" altLang="zh-CN" sz="1200" kern="1600" dirty="0">
                  <a:solidFill>
                    <a:schemeClr val="bg1">
                      <a:lumMod val="50000"/>
                    </a:schemeClr>
                  </a:solidFill>
                </a:rPr>
                <a:t> </a:t>
              </a:r>
              <a:r>
                <a:rPr lang="en-US" altLang="zh-CN" sz="1200" dirty="0" err="1">
                  <a:solidFill>
                    <a:schemeClr val="bg1">
                      <a:lumMod val="50000"/>
                    </a:schemeClr>
                  </a:solidFill>
                </a:rPr>
                <a:t>metus</a:t>
              </a:r>
              <a:r>
                <a:rPr lang="en-US" altLang="zh-CN" sz="1200" dirty="0">
                  <a:solidFill>
                    <a:schemeClr val="bg1">
                      <a:lumMod val="50000"/>
                    </a:schemeClr>
                  </a:solidFill>
                </a:rPr>
                <a:t>. </a:t>
              </a:r>
              <a:r>
                <a:rPr lang="en-US" altLang="zh-CN" sz="1200" dirty="0" err="1">
                  <a:solidFill>
                    <a:schemeClr val="bg1">
                      <a:lumMod val="50000"/>
                    </a:schemeClr>
                  </a:solidFill>
                </a:rPr>
                <a:t>Fusce</a:t>
              </a:r>
              <a:r>
                <a:rPr lang="en-US" altLang="zh-CN" sz="1200" dirty="0">
                  <a:solidFill>
                    <a:schemeClr val="bg1">
                      <a:lumMod val="50000"/>
                    </a:schemeClr>
                  </a:solidFill>
                </a:rPr>
                <a:t> </a:t>
              </a:r>
              <a:r>
                <a:rPr lang="en-US" altLang="zh-CN" sz="1200" dirty="0" err="1">
                  <a:solidFill>
                    <a:schemeClr val="bg1">
                      <a:lumMod val="50000"/>
                    </a:schemeClr>
                  </a:solidFill>
                </a:rPr>
                <a:t>dapibus</a:t>
              </a:r>
              <a:r>
                <a:rPr lang="en-US" altLang="zh-CN" sz="1200" dirty="0">
                  <a:solidFill>
                    <a:schemeClr val="bg1">
                      <a:lumMod val="50000"/>
                    </a:schemeClr>
                  </a:solidFill>
                </a:rPr>
                <a:t>, </a:t>
              </a:r>
              <a:r>
                <a:rPr lang="en-US" altLang="zh-CN" sz="1200" dirty="0" err="1">
                  <a:solidFill>
                    <a:schemeClr val="bg1">
                      <a:lumMod val="50000"/>
                    </a:schemeClr>
                  </a:solidFill>
                </a:rPr>
                <a:t>tellus</a:t>
              </a:r>
              <a:r>
                <a:rPr lang="en-US" altLang="zh-CN" sz="1200" dirty="0">
                  <a:solidFill>
                    <a:schemeClr val="bg1">
                      <a:lumMod val="50000"/>
                    </a:schemeClr>
                  </a:solidFill>
                </a:rPr>
                <a:t> ac </a:t>
              </a:r>
              <a:r>
                <a:rPr lang="en-US" altLang="zh-CN" sz="1200" dirty="0" err="1">
                  <a:solidFill>
                    <a:schemeClr val="bg1">
                      <a:lumMod val="50000"/>
                    </a:schemeClr>
                  </a:solidFill>
                </a:rPr>
                <a:t>cursu</a:t>
              </a:r>
              <a:endParaRPr lang="zh-CN" altLang="en-US" sz="1200" dirty="0">
                <a:solidFill>
                  <a:schemeClr val="bg1">
                    <a:lumMod val="50000"/>
                  </a:schemeClr>
                </a:solidFill>
              </a:endParaRPr>
            </a:p>
          </p:txBody>
        </p:sp>
        <p:sp>
          <p:nvSpPr>
            <p:cNvPr id="22" name="TextBox 21"/>
            <p:cNvSpPr txBox="1"/>
            <p:nvPr/>
          </p:nvSpPr>
          <p:spPr>
            <a:xfrm>
              <a:off x="6265030" y="3344073"/>
              <a:ext cx="969192" cy="500089"/>
            </a:xfrm>
            <a:prstGeom prst="rect">
              <a:avLst/>
            </a:prstGeom>
            <a:noFill/>
          </p:spPr>
          <p:txBody>
            <a:bodyPr wrap="square" rtlCol="0">
              <a:spAutoFit/>
            </a:bodyPr>
            <a:lstStyle/>
            <a:p>
              <a:r>
                <a:rPr lang="en-US" altLang="zh-CN" sz="4000" b="1" dirty="0">
                  <a:solidFill>
                    <a:schemeClr val="bg1">
                      <a:lumMod val="50000"/>
                    </a:schemeClr>
                  </a:solidFill>
                </a:rPr>
                <a:t>60%</a:t>
              </a:r>
              <a:endParaRPr lang="zh-CN" altLang="en-US" sz="4000" b="1" dirty="0">
                <a:solidFill>
                  <a:schemeClr val="bg1">
                    <a:lumMod val="50000"/>
                  </a:schemeClr>
                </a:solidFill>
              </a:endParaRPr>
            </a:p>
          </p:txBody>
        </p:sp>
        <p:cxnSp>
          <p:nvCxnSpPr>
            <p:cNvPr id="23" name="直接连接符 22"/>
            <p:cNvCxnSpPr/>
            <p:nvPr/>
          </p:nvCxnSpPr>
          <p:spPr>
            <a:xfrm>
              <a:off x="6333293" y="3798775"/>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475396" y="1324486"/>
              <a:ext cx="1701800" cy="1701800"/>
              <a:chOff x="1050925" y="1327150"/>
              <a:chExt cx="1701800" cy="1701800"/>
            </a:xfrm>
          </p:grpSpPr>
          <p:sp>
            <p:nvSpPr>
              <p:cNvPr id="25" name="饼形 24"/>
              <p:cNvSpPr/>
              <p:nvPr/>
            </p:nvSpPr>
            <p:spPr>
              <a:xfrm>
                <a:off x="1117600" y="1393825"/>
                <a:ext cx="1568450" cy="1568450"/>
              </a:xfrm>
              <a:prstGeom prst="pie">
                <a:avLst>
                  <a:gd name="adj1" fmla="val 7576676"/>
                  <a:gd name="adj2" fmla="val 16233538"/>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6" name="椭圆 25"/>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8" name="矩形 27"/>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 y="0"/>
            <a:ext cx="12190414" cy="6196958"/>
            <a:chOff x="0" y="4292079"/>
            <a:chExt cx="12190414" cy="4843505"/>
          </a:xfrm>
        </p:grpSpPr>
        <p:grpSp>
          <p:nvGrpSpPr>
            <p:cNvPr id="14" name="组合 13"/>
            <p:cNvGrpSpPr/>
            <p:nvPr/>
          </p:nvGrpSpPr>
          <p:grpSpPr>
            <a:xfrm>
              <a:off x="0" y="4692834"/>
              <a:ext cx="12190414" cy="4442750"/>
              <a:chOff x="0" y="5400390"/>
              <a:chExt cx="12190414" cy="4442750"/>
            </a:xfrm>
          </p:grpSpPr>
          <p:grpSp>
            <p:nvGrpSpPr>
              <p:cNvPr id="22" name="组合 21"/>
              <p:cNvGrpSpPr/>
              <p:nvPr/>
            </p:nvGrpSpPr>
            <p:grpSpPr>
              <a:xfrm>
                <a:off x="0" y="5403580"/>
                <a:ext cx="6095207" cy="4439560"/>
                <a:chOff x="0" y="5320120"/>
                <a:chExt cx="12190413" cy="4439560"/>
              </a:xfrm>
            </p:grpSpPr>
            <p:sp>
              <p:nvSpPr>
                <p:cNvPr id="26" name="波形 2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波形 2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95207" y="5400390"/>
                <a:ext cx="6095207" cy="4439560"/>
                <a:chOff x="0" y="5320120"/>
                <a:chExt cx="12190413" cy="4439560"/>
              </a:xfrm>
            </p:grpSpPr>
            <p:sp>
              <p:nvSpPr>
                <p:cNvPr id="24" name="波形 2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波形 24"/>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0" y="4292079"/>
              <a:ext cx="12190414" cy="4442750"/>
              <a:chOff x="0" y="5400390"/>
              <a:chExt cx="12190414" cy="4442750"/>
            </a:xfrm>
          </p:grpSpPr>
          <p:grpSp>
            <p:nvGrpSpPr>
              <p:cNvPr id="16" name="组合 15"/>
              <p:cNvGrpSpPr/>
              <p:nvPr/>
            </p:nvGrpSpPr>
            <p:grpSpPr>
              <a:xfrm>
                <a:off x="0" y="5403580"/>
                <a:ext cx="6095207" cy="4439560"/>
                <a:chOff x="0" y="5320120"/>
                <a:chExt cx="12190413" cy="4439560"/>
              </a:xfrm>
            </p:grpSpPr>
            <p:sp>
              <p:nvSpPr>
                <p:cNvPr id="20" name="波形 19"/>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波形 2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095207" y="5400390"/>
                <a:ext cx="6095207" cy="4439560"/>
                <a:chOff x="0" y="5320120"/>
                <a:chExt cx="12190413" cy="4439560"/>
              </a:xfrm>
            </p:grpSpPr>
            <p:sp>
              <p:nvSpPr>
                <p:cNvPr id="18" name="波形 17"/>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波形 18"/>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 name="组合 1"/>
          <p:cNvGrpSpPr/>
          <p:nvPr/>
        </p:nvGrpSpPr>
        <p:grpSpPr>
          <a:xfrm>
            <a:off x="1422399" y="2228645"/>
            <a:ext cx="9334502" cy="1465924"/>
            <a:chOff x="1655358" y="2273300"/>
            <a:chExt cx="9625869" cy="1796124"/>
          </a:xfrm>
        </p:grpSpPr>
        <p:grpSp>
          <p:nvGrpSpPr>
            <p:cNvPr id="53" name="组合 52"/>
            <p:cNvGrpSpPr/>
            <p:nvPr/>
          </p:nvGrpSpPr>
          <p:grpSpPr>
            <a:xfrm>
              <a:off x="3093582" y="2273300"/>
              <a:ext cx="8187645" cy="1796123"/>
              <a:chOff x="2320696" y="479446"/>
              <a:chExt cx="8187645" cy="710238"/>
            </a:xfrm>
          </p:grpSpPr>
          <p:sp>
            <p:nvSpPr>
              <p:cNvPr id="57" name="矩形 56"/>
              <p:cNvSpPr/>
              <p:nvPr/>
            </p:nvSpPr>
            <p:spPr>
              <a:xfrm flipH="1">
                <a:off x="2320696" y="479446"/>
                <a:ext cx="8187645" cy="710238"/>
              </a:xfrm>
              <a:prstGeom prst="rect">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287844" y="620459"/>
                <a:ext cx="6342850" cy="405099"/>
                <a:chOff x="4142494" y="576066"/>
                <a:chExt cx="6342850" cy="405099"/>
              </a:xfrm>
            </p:grpSpPr>
            <p:sp>
              <p:nvSpPr>
                <p:cNvPr id="71" name="矩形 3"/>
                <p:cNvSpPr/>
                <p:nvPr/>
              </p:nvSpPr>
              <p:spPr>
                <a:xfrm>
                  <a:off x="5216792" y="578552"/>
                  <a:ext cx="5268552" cy="402613"/>
                </a:xfrm>
                <a:prstGeom prst="rect">
                  <a:avLst/>
                </a:prstGeom>
                <a:noFill/>
                <a:ln w="9525">
                  <a:noFill/>
                  <a:miter/>
                </a:ln>
              </p:spPr>
              <p:txBody>
                <a:bodyPr wrap="none" lIns="91431" tIns="45716" rIns="91431" bIns="45716">
                  <a:spAutoFit/>
                </a:bodyPr>
                <a:lstStyle/>
                <a:p>
                  <a:pPr lvl="0" eaLnBrk="1" hangingPunct="1">
                    <a:buNone/>
                  </a:pP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72" name="组合 26"/>
                <p:cNvGrpSpPr/>
                <p:nvPr/>
              </p:nvGrpSpPr>
              <p:grpSpPr>
                <a:xfrm>
                  <a:off x="4142494" y="576066"/>
                  <a:ext cx="263524" cy="395287"/>
                  <a:chOff x="-730818" y="6655"/>
                  <a:chExt cx="213756" cy="427512"/>
                </a:xfrm>
              </p:grpSpPr>
              <p:sp>
                <p:nvSpPr>
                  <p:cNvPr id="73" name="直接连接符 27"/>
                  <p:cNvSpPr/>
                  <p:nvPr/>
                </p:nvSpPr>
                <p:spPr>
                  <a:xfrm>
                    <a:off x="-730818" y="6655"/>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sp>
                <p:nvSpPr>
                  <p:cNvPr id="83" name="直接连接符 28"/>
                  <p:cNvSpPr/>
                  <p:nvPr/>
                </p:nvSpPr>
                <p:spPr>
                  <a:xfrm flipH="1">
                    <a:off x="-730818" y="22041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grpSp>
          </p:grpSp>
        </p:grpSp>
        <p:grpSp>
          <p:nvGrpSpPr>
            <p:cNvPr id="87" name="组合 86"/>
            <p:cNvGrpSpPr/>
            <p:nvPr/>
          </p:nvGrpSpPr>
          <p:grpSpPr>
            <a:xfrm>
              <a:off x="1655358" y="2273300"/>
              <a:ext cx="2463171" cy="1796124"/>
              <a:chOff x="2576209" y="1071086"/>
              <a:chExt cx="1301379" cy="746657"/>
            </a:xfrm>
          </p:grpSpPr>
          <p:sp>
            <p:nvSpPr>
              <p:cNvPr id="88" name="平行四边形 87"/>
              <p:cNvSpPr/>
              <p:nvPr/>
            </p:nvSpPr>
            <p:spPr>
              <a:xfrm>
                <a:off x="2576209" y="1071086"/>
                <a:ext cx="759833" cy="746657"/>
              </a:xfrm>
              <a:prstGeom prst="parallelogram">
                <a:avLst>
                  <a:gd name="adj" fmla="val 0"/>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95" name="文本框 9"/>
              <p:cNvSpPr txBox="1"/>
              <p:nvPr/>
            </p:nvSpPr>
            <p:spPr>
              <a:xfrm>
                <a:off x="2810789" y="1151964"/>
                <a:ext cx="1066799" cy="564349"/>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03</a:t>
                </a:r>
                <a:endParaRPr lang="zh-CN" altLang="en-US" sz="6600" dirty="0">
                  <a:solidFill>
                    <a:schemeClr val="bg1"/>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22" presetClass="entr" presetSubtype="8"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4" name="组合 3"/>
          <p:cNvGrpSpPr/>
          <p:nvPr/>
        </p:nvGrpSpPr>
        <p:grpSpPr>
          <a:xfrm>
            <a:off x="676841" y="1779430"/>
            <a:ext cx="10998201" cy="4732704"/>
            <a:chOff x="812799" y="1328566"/>
            <a:chExt cx="12045951" cy="5183568"/>
          </a:xfrm>
        </p:grpSpPr>
        <p:sp>
          <p:nvSpPr>
            <p:cNvPr id="37" name="矩形 36"/>
            <p:cNvSpPr/>
            <p:nvPr/>
          </p:nvSpPr>
          <p:spPr>
            <a:xfrm>
              <a:off x="4577830" y="1336677"/>
              <a:ext cx="8280920" cy="51754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812800" y="1328566"/>
              <a:ext cx="5245872" cy="171169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812799" y="4482475"/>
              <a:ext cx="3384327" cy="498722"/>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Content Placeholder 2"/>
            <p:cNvSpPr txBox="1"/>
            <p:nvPr/>
          </p:nvSpPr>
          <p:spPr>
            <a:xfrm>
              <a:off x="812799" y="5034806"/>
              <a:ext cx="3384328" cy="12926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Content Placeholder 2"/>
            <p:cNvSpPr txBox="1"/>
            <p:nvPr/>
          </p:nvSpPr>
          <p:spPr>
            <a:xfrm>
              <a:off x="1162176" y="1630415"/>
              <a:ext cx="4608512" cy="9233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cxnSp>
        <p:nvCxnSpPr>
          <p:cNvPr id="12" name="3"/>
          <p:cNvCxnSpPr/>
          <p:nvPr>
            <p:custDataLst>
              <p:tags r:id="rId1"/>
            </p:custDataLst>
          </p:nvPr>
        </p:nvCxnSpPr>
        <p:spPr>
          <a:xfrm flipV="1">
            <a:off x="1031358" y="4347557"/>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品 5"/>
          <p:cNvCxnSpPr/>
          <p:nvPr>
            <p:custDataLst>
              <p:tags r:id="rId2"/>
            </p:custDataLst>
          </p:nvPr>
        </p:nvCxnSpPr>
        <p:spPr>
          <a:xfrm>
            <a:off x="2266469" y="3546832"/>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6"/>
          <p:cNvSpPr/>
          <p:nvPr>
            <p:custDataLst>
              <p:tags r:id="rId3"/>
            </p:custDataLst>
          </p:nvPr>
        </p:nvSpPr>
        <p:spPr>
          <a:xfrm>
            <a:off x="2209319" y="4809575"/>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8"/>
          <p:cNvSpPr/>
          <p:nvPr>
            <p:custDataLst>
              <p:tags r:id="rId4"/>
            </p:custDataLst>
          </p:nvPr>
        </p:nvSpPr>
        <p:spPr>
          <a:xfrm>
            <a:off x="1640959" y="2543463"/>
            <a:ext cx="1251020" cy="1251020"/>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11"/>
          <p:cNvCxnSpPr/>
          <p:nvPr>
            <p:custDataLst>
              <p:tags r:id="rId5"/>
            </p:custDataLst>
          </p:nvPr>
        </p:nvCxnSpPr>
        <p:spPr>
          <a:xfrm>
            <a:off x="4720115" y="3546832"/>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2"/>
          <p:cNvSpPr/>
          <p:nvPr>
            <p:custDataLst>
              <p:tags r:id="rId6"/>
            </p:custDataLst>
          </p:nvPr>
        </p:nvSpPr>
        <p:spPr>
          <a:xfrm>
            <a:off x="4662965" y="4809575"/>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9"/>
          <p:cNvSpPr/>
          <p:nvPr>
            <p:custDataLst>
              <p:tags r:id="rId7"/>
            </p:custDataLst>
          </p:nvPr>
        </p:nvSpPr>
        <p:spPr>
          <a:xfrm>
            <a:off x="3734958" y="1610850"/>
            <a:ext cx="1970314" cy="1970314"/>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19"/>
          <p:cNvCxnSpPr/>
          <p:nvPr>
            <p:custDataLst>
              <p:tags r:id="rId8"/>
            </p:custDataLst>
          </p:nvPr>
        </p:nvCxnSpPr>
        <p:spPr>
          <a:xfrm>
            <a:off x="7493216" y="3546832"/>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20"/>
          <p:cNvSpPr/>
          <p:nvPr>
            <p:custDataLst>
              <p:tags r:id="rId9"/>
            </p:custDataLst>
          </p:nvPr>
        </p:nvSpPr>
        <p:spPr>
          <a:xfrm>
            <a:off x="7436066" y="4809575"/>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品 18"/>
          <p:cNvSpPr/>
          <p:nvPr>
            <p:custDataLst>
              <p:tags r:id="rId10"/>
            </p:custDataLst>
          </p:nvPr>
        </p:nvSpPr>
        <p:spPr>
          <a:xfrm>
            <a:off x="6508059" y="1610850"/>
            <a:ext cx="1970314" cy="1970314"/>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24"/>
          <p:cNvCxnSpPr/>
          <p:nvPr>
            <p:custDataLst>
              <p:tags r:id="rId11"/>
            </p:custDataLst>
          </p:nvPr>
        </p:nvCxnSpPr>
        <p:spPr>
          <a:xfrm>
            <a:off x="9926767" y="3546832"/>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25"/>
          <p:cNvSpPr/>
          <p:nvPr>
            <p:custDataLst>
              <p:tags r:id="rId12"/>
            </p:custDataLst>
          </p:nvPr>
        </p:nvSpPr>
        <p:spPr>
          <a:xfrm>
            <a:off x="9869617" y="4809575"/>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23"/>
          <p:cNvSpPr/>
          <p:nvPr>
            <p:custDataLst>
              <p:tags r:id="rId13"/>
            </p:custDataLst>
          </p:nvPr>
        </p:nvSpPr>
        <p:spPr>
          <a:xfrm>
            <a:off x="9301257" y="2543463"/>
            <a:ext cx="1251020" cy="1251020"/>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KSO_Shape"/>
          <p:cNvSpPr/>
          <p:nvPr>
            <p:custDataLst>
              <p:tags r:id="rId14"/>
            </p:custDataLst>
          </p:nvPr>
        </p:nvSpPr>
        <p:spPr>
          <a:xfrm>
            <a:off x="9674263" y="2807710"/>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PA_KSO_Shape"/>
          <p:cNvSpPr/>
          <p:nvPr>
            <p:custDataLst>
              <p:tags r:id="rId15"/>
            </p:custDataLst>
          </p:nvPr>
        </p:nvSpPr>
        <p:spPr bwMode="auto">
          <a:xfrm>
            <a:off x="1850611" y="2823014"/>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7" name="PA_KSO_Shape"/>
          <p:cNvSpPr/>
          <p:nvPr>
            <p:custDataLst>
              <p:tags r:id="rId16"/>
            </p:custDataLst>
          </p:nvPr>
        </p:nvSpPr>
        <p:spPr bwMode="auto">
          <a:xfrm>
            <a:off x="7020828" y="2088393"/>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28" name="PA_KSO_Shape"/>
          <p:cNvSpPr/>
          <p:nvPr>
            <p:custDataLst>
              <p:tags r:id="rId17"/>
            </p:custDataLst>
          </p:nvPr>
        </p:nvSpPr>
        <p:spPr bwMode="auto">
          <a:xfrm>
            <a:off x="4135898" y="2020334"/>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29" name="30"/>
          <p:cNvSpPr txBox="1"/>
          <p:nvPr>
            <p:custDataLst>
              <p:tags r:id="rId18"/>
            </p:custDataLst>
          </p:nvPr>
        </p:nvSpPr>
        <p:spPr>
          <a:xfrm>
            <a:off x="1593047" y="4998586"/>
            <a:ext cx="1346844" cy="369332"/>
          </a:xfrm>
          <a:prstGeom prst="rect">
            <a:avLst/>
          </a:prstGeom>
          <a:solidFill>
            <a:srgbClr val="1983B7"/>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31"/>
          <p:cNvSpPr txBox="1"/>
          <p:nvPr>
            <p:custDataLst>
              <p:tags r:id="rId19"/>
            </p:custDataLst>
          </p:nvPr>
        </p:nvSpPr>
        <p:spPr>
          <a:xfrm>
            <a:off x="4061968" y="4998586"/>
            <a:ext cx="1346844" cy="369332"/>
          </a:xfrm>
          <a:prstGeom prst="rect">
            <a:avLst/>
          </a:prstGeom>
          <a:solidFill>
            <a:srgbClr val="1983B7"/>
          </a:solidFill>
          <a:ln>
            <a:noFill/>
          </a:ln>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32"/>
          <p:cNvSpPr txBox="1"/>
          <p:nvPr>
            <p:custDataLst>
              <p:tags r:id="rId20"/>
            </p:custDataLst>
          </p:nvPr>
        </p:nvSpPr>
        <p:spPr>
          <a:xfrm>
            <a:off x="6822288" y="4998586"/>
            <a:ext cx="1346844" cy="369332"/>
          </a:xfrm>
          <a:prstGeom prst="rect">
            <a:avLst/>
          </a:prstGeom>
          <a:solidFill>
            <a:srgbClr val="1983B7"/>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3"/>
          <p:cNvSpPr txBox="1"/>
          <p:nvPr>
            <p:custDataLst>
              <p:tags r:id="rId21"/>
            </p:custDataLst>
          </p:nvPr>
        </p:nvSpPr>
        <p:spPr>
          <a:xfrm>
            <a:off x="9301257" y="4998586"/>
            <a:ext cx="1346844" cy="369332"/>
          </a:xfrm>
          <a:prstGeom prst="rect">
            <a:avLst/>
          </a:prstGeom>
          <a:solidFill>
            <a:srgbClr val="1983B7"/>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15"/>
          <p:cNvSpPr txBox="1"/>
          <p:nvPr>
            <p:custDataLst>
              <p:tags r:id="rId22"/>
            </p:custDataLst>
          </p:nvPr>
        </p:nvSpPr>
        <p:spPr>
          <a:xfrm>
            <a:off x="1264820" y="5561800"/>
            <a:ext cx="2003298" cy="923330"/>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4" name="15"/>
          <p:cNvSpPr txBox="1"/>
          <p:nvPr>
            <p:custDataLst>
              <p:tags r:id="rId23"/>
            </p:custDataLst>
          </p:nvPr>
        </p:nvSpPr>
        <p:spPr>
          <a:xfrm>
            <a:off x="3718466" y="5561800"/>
            <a:ext cx="2003298" cy="923330"/>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5" name="15"/>
          <p:cNvSpPr txBox="1"/>
          <p:nvPr>
            <p:custDataLst>
              <p:tags r:id="rId24"/>
            </p:custDataLst>
          </p:nvPr>
        </p:nvSpPr>
        <p:spPr>
          <a:xfrm>
            <a:off x="6434417" y="5561800"/>
            <a:ext cx="2003298" cy="923330"/>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6" name="15"/>
          <p:cNvSpPr txBox="1"/>
          <p:nvPr>
            <p:custDataLst>
              <p:tags r:id="rId25"/>
            </p:custDataLst>
          </p:nvPr>
        </p:nvSpPr>
        <p:spPr>
          <a:xfrm>
            <a:off x="8925117" y="5561800"/>
            <a:ext cx="2003298" cy="923330"/>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8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14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4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32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3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6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38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4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42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44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46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0" grpId="0" animBg="1" autoUpdateAnimBg="0"/>
      <p:bldP spid="21" grpId="0" animBg="1"/>
      <p:bldP spid="23" grpId="0" animBg="1" autoUpdateAnimBg="0"/>
      <p:bldP spid="24" grpId="0" animBg="1"/>
      <p:bldP spid="25" grpId="0" animBg="1" autoUpdateAnimBg="0"/>
      <p:bldP spid="26" grpId="0" animBg="1" autoUpdateAnimBg="0"/>
      <p:bldP spid="27" grpId="0" animBg="1"/>
      <p:bldP spid="28" grpId="0" animBg="1" autoUpdateAnimBg="0"/>
      <p:bldP spid="29" grpId="0" animBg="1" autoUpdateAnimBg="0"/>
      <p:bldP spid="30" grpId="0" animBg="1" autoUpdateAnimBg="0"/>
      <p:bldP spid="31" grpId="0" animBg="1" autoUpdateAnimBg="0"/>
      <p:bldP spid="32" grpId="0" animBg="1" autoUpdateAnimBg="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AutoShape 3"/>
          <p:cNvSpPr/>
          <p:nvPr/>
        </p:nvSpPr>
        <p:spPr bwMode="auto">
          <a:xfrm>
            <a:off x="3275013" y="2014538"/>
            <a:ext cx="931862" cy="823912"/>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0 h 21600"/>
              <a:gd name="T8" fmla="*/ 2147483647 w 21600"/>
              <a:gd name="T9" fmla="*/ 2147483647 h 21600"/>
              <a:gd name="T10" fmla="*/ 0 w 21600"/>
              <a:gd name="T11" fmla="*/ 2147483647 h 21600"/>
              <a:gd name="T12" fmla="*/ 2147483647 w 21600"/>
              <a:gd name="T13" fmla="*/ 2147483647 h 21600"/>
              <a:gd name="T14" fmla="*/ 2147483647 w 21600"/>
              <a:gd name="T15" fmla="*/ 2147483647 h 21600"/>
              <a:gd name="T16" fmla="*/ 2147483647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1983B7"/>
          </a:solidFill>
          <a:ln>
            <a:noFill/>
          </a:ln>
        </p:spPr>
        <p:txBody>
          <a:bodyPr anchor="ctr"/>
          <a:lstStyle/>
          <a:p>
            <a:endParaRPr lang="zh-CN" altLang="en-US"/>
          </a:p>
        </p:txBody>
      </p:sp>
      <p:sp>
        <p:nvSpPr>
          <p:cNvPr id="13" name="AutoShape 4"/>
          <p:cNvSpPr/>
          <p:nvPr/>
        </p:nvSpPr>
        <p:spPr bwMode="auto">
          <a:xfrm>
            <a:off x="2792413" y="2855913"/>
            <a:ext cx="1897062" cy="835025"/>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rgbClr val="1983B7">
              <a:alpha val="85000"/>
            </a:srgbClr>
          </a:solidFill>
          <a:ln>
            <a:noFill/>
          </a:ln>
        </p:spPr>
        <p:txBody>
          <a:bodyPr lIns="0" tIns="0" rIns="0" bIns="0"/>
          <a:lstStyle/>
          <a:p>
            <a:endParaRPr lang="zh-CN" altLang="en-US"/>
          </a:p>
        </p:txBody>
      </p:sp>
      <p:sp>
        <p:nvSpPr>
          <p:cNvPr id="14" name="AutoShape 5"/>
          <p:cNvSpPr/>
          <p:nvPr/>
        </p:nvSpPr>
        <p:spPr bwMode="auto">
          <a:xfrm>
            <a:off x="2316163" y="3706813"/>
            <a:ext cx="2851150" cy="83185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1983B7"/>
          </a:solidFill>
          <a:ln>
            <a:noFill/>
          </a:ln>
        </p:spPr>
        <p:txBody>
          <a:bodyPr anchor="ctr"/>
          <a:lstStyle/>
          <a:p>
            <a:endParaRPr lang="zh-CN" altLang="en-US"/>
          </a:p>
        </p:txBody>
      </p:sp>
      <p:sp>
        <p:nvSpPr>
          <p:cNvPr id="15" name="AutoShape 6"/>
          <p:cNvSpPr/>
          <p:nvPr/>
        </p:nvSpPr>
        <p:spPr bwMode="auto">
          <a:xfrm>
            <a:off x="1833563" y="4559300"/>
            <a:ext cx="3821112" cy="836613"/>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rgbClr val="1983B7">
              <a:alpha val="85000"/>
            </a:srgbClr>
          </a:solidFill>
          <a:ln>
            <a:noFill/>
          </a:ln>
        </p:spPr>
        <p:txBody>
          <a:bodyPr lIns="0" tIns="0" rIns="0" bIns="0"/>
          <a:lstStyle/>
          <a:p>
            <a:endParaRPr lang="zh-CN" altLang="en-US"/>
          </a:p>
        </p:txBody>
      </p:sp>
      <p:sp>
        <p:nvSpPr>
          <p:cNvPr id="16" name="AutoShape 7"/>
          <p:cNvSpPr/>
          <p:nvPr/>
        </p:nvSpPr>
        <p:spPr bwMode="auto">
          <a:xfrm>
            <a:off x="1382713" y="5411788"/>
            <a:ext cx="4721225" cy="788987"/>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0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1983B7"/>
          </a:solidFill>
          <a:ln>
            <a:noFill/>
          </a:ln>
        </p:spPr>
        <p:txBody>
          <a:bodyPr anchor="ctr"/>
          <a:lstStyle/>
          <a:p>
            <a:endParaRPr lang="zh-CN" altLang="en-US"/>
          </a:p>
        </p:txBody>
      </p:sp>
      <p:cxnSp>
        <p:nvCxnSpPr>
          <p:cNvPr id="17" name="直接连接符 71"/>
          <p:cNvCxnSpPr>
            <a:cxnSpLocks noChangeShapeType="1"/>
          </p:cNvCxnSpPr>
          <p:nvPr/>
        </p:nvCxnSpPr>
        <p:spPr bwMode="auto">
          <a:xfrm>
            <a:off x="4373563" y="2838450"/>
            <a:ext cx="6619875"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18" name="直接连接符 72"/>
          <p:cNvCxnSpPr>
            <a:cxnSpLocks noChangeShapeType="1"/>
          </p:cNvCxnSpPr>
          <p:nvPr/>
        </p:nvCxnSpPr>
        <p:spPr bwMode="auto">
          <a:xfrm>
            <a:off x="4803775" y="3678238"/>
            <a:ext cx="6189663"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19" name="直接连接符 73"/>
          <p:cNvCxnSpPr>
            <a:cxnSpLocks noChangeShapeType="1"/>
          </p:cNvCxnSpPr>
          <p:nvPr/>
        </p:nvCxnSpPr>
        <p:spPr bwMode="auto">
          <a:xfrm>
            <a:off x="5326063" y="4548188"/>
            <a:ext cx="5667375"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20" name="直接连接符 74"/>
          <p:cNvCxnSpPr>
            <a:cxnSpLocks noChangeShapeType="1"/>
          </p:cNvCxnSpPr>
          <p:nvPr/>
        </p:nvCxnSpPr>
        <p:spPr bwMode="auto">
          <a:xfrm>
            <a:off x="5802313" y="5394325"/>
            <a:ext cx="5191125"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21" name="直接连接符 75"/>
          <p:cNvCxnSpPr>
            <a:cxnSpLocks noChangeShapeType="1"/>
          </p:cNvCxnSpPr>
          <p:nvPr/>
        </p:nvCxnSpPr>
        <p:spPr bwMode="auto">
          <a:xfrm>
            <a:off x="6186488" y="6161088"/>
            <a:ext cx="4806950"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22" name="文本框 76"/>
          <p:cNvSpPr txBox="1">
            <a:spLocks noChangeArrowheads="1"/>
          </p:cNvSpPr>
          <p:nvPr/>
        </p:nvSpPr>
        <p:spPr bwMode="auto">
          <a:xfrm>
            <a:off x="3509963" y="2274888"/>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77"/>
          <p:cNvSpPr txBox="1">
            <a:spLocks noChangeArrowheads="1"/>
          </p:cNvSpPr>
          <p:nvPr/>
        </p:nvSpPr>
        <p:spPr bwMode="auto">
          <a:xfrm>
            <a:off x="3509963" y="3017838"/>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78"/>
          <p:cNvSpPr txBox="1">
            <a:spLocks noChangeArrowheads="1"/>
          </p:cNvSpPr>
          <p:nvPr/>
        </p:nvSpPr>
        <p:spPr bwMode="auto">
          <a:xfrm>
            <a:off x="3509963" y="3840163"/>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79"/>
          <p:cNvSpPr txBox="1">
            <a:spLocks noChangeArrowheads="1"/>
          </p:cNvSpPr>
          <p:nvPr/>
        </p:nvSpPr>
        <p:spPr bwMode="auto">
          <a:xfrm>
            <a:off x="3509963" y="4741863"/>
            <a:ext cx="554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80"/>
          <p:cNvSpPr txBox="1">
            <a:spLocks noChangeArrowheads="1"/>
          </p:cNvSpPr>
          <p:nvPr/>
        </p:nvSpPr>
        <p:spPr bwMode="auto">
          <a:xfrm>
            <a:off x="3509963" y="5534025"/>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E</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81"/>
          <p:cNvSpPr>
            <a:spLocks noChangeArrowheads="1"/>
          </p:cNvSpPr>
          <p:nvPr/>
        </p:nvSpPr>
        <p:spPr bwMode="auto">
          <a:xfrm>
            <a:off x="4441825" y="2212975"/>
            <a:ext cx="5870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82"/>
          <p:cNvSpPr>
            <a:spLocks noChangeArrowheads="1"/>
          </p:cNvSpPr>
          <p:nvPr/>
        </p:nvSpPr>
        <p:spPr bwMode="auto">
          <a:xfrm>
            <a:off x="4803775" y="3036888"/>
            <a:ext cx="5870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83"/>
          <p:cNvSpPr>
            <a:spLocks noChangeArrowheads="1"/>
          </p:cNvSpPr>
          <p:nvPr/>
        </p:nvSpPr>
        <p:spPr bwMode="auto">
          <a:xfrm>
            <a:off x="5257800" y="3887788"/>
            <a:ext cx="57356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84"/>
          <p:cNvSpPr>
            <a:spLocks noChangeArrowheads="1"/>
          </p:cNvSpPr>
          <p:nvPr/>
        </p:nvSpPr>
        <p:spPr bwMode="auto">
          <a:xfrm>
            <a:off x="5740400" y="4751388"/>
            <a:ext cx="52530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85"/>
          <p:cNvSpPr>
            <a:spLocks noChangeArrowheads="1"/>
          </p:cNvSpPr>
          <p:nvPr/>
        </p:nvSpPr>
        <p:spPr bwMode="auto">
          <a:xfrm>
            <a:off x="6186488" y="5554663"/>
            <a:ext cx="49418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anim calcmode="lin" valueType="num">
                                      <p:cBhvr>
                                        <p:cTn id="110" dur="250" fill="hold"/>
                                        <p:tgtEl>
                                          <p:spTgt spid="28"/>
                                        </p:tgtEl>
                                        <p:attrNameLst>
                                          <p:attrName>ppt_x</p:attrName>
                                        </p:attrNameLst>
                                      </p:cBhvr>
                                      <p:tavLst>
                                        <p:tav tm="0">
                                          <p:val>
                                            <p:strVal val="#ppt_x"/>
                                          </p:val>
                                        </p:tav>
                                        <p:tav tm="100000">
                                          <p:val>
                                            <p:strVal val="#ppt_x"/>
                                          </p:val>
                                        </p:tav>
                                      </p:tavLst>
                                    </p:anim>
                                    <p:anim calcmode="lin" valueType="num">
                                      <p:cBhvr>
                                        <p:cTn id="111" dur="250" fill="hold"/>
                                        <p:tgtEl>
                                          <p:spTgt spid="28"/>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50"/>
                                        <p:tgtEl>
                                          <p:spTgt spid="29"/>
                                        </p:tgtEl>
                                      </p:cBhvr>
                                    </p:animEffect>
                                    <p:anim calcmode="lin" valueType="num">
                                      <p:cBhvr>
                                        <p:cTn id="116" dur="250" fill="hold"/>
                                        <p:tgtEl>
                                          <p:spTgt spid="29"/>
                                        </p:tgtEl>
                                        <p:attrNameLst>
                                          <p:attrName>ppt_x</p:attrName>
                                        </p:attrNameLst>
                                      </p:cBhvr>
                                      <p:tavLst>
                                        <p:tav tm="0">
                                          <p:val>
                                            <p:strVal val="#ppt_x"/>
                                          </p:val>
                                        </p:tav>
                                        <p:tav tm="100000">
                                          <p:val>
                                            <p:strVal val="#ppt_x"/>
                                          </p:val>
                                        </p:tav>
                                      </p:tavLst>
                                    </p:anim>
                                    <p:anim calcmode="lin" valueType="num">
                                      <p:cBhvr>
                                        <p:cTn id="117" dur="250" fill="hold"/>
                                        <p:tgtEl>
                                          <p:spTgt spid="29"/>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250"/>
                                        <p:tgtEl>
                                          <p:spTgt spid="31"/>
                                        </p:tgtEl>
                                      </p:cBhvr>
                                    </p:animEffect>
                                    <p:anim calcmode="lin" valueType="num">
                                      <p:cBhvr>
                                        <p:cTn id="128" dur="250" fill="hold"/>
                                        <p:tgtEl>
                                          <p:spTgt spid="31"/>
                                        </p:tgtEl>
                                        <p:attrNameLst>
                                          <p:attrName>ppt_x</p:attrName>
                                        </p:attrNameLst>
                                      </p:cBhvr>
                                      <p:tavLst>
                                        <p:tav tm="0">
                                          <p:val>
                                            <p:strVal val="#ppt_x"/>
                                          </p:val>
                                        </p:tav>
                                        <p:tav tm="100000">
                                          <p:val>
                                            <p:strVal val="#ppt_x"/>
                                          </p:val>
                                        </p:tav>
                                      </p:tavLst>
                                    </p:anim>
                                    <p:anim calcmode="lin" valueType="num">
                                      <p:cBhvr>
                                        <p:cTn id="12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26"/>
          <p:cNvSpPr>
            <a:spLocks noEditPoints="1"/>
          </p:cNvSpPr>
          <p:nvPr>
            <p:custDataLst>
              <p:tags r:id="rId1"/>
            </p:custDataLst>
          </p:nvPr>
        </p:nvSpPr>
        <p:spPr bwMode="auto">
          <a:xfrm>
            <a:off x="1721822" y="2105973"/>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27"/>
          <p:cNvSpPr/>
          <p:nvPr>
            <p:custDataLst>
              <p:tags r:id="rId2"/>
            </p:custDataLst>
          </p:nvPr>
        </p:nvSpPr>
        <p:spPr bwMode="auto">
          <a:xfrm>
            <a:off x="1510718" y="2432018"/>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品 28"/>
          <p:cNvSpPr/>
          <p:nvPr>
            <p:custDataLst>
              <p:tags r:id="rId3"/>
            </p:custDataLst>
          </p:nvPr>
        </p:nvSpPr>
        <p:spPr bwMode="auto">
          <a:xfrm>
            <a:off x="1465766" y="2111094"/>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品 29"/>
          <p:cNvSpPr>
            <a:spLocks noEditPoints="1"/>
          </p:cNvSpPr>
          <p:nvPr>
            <p:custDataLst>
              <p:tags r:id="rId4"/>
            </p:custDataLst>
          </p:nvPr>
        </p:nvSpPr>
        <p:spPr bwMode="auto">
          <a:xfrm>
            <a:off x="1811158" y="2442829"/>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14"/>
          <p:cNvSpPr/>
          <p:nvPr>
            <p:custDataLst>
              <p:tags r:id="rId5"/>
            </p:custDataLst>
          </p:nvPr>
        </p:nvSpPr>
        <p:spPr bwMode="auto">
          <a:xfrm>
            <a:off x="1502567" y="3017741"/>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品 15"/>
          <p:cNvSpPr/>
          <p:nvPr>
            <p:custDataLst>
              <p:tags r:id="rId6"/>
            </p:custDataLst>
          </p:nvPr>
        </p:nvSpPr>
        <p:spPr bwMode="auto">
          <a:xfrm>
            <a:off x="1711593" y="3017741"/>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品 16"/>
          <p:cNvSpPr>
            <a:spLocks noEditPoints="1"/>
          </p:cNvSpPr>
          <p:nvPr>
            <p:custDataLst>
              <p:tags r:id="rId7"/>
            </p:custDataLst>
          </p:nvPr>
        </p:nvSpPr>
        <p:spPr bwMode="auto">
          <a:xfrm>
            <a:off x="1491779" y="3188513"/>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94"/>
          <p:cNvSpPr/>
          <p:nvPr>
            <p:custDataLst>
              <p:tags r:id="rId8"/>
            </p:custDataLst>
          </p:nvPr>
        </p:nvSpPr>
        <p:spPr bwMode="auto">
          <a:xfrm>
            <a:off x="1516736" y="437318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品 95"/>
          <p:cNvSpPr/>
          <p:nvPr>
            <p:custDataLst>
              <p:tags r:id="rId9"/>
            </p:custDataLst>
          </p:nvPr>
        </p:nvSpPr>
        <p:spPr bwMode="auto">
          <a:xfrm>
            <a:off x="1516736" y="4479321"/>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出品 96"/>
          <p:cNvSpPr/>
          <p:nvPr>
            <p:custDataLst>
              <p:tags r:id="rId10"/>
            </p:custDataLst>
          </p:nvPr>
        </p:nvSpPr>
        <p:spPr bwMode="auto">
          <a:xfrm>
            <a:off x="1516736" y="4583919"/>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品 97"/>
          <p:cNvSpPr/>
          <p:nvPr>
            <p:custDataLst>
              <p:tags r:id="rId11"/>
            </p:custDataLst>
          </p:nvPr>
        </p:nvSpPr>
        <p:spPr bwMode="auto">
          <a:xfrm>
            <a:off x="1516736" y="469005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98"/>
          <p:cNvSpPr/>
          <p:nvPr>
            <p:custDataLst>
              <p:tags r:id="rId12"/>
            </p:custDataLst>
          </p:nvPr>
        </p:nvSpPr>
        <p:spPr bwMode="auto">
          <a:xfrm>
            <a:off x="2051006" y="4325500"/>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99"/>
          <p:cNvSpPr/>
          <p:nvPr>
            <p:custDataLst>
              <p:tags r:id="rId13"/>
            </p:custDataLst>
          </p:nvPr>
        </p:nvSpPr>
        <p:spPr bwMode="auto">
          <a:xfrm>
            <a:off x="2051006" y="4434200"/>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100"/>
          <p:cNvSpPr/>
          <p:nvPr>
            <p:custDataLst>
              <p:tags r:id="rId14"/>
            </p:custDataLst>
          </p:nvPr>
        </p:nvSpPr>
        <p:spPr bwMode="auto">
          <a:xfrm>
            <a:off x="2051006" y="4541362"/>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101"/>
          <p:cNvSpPr>
            <a:spLocks noEditPoints="1"/>
          </p:cNvSpPr>
          <p:nvPr>
            <p:custDataLst>
              <p:tags r:id="rId15"/>
            </p:custDataLst>
          </p:nvPr>
        </p:nvSpPr>
        <p:spPr bwMode="auto">
          <a:xfrm>
            <a:off x="1553140" y="4279354"/>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14"/>
          <p:cNvSpPr>
            <a:spLocks noEditPoints="1"/>
          </p:cNvSpPr>
          <p:nvPr>
            <p:custDataLst>
              <p:tags r:id="rId16"/>
            </p:custDataLst>
          </p:nvPr>
        </p:nvSpPr>
        <p:spPr bwMode="auto">
          <a:xfrm>
            <a:off x="1734583" y="5325889"/>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15"/>
          <p:cNvSpPr/>
          <p:nvPr>
            <p:custDataLst>
              <p:tags r:id="rId17"/>
            </p:custDataLst>
          </p:nvPr>
        </p:nvSpPr>
        <p:spPr bwMode="auto">
          <a:xfrm>
            <a:off x="1569323" y="5366591"/>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16"/>
          <p:cNvSpPr/>
          <p:nvPr>
            <p:custDataLst>
              <p:tags r:id="rId18"/>
            </p:custDataLst>
          </p:nvPr>
        </p:nvSpPr>
        <p:spPr bwMode="auto">
          <a:xfrm>
            <a:off x="1767439" y="5192014"/>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17"/>
          <p:cNvSpPr/>
          <p:nvPr>
            <p:custDataLst>
              <p:tags r:id="rId19"/>
            </p:custDataLst>
          </p:nvPr>
        </p:nvSpPr>
        <p:spPr bwMode="auto">
          <a:xfrm>
            <a:off x="2039113" y="5366591"/>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品 18"/>
          <p:cNvSpPr/>
          <p:nvPr>
            <p:custDataLst>
              <p:tags r:id="rId20"/>
            </p:custDataLst>
          </p:nvPr>
        </p:nvSpPr>
        <p:spPr bwMode="auto">
          <a:xfrm>
            <a:off x="1599727" y="5227812"/>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出品 19"/>
          <p:cNvSpPr>
            <a:spLocks noEditPoints="1"/>
          </p:cNvSpPr>
          <p:nvPr>
            <p:custDataLst>
              <p:tags r:id="rId21"/>
            </p:custDataLst>
          </p:nvPr>
        </p:nvSpPr>
        <p:spPr bwMode="auto">
          <a:xfrm>
            <a:off x="1553140" y="5406313"/>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rgbClr val="1983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品 26"/>
          <p:cNvSpPr/>
          <p:nvPr>
            <p:custDataLst>
              <p:tags r:id="rId22"/>
            </p:custDataLst>
          </p:nvPr>
        </p:nvSpPr>
        <p:spPr>
          <a:xfrm>
            <a:off x="2619657" y="2111139"/>
            <a:ext cx="4138530"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27"/>
          <p:cNvSpPr/>
          <p:nvPr>
            <p:custDataLst>
              <p:tags r:id="rId23"/>
            </p:custDataLst>
          </p:nvPr>
        </p:nvSpPr>
        <p:spPr>
          <a:xfrm>
            <a:off x="2619656" y="3127885"/>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品 28"/>
          <p:cNvSpPr/>
          <p:nvPr>
            <p:custDataLst>
              <p:tags r:id="rId24"/>
            </p:custDataLst>
          </p:nvPr>
        </p:nvSpPr>
        <p:spPr>
          <a:xfrm>
            <a:off x="2619656" y="4206567"/>
            <a:ext cx="4138531"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PA_圆品 29"/>
          <p:cNvSpPr/>
          <p:nvPr>
            <p:custDataLst>
              <p:tags r:id="rId25"/>
            </p:custDataLst>
          </p:nvPr>
        </p:nvSpPr>
        <p:spPr>
          <a:xfrm>
            <a:off x="2619656" y="5192014"/>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30"/>
          <p:cNvSpPr/>
          <p:nvPr>
            <p:custDataLst>
              <p:tags r:id="rId26"/>
            </p:custDataLst>
          </p:nvPr>
        </p:nvSpPr>
        <p:spPr>
          <a:xfrm>
            <a:off x="7654392" y="3467321"/>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34"/>
          <p:cNvSpPr/>
          <p:nvPr>
            <p:custDataLst>
              <p:tags r:id="rId27"/>
            </p:custDataLst>
          </p:nvPr>
        </p:nvSpPr>
        <p:spPr>
          <a:xfrm>
            <a:off x="2619656" y="2111139"/>
            <a:ext cx="3606085" cy="579736"/>
          </a:xfrm>
          <a:prstGeom prst="roundRect">
            <a:avLst/>
          </a:prstGeom>
          <a:solidFill>
            <a:srgbClr val="1983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品 35"/>
          <p:cNvSpPr txBox="1"/>
          <p:nvPr>
            <p:custDataLst>
              <p:tags r:id="rId28"/>
            </p:custDataLst>
          </p:nvPr>
        </p:nvSpPr>
        <p:spPr>
          <a:xfrm>
            <a:off x="5440959" y="224735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36"/>
          <p:cNvSpPr/>
          <p:nvPr>
            <p:custDataLst>
              <p:tags r:id="rId29"/>
            </p:custDataLst>
          </p:nvPr>
        </p:nvSpPr>
        <p:spPr>
          <a:xfrm>
            <a:off x="2619655" y="3124930"/>
            <a:ext cx="2640171" cy="579736"/>
          </a:xfrm>
          <a:prstGeom prst="roundRect">
            <a:avLst/>
          </a:prstGeom>
          <a:solidFill>
            <a:srgbClr val="1983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37"/>
          <p:cNvSpPr txBox="1"/>
          <p:nvPr>
            <p:custDataLst>
              <p:tags r:id="rId30"/>
            </p:custDataLst>
          </p:nvPr>
        </p:nvSpPr>
        <p:spPr>
          <a:xfrm>
            <a:off x="4515305" y="3264055"/>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品 38"/>
          <p:cNvSpPr/>
          <p:nvPr>
            <p:custDataLst>
              <p:tags r:id="rId31"/>
            </p:custDataLst>
          </p:nvPr>
        </p:nvSpPr>
        <p:spPr>
          <a:xfrm>
            <a:off x="2619656" y="4213808"/>
            <a:ext cx="2060622" cy="579736"/>
          </a:xfrm>
          <a:prstGeom prst="roundRect">
            <a:avLst/>
          </a:prstGeom>
          <a:solidFill>
            <a:srgbClr val="1983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39"/>
          <p:cNvSpPr txBox="1"/>
          <p:nvPr>
            <p:custDataLst>
              <p:tags r:id="rId32"/>
            </p:custDataLst>
          </p:nvPr>
        </p:nvSpPr>
        <p:spPr>
          <a:xfrm>
            <a:off x="3935756" y="4352081"/>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品 40"/>
          <p:cNvSpPr/>
          <p:nvPr>
            <p:custDataLst>
              <p:tags r:id="rId33"/>
            </p:custDataLst>
          </p:nvPr>
        </p:nvSpPr>
        <p:spPr>
          <a:xfrm>
            <a:off x="2619655" y="5199057"/>
            <a:ext cx="1423341" cy="579736"/>
          </a:xfrm>
          <a:prstGeom prst="roundRect">
            <a:avLst/>
          </a:prstGeom>
          <a:solidFill>
            <a:srgbClr val="1983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41"/>
          <p:cNvSpPr txBox="1"/>
          <p:nvPr>
            <p:custDataLst>
              <p:tags r:id="rId34"/>
            </p:custDataLst>
          </p:nvPr>
        </p:nvSpPr>
        <p:spPr>
          <a:xfrm>
            <a:off x="3313350" y="5325889"/>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14"/>
          <p:cNvSpPr txBox="1"/>
          <p:nvPr>
            <p:custDataLst>
              <p:tags r:id="rId35"/>
            </p:custDataLst>
          </p:nvPr>
        </p:nvSpPr>
        <p:spPr>
          <a:xfrm>
            <a:off x="7654392" y="2733227"/>
            <a:ext cx="3891424" cy="584775"/>
          </a:xfrm>
          <a:prstGeom prst="rect">
            <a:avLst/>
          </a:prstGeom>
          <a:noFill/>
        </p:spPr>
        <p:txBody>
          <a:bodyPr wrap="square" rtlCol="0">
            <a:spAutoFit/>
          </a:bodyPr>
          <a:lstStyle/>
          <a:p>
            <a:r>
              <a:rPr lang="en-US" altLang="zh-CN" sz="3200" b="1" dirty="0">
                <a:solidFill>
                  <a:schemeClr val="bg1">
                    <a:lumMod val="50000"/>
                  </a:schemeClr>
                </a:solidFill>
                <a:latin typeface="微软雅黑" panose="020B0503020204020204" pitchFamily="34" charset="-122"/>
                <a:ea typeface="微软雅黑" panose="020B0503020204020204" pitchFamily="34" charset="-122"/>
              </a:rPr>
              <a:t>2017</a:t>
            </a: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年工作情况</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4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32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3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6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38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4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42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44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46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4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80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120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14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160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180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grpId="0" nodeType="withEffect">
                                  <p:stCondLst>
                                    <p:cond delay="200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p:bldP spid="15" grpId="0" animBg="1"/>
      <p:bldP spid="16" grpId="0" animBg="1"/>
      <p:bldP spid="17" grpId="0" animBg="1"/>
      <p:bldP spid="18" grpId="0" animBg="1"/>
      <p:bldP spid="19" grpId="0" animBg="1" autoUpdateAnimBg="0"/>
      <p:bldP spid="20" grpId="0" animBg="1" autoUpdateAnimBg="0"/>
      <p:bldP spid="21" grpId="0" animBg="1"/>
      <p:bldP spid="22" grpId="0" animBg="1" autoUpdateAnimBg="0"/>
      <p:bldP spid="23" grpId="0" animBg="1" autoUpdateAnimBg="0"/>
      <p:bldP spid="24" grpId="0" animBg="1"/>
      <p:bldP spid="25" grpId="0" animBg="1" autoUpdateAnimBg="0"/>
      <p:bldP spid="26" grpId="0" animBg="1" autoUpdateAnimBg="0"/>
      <p:bldP spid="27" grpId="0" animBg="1"/>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animBg="1" autoUpdateAnimBg="0"/>
      <p:bldP spid="36" grpId="0" animBg="1" autoUpdateAnimBg="0"/>
      <p:bldP spid="37" grpId="0"/>
      <p:bldP spid="38" grpId="0" animBg="1"/>
      <p:bldP spid="39" grpId="0"/>
      <p:bldP spid="40" grpId="0" animBg="1"/>
      <p:bldP spid="41" grpId="0"/>
      <p:bldP spid="42" grpId="0" animBg="1"/>
      <p:bldP spid="43" grpId="0" animBg="1" autoUpdateAnimBg="0"/>
      <p:bldP spid="44" grpId="0" animBg="1" autoUpdateAnimBg="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50" name="矩形 49"/>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 y="0"/>
            <a:ext cx="12190414" cy="6177908"/>
            <a:chOff x="0" y="4292079"/>
            <a:chExt cx="12190414" cy="4843505"/>
          </a:xfrm>
        </p:grpSpPr>
        <p:grpSp>
          <p:nvGrpSpPr>
            <p:cNvPr id="36" name="组合 35"/>
            <p:cNvGrpSpPr/>
            <p:nvPr/>
          </p:nvGrpSpPr>
          <p:grpSpPr>
            <a:xfrm>
              <a:off x="0" y="4692834"/>
              <a:ext cx="12190414" cy="4442750"/>
              <a:chOff x="0" y="5400390"/>
              <a:chExt cx="12190414" cy="4442750"/>
            </a:xfrm>
          </p:grpSpPr>
          <p:grpSp>
            <p:nvGrpSpPr>
              <p:cNvPr id="44" name="组合 43"/>
              <p:cNvGrpSpPr/>
              <p:nvPr/>
            </p:nvGrpSpPr>
            <p:grpSpPr>
              <a:xfrm>
                <a:off x="0" y="5403580"/>
                <a:ext cx="6095207" cy="4439560"/>
                <a:chOff x="0" y="5320120"/>
                <a:chExt cx="12190413" cy="4439560"/>
              </a:xfrm>
            </p:grpSpPr>
            <p:sp>
              <p:nvSpPr>
                <p:cNvPr id="48" name="波形 47"/>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波形 48"/>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095207" y="5400390"/>
                <a:ext cx="6095207" cy="4439560"/>
                <a:chOff x="0" y="5320120"/>
                <a:chExt cx="12190413" cy="4439560"/>
              </a:xfrm>
            </p:grpSpPr>
            <p:sp>
              <p:nvSpPr>
                <p:cNvPr id="46" name="波形 4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波形 4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 name="组合 36"/>
            <p:cNvGrpSpPr/>
            <p:nvPr/>
          </p:nvGrpSpPr>
          <p:grpSpPr>
            <a:xfrm>
              <a:off x="0" y="4292079"/>
              <a:ext cx="12190414" cy="4442750"/>
              <a:chOff x="0" y="5400390"/>
              <a:chExt cx="12190414" cy="4442750"/>
            </a:xfrm>
          </p:grpSpPr>
          <p:grpSp>
            <p:nvGrpSpPr>
              <p:cNvPr id="38" name="组合 37"/>
              <p:cNvGrpSpPr/>
              <p:nvPr/>
            </p:nvGrpSpPr>
            <p:grpSpPr>
              <a:xfrm>
                <a:off x="0" y="5403580"/>
                <a:ext cx="6095207" cy="4439560"/>
                <a:chOff x="0" y="5320120"/>
                <a:chExt cx="12190413" cy="4439560"/>
              </a:xfrm>
            </p:grpSpPr>
            <p:sp>
              <p:nvSpPr>
                <p:cNvPr id="42" name="波形 41"/>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波形 42"/>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6095207" y="5400390"/>
                <a:ext cx="6095207" cy="4439560"/>
                <a:chOff x="0" y="5320120"/>
                <a:chExt cx="12190413" cy="4439560"/>
              </a:xfrm>
            </p:grpSpPr>
            <p:sp>
              <p:nvSpPr>
                <p:cNvPr id="40" name="波形 39"/>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波形 4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77" name="TextBox 76"/>
          <p:cNvSpPr txBox="1"/>
          <p:nvPr/>
        </p:nvSpPr>
        <p:spPr>
          <a:xfrm>
            <a:off x="6730329" y="1578407"/>
            <a:ext cx="5032690" cy="461665"/>
          </a:xfrm>
          <a:prstGeom prst="rect">
            <a:avLst/>
          </a:prstGeom>
          <a:noFill/>
        </p:spPr>
        <p:txBody>
          <a:bodyPr wrap="square" rtlCol="0">
            <a:spAutoFit/>
          </a:bodyPr>
          <a:lstStyle/>
          <a:p>
            <a:r>
              <a:rPr lang="zh-CN" altLang="en-US" sz="2400" b="1" dirty="0">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dirty="0">
                <a:solidFill>
                  <a:schemeClr val="bg1">
                    <a:lumMod val="65000"/>
                  </a:schemeClr>
                </a:solidFill>
                <a:latin typeface="微软雅黑" panose="020B0503020204020204" pitchFamily="34" charset="-122"/>
                <a:ea typeface="微软雅黑" panose="020B0503020204020204" pitchFamily="34" charset="-122"/>
              </a:rPr>
              <a:t>此处添加说明文字</a:t>
            </a:r>
          </a:p>
        </p:txBody>
      </p:sp>
      <p:sp>
        <p:nvSpPr>
          <p:cNvPr id="78" name="TextBox 77"/>
          <p:cNvSpPr txBox="1"/>
          <p:nvPr/>
        </p:nvSpPr>
        <p:spPr>
          <a:xfrm>
            <a:off x="6730329" y="2354717"/>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dirty="0">
                <a:solidFill>
                  <a:schemeClr val="bg1">
                    <a:lumMod val="65000"/>
                  </a:schemeClr>
                </a:solidFill>
                <a:latin typeface="微软雅黑" panose="020B0503020204020204" pitchFamily="34" charset="-122"/>
                <a:ea typeface="微软雅黑" panose="020B0503020204020204" pitchFamily="34" charset="-122"/>
              </a:rPr>
              <a:t>此处添加说明文字</a:t>
            </a:r>
          </a:p>
        </p:txBody>
      </p:sp>
      <p:sp>
        <p:nvSpPr>
          <p:cNvPr id="79" name="TextBox 78"/>
          <p:cNvSpPr txBox="1"/>
          <p:nvPr/>
        </p:nvSpPr>
        <p:spPr>
          <a:xfrm>
            <a:off x="6761339" y="3131027"/>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dirty="0">
                <a:solidFill>
                  <a:schemeClr val="bg1">
                    <a:lumMod val="65000"/>
                  </a:schemeClr>
                </a:solidFill>
                <a:latin typeface="微软雅黑" panose="020B0503020204020204" pitchFamily="34" charset="-122"/>
                <a:ea typeface="微软雅黑" panose="020B0503020204020204" pitchFamily="34" charset="-122"/>
              </a:rPr>
              <a:t>此处添加说明文字</a:t>
            </a:r>
          </a:p>
        </p:txBody>
      </p:sp>
      <p:sp>
        <p:nvSpPr>
          <p:cNvPr id="80" name="TextBox 79"/>
          <p:cNvSpPr txBox="1"/>
          <p:nvPr/>
        </p:nvSpPr>
        <p:spPr>
          <a:xfrm>
            <a:off x="6761339" y="3907337"/>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pitchFamily="34" charset="-122"/>
                <a:ea typeface="微软雅黑" panose="020B0503020204020204" pitchFamily="34" charset="-122"/>
              </a:rPr>
              <a:t>加入你的标题：</a:t>
            </a:r>
            <a:r>
              <a:rPr lang="zh-CN" altLang="en-US" dirty="0">
                <a:solidFill>
                  <a:schemeClr val="bg1">
                    <a:lumMod val="65000"/>
                  </a:schemeClr>
                </a:solidFill>
                <a:latin typeface="微软雅黑" panose="020B0503020204020204" pitchFamily="34" charset="-122"/>
                <a:ea typeface="微软雅黑" panose="020B0503020204020204" pitchFamily="34" charset="-122"/>
              </a:rPr>
              <a:t>此处添加说明文字</a:t>
            </a:r>
          </a:p>
        </p:txBody>
      </p:sp>
      <p:grpSp>
        <p:nvGrpSpPr>
          <p:cNvPr id="81" name="组合 80"/>
          <p:cNvGrpSpPr/>
          <p:nvPr/>
        </p:nvGrpSpPr>
        <p:grpSpPr>
          <a:xfrm>
            <a:off x="5970423" y="1512499"/>
            <a:ext cx="624684" cy="600549"/>
            <a:chOff x="2215144" y="982844"/>
            <a:chExt cx="1120898" cy="842780"/>
          </a:xfrm>
        </p:grpSpPr>
        <p:sp>
          <p:nvSpPr>
            <p:cNvPr id="82" name="平行四边形 81"/>
            <p:cNvSpPr/>
            <p:nvPr/>
          </p:nvSpPr>
          <p:spPr>
            <a:xfrm>
              <a:off x="2215144" y="982844"/>
              <a:ext cx="1120898" cy="842780"/>
            </a:xfrm>
            <a:prstGeom prst="parallelogram">
              <a:avLst>
                <a:gd name="adj" fmla="val 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3" name="文本框 9"/>
            <p:cNvSpPr txBox="1"/>
            <p:nvPr/>
          </p:nvSpPr>
          <p:spPr>
            <a:xfrm>
              <a:off x="2245058" y="1046848"/>
              <a:ext cx="1066799" cy="73426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84" name="组合 83"/>
          <p:cNvGrpSpPr/>
          <p:nvPr/>
        </p:nvGrpSpPr>
        <p:grpSpPr>
          <a:xfrm>
            <a:off x="5999451" y="3065119"/>
            <a:ext cx="624684" cy="600549"/>
            <a:chOff x="2215144" y="982844"/>
            <a:chExt cx="1120898" cy="842780"/>
          </a:xfrm>
        </p:grpSpPr>
        <p:sp>
          <p:nvSpPr>
            <p:cNvPr id="85" name="平行四边形 84"/>
            <p:cNvSpPr/>
            <p:nvPr/>
          </p:nvSpPr>
          <p:spPr>
            <a:xfrm>
              <a:off x="2215144" y="982844"/>
              <a:ext cx="1120898" cy="842780"/>
            </a:xfrm>
            <a:prstGeom prst="parallelogram">
              <a:avLst>
                <a:gd name="adj" fmla="val 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6" name="文本框 9"/>
            <p:cNvSpPr txBox="1"/>
            <p:nvPr/>
          </p:nvSpPr>
          <p:spPr>
            <a:xfrm>
              <a:off x="2245058" y="1046848"/>
              <a:ext cx="1066799" cy="73426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87" name="组合 86"/>
          <p:cNvGrpSpPr/>
          <p:nvPr/>
        </p:nvGrpSpPr>
        <p:grpSpPr>
          <a:xfrm>
            <a:off x="5987094" y="2288809"/>
            <a:ext cx="624684" cy="600549"/>
            <a:chOff x="2215144" y="982844"/>
            <a:chExt cx="1120898" cy="842780"/>
          </a:xfrm>
        </p:grpSpPr>
        <p:sp>
          <p:nvSpPr>
            <p:cNvPr id="88" name="平行四边形 87"/>
            <p:cNvSpPr/>
            <p:nvPr/>
          </p:nvSpPr>
          <p:spPr>
            <a:xfrm>
              <a:off x="2215144" y="982844"/>
              <a:ext cx="1120898" cy="842780"/>
            </a:xfrm>
            <a:prstGeom prst="parallelogram">
              <a:avLst>
                <a:gd name="adj" fmla="val 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9" name="文本框 9"/>
            <p:cNvSpPr txBox="1"/>
            <p:nvPr/>
          </p:nvSpPr>
          <p:spPr>
            <a:xfrm>
              <a:off x="2245058" y="1046848"/>
              <a:ext cx="1066799" cy="73426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90" name="组合 89"/>
          <p:cNvGrpSpPr/>
          <p:nvPr/>
        </p:nvGrpSpPr>
        <p:grpSpPr>
          <a:xfrm>
            <a:off x="6016122" y="3841430"/>
            <a:ext cx="624684" cy="600549"/>
            <a:chOff x="2215144" y="982844"/>
            <a:chExt cx="1120898" cy="842780"/>
          </a:xfrm>
        </p:grpSpPr>
        <p:sp>
          <p:nvSpPr>
            <p:cNvPr id="91" name="平行四边形 90"/>
            <p:cNvSpPr/>
            <p:nvPr/>
          </p:nvSpPr>
          <p:spPr>
            <a:xfrm>
              <a:off x="2215144" y="982844"/>
              <a:ext cx="1120898" cy="842780"/>
            </a:xfrm>
            <a:prstGeom prst="parallelogram">
              <a:avLst>
                <a:gd name="adj" fmla="val 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92" name="文本框 9"/>
            <p:cNvSpPr txBox="1"/>
            <p:nvPr/>
          </p:nvSpPr>
          <p:spPr>
            <a:xfrm>
              <a:off x="2245058" y="1046848"/>
              <a:ext cx="1066799" cy="73426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
        <p:nvSpPr>
          <p:cNvPr id="69" name="矩形 68"/>
          <p:cNvSpPr/>
          <p:nvPr/>
        </p:nvSpPr>
        <p:spPr>
          <a:xfrm flipH="1">
            <a:off x="2055802" y="2072032"/>
            <a:ext cx="2185988" cy="1879600"/>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283"/>
          <p:cNvSpPr txBox="1"/>
          <p:nvPr/>
        </p:nvSpPr>
        <p:spPr>
          <a:xfrm>
            <a:off x="2175539" y="2550167"/>
            <a:ext cx="1946514" cy="923330"/>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目录</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1000"/>
                                        <p:tgtEl>
                                          <p:spTgt spid="35"/>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69"/>
                                        </p:tgtEl>
                                        <p:attrNameLst>
                                          <p:attrName>style.visibility</p:attrName>
                                        </p:attrNameLst>
                                      </p:cBhvr>
                                      <p:to>
                                        <p:strVal val="visible"/>
                                      </p:to>
                                    </p:set>
                                    <p:animEffect transition="in" filter="wipe(up)">
                                      <p:cBhvr>
                                        <p:cTn id="10" dur="500"/>
                                        <p:tgtEl>
                                          <p:spTgt spid="69"/>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anim calcmode="lin" valueType="num">
                                      <p:cBhvr>
                                        <p:cTn id="14" dur="1000" fill="hold"/>
                                        <p:tgtEl>
                                          <p:spTgt spid="73"/>
                                        </p:tgtEl>
                                        <p:attrNameLst>
                                          <p:attrName>ppt_x</p:attrName>
                                        </p:attrNameLst>
                                      </p:cBhvr>
                                      <p:tavLst>
                                        <p:tav tm="0">
                                          <p:val>
                                            <p:strVal val="#ppt_x"/>
                                          </p:val>
                                        </p:tav>
                                        <p:tav tm="100000">
                                          <p:val>
                                            <p:strVal val="#ppt_x"/>
                                          </p:val>
                                        </p:tav>
                                      </p:tavLst>
                                    </p:anim>
                                    <p:anim calcmode="lin" valueType="num">
                                      <p:cBhvr>
                                        <p:cTn id="15" dur="1000" fill="hold"/>
                                        <p:tgtEl>
                                          <p:spTgt spid="7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0-#ppt_w/2"/>
                                          </p:val>
                                        </p:tav>
                                        <p:tav tm="100000">
                                          <p:val>
                                            <p:strVal val="#ppt_x"/>
                                          </p:val>
                                        </p:tav>
                                      </p:tavLst>
                                    </p:anim>
                                    <p:anim calcmode="lin" valueType="num">
                                      <p:cBhvr additive="base">
                                        <p:cTn id="20" dur="500" fill="hold"/>
                                        <p:tgtEl>
                                          <p:spTgt spid="8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0-#ppt_w/2"/>
                                          </p:val>
                                        </p:tav>
                                        <p:tav tm="100000">
                                          <p:val>
                                            <p:strVal val="#ppt_x"/>
                                          </p:val>
                                        </p:tav>
                                      </p:tavLst>
                                    </p:anim>
                                    <p:anim calcmode="lin" valueType="num">
                                      <p:cBhvr additive="base">
                                        <p:cTn id="24" dur="500" fill="hold"/>
                                        <p:tgtEl>
                                          <p:spTgt spid="8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fill="hold"/>
                                        <p:tgtEl>
                                          <p:spTgt spid="90"/>
                                        </p:tgtEl>
                                        <p:attrNameLst>
                                          <p:attrName>ppt_x</p:attrName>
                                        </p:attrNameLst>
                                      </p:cBhvr>
                                      <p:tavLst>
                                        <p:tav tm="0">
                                          <p:val>
                                            <p:strVal val="0-#ppt_w/2"/>
                                          </p:val>
                                        </p:tav>
                                        <p:tav tm="100000">
                                          <p:val>
                                            <p:strVal val="#ppt_x"/>
                                          </p:val>
                                        </p:tav>
                                      </p:tavLst>
                                    </p:anim>
                                    <p:anim calcmode="lin" valueType="num">
                                      <p:cBhvr additive="base">
                                        <p:cTn id="32" dur="500" fill="hold"/>
                                        <p:tgtEl>
                                          <p:spTgt spid="90"/>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1000"/>
                                        <p:tgtEl>
                                          <p:spTgt spid="7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1000"/>
                                        <p:tgtEl>
                                          <p:spTgt spid="78"/>
                                        </p:tgtEl>
                                      </p:cBhvr>
                                    </p:animEffect>
                                  </p:childTnLst>
                                </p:cTn>
                              </p:par>
                              <p:par>
                                <p:cTn id="40" presetID="26" presetClass="emph" presetSubtype="0" fill="hold" grpId="1" nodeType="withEffect">
                                  <p:stCondLst>
                                    <p:cond delay="0"/>
                                  </p:stCondLst>
                                  <p:childTnLst>
                                    <p:animEffect transition="out" filter="fade">
                                      <p:cBhvr>
                                        <p:cTn id="41" dur="750" tmFilter="0, 0; .2, .5; .8, .5; 1, 0"/>
                                        <p:tgtEl>
                                          <p:spTgt spid="77"/>
                                        </p:tgtEl>
                                      </p:cBhvr>
                                    </p:animEffect>
                                    <p:animScale>
                                      <p:cBhvr>
                                        <p:cTn id="42" dur="375" autoRev="1" fill="hold"/>
                                        <p:tgtEl>
                                          <p:spTgt spid="77"/>
                                        </p:tgtEl>
                                      </p:cBhvr>
                                      <p:by x="105000" y="105000"/>
                                    </p:animScale>
                                  </p:childTnLst>
                                </p:cTn>
                              </p:par>
                              <p:par>
                                <p:cTn id="43" presetID="26" presetClass="emph" presetSubtype="0" fill="hold" grpId="1" nodeType="withEffect">
                                  <p:stCondLst>
                                    <p:cond delay="0"/>
                                  </p:stCondLst>
                                  <p:childTnLst>
                                    <p:animEffect transition="out" filter="fade">
                                      <p:cBhvr>
                                        <p:cTn id="44" dur="750" tmFilter="0, 0; .2, .5; .8, .5; 1, 0"/>
                                        <p:tgtEl>
                                          <p:spTgt spid="78"/>
                                        </p:tgtEl>
                                      </p:cBhvr>
                                    </p:animEffect>
                                    <p:animScale>
                                      <p:cBhvr>
                                        <p:cTn id="45" dur="375" autoRev="1" fill="hold"/>
                                        <p:tgtEl>
                                          <p:spTgt spid="78"/>
                                        </p:tgtEl>
                                      </p:cBhvr>
                                      <p:by x="105000" y="105000"/>
                                    </p:animScale>
                                  </p:childTnLst>
                                </p:cTn>
                              </p:par>
                              <p:par>
                                <p:cTn id="46" presetID="10"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1000"/>
                                        <p:tgtEl>
                                          <p:spTgt spid="80"/>
                                        </p:tgtEl>
                                      </p:cBhvr>
                                    </p:animEffect>
                                  </p:childTnLst>
                                </p:cTn>
                              </p:par>
                              <p:par>
                                <p:cTn id="52" presetID="26" presetClass="emph" presetSubtype="0" fill="hold" grpId="1" nodeType="withEffect">
                                  <p:stCondLst>
                                    <p:cond delay="0"/>
                                  </p:stCondLst>
                                  <p:childTnLst>
                                    <p:animEffect transition="out" filter="fade">
                                      <p:cBhvr>
                                        <p:cTn id="53" dur="750" tmFilter="0, 0; .2, .5; .8, .5; 1, 0"/>
                                        <p:tgtEl>
                                          <p:spTgt spid="79"/>
                                        </p:tgtEl>
                                      </p:cBhvr>
                                    </p:animEffect>
                                    <p:animScale>
                                      <p:cBhvr>
                                        <p:cTn id="54" dur="375" autoRev="1" fill="hold"/>
                                        <p:tgtEl>
                                          <p:spTgt spid="79"/>
                                        </p:tgtEl>
                                      </p:cBhvr>
                                      <p:by x="105000" y="105000"/>
                                    </p:animScale>
                                  </p:childTnLst>
                                </p:cTn>
                              </p:par>
                              <p:par>
                                <p:cTn id="55" presetID="26" presetClass="emph" presetSubtype="0" fill="hold" grpId="1" nodeType="withEffect">
                                  <p:stCondLst>
                                    <p:cond delay="0"/>
                                  </p:stCondLst>
                                  <p:childTnLst>
                                    <p:animEffect transition="out" filter="fade">
                                      <p:cBhvr>
                                        <p:cTn id="56" dur="750" tmFilter="0, 0; .2, .5; .8, .5; 1, 0"/>
                                        <p:tgtEl>
                                          <p:spTgt spid="80"/>
                                        </p:tgtEl>
                                      </p:cBhvr>
                                    </p:animEffect>
                                    <p:animScale>
                                      <p:cBhvr>
                                        <p:cTn id="57" dur="375"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8" grpId="0"/>
      <p:bldP spid="78" grpId="1"/>
      <p:bldP spid="79" grpId="0"/>
      <p:bldP spid="79" grpId="1"/>
      <p:bldP spid="80" grpId="0"/>
      <p:bldP spid="80" grpId="1"/>
      <p:bldP spid="69" grpId="0"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37"/>
          <p:cNvGrpSpPr/>
          <p:nvPr/>
        </p:nvGrpSpPr>
        <p:grpSpPr>
          <a:xfrm>
            <a:off x="1502228" y="2303735"/>
            <a:ext cx="301358" cy="2317121"/>
            <a:chOff x="1074408" y="1485901"/>
            <a:chExt cx="214311" cy="1647821"/>
          </a:xfrm>
        </p:grpSpPr>
        <p:cxnSp>
          <p:nvCxnSpPr>
            <p:cNvPr id="14"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38"/>
          <p:cNvGrpSpPr/>
          <p:nvPr/>
        </p:nvGrpSpPr>
        <p:grpSpPr>
          <a:xfrm>
            <a:off x="2035839" y="2303735"/>
            <a:ext cx="301358" cy="2317121"/>
            <a:chOff x="1447800" y="1485901"/>
            <a:chExt cx="214311" cy="1647821"/>
          </a:xfrm>
        </p:grpSpPr>
        <p:cxnSp>
          <p:nvCxnSpPr>
            <p:cNvPr id="17"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9"/>
          <p:cNvGrpSpPr/>
          <p:nvPr/>
        </p:nvGrpSpPr>
        <p:grpSpPr>
          <a:xfrm>
            <a:off x="2569451" y="2303735"/>
            <a:ext cx="301358" cy="2317121"/>
            <a:chOff x="1828800" y="1485901"/>
            <a:chExt cx="214311" cy="1647821"/>
          </a:xfrm>
        </p:grpSpPr>
        <p:cxnSp>
          <p:nvCxnSpPr>
            <p:cNvPr id="20"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40"/>
          <p:cNvGrpSpPr/>
          <p:nvPr/>
        </p:nvGrpSpPr>
        <p:grpSpPr>
          <a:xfrm>
            <a:off x="3103063" y="2303735"/>
            <a:ext cx="301358" cy="2317121"/>
            <a:chOff x="2209800" y="1485901"/>
            <a:chExt cx="214311" cy="1647821"/>
          </a:xfrm>
        </p:grpSpPr>
        <p:cxnSp>
          <p:nvCxnSpPr>
            <p:cNvPr id="23"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120"/>
            <p:cNvSpPr/>
            <p:nvPr/>
          </p:nvSpPr>
          <p:spPr>
            <a:xfrm>
              <a:off x="2209800" y="2419350"/>
              <a:ext cx="214311" cy="7143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636674" y="2303735"/>
            <a:ext cx="301358" cy="2317121"/>
            <a:chOff x="2667000" y="1485901"/>
            <a:chExt cx="214311" cy="1647821"/>
          </a:xfrm>
        </p:grpSpPr>
        <p:cxnSp>
          <p:nvCxnSpPr>
            <p:cNvPr id="26"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42"/>
          <p:cNvGrpSpPr/>
          <p:nvPr/>
        </p:nvGrpSpPr>
        <p:grpSpPr>
          <a:xfrm>
            <a:off x="4170289" y="2303735"/>
            <a:ext cx="301358" cy="2317121"/>
            <a:chOff x="2971800" y="1485901"/>
            <a:chExt cx="214311" cy="1647821"/>
          </a:xfrm>
        </p:grpSpPr>
        <p:cxnSp>
          <p:nvCxnSpPr>
            <p:cNvPr id="29"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32"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4"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5"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6"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7" name="Group 149"/>
          <p:cNvGrpSpPr/>
          <p:nvPr/>
        </p:nvGrpSpPr>
        <p:grpSpPr>
          <a:xfrm>
            <a:off x="6389434" y="2305418"/>
            <a:ext cx="2090836" cy="701095"/>
            <a:chOff x="4597686" y="3155872"/>
            <a:chExt cx="1583966" cy="498584"/>
          </a:xfrm>
        </p:grpSpPr>
        <p:sp>
          <p:nvSpPr>
            <p:cNvPr id="38" name="TextBox 37"/>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52"/>
          <p:cNvGrpSpPr/>
          <p:nvPr/>
        </p:nvGrpSpPr>
        <p:grpSpPr>
          <a:xfrm>
            <a:off x="9386634" y="2305418"/>
            <a:ext cx="2036110" cy="701095"/>
            <a:chOff x="6978976" y="3155872"/>
            <a:chExt cx="1542507" cy="498584"/>
          </a:xfrm>
        </p:grpSpPr>
        <p:sp>
          <p:nvSpPr>
            <p:cNvPr id="41" name="TextBox 40"/>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55"/>
          <p:cNvGrpSpPr/>
          <p:nvPr/>
        </p:nvGrpSpPr>
        <p:grpSpPr>
          <a:xfrm>
            <a:off x="6389434" y="3213449"/>
            <a:ext cx="2036110" cy="701095"/>
            <a:chOff x="4597685" y="3914331"/>
            <a:chExt cx="1542507" cy="498583"/>
          </a:xfrm>
        </p:grpSpPr>
        <p:sp>
          <p:nvSpPr>
            <p:cNvPr id="44" name="TextBox 43"/>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158"/>
          <p:cNvGrpSpPr/>
          <p:nvPr/>
        </p:nvGrpSpPr>
        <p:grpSpPr>
          <a:xfrm>
            <a:off x="9386634" y="3213449"/>
            <a:ext cx="2036110" cy="701095"/>
            <a:chOff x="6978976" y="3914331"/>
            <a:chExt cx="1542507" cy="498583"/>
          </a:xfrm>
        </p:grpSpPr>
        <p:sp>
          <p:nvSpPr>
            <p:cNvPr id="47" name="TextBox 46"/>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49" name="Group 161"/>
          <p:cNvGrpSpPr/>
          <p:nvPr/>
        </p:nvGrpSpPr>
        <p:grpSpPr>
          <a:xfrm>
            <a:off x="6389434" y="4239172"/>
            <a:ext cx="2036110" cy="701095"/>
            <a:chOff x="4597685" y="3914331"/>
            <a:chExt cx="1542507" cy="498583"/>
          </a:xfrm>
        </p:grpSpPr>
        <p:sp>
          <p:nvSpPr>
            <p:cNvPr id="50" name="TextBox 49"/>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64"/>
          <p:cNvGrpSpPr/>
          <p:nvPr/>
        </p:nvGrpSpPr>
        <p:grpSpPr>
          <a:xfrm>
            <a:off x="9386634" y="4239172"/>
            <a:ext cx="2036110" cy="701095"/>
            <a:chOff x="6978976" y="3914331"/>
            <a:chExt cx="1542507" cy="498583"/>
          </a:xfrm>
        </p:grpSpPr>
        <p:sp>
          <p:nvSpPr>
            <p:cNvPr id="53" name="TextBox 52"/>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55" name="Group 167"/>
          <p:cNvGrpSpPr/>
          <p:nvPr/>
        </p:nvGrpSpPr>
        <p:grpSpPr>
          <a:xfrm>
            <a:off x="8674821" y="4215707"/>
            <a:ext cx="659525" cy="640643"/>
            <a:chOff x="6299532" y="4190009"/>
            <a:chExt cx="469021" cy="455593"/>
          </a:xfrm>
        </p:grpSpPr>
        <p:sp>
          <p:nvSpPr>
            <p:cNvPr id="56" name="Oval 168"/>
            <p:cNvSpPr>
              <a:spLocks noChangeAspect="1"/>
            </p:cNvSpPr>
            <p:nvPr/>
          </p:nvSpPr>
          <p:spPr>
            <a:xfrm>
              <a:off x="6299532" y="4190009"/>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170"/>
          <p:cNvGrpSpPr/>
          <p:nvPr/>
        </p:nvGrpSpPr>
        <p:grpSpPr>
          <a:xfrm>
            <a:off x="5648471" y="2277304"/>
            <a:ext cx="659525" cy="640643"/>
            <a:chOff x="630683" y="3383511"/>
            <a:chExt cx="469021" cy="455593"/>
          </a:xfrm>
        </p:grpSpPr>
        <p:sp>
          <p:nvSpPr>
            <p:cNvPr id="59" name="Oval 171"/>
            <p:cNvSpPr>
              <a:spLocks noChangeAspect="1"/>
            </p:cNvSpPr>
            <p:nvPr/>
          </p:nvSpPr>
          <p:spPr>
            <a:xfrm>
              <a:off x="630683" y="3383511"/>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173"/>
          <p:cNvGrpSpPr/>
          <p:nvPr/>
        </p:nvGrpSpPr>
        <p:grpSpPr>
          <a:xfrm>
            <a:off x="5648471" y="4215707"/>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176"/>
          <p:cNvGrpSpPr/>
          <p:nvPr/>
        </p:nvGrpSpPr>
        <p:grpSpPr>
          <a:xfrm>
            <a:off x="5648471" y="3229350"/>
            <a:ext cx="659525" cy="640643"/>
            <a:chOff x="6299532" y="3384456"/>
            <a:chExt cx="469021" cy="455593"/>
          </a:xfrm>
        </p:grpSpPr>
        <p:sp>
          <p:nvSpPr>
            <p:cNvPr id="65" name="Oval 177"/>
            <p:cNvSpPr>
              <a:spLocks noChangeAspect="1"/>
            </p:cNvSpPr>
            <p:nvPr/>
          </p:nvSpPr>
          <p:spPr>
            <a:xfrm>
              <a:off x="6299532" y="3384456"/>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179"/>
          <p:cNvGrpSpPr/>
          <p:nvPr/>
        </p:nvGrpSpPr>
        <p:grpSpPr>
          <a:xfrm>
            <a:off x="8674821" y="3229350"/>
            <a:ext cx="659525" cy="640643"/>
            <a:chOff x="630683" y="4190009"/>
            <a:chExt cx="469021" cy="455593"/>
          </a:xfrm>
        </p:grpSpPr>
        <p:sp>
          <p:nvSpPr>
            <p:cNvPr id="68" name="Oval 180"/>
            <p:cNvSpPr>
              <a:spLocks noChangeAspect="1"/>
            </p:cNvSpPr>
            <p:nvPr/>
          </p:nvSpPr>
          <p:spPr>
            <a:xfrm>
              <a:off x="630683" y="4190009"/>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182"/>
          <p:cNvGrpSpPr/>
          <p:nvPr/>
        </p:nvGrpSpPr>
        <p:grpSpPr>
          <a:xfrm>
            <a:off x="8674821" y="2277304"/>
            <a:ext cx="659525" cy="640643"/>
            <a:chOff x="3425803" y="3384456"/>
            <a:chExt cx="469021" cy="455593"/>
          </a:xfrm>
        </p:grpSpPr>
        <p:sp>
          <p:nvSpPr>
            <p:cNvPr id="71" name="Oval 183"/>
            <p:cNvSpPr>
              <a:spLocks noChangeAspect="1"/>
            </p:cNvSpPr>
            <p:nvPr/>
          </p:nvSpPr>
          <p:spPr>
            <a:xfrm>
              <a:off x="3425803" y="3384456"/>
              <a:ext cx="469021" cy="455593"/>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4"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500"/>
                                        <p:tgtEl>
                                          <p:spTgt spid="1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Bottom)">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lide(fromBottom)">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3000"/>
                            </p:stCondLst>
                            <p:childTnLst>
                              <p:par>
                                <p:cTn id="43" presetID="1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Bottom)">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Bottom)">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2" presetClass="entr" presetSubtype="4" accel="50000" decel="5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par>
                                <p:cTn id="72" presetID="2" presetClass="entr" presetSubtype="4" accel="50000" decel="5000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2" presetClass="entr" presetSubtype="4" accel="50000" decel="5000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500" fill="hold"/>
                                        <p:tgtEl>
                                          <p:spTgt spid="67"/>
                                        </p:tgtEl>
                                        <p:attrNameLst>
                                          <p:attrName>ppt_w</p:attrName>
                                        </p:attrNameLst>
                                      </p:cBhvr>
                                      <p:tavLst>
                                        <p:tav tm="0">
                                          <p:val>
                                            <p:fltVal val="0"/>
                                          </p:val>
                                        </p:tav>
                                        <p:tav tm="100000">
                                          <p:val>
                                            <p:strVal val="#ppt_w"/>
                                          </p:val>
                                        </p:tav>
                                      </p:tavLst>
                                    </p:anim>
                                    <p:anim calcmode="lin" valueType="num">
                                      <p:cBhvr>
                                        <p:cTn id="90" dur="500" fill="hold"/>
                                        <p:tgtEl>
                                          <p:spTgt spid="67"/>
                                        </p:tgtEl>
                                        <p:attrNameLst>
                                          <p:attrName>ppt_h</p:attrName>
                                        </p:attrNameLst>
                                      </p:cBhvr>
                                      <p:tavLst>
                                        <p:tav tm="0">
                                          <p:val>
                                            <p:fltVal val="0"/>
                                          </p:val>
                                        </p:tav>
                                        <p:tav tm="100000">
                                          <p:val>
                                            <p:strVal val="#ppt_h"/>
                                          </p:val>
                                        </p:tav>
                                      </p:tavLst>
                                    </p:anim>
                                    <p:animEffect transition="in" filter="fade">
                                      <p:cBhvr>
                                        <p:cTn id="91" dur="500"/>
                                        <p:tgtEl>
                                          <p:spTgt spid="67"/>
                                        </p:tgtEl>
                                      </p:cBhvr>
                                    </p:animEffect>
                                  </p:childTnLst>
                                </p:cTn>
                              </p:par>
                              <p:par>
                                <p:cTn id="92" presetID="2" presetClass="entr" presetSubtype="4" accel="50000" decel="50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53" presetClass="entr" presetSubtype="16" fill="hold"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53" presetClass="entr" presetSubtype="16"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childTnLst>
                                </p:cTn>
                              </p:par>
                              <p:par>
                                <p:cTn id="112" presetID="2" presetClass="entr" presetSubtype="4" accel="50000" decel="5000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childTnLst>
                          </p:cTn>
                        </p:par>
                        <p:par>
                          <p:cTn id="116" fill="hold">
                            <p:stCondLst>
                              <p:cond delay="7000"/>
                            </p:stCondLst>
                            <p:childTnLst>
                              <p:par>
                                <p:cTn id="117" presetID="13" presetClass="entr" presetSubtype="16"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plus(in)">
                                      <p:cBhvr>
                                        <p:cTn id="119" dur="500"/>
                                        <p:tgtEl>
                                          <p:spTgt spid="7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32" grpId="0"/>
      <p:bldP spid="33" grpId="0"/>
      <p:bldP spid="34" grpId="0"/>
      <p:bldP spid="35" grpId="0"/>
      <p:bldP spid="36"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8" name="矩形 27"/>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 y="0"/>
            <a:ext cx="12190414" cy="6006458"/>
            <a:chOff x="0" y="4292079"/>
            <a:chExt cx="12190414" cy="4843505"/>
          </a:xfrm>
        </p:grpSpPr>
        <p:grpSp>
          <p:nvGrpSpPr>
            <p:cNvPr id="14" name="组合 13"/>
            <p:cNvGrpSpPr/>
            <p:nvPr/>
          </p:nvGrpSpPr>
          <p:grpSpPr>
            <a:xfrm>
              <a:off x="0" y="4692834"/>
              <a:ext cx="12190414" cy="4442750"/>
              <a:chOff x="0" y="5400390"/>
              <a:chExt cx="12190414" cy="4442750"/>
            </a:xfrm>
          </p:grpSpPr>
          <p:grpSp>
            <p:nvGrpSpPr>
              <p:cNvPr id="22" name="组合 21"/>
              <p:cNvGrpSpPr/>
              <p:nvPr/>
            </p:nvGrpSpPr>
            <p:grpSpPr>
              <a:xfrm>
                <a:off x="0" y="5403580"/>
                <a:ext cx="6095207" cy="4439560"/>
                <a:chOff x="0" y="5320120"/>
                <a:chExt cx="12190413" cy="4439560"/>
              </a:xfrm>
            </p:grpSpPr>
            <p:sp>
              <p:nvSpPr>
                <p:cNvPr id="26" name="波形 2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波形 2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95207" y="5400390"/>
                <a:ext cx="6095207" cy="4439560"/>
                <a:chOff x="0" y="5320120"/>
                <a:chExt cx="12190413" cy="4439560"/>
              </a:xfrm>
            </p:grpSpPr>
            <p:sp>
              <p:nvSpPr>
                <p:cNvPr id="24" name="波形 2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波形 24"/>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0" y="4292079"/>
              <a:ext cx="12190414" cy="4442750"/>
              <a:chOff x="0" y="5400390"/>
              <a:chExt cx="12190414" cy="4442750"/>
            </a:xfrm>
          </p:grpSpPr>
          <p:grpSp>
            <p:nvGrpSpPr>
              <p:cNvPr id="16" name="组合 15"/>
              <p:cNvGrpSpPr/>
              <p:nvPr/>
            </p:nvGrpSpPr>
            <p:grpSpPr>
              <a:xfrm>
                <a:off x="0" y="5403580"/>
                <a:ext cx="6095207" cy="4439560"/>
                <a:chOff x="0" y="5320120"/>
                <a:chExt cx="12190413" cy="4439560"/>
              </a:xfrm>
            </p:grpSpPr>
            <p:sp>
              <p:nvSpPr>
                <p:cNvPr id="20" name="波形 19"/>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波形 2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095207" y="5400390"/>
                <a:ext cx="6095207" cy="4439560"/>
                <a:chOff x="0" y="5320120"/>
                <a:chExt cx="12190413" cy="4439560"/>
              </a:xfrm>
            </p:grpSpPr>
            <p:sp>
              <p:nvSpPr>
                <p:cNvPr id="18" name="波形 17"/>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波形 18"/>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 name="组合 1"/>
          <p:cNvGrpSpPr/>
          <p:nvPr/>
        </p:nvGrpSpPr>
        <p:grpSpPr>
          <a:xfrm>
            <a:off x="1422399" y="2169648"/>
            <a:ext cx="9334502" cy="1465924"/>
            <a:chOff x="1655358" y="2273300"/>
            <a:chExt cx="9625869" cy="1796124"/>
          </a:xfrm>
        </p:grpSpPr>
        <p:grpSp>
          <p:nvGrpSpPr>
            <p:cNvPr id="53" name="组合 52"/>
            <p:cNvGrpSpPr/>
            <p:nvPr/>
          </p:nvGrpSpPr>
          <p:grpSpPr>
            <a:xfrm>
              <a:off x="3093582" y="2273300"/>
              <a:ext cx="8187645" cy="1796123"/>
              <a:chOff x="2320696" y="479446"/>
              <a:chExt cx="8187645" cy="710238"/>
            </a:xfrm>
          </p:grpSpPr>
          <p:sp>
            <p:nvSpPr>
              <p:cNvPr id="57" name="矩形 56"/>
              <p:cNvSpPr/>
              <p:nvPr/>
            </p:nvSpPr>
            <p:spPr>
              <a:xfrm flipH="1">
                <a:off x="2320696" y="479446"/>
                <a:ext cx="8187645" cy="710238"/>
              </a:xfrm>
              <a:prstGeom prst="rect">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287844" y="620459"/>
                <a:ext cx="6342850" cy="405099"/>
                <a:chOff x="4142494" y="576066"/>
                <a:chExt cx="6342850" cy="405099"/>
              </a:xfrm>
            </p:grpSpPr>
            <p:sp>
              <p:nvSpPr>
                <p:cNvPr id="71" name="矩形 3"/>
                <p:cNvSpPr/>
                <p:nvPr/>
              </p:nvSpPr>
              <p:spPr>
                <a:xfrm>
                  <a:off x="5216792" y="578552"/>
                  <a:ext cx="5268552" cy="402613"/>
                </a:xfrm>
                <a:prstGeom prst="rect">
                  <a:avLst/>
                </a:prstGeom>
                <a:noFill/>
                <a:ln w="9525">
                  <a:noFill/>
                  <a:miter/>
                </a:ln>
              </p:spPr>
              <p:txBody>
                <a:bodyPr wrap="none" lIns="91431" tIns="45716" rIns="91431" bIns="45716">
                  <a:spAutoFit/>
                </a:bodyPr>
                <a:lstStyle/>
                <a:p>
                  <a:pPr lvl="0" eaLnBrk="1" hangingPunct="1">
                    <a:buNone/>
                  </a:pP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72" name="组合 26"/>
                <p:cNvGrpSpPr/>
                <p:nvPr/>
              </p:nvGrpSpPr>
              <p:grpSpPr>
                <a:xfrm>
                  <a:off x="4142494" y="576066"/>
                  <a:ext cx="263524" cy="395287"/>
                  <a:chOff x="-730818" y="6655"/>
                  <a:chExt cx="213756" cy="427512"/>
                </a:xfrm>
              </p:grpSpPr>
              <p:sp>
                <p:nvSpPr>
                  <p:cNvPr id="73" name="直接连接符 27"/>
                  <p:cNvSpPr/>
                  <p:nvPr/>
                </p:nvSpPr>
                <p:spPr>
                  <a:xfrm>
                    <a:off x="-730818" y="6655"/>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sp>
                <p:nvSpPr>
                  <p:cNvPr id="83" name="直接连接符 28"/>
                  <p:cNvSpPr/>
                  <p:nvPr/>
                </p:nvSpPr>
                <p:spPr>
                  <a:xfrm flipH="1">
                    <a:off x="-730818" y="22041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grpSp>
          </p:grpSp>
        </p:grpSp>
        <p:grpSp>
          <p:nvGrpSpPr>
            <p:cNvPr id="87" name="组合 86"/>
            <p:cNvGrpSpPr/>
            <p:nvPr/>
          </p:nvGrpSpPr>
          <p:grpSpPr>
            <a:xfrm>
              <a:off x="1655358" y="2273300"/>
              <a:ext cx="2463171" cy="1796124"/>
              <a:chOff x="2576209" y="1071086"/>
              <a:chExt cx="1301379" cy="746657"/>
            </a:xfrm>
          </p:grpSpPr>
          <p:sp>
            <p:nvSpPr>
              <p:cNvPr id="88" name="平行四边形 87"/>
              <p:cNvSpPr/>
              <p:nvPr/>
            </p:nvSpPr>
            <p:spPr>
              <a:xfrm>
                <a:off x="2576209" y="1071086"/>
                <a:ext cx="759833" cy="746657"/>
              </a:xfrm>
              <a:prstGeom prst="parallelogram">
                <a:avLst>
                  <a:gd name="adj" fmla="val 0"/>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95" name="文本框 9"/>
              <p:cNvSpPr txBox="1"/>
              <p:nvPr/>
            </p:nvSpPr>
            <p:spPr>
              <a:xfrm>
                <a:off x="2810789" y="1151964"/>
                <a:ext cx="1066799" cy="564349"/>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04</a:t>
                </a:r>
                <a:endParaRPr lang="zh-CN" altLang="en-US" sz="6600" dirty="0">
                  <a:solidFill>
                    <a:schemeClr val="bg1"/>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22" presetClass="entr" presetSubtype="8"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圆角矩形 3"/>
          <p:cNvSpPr>
            <a:spLocks noChangeArrowheads="1"/>
          </p:cNvSpPr>
          <p:nvPr/>
        </p:nvSpPr>
        <p:spPr bwMode="auto">
          <a:xfrm>
            <a:off x="1254125" y="2044700"/>
            <a:ext cx="4591050" cy="1474788"/>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 name="矩形 4"/>
          <p:cNvSpPr>
            <a:spLocks noChangeArrowheads="1"/>
          </p:cNvSpPr>
          <p:nvPr/>
        </p:nvSpPr>
        <p:spPr bwMode="auto">
          <a:xfrm>
            <a:off x="1587500" y="2371725"/>
            <a:ext cx="39243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圆角矩形 5"/>
          <p:cNvSpPr>
            <a:spLocks noChangeArrowheads="1"/>
          </p:cNvSpPr>
          <p:nvPr/>
        </p:nvSpPr>
        <p:spPr bwMode="auto">
          <a:xfrm>
            <a:off x="1254125" y="4254500"/>
            <a:ext cx="4591050" cy="1474788"/>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 name="矩形 6"/>
          <p:cNvSpPr>
            <a:spLocks noChangeArrowheads="1"/>
          </p:cNvSpPr>
          <p:nvPr/>
        </p:nvSpPr>
        <p:spPr bwMode="auto">
          <a:xfrm>
            <a:off x="1587500" y="4581525"/>
            <a:ext cx="39243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圆角矩形 7"/>
          <p:cNvSpPr>
            <a:spLocks noChangeArrowheads="1"/>
          </p:cNvSpPr>
          <p:nvPr/>
        </p:nvSpPr>
        <p:spPr bwMode="auto">
          <a:xfrm>
            <a:off x="1909763" y="1809750"/>
            <a:ext cx="3279775" cy="461963"/>
          </a:xfrm>
          <a:prstGeom prst="roundRect">
            <a:avLst>
              <a:gd name="adj" fmla="val 16667"/>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文本框 8"/>
          <p:cNvSpPr txBox="1">
            <a:spLocks noChangeArrowheads="1"/>
          </p:cNvSpPr>
          <p:nvPr/>
        </p:nvSpPr>
        <p:spPr bwMode="auto">
          <a:xfrm>
            <a:off x="2141538" y="1858963"/>
            <a:ext cx="279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9"/>
          <p:cNvSpPr>
            <a:spLocks noChangeArrowheads="1"/>
          </p:cNvSpPr>
          <p:nvPr/>
        </p:nvSpPr>
        <p:spPr bwMode="auto">
          <a:xfrm>
            <a:off x="1909763" y="4060825"/>
            <a:ext cx="3279775" cy="461963"/>
          </a:xfrm>
          <a:prstGeom prst="roundRect">
            <a:avLst>
              <a:gd name="adj" fmla="val 16667"/>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9"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38" y="1685925"/>
            <a:ext cx="3392487"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2"/>
          <p:cNvSpPr txBox="1">
            <a:spLocks noChangeArrowheads="1"/>
          </p:cNvSpPr>
          <p:nvPr/>
        </p:nvSpPr>
        <p:spPr bwMode="auto">
          <a:xfrm>
            <a:off x="2122488" y="4113213"/>
            <a:ext cx="279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33"/>
          <p:cNvGrpSpPr/>
          <p:nvPr/>
        </p:nvGrpSpPr>
        <p:grpSpPr>
          <a:xfrm>
            <a:off x="3686175" y="2663922"/>
            <a:ext cx="2557462" cy="908050"/>
            <a:chOff x="0" y="0"/>
            <a:chExt cx="2636520" cy="1447800"/>
          </a:xfrm>
        </p:grpSpPr>
        <p:sp>
          <p:nvSpPr>
            <p:cNvPr id="13" name="任意多边形 34"/>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1983B7"/>
            </a:solidFill>
            <a:ln w="9525">
              <a:noFill/>
            </a:ln>
          </p:spPr>
          <p:txBody>
            <a:bodyPr/>
            <a:lstStyle/>
            <a:p>
              <a:endParaRPr lang="zh-CN" altLang="en-US"/>
            </a:p>
          </p:txBody>
        </p:sp>
        <p:sp>
          <p:nvSpPr>
            <p:cNvPr id="14" name="文本框 35"/>
            <p:cNvSpPr/>
            <p:nvPr/>
          </p:nvSpPr>
          <p:spPr>
            <a:xfrm>
              <a:off x="304995"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1"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36"/>
          <p:cNvGrpSpPr/>
          <p:nvPr/>
        </p:nvGrpSpPr>
        <p:grpSpPr>
          <a:xfrm>
            <a:off x="1549400" y="2663922"/>
            <a:ext cx="2557462" cy="908050"/>
            <a:chOff x="0" y="0"/>
            <a:chExt cx="2636520" cy="1447800"/>
          </a:xfrm>
        </p:grpSpPr>
        <p:sp>
          <p:nvSpPr>
            <p:cNvPr id="16" name="任意多边形 37"/>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1983B7"/>
            </a:solidFill>
            <a:ln w="9525">
              <a:noFill/>
            </a:ln>
          </p:spPr>
          <p:txBody>
            <a:bodyPr/>
            <a:lstStyle/>
            <a:p>
              <a:endParaRPr lang="zh-CN" altLang="en-US"/>
            </a:p>
          </p:txBody>
        </p:sp>
        <p:sp>
          <p:nvSpPr>
            <p:cNvPr id="17" name="文本框 43"/>
            <p:cNvSpPr/>
            <p:nvPr/>
          </p:nvSpPr>
          <p:spPr>
            <a:xfrm>
              <a:off x="272839" y="380691"/>
              <a:ext cx="2293960"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1"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44"/>
          <p:cNvGrpSpPr/>
          <p:nvPr/>
        </p:nvGrpSpPr>
        <p:grpSpPr>
          <a:xfrm>
            <a:off x="7961312" y="2663922"/>
            <a:ext cx="2557463" cy="908050"/>
            <a:chOff x="0" y="0"/>
            <a:chExt cx="2636520" cy="1447800"/>
          </a:xfrm>
        </p:grpSpPr>
        <p:sp>
          <p:nvSpPr>
            <p:cNvPr id="19" name="任意多边形 45"/>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1983B7"/>
            </a:solidFill>
            <a:ln w="9525">
              <a:noFill/>
            </a:ln>
          </p:spPr>
          <p:txBody>
            <a:bodyPr/>
            <a:lstStyle/>
            <a:p>
              <a:endParaRPr lang="zh-CN" altLang="en-US"/>
            </a:p>
          </p:txBody>
        </p:sp>
        <p:sp>
          <p:nvSpPr>
            <p:cNvPr id="20" name="文本框 46"/>
            <p:cNvSpPr/>
            <p:nvPr/>
          </p:nvSpPr>
          <p:spPr>
            <a:xfrm>
              <a:off x="311563"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1"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47"/>
          <p:cNvGrpSpPr/>
          <p:nvPr/>
        </p:nvGrpSpPr>
        <p:grpSpPr>
          <a:xfrm>
            <a:off x="5824537" y="2663922"/>
            <a:ext cx="2557463" cy="908050"/>
            <a:chOff x="0" y="0"/>
            <a:chExt cx="2636520" cy="1447800"/>
          </a:xfrm>
        </p:grpSpPr>
        <p:sp>
          <p:nvSpPr>
            <p:cNvPr id="22" name="任意多边形 48"/>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1983B7"/>
            </a:solidFill>
            <a:ln w="9525">
              <a:noFill/>
            </a:ln>
          </p:spPr>
          <p:txBody>
            <a:bodyPr/>
            <a:lstStyle/>
            <a:p>
              <a:endParaRPr lang="zh-CN" altLang="en-US"/>
            </a:p>
          </p:txBody>
        </p:sp>
        <p:sp>
          <p:nvSpPr>
            <p:cNvPr id="23" name="文本框 49"/>
            <p:cNvSpPr/>
            <p:nvPr/>
          </p:nvSpPr>
          <p:spPr>
            <a:xfrm>
              <a:off x="330619" y="380696"/>
              <a:ext cx="2205655"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1"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51"/>
          <p:cNvSpPr/>
          <p:nvPr/>
        </p:nvSpPr>
        <p:spPr>
          <a:xfrm>
            <a:off x="2103437" y="3851372"/>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47"/>
          <p:cNvSpPr/>
          <p:nvPr/>
        </p:nvSpPr>
        <p:spPr>
          <a:xfrm>
            <a:off x="1808162" y="4329210"/>
            <a:ext cx="1908175"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26" name="矩形 53"/>
          <p:cNvSpPr/>
          <p:nvPr/>
        </p:nvSpPr>
        <p:spPr>
          <a:xfrm>
            <a:off x="4270375" y="3851372"/>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47"/>
          <p:cNvSpPr/>
          <p:nvPr/>
        </p:nvSpPr>
        <p:spPr>
          <a:xfrm>
            <a:off x="4017962" y="4329210"/>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28" name="矩形 55"/>
          <p:cNvSpPr/>
          <p:nvPr/>
        </p:nvSpPr>
        <p:spPr>
          <a:xfrm>
            <a:off x="6437312" y="3851372"/>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47"/>
          <p:cNvSpPr/>
          <p:nvPr/>
        </p:nvSpPr>
        <p:spPr>
          <a:xfrm>
            <a:off x="6196012" y="4329210"/>
            <a:ext cx="1892300"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30" name="矩形 57"/>
          <p:cNvSpPr/>
          <p:nvPr/>
        </p:nvSpPr>
        <p:spPr>
          <a:xfrm>
            <a:off x="8604250" y="3851372"/>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47"/>
          <p:cNvSpPr/>
          <p:nvPr/>
        </p:nvSpPr>
        <p:spPr>
          <a:xfrm>
            <a:off x="8389937" y="4329210"/>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400" fill="hold"/>
                                        <p:tgtEl>
                                          <p:spTgt spid="15"/>
                                        </p:tgtEl>
                                        <p:attrNameLst>
                                          <p:attrName>ppt_x</p:attrName>
                                        </p:attrNameLst>
                                      </p:cBhvr>
                                      <p:tavLst>
                                        <p:tav tm="0">
                                          <p:val>
                                            <p:strVal val="0-#ppt_w/2"/>
                                          </p:val>
                                        </p:tav>
                                        <p:tav tm="100000">
                                          <p:val>
                                            <p:strVal val="#ppt_x"/>
                                          </p:val>
                                        </p:tav>
                                      </p:tavLst>
                                    </p:anim>
                                    <p:anim calcmode="lin" valueType="num">
                                      <p:cBhvr>
                                        <p:cTn id="14" dur="400" fill="hold"/>
                                        <p:tgtEl>
                                          <p:spTgt spid="15"/>
                                        </p:tgtEl>
                                        <p:attrNameLst>
                                          <p:attrName>ppt_y</p:attrName>
                                        </p:attrNameLst>
                                      </p:cBhvr>
                                      <p:tavLst>
                                        <p:tav tm="0">
                                          <p:val>
                                            <p:strVal val="#ppt_y"/>
                                          </p:val>
                                        </p:tav>
                                        <p:tav tm="100000">
                                          <p:val>
                                            <p:strVal val="#ppt_y"/>
                                          </p:val>
                                        </p:tav>
                                      </p:tavLst>
                                    </p:anim>
                                  </p:childTnLst>
                                </p:cTn>
                              </p:par>
                              <p:par>
                                <p:cTn id="15" presetID="12" presetClass="entr" presetSubtype="1"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p:cTn id="17" dur="400"/>
                                        <p:tgtEl>
                                          <p:spTgt spid="24"/>
                                        </p:tgtEl>
                                        <p:attrNameLst>
                                          <p:attrName>ppt_y</p:attrName>
                                        </p:attrNameLst>
                                      </p:cBhvr>
                                      <p:tavLst>
                                        <p:tav tm="0">
                                          <p:val>
                                            <p:strVal val="#ppt_y-#ppt_h*1.125000"/>
                                          </p:val>
                                        </p:tav>
                                        <p:tav tm="100000">
                                          <p:val>
                                            <p:strVal val="#ppt_y"/>
                                          </p:val>
                                        </p:tav>
                                      </p:tavLst>
                                    </p:anim>
                                    <p:animEffect filter="wipe(down)">
                                      <p:cBhvr>
                                        <p:cTn id="18" dur="400"/>
                                        <p:tgtEl>
                                          <p:spTgt spid="24"/>
                                        </p:tgtEl>
                                      </p:cBhvr>
                                    </p:animEffect>
                                  </p:childTnLst>
                                </p:cTn>
                              </p:par>
                              <p:par>
                                <p:cTn id="19" presetID="12" presetClass="entr" presetSubtype="1" fill="hold" grpId="0"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400"/>
                                        <p:tgtEl>
                                          <p:spTgt spid="25"/>
                                        </p:tgtEl>
                                        <p:attrNameLst>
                                          <p:attrName>ppt_y</p:attrName>
                                        </p:attrNameLst>
                                      </p:cBhvr>
                                      <p:tavLst>
                                        <p:tav tm="0">
                                          <p:val>
                                            <p:strVal val="#ppt_y-#ppt_h*1.125000"/>
                                          </p:val>
                                        </p:tav>
                                        <p:tav tm="100000">
                                          <p:val>
                                            <p:strVal val="#ppt_y"/>
                                          </p:val>
                                        </p:tav>
                                      </p:tavLst>
                                    </p:anim>
                                    <p:animEffect filter="wipe(down)">
                                      <p:cBhvr>
                                        <p:cTn id="22" dur="400"/>
                                        <p:tgtEl>
                                          <p:spTgt spid="25"/>
                                        </p:tgtEl>
                                      </p:cBhvr>
                                    </p:animEffect>
                                  </p:childTnLst>
                                </p:cTn>
                              </p:par>
                            </p:childTnLst>
                          </p:cTn>
                        </p:par>
                        <p:par>
                          <p:cTn id="23" fill="hold">
                            <p:stCondLst>
                              <p:cond delay="10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400"/>
                                        <p:tgtEl>
                                          <p:spTgt spid="12"/>
                                        </p:tgtEl>
                                        <p:attrNameLst>
                                          <p:attrName>ppt_x</p:attrName>
                                        </p:attrNameLst>
                                      </p:cBhvr>
                                      <p:tavLst>
                                        <p:tav tm="0">
                                          <p:val>
                                            <p:strVal val="#ppt_x-#ppt_w*1.125000"/>
                                          </p:val>
                                        </p:tav>
                                        <p:tav tm="100000">
                                          <p:val>
                                            <p:strVal val="#ppt_x"/>
                                          </p:val>
                                        </p:tav>
                                      </p:tavLst>
                                    </p:anim>
                                    <p:animEffect filter="wipe(right)">
                                      <p:cBhvr>
                                        <p:cTn id="27" dur="400"/>
                                        <p:tgtEl>
                                          <p:spTgt spid="12"/>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 calcmode="lin" valueType="num">
                                      <p:cBhvr>
                                        <p:cTn id="30" dur="400"/>
                                        <p:tgtEl>
                                          <p:spTgt spid="26"/>
                                        </p:tgtEl>
                                        <p:attrNameLst>
                                          <p:attrName>ppt_y</p:attrName>
                                        </p:attrNameLst>
                                      </p:cBhvr>
                                      <p:tavLst>
                                        <p:tav tm="0">
                                          <p:val>
                                            <p:strVal val="#ppt_y-#ppt_h*1.125000"/>
                                          </p:val>
                                        </p:tav>
                                        <p:tav tm="100000">
                                          <p:val>
                                            <p:strVal val="#ppt_y"/>
                                          </p:val>
                                        </p:tav>
                                      </p:tavLst>
                                    </p:anim>
                                    <p:animEffect filter="wipe(down)">
                                      <p:cBhvr>
                                        <p:cTn id="31" dur="400"/>
                                        <p:tgtEl>
                                          <p:spTgt spid="26"/>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400"/>
                                        <p:tgtEl>
                                          <p:spTgt spid="27"/>
                                        </p:tgtEl>
                                        <p:attrNameLst>
                                          <p:attrName>ppt_y</p:attrName>
                                        </p:attrNameLst>
                                      </p:cBhvr>
                                      <p:tavLst>
                                        <p:tav tm="0">
                                          <p:val>
                                            <p:strVal val="#ppt_y-#ppt_h*1.125000"/>
                                          </p:val>
                                        </p:tav>
                                        <p:tav tm="100000">
                                          <p:val>
                                            <p:strVal val="#ppt_y"/>
                                          </p:val>
                                        </p:tav>
                                      </p:tavLst>
                                    </p:anim>
                                    <p:animEffect filter="wipe(down)">
                                      <p:cBhvr>
                                        <p:cTn id="35" dur="400"/>
                                        <p:tgtEl>
                                          <p:spTgt spid="27"/>
                                        </p:tgtEl>
                                      </p:cBhvr>
                                    </p:animEffect>
                                  </p:childTnLst>
                                </p:cTn>
                              </p:par>
                            </p:childTnLst>
                          </p:cTn>
                        </p:par>
                        <p:par>
                          <p:cTn id="36" fill="hold">
                            <p:stCondLst>
                              <p:cond delay="1500"/>
                            </p:stCondLst>
                            <p:childTnLst>
                              <p:par>
                                <p:cTn id="37" presetID="1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400"/>
                                        <p:tgtEl>
                                          <p:spTgt spid="21"/>
                                        </p:tgtEl>
                                        <p:attrNameLst>
                                          <p:attrName>ppt_x</p:attrName>
                                        </p:attrNameLst>
                                      </p:cBhvr>
                                      <p:tavLst>
                                        <p:tav tm="0">
                                          <p:val>
                                            <p:strVal val="#ppt_x-#ppt_w*1.125000"/>
                                          </p:val>
                                        </p:tav>
                                        <p:tav tm="100000">
                                          <p:val>
                                            <p:strVal val="#ppt_x"/>
                                          </p:val>
                                        </p:tav>
                                      </p:tavLst>
                                    </p:anim>
                                    <p:animEffect filter="wipe(right)">
                                      <p:cBhvr>
                                        <p:cTn id="40" dur="400"/>
                                        <p:tgtEl>
                                          <p:spTgt spid="21"/>
                                        </p:tgtEl>
                                      </p:cBhvr>
                                    </p:animEffect>
                                  </p:childTnLst>
                                </p:cTn>
                              </p:par>
                              <p:par>
                                <p:cTn id="41" presetID="12" presetClass="entr" presetSubtype="1" fill="hold" grpId="0" nodeType="withEffect">
                                  <p:stCondLst>
                                    <p:cond delay="5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400"/>
                                        <p:tgtEl>
                                          <p:spTgt spid="28"/>
                                        </p:tgtEl>
                                        <p:attrNameLst>
                                          <p:attrName>ppt_y</p:attrName>
                                        </p:attrNameLst>
                                      </p:cBhvr>
                                      <p:tavLst>
                                        <p:tav tm="0">
                                          <p:val>
                                            <p:strVal val="#ppt_y-#ppt_h*1.125000"/>
                                          </p:val>
                                        </p:tav>
                                        <p:tav tm="100000">
                                          <p:val>
                                            <p:strVal val="#ppt_y"/>
                                          </p:val>
                                        </p:tav>
                                      </p:tavLst>
                                    </p:anim>
                                    <p:animEffect filter="wipe(down)">
                                      <p:cBhvr>
                                        <p:cTn id="44" dur="400"/>
                                        <p:tgtEl>
                                          <p:spTgt spid="28"/>
                                        </p:tgtEl>
                                      </p:cBhvr>
                                    </p:animEffect>
                                  </p:childTnLst>
                                </p:cTn>
                              </p:par>
                              <p:par>
                                <p:cTn id="45" presetID="12" presetClass="entr" presetSubtype="1" fill="hold" grpId="0" nodeType="withEffect">
                                  <p:stCondLst>
                                    <p:cond delay="5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400"/>
                                        <p:tgtEl>
                                          <p:spTgt spid="29"/>
                                        </p:tgtEl>
                                        <p:attrNameLst>
                                          <p:attrName>ppt_y</p:attrName>
                                        </p:attrNameLst>
                                      </p:cBhvr>
                                      <p:tavLst>
                                        <p:tav tm="0">
                                          <p:val>
                                            <p:strVal val="#ppt_y-#ppt_h*1.125000"/>
                                          </p:val>
                                        </p:tav>
                                        <p:tav tm="100000">
                                          <p:val>
                                            <p:strVal val="#ppt_y"/>
                                          </p:val>
                                        </p:tav>
                                      </p:tavLst>
                                    </p:anim>
                                    <p:animEffect filter="wipe(down)">
                                      <p:cBhvr>
                                        <p:cTn id="48" dur="400"/>
                                        <p:tgtEl>
                                          <p:spTgt spid="29"/>
                                        </p:tgtEl>
                                      </p:cBhvr>
                                    </p:animEffect>
                                  </p:childTnLst>
                                </p:cTn>
                              </p:par>
                            </p:childTnLst>
                          </p:cTn>
                        </p:par>
                        <p:par>
                          <p:cTn id="49" fill="hold">
                            <p:stCondLst>
                              <p:cond delay="2000"/>
                            </p:stCondLst>
                            <p:childTnLst>
                              <p:par>
                                <p:cTn id="50" presetID="12" presetClass="entr" presetSubtype="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400"/>
                                        <p:tgtEl>
                                          <p:spTgt spid="18"/>
                                        </p:tgtEl>
                                        <p:attrNameLst>
                                          <p:attrName>ppt_x</p:attrName>
                                        </p:attrNameLst>
                                      </p:cBhvr>
                                      <p:tavLst>
                                        <p:tav tm="0">
                                          <p:val>
                                            <p:strVal val="#ppt_x-#ppt_w*1.125000"/>
                                          </p:val>
                                        </p:tav>
                                        <p:tav tm="100000">
                                          <p:val>
                                            <p:strVal val="#ppt_x"/>
                                          </p:val>
                                        </p:tav>
                                      </p:tavLst>
                                    </p:anim>
                                    <p:animEffect filter="wipe(right)">
                                      <p:cBhvr>
                                        <p:cTn id="53" dur="400"/>
                                        <p:tgtEl>
                                          <p:spTgt spid="18"/>
                                        </p:tgtEl>
                                      </p:cBhvr>
                                    </p:animEffect>
                                  </p:childTnLst>
                                </p:cTn>
                              </p:par>
                              <p:par>
                                <p:cTn id="54" presetID="12" presetClass="entr" presetSubtype="1" fill="hold" grpId="0" nodeType="withEffect">
                                  <p:stCondLst>
                                    <p:cond delay="5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400"/>
                                        <p:tgtEl>
                                          <p:spTgt spid="30"/>
                                        </p:tgtEl>
                                        <p:attrNameLst>
                                          <p:attrName>ppt_y</p:attrName>
                                        </p:attrNameLst>
                                      </p:cBhvr>
                                      <p:tavLst>
                                        <p:tav tm="0">
                                          <p:val>
                                            <p:strVal val="#ppt_y-#ppt_h*1.125000"/>
                                          </p:val>
                                        </p:tav>
                                        <p:tav tm="100000">
                                          <p:val>
                                            <p:strVal val="#ppt_y"/>
                                          </p:val>
                                        </p:tav>
                                      </p:tavLst>
                                    </p:anim>
                                    <p:animEffect filter="wipe(down)">
                                      <p:cBhvr>
                                        <p:cTn id="57" dur="400"/>
                                        <p:tgtEl>
                                          <p:spTgt spid="30"/>
                                        </p:tgtEl>
                                      </p:cBhvr>
                                    </p:animEffect>
                                  </p:childTnLst>
                                </p:cTn>
                              </p:par>
                              <p:par>
                                <p:cTn id="58" presetID="12" presetClass="entr" presetSubtype="1" fill="hold" grpId="0" nodeType="withEffect">
                                  <p:stCondLst>
                                    <p:cond delay="5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400"/>
                                        <p:tgtEl>
                                          <p:spTgt spid="31"/>
                                        </p:tgtEl>
                                        <p:attrNameLst>
                                          <p:attrName>ppt_y</p:attrName>
                                        </p:attrNameLst>
                                      </p:cBhvr>
                                      <p:tavLst>
                                        <p:tav tm="0">
                                          <p:val>
                                            <p:strVal val="#ppt_y-#ppt_h*1.125000"/>
                                          </p:val>
                                        </p:tav>
                                        <p:tav tm="100000">
                                          <p:val>
                                            <p:strVal val="#ppt_y"/>
                                          </p:val>
                                        </p:tav>
                                      </p:tavLst>
                                    </p:anim>
                                    <p:animEffect filter="wipe(down)">
                                      <p:cBhvr>
                                        <p:cTn id="61"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p:bldP spid="25" grpId="0" bldLvl="0"/>
      <p:bldP spid="26" grpId="0" bldLvl="0"/>
      <p:bldP spid="27" grpId="0" bldLvl="0"/>
      <p:bldP spid="28" grpId="0" bldLvl="0"/>
      <p:bldP spid="29" grpId="0" bldLvl="0"/>
      <p:bldP spid="30" grpId="0" bldLvl="0"/>
      <p:bldP spid="31"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834368" y="1866254"/>
            <a:ext cx="9018642" cy="4336874"/>
            <a:chOff x="2835020" y="2598067"/>
            <a:chExt cx="6402360" cy="3078761"/>
          </a:xfrm>
        </p:grpSpPr>
        <p:sp>
          <p:nvSpPr>
            <p:cNvPr id="13" name="TextBox 33"/>
            <p:cNvSpPr txBox="1"/>
            <p:nvPr/>
          </p:nvSpPr>
          <p:spPr>
            <a:xfrm>
              <a:off x="3267058" y="502135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panose="020B0604020202020204"/>
                  <a:ea typeface="微软雅黑" panose="020B0503020204020204" pitchFamily="3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1200" dirty="0">
                  <a:solidFill>
                    <a:schemeClr val="bg1">
                      <a:lumMod val="50000"/>
                    </a:schemeClr>
                  </a:solidFill>
                </a:rPr>
                <a:t>您的内容打在这里，或者通过复制您的文本后，在此框中选择粘贴，并选择只保留文字。</a:t>
              </a:r>
              <a:r>
                <a:rPr lang="zh-CN" altLang="en-US" sz="1200" dirty="0">
                  <a:solidFill>
                    <a:schemeClr val="bg1">
                      <a:lumMod val="50000"/>
                    </a:schemeClr>
                  </a:solidFill>
                  <a:sym typeface="+mn-lt"/>
                </a:rPr>
                <a:t>您的内容打在这里，或者通过复制您的文本后，在此框中选择粘贴，并选择只保留文字。</a:t>
              </a:r>
              <a:endParaRPr lang="en-US" altLang="zh-CN" sz="1200" dirty="0">
                <a:solidFill>
                  <a:schemeClr val="bg1">
                    <a:lumMod val="50000"/>
                  </a:schemeClr>
                </a:solidFill>
                <a:sym typeface="+mn-lt"/>
              </a:endParaRPr>
            </a:p>
            <a:p>
              <a:endParaRPr lang="zh-CN" altLang="en-US" sz="1200" dirty="0">
                <a:solidFill>
                  <a:schemeClr val="bg1">
                    <a:lumMod val="50000"/>
                  </a:schemeClr>
                </a:solidFill>
              </a:endParaRPr>
            </a:p>
          </p:txBody>
        </p:sp>
        <p:sp>
          <p:nvSpPr>
            <p:cNvPr id="14" name="五角星 18"/>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15" name="淘宝店chenying0907出品 7"/>
            <p:cNvGrpSpPr/>
            <p:nvPr/>
          </p:nvGrpSpPr>
          <p:grpSpPr>
            <a:xfrm>
              <a:off x="3560137" y="3084834"/>
              <a:ext cx="421994" cy="424052"/>
              <a:chOff x="1912141" y="1824035"/>
              <a:chExt cx="488159" cy="490540"/>
            </a:xfrm>
            <a:solidFill>
              <a:srgbClr val="FFFFFF"/>
            </a:solidFill>
          </p:grpSpPr>
          <p:sp>
            <p:nvSpPr>
              <p:cNvPr id="27"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8"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grpSp>
        <p:sp>
          <p:nvSpPr>
            <p:cNvPr id="16" name="TextBox 39"/>
            <p:cNvSpPr txBox="1"/>
            <p:nvPr/>
          </p:nvSpPr>
          <p:spPr>
            <a:xfrm>
              <a:off x="3155995" y="3564624"/>
              <a:ext cx="1226863" cy="584775"/>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17" name="五角星 18"/>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8" name="TextBox 41"/>
            <p:cNvSpPr txBox="1"/>
            <p:nvPr/>
          </p:nvSpPr>
          <p:spPr>
            <a:xfrm>
              <a:off x="5397477" y="3563166"/>
              <a:ext cx="1120505" cy="584775"/>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nvGrpSpPr>
            <p:cNvPr id="19"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2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sp>
          <p:nvSpPr>
            <p:cNvPr id="20" name="五角星 18"/>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1" name="TextBox 43"/>
            <p:cNvSpPr txBox="1"/>
            <p:nvPr/>
          </p:nvSpPr>
          <p:spPr>
            <a:xfrm>
              <a:off x="7731564" y="3563166"/>
              <a:ext cx="1226863" cy="584775"/>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22" name="25"/>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5316947" y="474879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sz="2400" dirty="0">
                  <a:solidFill>
                    <a:schemeClr val="bg1">
                      <a:lumMod val="50000"/>
                    </a:schemeClr>
                  </a:solidFill>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34" name="Group 3"/>
          <p:cNvGrpSpPr/>
          <p:nvPr/>
        </p:nvGrpSpPr>
        <p:grpSpPr>
          <a:xfrm>
            <a:off x="856763" y="1769965"/>
            <a:ext cx="10601230" cy="4639424"/>
            <a:chOff x="1100786" y="1551735"/>
            <a:chExt cx="10052640" cy="4399344"/>
          </a:xfrm>
        </p:grpSpPr>
        <p:sp>
          <p:nvSpPr>
            <p:cNvPr id="35"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ed Rectangle 4"/>
            <p:cNvSpPr/>
            <p:nvPr/>
          </p:nvSpPr>
          <p:spPr>
            <a:xfrm rot="19805282">
              <a:off x="1100786" y="3962064"/>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ed Rectangle 17"/>
            <p:cNvSpPr/>
            <p:nvPr/>
          </p:nvSpPr>
          <p:spPr>
            <a:xfrm rot="19805282">
              <a:off x="2976655" y="2907046"/>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ed Rectangle 18"/>
            <p:cNvSpPr/>
            <p:nvPr/>
          </p:nvSpPr>
          <p:spPr>
            <a:xfrm rot="19805282">
              <a:off x="4856481" y="3966200"/>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ounded Rectangle 19"/>
            <p:cNvSpPr/>
            <p:nvPr/>
          </p:nvSpPr>
          <p:spPr>
            <a:xfrm rot="19805282">
              <a:off x="6750373" y="2907049"/>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ounded Rectangle 20"/>
            <p:cNvSpPr/>
            <p:nvPr/>
          </p:nvSpPr>
          <p:spPr>
            <a:xfrm rot="19805282">
              <a:off x="10518517" y="2907047"/>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ounded Rectangle 22"/>
            <p:cNvSpPr/>
            <p:nvPr/>
          </p:nvSpPr>
          <p:spPr>
            <a:xfrm rot="19805282">
              <a:off x="8614859" y="3962065"/>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6" name="Straight Arrow Connector 37"/>
          <p:cNvCxnSpPr/>
          <p:nvPr/>
        </p:nvCxnSpPr>
        <p:spPr>
          <a:xfrm>
            <a:off x="3169779" y="408967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0"/>
          <p:cNvCxnSpPr/>
          <p:nvPr/>
        </p:nvCxnSpPr>
        <p:spPr>
          <a:xfrm>
            <a:off x="7149435" y="408967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1"/>
          <p:cNvCxnSpPr/>
          <p:nvPr/>
        </p:nvCxnSpPr>
        <p:spPr>
          <a:xfrm flipV="1">
            <a:off x="9135959" y="307684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2"/>
          <p:cNvCxnSpPr/>
          <p:nvPr/>
        </p:nvCxnSpPr>
        <p:spPr>
          <a:xfrm flipV="1">
            <a:off x="5171770" y="307684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0" name="Group 5"/>
          <p:cNvGrpSpPr/>
          <p:nvPr/>
        </p:nvGrpSpPr>
        <p:grpSpPr>
          <a:xfrm>
            <a:off x="1900929" y="5309698"/>
            <a:ext cx="2537702" cy="824682"/>
            <a:chOff x="1929542" y="4908274"/>
            <a:chExt cx="2729132" cy="782003"/>
          </a:xfrm>
        </p:grpSpPr>
        <p:sp>
          <p:nvSpPr>
            <p:cNvPr id="51" name="TextBox 50"/>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8"/>
          <p:cNvGrpSpPr/>
          <p:nvPr/>
        </p:nvGrpSpPr>
        <p:grpSpPr>
          <a:xfrm>
            <a:off x="5880585" y="5334724"/>
            <a:ext cx="2537702" cy="799656"/>
            <a:chOff x="5703260" y="4932005"/>
            <a:chExt cx="2729132" cy="758272"/>
          </a:xfrm>
        </p:grpSpPr>
        <p:sp>
          <p:nvSpPr>
            <p:cNvPr id="54" name="TextBox 53"/>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6"/>
          <p:cNvGrpSpPr/>
          <p:nvPr/>
        </p:nvGrpSpPr>
        <p:grpSpPr>
          <a:xfrm>
            <a:off x="3863923" y="1843145"/>
            <a:ext cx="2611174" cy="815016"/>
            <a:chOff x="4038291" y="1621125"/>
            <a:chExt cx="2304129" cy="772840"/>
          </a:xfrm>
        </p:grpSpPr>
        <p:sp>
          <p:nvSpPr>
            <p:cNvPr id="57" name="TextBox 56"/>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7"/>
          <p:cNvGrpSpPr/>
          <p:nvPr/>
        </p:nvGrpSpPr>
        <p:grpSpPr>
          <a:xfrm>
            <a:off x="7810083" y="1855044"/>
            <a:ext cx="2611174" cy="803111"/>
            <a:chOff x="7780247" y="1632414"/>
            <a:chExt cx="2304129" cy="761553"/>
          </a:xfrm>
        </p:grpSpPr>
        <p:sp>
          <p:nvSpPr>
            <p:cNvPr id="60" name="TextBox 59"/>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533154" y="2173798"/>
            <a:ext cx="11153131" cy="3965738"/>
            <a:chOff x="611560" y="1491633"/>
            <a:chExt cx="7704856" cy="2739629"/>
          </a:xfrm>
        </p:grpSpPr>
        <p:graphicFrame>
          <p:nvGraphicFramePr>
            <p:cNvPr id="13" name="图表 12"/>
            <p:cNvGraphicFramePr/>
            <p:nvPr/>
          </p:nvGraphicFramePr>
          <p:xfrm>
            <a:off x="2984972" y="1491633"/>
            <a:ext cx="2932510" cy="2739629"/>
          </p:xfrm>
          <a:graphic>
            <a:graphicData uri="http://schemas.openxmlformats.org/drawingml/2006/chart">
              <c:chart xmlns:c="http://schemas.openxmlformats.org/drawingml/2006/chart" xmlns:r="http://schemas.openxmlformats.org/officeDocument/2006/relationships" r:id="rId3"/>
            </a:graphicData>
          </a:graphic>
        </p:graphicFrame>
        <p:sp>
          <p:nvSpPr>
            <p:cNvPr id="14" name="5"/>
            <p:cNvSpPr/>
            <p:nvPr/>
          </p:nvSpPr>
          <p:spPr>
            <a:xfrm>
              <a:off x="3769600" y="2179812"/>
              <a:ext cx="1363265" cy="1363266"/>
            </a:xfrm>
            <a:prstGeom prst="ellipse">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lIns="52918" tIns="26459" rIns="52918" bIns="26459" anchor="ctr"/>
            <a:lstStyle/>
            <a:p>
              <a:pPr algn="ctr" defTabSz="685800" eaLnBrk="1" fontAlgn="auto" hangingPunct="1">
                <a:spcBef>
                  <a:spcPts val="0"/>
                </a:spcBef>
                <a:spcAft>
                  <a:spcPts val="0"/>
                </a:spcAft>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pPr algn="ctr" defTabSz="685800" eaLnBrk="1" fontAlgn="auto" hangingPunct="1">
                <a:spcBef>
                  <a:spcPts val="0"/>
                </a:spcBef>
                <a:spcAft>
                  <a:spcPts val="0"/>
                </a:spcAft>
                <a:defRPr/>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5" name="TextBox 71"/>
            <p:cNvSpPr txBox="1">
              <a:spLocks noChangeArrowheads="1"/>
            </p:cNvSpPr>
            <p:nvPr/>
          </p:nvSpPr>
          <p:spPr bwMode="auto">
            <a:xfrm>
              <a:off x="611560" y="1621332"/>
              <a:ext cx="627525" cy="46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lumMod val="50000"/>
                    </a:schemeClr>
                  </a:solidFill>
                  <a:latin typeface="Impact" panose="020B0806030902050204" pitchFamily="34" charset="0"/>
                  <a:ea typeface="微软雅黑" panose="020B0503020204020204" pitchFamily="34" charset="-122"/>
                </a:rPr>
                <a:t>09</a:t>
              </a:r>
              <a:r>
                <a:rPr lang="en-US" altLang="zh-CN" sz="2800" dirty="0">
                  <a:solidFill>
                    <a:schemeClr val="bg1">
                      <a:lumMod val="50000"/>
                    </a:schemeClr>
                  </a:solidFill>
                  <a:latin typeface="Impact" panose="020B0806030902050204" pitchFamily="34" charset="0"/>
                  <a:ea typeface="微软雅黑" panose="020B0503020204020204" pitchFamily="34" charset="-122"/>
                </a:rPr>
                <a:t>%</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
          <p:nvSpPr>
            <p:cNvPr id="16" name="TextBox 72"/>
            <p:cNvSpPr txBox="1">
              <a:spLocks noChangeArrowheads="1"/>
            </p:cNvSpPr>
            <p:nvPr/>
          </p:nvSpPr>
          <p:spPr bwMode="auto">
            <a:xfrm>
              <a:off x="5617449" y="1621332"/>
              <a:ext cx="624203" cy="46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lumMod val="50000"/>
                    </a:schemeClr>
                  </a:solidFill>
                  <a:latin typeface="Impact" panose="020B0806030902050204" pitchFamily="34" charset="0"/>
                  <a:ea typeface="微软雅黑" panose="020B0503020204020204" pitchFamily="34" charset="-122"/>
                </a:rPr>
                <a:t>03</a:t>
              </a:r>
              <a:r>
                <a:rPr lang="en-US" altLang="zh-CN" sz="2800" dirty="0">
                  <a:solidFill>
                    <a:schemeClr val="bg1">
                      <a:lumMod val="50000"/>
                    </a:schemeClr>
                  </a:solidFill>
                  <a:latin typeface="Impact" panose="020B0806030902050204" pitchFamily="34" charset="0"/>
                  <a:ea typeface="微软雅黑" panose="020B0503020204020204" pitchFamily="34" charset="-122"/>
                </a:rPr>
                <a:t>%</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
          <p:nvSpPr>
            <p:cNvPr id="17" name="TextBox 73"/>
            <p:cNvSpPr txBox="1">
              <a:spLocks noChangeArrowheads="1"/>
            </p:cNvSpPr>
            <p:nvPr/>
          </p:nvSpPr>
          <p:spPr bwMode="auto">
            <a:xfrm>
              <a:off x="611560" y="3186138"/>
              <a:ext cx="614236" cy="4621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lumMod val="50000"/>
                    </a:schemeClr>
                  </a:solidFill>
                  <a:latin typeface="Impact" panose="020B0806030902050204" pitchFamily="34" charset="0"/>
                  <a:ea typeface="微软雅黑" panose="020B0503020204020204" pitchFamily="34" charset="-122"/>
                </a:rPr>
                <a:t>20</a:t>
              </a:r>
              <a:r>
                <a:rPr lang="en-US" altLang="zh-CN" sz="2800" dirty="0">
                  <a:solidFill>
                    <a:schemeClr val="bg1">
                      <a:lumMod val="50000"/>
                    </a:schemeClr>
                  </a:solidFill>
                  <a:latin typeface="Impact" panose="020B0806030902050204" pitchFamily="34" charset="0"/>
                  <a:ea typeface="微软雅黑" panose="020B0503020204020204" pitchFamily="34" charset="-122"/>
                </a:rPr>
                <a:t>%</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
          <p:nvSpPr>
            <p:cNvPr id="18" name="TextBox 77"/>
            <p:cNvSpPr txBox="1">
              <a:spLocks noChangeArrowheads="1"/>
            </p:cNvSpPr>
            <p:nvPr/>
          </p:nvSpPr>
          <p:spPr bwMode="auto">
            <a:xfrm>
              <a:off x="5617444" y="3186138"/>
              <a:ext cx="626418" cy="46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18" tIns="26459" rIns="52918" bIns="2645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lumMod val="50000"/>
                    </a:schemeClr>
                  </a:solidFill>
                  <a:latin typeface="Impact" panose="020B0806030902050204" pitchFamily="34" charset="0"/>
                  <a:ea typeface="微软雅黑" panose="020B0503020204020204" pitchFamily="34" charset="-122"/>
                </a:rPr>
                <a:t>68</a:t>
              </a:r>
              <a:r>
                <a:rPr lang="en-US" altLang="zh-CN" sz="2800" dirty="0">
                  <a:solidFill>
                    <a:schemeClr val="bg1">
                      <a:lumMod val="50000"/>
                    </a:schemeClr>
                  </a:solidFill>
                  <a:latin typeface="Impact" panose="020B0806030902050204" pitchFamily="34" charset="0"/>
                  <a:ea typeface="微软雅黑" panose="020B0503020204020204" pitchFamily="34" charset="-122"/>
                </a:rPr>
                <a:t>%</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
          <p:nvSpPr>
            <p:cNvPr id="19" name="TextBox 78"/>
            <p:cNvSpPr txBox="1"/>
            <p:nvPr/>
          </p:nvSpPr>
          <p:spPr>
            <a:xfrm>
              <a:off x="1403864" y="1923754"/>
              <a:ext cx="1944000" cy="34096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79"/>
            <p:cNvSpPr txBox="1">
              <a:spLocks noChangeArrowheads="1"/>
            </p:cNvSpPr>
            <p:nvPr/>
          </p:nvSpPr>
          <p:spPr bwMode="auto">
            <a:xfrm>
              <a:off x="1403864" y="1657051"/>
              <a:ext cx="1656000" cy="28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华文黑体" charset="-122"/>
                </a:rPr>
                <a:t>点击添加标题</a:t>
              </a:r>
            </a:p>
          </p:txBody>
        </p:sp>
        <p:sp>
          <p:nvSpPr>
            <p:cNvPr id="21" name="TextBox 80"/>
            <p:cNvSpPr txBox="1"/>
            <p:nvPr/>
          </p:nvSpPr>
          <p:spPr>
            <a:xfrm>
              <a:off x="6372416" y="1923754"/>
              <a:ext cx="1944000" cy="34096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81"/>
            <p:cNvSpPr txBox="1">
              <a:spLocks noChangeArrowheads="1"/>
            </p:cNvSpPr>
            <p:nvPr/>
          </p:nvSpPr>
          <p:spPr bwMode="auto">
            <a:xfrm>
              <a:off x="6372417" y="1657051"/>
              <a:ext cx="1656000" cy="31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华文黑体" charset="-122"/>
                </a:rPr>
                <a:t>点击添加标题</a:t>
              </a:r>
            </a:p>
          </p:txBody>
        </p:sp>
        <p:sp>
          <p:nvSpPr>
            <p:cNvPr id="23" name="TextBox 88"/>
            <p:cNvSpPr txBox="1"/>
            <p:nvPr/>
          </p:nvSpPr>
          <p:spPr>
            <a:xfrm>
              <a:off x="1403864" y="3490940"/>
              <a:ext cx="1944000" cy="34096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4" name="TextBox 89"/>
            <p:cNvSpPr txBox="1">
              <a:spLocks noChangeArrowheads="1"/>
            </p:cNvSpPr>
            <p:nvPr/>
          </p:nvSpPr>
          <p:spPr bwMode="auto">
            <a:xfrm>
              <a:off x="1403864" y="3223047"/>
              <a:ext cx="1656000" cy="31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华文黑体" charset="-122"/>
                </a:rPr>
                <a:t>点击添加标题</a:t>
              </a:r>
            </a:p>
          </p:txBody>
        </p:sp>
        <p:sp>
          <p:nvSpPr>
            <p:cNvPr id="25" name="TextBox 95"/>
            <p:cNvSpPr txBox="1"/>
            <p:nvPr/>
          </p:nvSpPr>
          <p:spPr>
            <a:xfrm>
              <a:off x="6372416" y="3490940"/>
              <a:ext cx="1944000" cy="340960"/>
            </a:xfrm>
            <a:prstGeom prst="rect">
              <a:avLst/>
            </a:prstGeom>
            <a:noFill/>
          </p:spPr>
          <p:txBody>
            <a:bodyPr lIns="52918" tIns="26459" rIns="52918" bIns="26459">
              <a:spAutoFit/>
            </a:bodyPr>
            <a:lstStyle/>
            <a:p>
              <a:pPr algn="just" defTabSz="685800" eaLnBrk="1" fontAlgn="auto" hangingPunct="1">
                <a:lnSpc>
                  <a:spcPct val="130000"/>
                </a:lnSpc>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96"/>
            <p:cNvSpPr txBox="1">
              <a:spLocks noChangeArrowheads="1"/>
            </p:cNvSpPr>
            <p:nvPr/>
          </p:nvSpPr>
          <p:spPr bwMode="auto">
            <a:xfrm>
              <a:off x="6372417" y="3223047"/>
              <a:ext cx="1656000" cy="31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18" tIns="0" rIns="52918"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华文黑体"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6" name="矩形 25"/>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0" y="0"/>
            <a:ext cx="12190414" cy="6150690"/>
            <a:chOff x="0" y="4292079"/>
            <a:chExt cx="12190414" cy="4843505"/>
          </a:xfrm>
        </p:grpSpPr>
        <p:grpSp>
          <p:nvGrpSpPr>
            <p:cNvPr id="95" name="组合 94"/>
            <p:cNvGrpSpPr/>
            <p:nvPr/>
          </p:nvGrpSpPr>
          <p:grpSpPr>
            <a:xfrm>
              <a:off x="0" y="4692834"/>
              <a:ext cx="12190414" cy="4442750"/>
              <a:chOff x="0" y="5400390"/>
              <a:chExt cx="12190414" cy="4442750"/>
            </a:xfrm>
          </p:grpSpPr>
          <p:grpSp>
            <p:nvGrpSpPr>
              <p:cNvPr id="103" name="组合 102"/>
              <p:cNvGrpSpPr/>
              <p:nvPr/>
            </p:nvGrpSpPr>
            <p:grpSpPr>
              <a:xfrm>
                <a:off x="0" y="5403580"/>
                <a:ext cx="6095207" cy="4439560"/>
                <a:chOff x="0" y="5320120"/>
                <a:chExt cx="12190413" cy="4439560"/>
              </a:xfrm>
            </p:grpSpPr>
            <p:sp>
              <p:nvSpPr>
                <p:cNvPr id="107" name="波形 106"/>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波形 107"/>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6095207" y="5400390"/>
                <a:ext cx="6095207" cy="4439560"/>
                <a:chOff x="0" y="5320120"/>
                <a:chExt cx="12190413" cy="4439560"/>
              </a:xfrm>
            </p:grpSpPr>
            <p:sp>
              <p:nvSpPr>
                <p:cNvPr id="105" name="波形 104"/>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波形 105"/>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a:off x="0" y="4292079"/>
              <a:ext cx="12190414" cy="4442750"/>
              <a:chOff x="0" y="5400390"/>
              <a:chExt cx="12190414" cy="4442750"/>
            </a:xfrm>
          </p:grpSpPr>
          <p:grpSp>
            <p:nvGrpSpPr>
              <p:cNvPr id="97" name="组合 96"/>
              <p:cNvGrpSpPr/>
              <p:nvPr/>
            </p:nvGrpSpPr>
            <p:grpSpPr>
              <a:xfrm>
                <a:off x="0" y="5403580"/>
                <a:ext cx="6095207" cy="4439560"/>
                <a:chOff x="0" y="5320120"/>
                <a:chExt cx="12190413" cy="4439560"/>
              </a:xfrm>
            </p:grpSpPr>
            <p:sp>
              <p:nvSpPr>
                <p:cNvPr id="101" name="波形 100"/>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波形 101"/>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6095207" y="5400390"/>
                <a:ext cx="6095207" cy="4439559"/>
                <a:chOff x="0" y="5320120"/>
                <a:chExt cx="12190413" cy="4439559"/>
              </a:xfrm>
            </p:grpSpPr>
            <p:sp>
              <p:nvSpPr>
                <p:cNvPr id="99" name="波形 98"/>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波形 99"/>
                <p:cNvSpPr/>
                <p:nvPr/>
              </p:nvSpPr>
              <p:spPr>
                <a:xfrm flipH="1">
                  <a:off x="0" y="5340080"/>
                  <a:ext cx="12190413" cy="4419599"/>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 name="组合 26"/>
          <p:cNvGrpSpPr/>
          <p:nvPr/>
        </p:nvGrpSpPr>
        <p:grpSpPr>
          <a:xfrm>
            <a:off x="4981578" y="596696"/>
            <a:ext cx="2219954" cy="2035512"/>
            <a:chOff x="4674126" y="671782"/>
            <a:chExt cx="2704420" cy="2479727"/>
          </a:xfrm>
        </p:grpSpPr>
        <p:sp>
          <p:nvSpPr>
            <p:cNvPr id="28" name="PA_任意多边形 5"/>
            <p:cNvSpPr/>
            <p:nvPr>
              <p:custDataLst>
                <p:tags r:id="rId3"/>
              </p:custDataLst>
            </p:nvPr>
          </p:nvSpPr>
          <p:spPr bwMode="auto">
            <a:xfrm rot="1801673">
              <a:off x="4674126" y="671782"/>
              <a:ext cx="2704420" cy="24797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1983B7"/>
              </a:solidFill>
              <a:prstDash val="solid"/>
              <a:miter lim="800000"/>
            </a:ln>
            <a:effectLst/>
          </p:spPr>
          <p:txBody>
            <a:bodyPr vert="horz" wrap="square" lIns="91440" tIns="45720" rIns="91440" bIns="45720" numCol="1" anchor="t" anchorCtr="0" compatLnSpc="1"/>
            <a:lstStyle/>
            <a:p>
              <a:endParaRPr lang="zh-CN" altLang="en-US">
                <a:solidFill>
                  <a:srgbClr val="18D2A6"/>
                </a:solidFill>
              </a:endParaRPr>
            </a:p>
          </p:txBody>
        </p:sp>
        <p:sp>
          <p:nvSpPr>
            <p:cNvPr id="29" name="PA_任意多边形 5"/>
            <p:cNvSpPr/>
            <p:nvPr>
              <p:custDataLst>
                <p:tags r:id="rId4"/>
              </p:custDataLst>
            </p:nvPr>
          </p:nvSpPr>
          <p:spPr bwMode="auto">
            <a:xfrm rot="1801673">
              <a:off x="4796801" y="803556"/>
              <a:ext cx="2458016" cy="221617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1983B7"/>
              </a:solidFill>
              <a:prstDash val="solid"/>
              <a:miter lim="800000"/>
            </a:ln>
            <a:effectLst/>
          </p:spPr>
          <p:txBody>
            <a:bodyPr vert="horz" wrap="square" lIns="91440" tIns="45720" rIns="91440" bIns="45720" numCol="1" anchor="t" anchorCtr="0" compatLnSpc="1"/>
            <a:lstStyle/>
            <a:p>
              <a:endParaRPr lang="zh-CN" altLang="en-US">
                <a:solidFill>
                  <a:srgbClr val="18D2A6"/>
                </a:solidFill>
              </a:endParaRPr>
            </a:p>
          </p:txBody>
        </p:sp>
        <p:sp>
          <p:nvSpPr>
            <p:cNvPr id="30" name="PA_文本框 11"/>
            <p:cNvSpPr txBox="1"/>
            <p:nvPr>
              <p:custDataLst>
                <p:tags r:id="rId5"/>
              </p:custDataLst>
            </p:nvPr>
          </p:nvSpPr>
          <p:spPr>
            <a:xfrm>
              <a:off x="5125752" y="1294145"/>
              <a:ext cx="1800115" cy="860992"/>
            </a:xfrm>
            <a:prstGeom prst="rect">
              <a:avLst/>
            </a:prstGeom>
            <a:noFill/>
            <a:ln w="19050">
              <a:noFill/>
            </a:ln>
          </p:spPr>
          <p:txBody>
            <a:bodyPr wrap="none" rtlCol="0">
              <a:spAutoFit/>
            </a:bodyPr>
            <a:lstStyle/>
            <a:p>
              <a:pPr algn="ctr"/>
              <a:r>
                <a:rPr lang="en-US" altLang="zh-CN" sz="4000" b="1" dirty="0">
                  <a:solidFill>
                    <a:srgbClr val="1983B7"/>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202X</a:t>
              </a:r>
              <a:endParaRPr lang="zh-CN" altLang="en-US" sz="4000" b="1" dirty="0">
                <a:solidFill>
                  <a:srgbClr val="1983B7"/>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sp>
          <p:nvSpPr>
            <p:cNvPr id="31" name="PA_文本框 12"/>
            <p:cNvSpPr txBox="1"/>
            <p:nvPr>
              <p:custDataLst>
                <p:tags r:id="rId6"/>
              </p:custDataLst>
            </p:nvPr>
          </p:nvSpPr>
          <p:spPr>
            <a:xfrm>
              <a:off x="5100951" y="2067640"/>
              <a:ext cx="1849720" cy="449932"/>
            </a:xfrm>
            <a:prstGeom prst="rect">
              <a:avLst/>
            </a:prstGeom>
            <a:noFill/>
            <a:ln w="19050">
              <a:noFill/>
            </a:ln>
          </p:spPr>
          <p:txBody>
            <a:bodyPr wrap="none" rtlCol="0">
              <a:spAutoFit/>
            </a:bodyPr>
            <a:lstStyle/>
            <a:p>
              <a:pPr algn="ctr"/>
              <a:r>
                <a:rPr lang="en-US" altLang="zh-CN" dirty="0">
                  <a:solidFill>
                    <a:srgbClr val="1983B7"/>
                  </a:solidFill>
                  <a:latin typeface="Arial Unicode MS" panose="020B0604020202020204" pitchFamily="34" charset="-122"/>
                  <a:ea typeface="Arial Unicode MS" panose="020B0604020202020204" pitchFamily="34" charset="-122"/>
                  <a:cs typeface="Arial Unicode MS" panose="020B0604020202020204" pitchFamily="34" charset="-122"/>
                  <a:sym typeface="微软雅黑" panose="020B0503020204020204" pitchFamily="34" charset="-122"/>
                </a:rPr>
                <a:t>YOURNAME</a:t>
              </a:r>
              <a:endParaRPr lang="zh-CN" altLang="en-US" dirty="0">
                <a:solidFill>
                  <a:srgbClr val="1983B7"/>
                </a:solidFill>
                <a:latin typeface="Arial Unicode MS" panose="020B0604020202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grpSp>
      <p:sp>
        <p:nvSpPr>
          <p:cNvPr id="32" name="PA_标题 1"/>
          <p:cNvSpPr txBox="1"/>
          <p:nvPr>
            <p:custDataLst>
              <p:tags r:id="rId1"/>
            </p:custDataLst>
          </p:nvPr>
        </p:nvSpPr>
        <p:spPr>
          <a:xfrm>
            <a:off x="910630" y="2935201"/>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000" b="1" dirty="0">
                <a:solidFill>
                  <a:srgbClr val="1983B7"/>
                </a:solidFill>
                <a:latin typeface="微软雅黑" panose="020B0503020204020204" pitchFamily="34" charset="-122"/>
                <a:ea typeface="微软雅黑" panose="020B0503020204020204" pitchFamily="34" charset="-122"/>
              </a:rPr>
              <a:t>谢谢您的观看指导</a:t>
            </a:r>
            <a:r>
              <a:rPr lang="en-US" altLang="zh-CN" sz="6000" b="1" dirty="0">
                <a:solidFill>
                  <a:srgbClr val="1983B7"/>
                </a:solidFill>
                <a:latin typeface="微软雅黑" panose="020B0503020204020204" pitchFamily="34" charset="-122"/>
                <a:ea typeface="微软雅黑" panose="020B0503020204020204" pitchFamily="34" charset="-122"/>
              </a:rPr>
              <a:t>!</a:t>
            </a:r>
            <a:endParaRPr lang="zh-CN" altLang="en-US" sz="6000" b="1" dirty="0">
              <a:solidFill>
                <a:srgbClr val="1983B7"/>
              </a:solidFill>
              <a:latin typeface="微软雅黑" panose="020B0503020204020204" pitchFamily="34" charset="-122"/>
              <a:ea typeface="微软雅黑" panose="020B0503020204020204" pitchFamily="34" charset="-122"/>
            </a:endParaRPr>
          </a:p>
        </p:txBody>
      </p:sp>
      <p:sp>
        <p:nvSpPr>
          <p:cNvPr id="33" name="PA_副标题 2"/>
          <p:cNvSpPr txBox="1"/>
          <p:nvPr>
            <p:custDataLst>
              <p:tags r:id="rId2"/>
            </p:custDataLst>
          </p:nvPr>
        </p:nvSpPr>
        <p:spPr>
          <a:xfrm>
            <a:off x="1824911" y="4130315"/>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适用公司企业述职汇报</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65000"/>
                  </a:schemeClr>
                </a:solidFill>
                <a:latin typeface="微软雅黑" panose="020B0503020204020204" pitchFamily="34" charset="-122"/>
                <a:ea typeface="微软雅黑" panose="020B0503020204020204" pitchFamily="34" charset="-122"/>
              </a:rPr>
              <a:t>工作汇报</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65000"/>
                  </a:schemeClr>
                </a:solidFill>
                <a:latin typeface="微软雅黑" panose="020B0503020204020204" pitchFamily="34" charset="-122"/>
                <a:ea typeface="微软雅黑" panose="020B0503020204020204" pitchFamily="34" charset="-122"/>
              </a:rPr>
              <a:t>部门培训等</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circle(in)">
                                      <p:cBhvr>
                                        <p:cTn id="7" dur="1000"/>
                                        <p:tgtEl>
                                          <p:spTgt spid="94"/>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anim calcmode="lin" valueType="num">
                                      <p:cBhvr>
                                        <p:cTn id="11" dur="750" fill="hold"/>
                                        <p:tgtEl>
                                          <p:spTgt spid="32"/>
                                        </p:tgtEl>
                                        <p:attrNameLst>
                                          <p:attrName>ppt_x</p:attrName>
                                        </p:attrNameLst>
                                      </p:cBhvr>
                                      <p:tavLst>
                                        <p:tav tm="0">
                                          <p:val>
                                            <p:strVal val="#ppt_x"/>
                                          </p:val>
                                        </p:tav>
                                        <p:tav tm="100000">
                                          <p:val>
                                            <p:strVal val="#ppt_x"/>
                                          </p:val>
                                        </p:tav>
                                      </p:tavLst>
                                    </p:anim>
                                    <p:anim calcmode="lin" valueType="num">
                                      <p:cBhvr>
                                        <p:cTn id="12" dur="750" fill="hold"/>
                                        <p:tgtEl>
                                          <p:spTgt spid="3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fade">
                                      <p:cBhvr>
                                        <p:cTn id="16" dur="500"/>
                                        <p:tgtEl>
                                          <p:spTgt spid="33">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8" name="矩形 27"/>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 y="0"/>
            <a:ext cx="12190414" cy="6216008"/>
            <a:chOff x="0" y="4292079"/>
            <a:chExt cx="12190414" cy="4843505"/>
          </a:xfrm>
        </p:grpSpPr>
        <p:grpSp>
          <p:nvGrpSpPr>
            <p:cNvPr id="14" name="组合 13"/>
            <p:cNvGrpSpPr/>
            <p:nvPr/>
          </p:nvGrpSpPr>
          <p:grpSpPr>
            <a:xfrm>
              <a:off x="0" y="4692834"/>
              <a:ext cx="12190414" cy="4442750"/>
              <a:chOff x="0" y="5400390"/>
              <a:chExt cx="12190414" cy="4442750"/>
            </a:xfrm>
          </p:grpSpPr>
          <p:grpSp>
            <p:nvGrpSpPr>
              <p:cNvPr id="22" name="组合 21"/>
              <p:cNvGrpSpPr/>
              <p:nvPr/>
            </p:nvGrpSpPr>
            <p:grpSpPr>
              <a:xfrm>
                <a:off x="0" y="5403580"/>
                <a:ext cx="6095207" cy="4439560"/>
                <a:chOff x="0" y="5320120"/>
                <a:chExt cx="12190413" cy="4439560"/>
              </a:xfrm>
            </p:grpSpPr>
            <p:sp>
              <p:nvSpPr>
                <p:cNvPr id="26" name="波形 2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波形 2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95207" y="5400390"/>
                <a:ext cx="6095207" cy="4439560"/>
                <a:chOff x="0" y="5320120"/>
                <a:chExt cx="12190413" cy="4439560"/>
              </a:xfrm>
            </p:grpSpPr>
            <p:sp>
              <p:nvSpPr>
                <p:cNvPr id="24" name="波形 2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波形 24"/>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0" y="4292079"/>
              <a:ext cx="12190414" cy="4442750"/>
              <a:chOff x="0" y="5400390"/>
              <a:chExt cx="12190414" cy="4442750"/>
            </a:xfrm>
          </p:grpSpPr>
          <p:grpSp>
            <p:nvGrpSpPr>
              <p:cNvPr id="16" name="组合 15"/>
              <p:cNvGrpSpPr/>
              <p:nvPr/>
            </p:nvGrpSpPr>
            <p:grpSpPr>
              <a:xfrm>
                <a:off x="0" y="5403580"/>
                <a:ext cx="6095207" cy="4439560"/>
                <a:chOff x="0" y="5320120"/>
                <a:chExt cx="12190413" cy="4439560"/>
              </a:xfrm>
            </p:grpSpPr>
            <p:sp>
              <p:nvSpPr>
                <p:cNvPr id="20" name="波形 19"/>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波形 2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095207" y="5400390"/>
                <a:ext cx="6095207" cy="4439560"/>
                <a:chOff x="0" y="5320120"/>
                <a:chExt cx="12190413" cy="4439560"/>
              </a:xfrm>
            </p:grpSpPr>
            <p:sp>
              <p:nvSpPr>
                <p:cNvPr id="18" name="波形 17"/>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波形 18"/>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 name="组合 1"/>
          <p:cNvGrpSpPr/>
          <p:nvPr/>
        </p:nvGrpSpPr>
        <p:grpSpPr>
          <a:xfrm>
            <a:off x="1422399" y="2322286"/>
            <a:ext cx="9334502" cy="1465924"/>
            <a:chOff x="1655358" y="2273300"/>
            <a:chExt cx="9625869" cy="1796124"/>
          </a:xfrm>
        </p:grpSpPr>
        <p:grpSp>
          <p:nvGrpSpPr>
            <p:cNvPr id="53" name="组合 52"/>
            <p:cNvGrpSpPr/>
            <p:nvPr/>
          </p:nvGrpSpPr>
          <p:grpSpPr>
            <a:xfrm>
              <a:off x="3093582" y="2273300"/>
              <a:ext cx="8187645" cy="1796123"/>
              <a:chOff x="2320696" y="479446"/>
              <a:chExt cx="8187645" cy="710238"/>
            </a:xfrm>
          </p:grpSpPr>
          <p:sp>
            <p:nvSpPr>
              <p:cNvPr id="57" name="矩形 56"/>
              <p:cNvSpPr/>
              <p:nvPr/>
            </p:nvSpPr>
            <p:spPr>
              <a:xfrm flipH="1">
                <a:off x="2320696" y="479446"/>
                <a:ext cx="8187645" cy="710238"/>
              </a:xfrm>
              <a:prstGeom prst="rect">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287844" y="620459"/>
                <a:ext cx="6342850" cy="405099"/>
                <a:chOff x="4142494" y="576066"/>
                <a:chExt cx="6342850" cy="405099"/>
              </a:xfrm>
            </p:grpSpPr>
            <p:sp>
              <p:nvSpPr>
                <p:cNvPr id="71" name="矩形 3"/>
                <p:cNvSpPr/>
                <p:nvPr/>
              </p:nvSpPr>
              <p:spPr>
                <a:xfrm>
                  <a:off x="5216792" y="578552"/>
                  <a:ext cx="5268552" cy="402613"/>
                </a:xfrm>
                <a:prstGeom prst="rect">
                  <a:avLst/>
                </a:prstGeom>
                <a:noFill/>
                <a:ln w="9525">
                  <a:noFill/>
                  <a:miter/>
                </a:ln>
              </p:spPr>
              <p:txBody>
                <a:bodyPr wrap="none" lIns="91431" tIns="45716" rIns="91431" bIns="45716">
                  <a:spAutoFit/>
                </a:bodyPr>
                <a:lstStyle/>
                <a:p>
                  <a:pPr lvl="0" eaLnBrk="1" hangingPunct="1">
                    <a:buNone/>
                  </a:pP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72" name="组合 26"/>
                <p:cNvGrpSpPr/>
                <p:nvPr/>
              </p:nvGrpSpPr>
              <p:grpSpPr>
                <a:xfrm>
                  <a:off x="4142494" y="576066"/>
                  <a:ext cx="263524" cy="395287"/>
                  <a:chOff x="-730818" y="6655"/>
                  <a:chExt cx="213756" cy="427512"/>
                </a:xfrm>
              </p:grpSpPr>
              <p:sp>
                <p:nvSpPr>
                  <p:cNvPr id="73" name="直接连接符 27"/>
                  <p:cNvSpPr/>
                  <p:nvPr/>
                </p:nvSpPr>
                <p:spPr>
                  <a:xfrm>
                    <a:off x="-730818" y="6655"/>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sp>
                <p:nvSpPr>
                  <p:cNvPr id="83" name="直接连接符 28"/>
                  <p:cNvSpPr/>
                  <p:nvPr/>
                </p:nvSpPr>
                <p:spPr>
                  <a:xfrm flipH="1">
                    <a:off x="-730818" y="22041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grpSp>
          </p:grpSp>
        </p:grpSp>
        <p:grpSp>
          <p:nvGrpSpPr>
            <p:cNvPr id="87" name="组合 86"/>
            <p:cNvGrpSpPr/>
            <p:nvPr/>
          </p:nvGrpSpPr>
          <p:grpSpPr>
            <a:xfrm>
              <a:off x="1655358" y="2273300"/>
              <a:ext cx="2463171" cy="1796124"/>
              <a:chOff x="2576209" y="1071086"/>
              <a:chExt cx="1301379" cy="746657"/>
            </a:xfrm>
          </p:grpSpPr>
          <p:sp>
            <p:nvSpPr>
              <p:cNvPr id="88" name="平行四边形 87"/>
              <p:cNvSpPr/>
              <p:nvPr/>
            </p:nvSpPr>
            <p:spPr>
              <a:xfrm>
                <a:off x="2576209" y="1071086"/>
                <a:ext cx="759833" cy="746657"/>
              </a:xfrm>
              <a:prstGeom prst="parallelogram">
                <a:avLst>
                  <a:gd name="adj" fmla="val 0"/>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95" name="文本框 9"/>
              <p:cNvSpPr txBox="1"/>
              <p:nvPr/>
            </p:nvSpPr>
            <p:spPr>
              <a:xfrm>
                <a:off x="2810789" y="1151964"/>
                <a:ext cx="1066799" cy="564349"/>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01</a:t>
                </a:r>
                <a:endParaRPr lang="zh-CN" altLang="en-US" sz="6600" dirty="0">
                  <a:solidFill>
                    <a:schemeClr val="bg1"/>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22" presetClass="entr" presetSubtype="8"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矩形 11"/>
          <p:cNvSpPr/>
          <p:nvPr/>
        </p:nvSpPr>
        <p:spPr>
          <a:xfrm>
            <a:off x="1027185" y="4236979"/>
            <a:ext cx="3296450" cy="2093481"/>
          </a:xfrm>
          <a:prstGeom prst="rect">
            <a:avLst/>
          </a:prstGeom>
          <a:solidFill>
            <a:srgbClr val="1983B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408040" y="4236979"/>
            <a:ext cx="3296450" cy="2093481"/>
          </a:xfrm>
          <a:prstGeom prst="rect">
            <a:avLst/>
          </a:prstGeom>
          <a:blipFill>
            <a:blip r:embed="rId3"/>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408039" y="2072122"/>
            <a:ext cx="3296450" cy="2093481"/>
          </a:xfrm>
          <a:prstGeom prst="rect">
            <a:avLst/>
          </a:prstGeom>
          <a:solidFill>
            <a:srgbClr val="1983B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27183" y="2073214"/>
            <a:ext cx="3296450" cy="2093481"/>
          </a:xfrm>
          <a:prstGeom prst="rect">
            <a:avLst/>
          </a:prstGeom>
          <a:blipFill>
            <a:blip r:embed="rId4"/>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788894" y="2071030"/>
            <a:ext cx="3296450" cy="2093481"/>
          </a:xfrm>
          <a:prstGeom prst="rect">
            <a:avLst/>
          </a:prstGeom>
          <a:blipFill>
            <a:blip r:embed="rId5"/>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788893" y="4234796"/>
            <a:ext cx="3296450" cy="2093481"/>
          </a:xfrm>
          <a:prstGeom prst="rect">
            <a:avLst/>
          </a:prstGeom>
          <a:solidFill>
            <a:srgbClr val="1983B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34"/>
          <p:cNvSpPr txBox="1"/>
          <p:nvPr/>
        </p:nvSpPr>
        <p:spPr>
          <a:xfrm>
            <a:off x="1384800" y="4481019"/>
            <a:ext cx="2646878" cy="584775"/>
          </a:xfrm>
          <a:prstGeom prst="rect">
            <a:avLst/>
          </a:prstGeom>
          <a:noFill/>
          <a:effectLst/>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rPr>
              <a:t>加入你的标题</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sp>
        <p:nvSpPr>
          <p:cNvPr id="19" name="文本框 35"/>
          <p:cNvSpPr txBox="1"/>
          <p:nvPr/>
        </p:nvSpPr>
        <p:spPr>
          <a:xfrm>
            <a:off x="4812725" y="2353679"/>
            <a:ext cx="2646878" cy="584775"/>
          </a:xfrm>
          <a:prstGeom prst="rect">
            <a:avLst/>
          </a:prstGeom>
          <a:noFill/>
          <a:effectLst/>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加入你的标题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0" name="文本框 36"/>
          <p:cNvSpPr txBox="1"/>
          <p:nvPr/>
        </p:nvSpPr>
        <p:spPr>
          <a:xfrm>
            <a:off x="8178475" y="4501598"/>
            <a:ext cx="2646878" cy="584775"/>
          </a:xfrm>
          <a:prstGeom prst="rect">
            <a:avLst/>
          </a:prstGeom>
          <a:noFill/>
          <a:effectLst/>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rPr>
              <a:t>加入你的标题</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sp>
        <p:nvSpPr>
          <p:cNvPr id="21" name="文本框 37"/>
          <p:cNvSpPr txBox="1"/>
          <p:nvPr/>
        </p:nvSpPr>
        <p:spPr>
          <a:xfrm>
            <a:off x="1378140" y="5292384"/>
            <a:ext cx="2678938" cy="800219"/>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ea typeface="方正姚体" panose="02010601030101010101" pitchFamily="2" charset="-122"/>
              </a:rPr>
              <a:t>MORE  THEN  TEMPLATE</a:t>
            </a:r>
            <a:endParaRPr lang="en-US" altLang="zh-CN" sz="1100" b="1" dirty="0">
              <a:solidFill>
                <a:srgbClr val="FEFEFE"/>
              </a:solidFill>
              <a:latin typeface="方正姚体" panose="02010601030101010101" pitchFamily="2" charset="-122"/>
              <a:ea typeface="方正姚体" panose="02010601030101010101" pitchFamily="2" charset="-122"/>
            </a:endParaRPr>
          </a:p>
          <a:p>
            <a:r>
              <a:rPr lang="en-US" altLang="zh-CN" sz="1400" dirty="0">
                <a:solidFill>
                  <a:srgbClr val="FEFEFE"/>
                </a:solidFill>
                <a:latin typeface="方正姚体" panose="02010601030101010101" pitchFamily="2" charset="-122"/>
                <a:ea typeface="方正姚体" panose="02010601030101010101" pitchFamily="2" charset="-122"/>
              </a:rPr>
              <a:t>Click here to add  you to the  center</a:t>
            </a:r>
          </a:p>
          <a:p>
            <a:r>
              <a:rPr lang="en-US" altLang="zh-CN" sz="1400" dirty="0">
                <a:solidFill>
                  <a:srgbClr val="FEFEFE"/>
                </a:solidFill>
                <a:latin typeface="方正姚体" panose="02010601030101010101" pitchFamily="2" charset="-122"/>
                <a:ea typeface="方正姚体" panose="02010601030101010101" pitchFamily="2" charset="-122"/>
              </a:rPr>
              <a:t>of the  narrative thought</a:t>
            </a:r>
            <a:endParaRPr lang="en-US" altLang="zh-CN" dirty="0">
              <a:solidFill>
                <a:srgbClr val="FEFEFE"/>
              </a:solidFill>
              <a:latin typeface="方正姚体" panose="02010601030101010101" pitchFamily="2" charset="-122"/>
              <a:ea typeface="方正姚体" panose="02010601030101010101" pitchFamily="2" charset="-122"/>
            </a:endParaRPr>
          </a:p>
        </p:txBody>
      </p:sp>
      <p:sp>
        <p:nvSpPr>
          <p:cNvPr id="22" name="文本框 38"/>
          <p:cNvSpPr txBox="1"/>
          <p:nvPr/>
        </p:nvSpPr>
        <p:spPr>
          <a:xfrm>
            <a:off x="4758996" y="3147622"/>
            <a:ext cx="2678938" cy="800219"/>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ea typeface="方正姚体" panose="02010601030101010101" pitchFamily="2" charset="-122"/>
              </a:rPr>
              <a:t>MORE  THEN  TEMPLATE</a:t>
            </a:r>
            <a:endParaRPr lang="en-US" altLang="zh-CN" sz="1100" b="1" dirty="0">
              <a:solidFill>
                <a:srgbClr val="FEFEFE"/>
              </a:solidFill>
              <a:latin typeface="方正姚体" panose="02010601030101010101" pitchFamily="2" charset="-122"/>
              <a:ea typeface="方正姚体" panose="02010601030101010101" pitchFamily="2" charset="-122"/>
            </a:endParaRPr>
          </a:p>
          <a:p>
            <a:r>
              <a:rPr lang="en-US" altLang="zh-CN" sz="1400" dirty="0">
                <a:solidFill>
                  <a:srgbClr val="FEFEFE"/>
                </a:solidFill>
                <a:latin typeface="方正姚体" panose="02010601030101010101" pitchFamily="2" charset="-122"/>
                <a:ea typeface="方正姚体" panose="02010601030101010101" pitchFamily="2" charset="-122"/>
              </a:rPr>
              <a:t>Click here to add  you to the  center</a:t>
            </a:r>
          </a:p>
          <a:p>
            <a:r>
              <a:rPr lang="en-US" altLang="zh-CN" sz="1400" dirty="0">
                <a:solidFill>
                  <a:srgbClr val="FEFEFE"/>
                </a:solidFill>
                <a:latin typeface="方正姚体" panose="02010601030101010101" pitchFamily="2" charset="-122"/>
                <a:ea typeface="方正姚体" panose="02010601030101010101" pitchFamily="2" charset="-122"/>
              </a:rPr>
              <a:t>of the  narrative thought</a:t>
            </a:r>
            <a:endParaRPr lang="en-US" altLang="zh-CN" dirty="0">
              <a:solidFill>
                <a:srgbClr val="FEFEFE"/>
              </a:solidFill>
              <a:latin typeface="方正姚体" panose="02010601030101010101" pitchFamily="2" charset="-122"/>
              <a:ea typeface="方正姚体" panose="02010601030101010101" pitchFamily="2" charset="-122"/>
            </a:endParaRPr>
          </a:p>
        </p:txBody>
      </p:sp>
      <p:sp>
        <p:nvSpPr>
          <p:cNvPr id="23" name="文本框 39"/>
          <p:cNvSpPr txBox="1"/>
          <p:nvPr/>
        </p:nvSpPr>
        <p:spPr>
          <a:xfrm>
            <a:off x="8139851" y="5292383"/>
            <a:ext cx="2678938" cy="800219"/>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ea typeface="方正姚体" panose="02010601030101010101" pitchFamily="2" charset="-122"/>
              </a:rPr>
              <a:t>MORE  THEN  TEMPLATE</a:t>
            </a:r>
            <a:endParaRPr lang="en-US" altLang="zh-CN" sz="1100" b="1" dirty="0">
              <a:solidFill>
                <a:srgbClr val="FEFEFE"/>
              </a:solidFill>
              <a:latin typeface="方正姚体" panose="02010601030101010101" pitchFamily="2" charset="-122"/>
              <a:ea typeface="方正姚体" panose="02010601030101010101" pitchFamily="2" charset="-122"/>
            </a:endParaRPr>
          </a:p>
          <a:p>
            <a:r>
              <a:rPr lang="en-US" altLang="zh-CN" sz="1400" dirty="0">
                <a:solidFill>
                  <a:srgbClr val="FEFEFE"/>
                </a:solidFill>
                <a:latin typeface="方正姚体" panose="02010601030101010101" pitchFamily="2" charset="-122"/>
                <a:ea typeface="方正姚体" panose="02010601030101010101" pitchFamily="2" charset="-122"/>
              </a:rPr>
              <a:t>Click here to add  you to the  center</a:t>
            </a:r>
          </a:p>
          <a:p>
            <a:r>
              <a:rPr lang="en-US" altLang="zh-CN" sz="1400" dirty="0">
                <a:solidFill>
                  <a:srgbClr val="FEFEFE"/>
                </a:solidFill>
                <a:latin typeface="方正姚体" panose="02010601030101010101" pitchFamily="2" charset="-122"/>
                <a:ea typeface="方正姚体" panose="02010601030101010101" pitchFamily="2" charset="-122"/>
              </a:rPr>
              <a:t>of the  narrative thought</a:t>
            </a:r>
            <a:endParaRPr lang="en-US" altLang="zh-CN" dirty="0">
              <a:solidFill>
                <a:srgbClr val="FEFEFE"/>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61" name="타원 219"/>
          <p:cNvSpPr>
            <a:spLocks noChangeArrowheads="1"/>
          </p:cNvSpPr>
          <p:nvPr/>
        </p:nvSpPr>
        <p:spPr bwMode="auto">
          <a:xfrm>
            <a:off x="9420225" y="2441575"/>
            <a:ext cx="1273175" cy="1274763"/>
          </a:xfrm>
          <a:prstGeom prst="ellipse">
            <a:avLst/>
          </a:prstGeom>
          <a:solidFill>
            <a:srgbClr val="1983B7">
              <a:alpha val="85000"/>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62" name="막힌 원호 127"/>
          <p:cNvSpPr/>
          <p:nvPr/>
        </p:nvSpPr>
        <p:spPr bwMode="auto">
          <a:xfrm rot="-5400000">
            <a:off x="4937919" y="2012157"/>
            <a:ext cx="2370137" cy="2368550"/>
          </a:xfrm>
          <a:custGeom>
            <a:avLst/>
            <a:gdLst>
              <a:gd name="T0" fmla="*/ 0 w 2369150"/>
              <a:gd name="T1" fmla="*/ 1182769 h 2369152"/>
              <a:gd name="T2" fmla="*/ 0 w 2369150"/>
              <a:gd name="T3" fmla="*/ 1182769 h 2369152"/>
              <a:gd name="T4" fmla="*/ 1187540 w 2369150"/>
              <a:gd name="T5" fmla="*/ 0 h 2369152"/>
              <a:gd name="T6" fmla="*/ 2375077 w 2369150"/>
              <a:gd name="T7" fmla="*/ 1182768 h 2369152"/>
              <a:gd name="T8" fmla="*/ 1914859 w 2369150"/>
              <a:gd name="T9" fmla="*/ 1182768 h 2369152"/>
              <a:gd name="T10" fmla="*/ 1914858 w 2369150"/>
              <a:gd name="T11" fmla="*/ 1182768 h 2369152"/>
              <a:gd name="T12" fmla="*/ 1187540 w 2369150"/>
              <a:gd name="T13" fmla="*/ 458368 h 2369152"/>
              <a:gd name="T14" fmla="*/ 460218 w 2369150"/>
              <a:gd name="T15" fmla="*/ 1182769 h 2369152"/>
              <a:gd name="T16" fmla="*/ 0 w 2369150"/>
              <a:gd name="T17" fmla="*/ 1182769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타원 217"/>
          <p:cNvSpPr>
            <a:spLocks noChangeArrowheads="1"/>
          </p:cNvSpPr>
          <p:nvPr/>
        </p:nvSpPr>
        <p:spPr bwMode="auto">
          <a:xfrm>
            <a:off x="1624013" y="2505075"/>
            <a:ext cx="1273175" cy="1274763"/>
          </a:xfrm>
          <a:prstGeom prst="ellipse">
            <a:avLst/>
          </a:prstGeom>
          <a:solidFill>
            <a:srgbClr val="1983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64" name="막힌 원호 225"/>
          <p:cNvSpPr/>
          <p:nvPr/>
        </p:nvSpPr>
        <p:spPr bwMode="auto">
          <a:xfrm rot="5400000">
            <a:off x="4925218" y="1904207"/>
            <a:ext cx="2436813" cy="2444750"/>
          </a:xfrm>
          <a:custGeom>
            <a:avLst/>
            <a:gdLst>
              <a:gd name="T0" fmla="*/ 7 w 2436720"/>
              <a:gd name="T1" fmla="*/ 1227831 h 2444258"/>
              <a:gd name="T2" fmla="*/ 7 w 2436720"/>
              <a:gd name="T3" fmla="*/ 1227830 h 2444258"/>
              <a:gd name="T4" fmla="*/ 0 w 2436720"/>
              <a:gd name="T5" fmla="*/ 1223605 h 2444258"/>
              <a:gd name="T6" fmla="*/ 1218642 w 2436720"/>
              <a:gd name="T7" fmla="*/ 0 h 2444258"/>
              <a:gd name="T8" fmla="*/ 2437198 w 2436720"/>
              <a:gd name="T9" fmla="*/ 1209669 h 2444258"/>
              <a:gd name="T10" fmla="*/ 1965032 w 2436720"/>
              <a:gd name="T11" fmla="*/ 1215069 h 2444258"/>
              <a:gd name="T12" fmla="*/ 1965031 w 2436720"/>
              <a:gd name="T13" fmla="*/ 1215069 h 2444258"/>
              <a:gd name="T14" fmla="*/ 1218642 w 2436720"/>
              <a:gd name="T15" fmla="*/ 472660 h 2444258"/>
              <a:gd name="T16" fmla="*/ 472198 w 2436720"/>
              <a:gd name="T17" fmla="*/ 1223605 h 2444258"/>
              <a:gd name="T18" fmla="*/ 472202 w 2436720"/>
              <a:gd name="T19" fmla="*/ 1226196 h 2444258"/>
              <a:gd name="T20" fmla="*/ 7 w 2436720"/>
              <a:gd name="T21" fmla="*/ 1227831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1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1983B7">
              <a:alpha val="85000"/>
            </a:srgbClr>
          </a:solidFill>
          <a:ln>
            <a:noFill/>
          </a:ln>
        </p:spPr>
        <p:txBody>
          <a:bodyPr anchor="ctr"/>
          <a:lstStyle/>
          <a:p>
            <a:endParaRPr lang="zh-CN" altLang="en-US"/>
          </a:p>
        </p:txBody>
      </p:sp>
      <p:sp>
        <p:nvSpPr>
          <p:cNvPr id="65" name="막힌 원호 224"/>
          <p:cNvSpPr/>
          <p:nvPr/>
        </p:nvSpPr>
        <p:spPr bwMode="auto">
          <a:xfrm rot="-5400000">
            <a:off x="4925219" y="1901031"/>
            <a:ext cx="2444750" cy="2446338"/>
          </a:xfrm>
          <a:custGeom>
            <a:avLst/>
            <a:gdLst>
              <a:gd name="T0" fmla="*/ 132 w 2444256"/>
              <a:gd name="T1" fmla="*/ 1246452 h 2444258"/>
              <a:gd name="T2" fmla="*/ 132 w 2444256"/>
              <a:gd name="T3" fmla="*/ 1246451 h 2444258"/>
              <a:gd name="T4" fmla="*/ 0 w 2444256"/>
              <a:gd name="T5" fmla="*/ 1228383 h 2444258"/>
              <a:gd name="T6" fmla="*/ 1223610 w 2444256"/>
              <a:gd name="T7" fmla="*/ 0 h 2444258"/>
              <a:gd name="T8" fmla="*/ 2447207 w 2444256"/>
              <a:gd name="T9" fmla="*/ 1222782 h 2444258"/>
              <a:gd name="T10" fmla="*/ 1973898 w 2444256"/>
              <a:gd name="T11" fmla="*/ 1224950 h 2444258"/>
              <a:gd name="T12" fmla="*/ 1973898 w 2444256"/>
              <a:gd name="T13" fmla="*/ 1224949 h 2444258"/>
              <a:gd name="T14" fmla="*/ 1223611 w 2444256"/>
              <a:gd name="T15" fmla="*/ 475163 h 2444258"/>
              <a:gd name="T16" fmla="*/ 473321 w 2444256"/>
              <a:gd name="T17" fmla="*/ 1228383 h 2444258"/>
              <a:gd name="T18" fmla="*/ 473402 w 2444256"/>
              <a:gd name="T19" fmla="*/ 1239461 h 2444258"/>
              <a:gd name="T20" fmla="*/ 132 w 2444256"/>
              <a:gd name="T21" fmla="*/ 1246452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3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1983B7"/>
          </a:solidFill>
          <a:ln>
            <a:noFill/>
          </a:ln>
        </p:spPr>
        <p:txBody>
          <a:bodyPr anchor="ctr"/>
          <a:lstStyle/>
          <a:p>
            <a:endParaRPr lang="zh-CN" altLang="en-US"/>
          </a:p>
        </p:txBody>
      </p:sp>
      <p:sp>
        <p:nvSpPr>
          <p:cNvPr id="66" name="矩形 11"/>
          <p:cNvSpPr>
            <a:spLocks noChangeArrowheads="1"/>
          </p:cNvSpPr>
          <p:nvPr/>
        </p:nvSpPr>
        <p:spPr bwMode="auto">
          <a:xfrm>
            <a:off x="1624013" y="4483100"/>
            <a:ext cx="3008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a:spLocks noChangeArrowheads="1"/>
          </p:cNvSpPr>
          <p:nvPr/>
        </p:nvSpPr>
        <p:spPr bwMode="auto">
          <a:xfrm>
            <a:off x="16240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13"/>
          <p:cNvSpPr>
            <a:spLocks noChangeArrowheads="1"/>
          </p:cNvSpPr>
          <p:nvPr/>
        </p:nvSpPr>
        <p:spPr bwMode="auto">
          <a:xfrm>
            <a:off x="7923213" y="4483100"/>
            <a:ext cx="3008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a:spLocks noChangeArrowheads="1"/>
          </p:cNvSpPr>
          <p:nvPr/>
        </p:nvSpPr>
        <p:spPr bwMode="auto">
          <a:xfrm>
            <a:off x="79232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a:spLocks noChangeArrowheads="1"/>
          </p:cNvSpPr>
          <p:nvPr/>
        </p:nvSpPr>
        <p:spPr bwMode="auto">
          <a:xfrm>
            <a:off x="1560513" y="3006725"/>
            <a:ext cx="137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9402763" y="2994025"/>
            <a:ext cx="137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5473700" y="3006725"/>
            <a:ext cx="13731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50"/>
                                        <p:tgtEl>
                                          <p:spTgt spid="70"/>
                                        </p:tgtEl>
                                      </p:cBhvr>
                                    </p:animEffect>
                                    <p:anim calcmode="lin" valueType="num">
                                      <p:cBhvr>
                                        <p:cTn id="14" dur="250" fill="hold"/>
                                        <p:tgtEl>
                                          <p:spTgt spid="70"/>
                                        </p:tgtEl>
                                        <p:attrNameLst>
                                          <p:attrName>ppt_x</p:attrName>
                                        </p:attrNameLst>
                                      </p:cBhvr>
                                      <p:tavLst>
                                        <p:tav tm="0">
                                          <p:val>
                                            <p:strVal val="#ppt_x"/>
                                          </p:val>
                                        </p:tav>
                                        <p:tav tm="100000">
                                          <p:val>
                                            <p:strVal val="#ppt_x"/>
                                          </p:val>
                                        </p:tav>
                                      </p:tavLst>
                                    </p:anim>
                                    <p:anim calcmode="lin" valueType="num">
                                      <p:cBhvr>
                                        <p:cTn id="15" dur="25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250"/>
                                        <p:tgtEl>
                                          <p:spTgt spid="71"/>
                                        </p:tgtEl>
                                      </p:cBhvr>
                                    </p:animEffect>
                                    <p:anim calcmode="lin" valueType="num">
                                      <p:cBhvr>
                                        <p:cTn id="20" dur="250" fill="hold"/>
                                        <p:tgtEl>
                                          <p:spTgt spid="71"/>
                                        </p:tgtEl>
                                        <p:attrNameLst>
                                          <p:attrName>ppt_x</p:attrName>
                                        </p:attrNameLst>
                                      </p:cBhvr>
                                      <p:tavLst>
                                        <p:tav tm="0">
                                          <p:val>
                                            <p:strVal val="#ppt_x"/>
                                          </p:val>
                                        </p:tav>
                                        <p:tav tm="100000">
                                          <p:val>
                                            <p:strVal val="#ppt_x"/>
                                          </p:val>
                                        </p:tav>
                                      </p:tavLst>
                                    </p:anim>
                                    <p:anim calcmode="lin" valueType="num">
                                      <p:cBhvr>
                                        <p:cTn id="21" dur="25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250"/>
                                        <p:tgtEl>
                                          <p:spTgt spid="72"/>
                                        </p:tgtEl>
                                      </p:cBhvr>
                                    </p:animEffect>
                                    <p:anim calcmode="lin" valueType="num">
                                      <p:cBhvr>
                                        <p:cTn id="26" dur="250" fill="hold"/>
                                        <p:tgtEl>
                                          <p:spTgt spid="72"/>
                                        </p:tgtEl>
                                        <p:attrNameLst>
                                          <p:attrName>ppt_x</p:attrName>
                                        </p:attrNameLst>
                                      </p:cBhvr>
                                      <p:tavLst>
                                        <p:tav tm="0">
                                          <p:val>
                                            <p:strVal val="#ppt_x"/>
                                          </p:val>
                                        </p:tav>
                                        <p:tav tm="100000">
                                          <p:val>
                                            <p:strVal val="#ppt_x"/>
                                          </p:val>
                                        </p:tav>
                                      </p:tavLst>
                                    </p:anim>
                                    <p:anim calcmode="lin" valueType="num">
                                      <p:cBhvr>
                                        <p:cTn id="27" dur="25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50"/>
                                        <p:tgtEl>
                                          <p:spTgt spid="61"/>
                                        </p:tgtEl>
                                      </p:cBhvr>
                                    </p:animEffect>
                                    <p:anim calcmode="lin" valueType="num">
                                      <p:cBhvr>
                                        <p:cTn id="32" dur="250" fill="hold"/>
                                        <p:tgtEl>
                                          <p:spTgt spid="61"/>
                                        </p:tgtEl>
                                        <p:attrNameLst>
                                          <p:attrName>ppt_x</p:attrName>
                                        </p:attrNameLst>
                                      </p:cBhvr>
                                      <p:tavLst>
                                        <p:tav tm="0">
                                          <p:val>
                                            <p:strVal val="#ppt_x"/>
                                          </p:val>
                                        </p:tav>
                                        <p:tav tm="100000">
                                          <p:val>
                                            <p:strVal val="#ppt_x"/>
                                          </p:val>
                                        </p:tav>
                                      </p:tavLst>
                                    </p:anim>
                                    <p:anim calcmode="lin" valueType="num">
                                      <p:cBhvr>
                                        <p:cTn id="33" dur="25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250"/>
                                        <p:tgtEl>
                                          <p:spTgt spid="62"/>
                                        </p:tgtEl>
                                      </p:cBhvr>
                                    </p:animEffect>
                                    <p:anim calcmode="lin" valueType="num">
                                      <p:cBhvr>
                                        <p:cTn id="38" dur="250" fill="hold"/>
                                        <p:tgtEl>
                                          <p:spTgt spid="62"/>
                                        </p:tgtEl>
                                        <p:attrNameLst>
                                          <p:attrName>ppt_x</p:attrName>
                                        </p:attrNameLst>
                                      </p:cBhvr>
                                      <p:tavLst>
                                        <p:tav tm="0">
                                          <p:val>
                                            <p:strVal val="#ppt_x"/>
                                          </p:val>
                                        </p:tav>
                                        <p:tav tm="100000">
                                          <p:val>
                                            <p:strVal val="#ppt_x"/>
                                          </p:val>
                                        </p:tav>
                                      </p:tavLst>
                                    </p:anim>
                                    <p:anim calcmode="lin" valueType="num">
                                      <p:cBhvr>
                                        <p:cTn id="39" dur="250" fill="hold"/>
                                        <p:tgtEl>
                                          <p:spTgt spid="6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50"/>
                                        <p:tgtEl>
                                          <p:spTgt spid="63"/>
                                        </p:tgtEl>
                                      </p:cBhvr>
                                    </p:animEffect>
                                    <p:anim calcmode="lin" valueType="num">
                                      <p:cBhvr>
                                        <p:cTn id="44" dur="250" fill="hold"/>
                                        <p:tgtEl>
                                          <p:spTgt spid="63"/>
                                        </p:tgtEl>
                                        <p:attrNameLst>
                                          <p:attrName>ppt_x</p:attrName>
                                        </p:attrNameLst>
                                      </p:cBhvr>
                                      <p:tavLst>
                                        <p:tav tm="0">
                                          <p:val>
                                            <p:strVal val="#ppt_x"/>
                                          </p:val>
                                        </p:tav>
                                        <p:tav tm="100000">
                                          <p:val>
                                            <p:strVal val="#ppt_x"/>
                                          </p:val>
                                        </p:tav>
                                      </p:tavLst>
                                    </p:anim>
                                    <p:anim calcmode="lin" valueType="num">
                                      <p:cBhvr>
                                        <p:cTn id="45" dur="250" fill="hold"/>
                                        <p:tgtEl>
                                          <p:spTgt spid="6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250"/>
                                        <p:tgtEl>
                                          <p:spTgt spid="64"/>
                                        </p:tgtEl>
                                      </p:cBhvr>
                                    </p:animEffect>
                                    <p:anim calcmode="lin" valueType="num">
                                      <p:cBhvr>
                                        <p:cTn id="50" dur="250" fill="hold"/>
                                        <p:tgtEl>
                                          <p:spTgt spid="64"/>
                                        </p:tgtEl>
                                        <p:attrNameLst>
                                          <p:attrName>ppt_x</p:attrName>
                                        </p:attrNameLst>
                                      </p:cBhvr>
                                      <p:tavLst>
                                        <p:tav tm="0">
                                          <p:val>
                                            <p:strVal val="#ppt_x"/>
                                          </p:val>
                                        </p:tav>
                                        <p:tav tm="100000">
                                          <p:val>
                                            <p:strVal val="#ppt_x"/>
                                          </p:val>
                                        </p:tav>
                                      </p:tavLst>
                                    </p:anim>
                                    <p:anim calcmode="lin" valueType="num">
                                      <p:cBhvr>
                                        <p:cTn id="51" dur="25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250"/>
                                        <p:tgtEl>
                                          <p:spTgt spid="65"/>
                                        </p:tgtEl>
                                      </p:cBhvr>
                                    </p:animEffect>
                                    <p:anim calcmode="lin" valueType="num">
                                      <p:cBhvr>
                                        <p:cTn id="56" dur="250" fill="hold"/>
                                        <p:tgtEl>
                                          <p:spTgt spid="65"/>
                                        </p:tgtEl>
                                        <p:attrNameLst>
                                          <p:attrName>ppt_x</p:attrName>
                                        </p:attrNameLst>
                                      </p:cBhvr>
                                      <p:tavLst>
                                        <p:tav tm="0">
                                          <p:val>
                                            <p:strVal val="#ppt_x"/>
                                          </p:val>
                                        </p:tav>
                                        <p:tav tm="100000">
                                          <p:val>
                                            <p:strVal val="#ppt_x"/>
                                          </p:val>
                                        </p:tav>
                                      </p:tavLst>
                                    </p:anim>
                                    <p:anim calcmode="lin" valueType="num">
                                      <p:cBhvr>
                                        <p:cTn id="57" dur="250" fill="hold"/>
                                        <p:tgtEl>
                                          <p:spTgt spid="6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250"/>
                                        <p:tgtEl>
                                          <p:spTgt spid="66"/>
                                        </p:tgtEl>
                                      </p:cBhvr>
                                    </p:animEffect>
                                    <p:anim calcmode="lin" valueType="num">
                                      <p:cBhvr>
                                        <p:cTn id="62" dur="250" fill="hold"/>
                                        <p:tgtEl>
                                          <p:spTgt spid="66"/>
                                        </p:tgtEl>
                                        <p:attrNameLst>
                                          <p:attrName>ppt_x</p:attrName>
                                        </p:attrNameLst>
                                      </p:cBhvr>
                                      <p:tavLst>
                                        <p:tav tm="0">
                                          <p:val>
                                            <p:strVal val="#ppt_x"/>
                                          </p:val>
                                        </p:tav>
                                        <p:tav tm="100000">
                                          <p:val>
                                            <p:strVal val="#ppt_x"/>
                                          </p:val>
                                        </p:tav>
                                      </p:tavLst>
                                    </p:anim>
                                    <p:anim calcmode="lin" valueType="num">
                                      <p:cBhvr>
                                        <p:cTn id="63" dur="25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250"/>
                                        <p:tgtEl>
                                          <p:spTgt spid="67"/>
                                        </p:tgtEl>
                                      </p:cBhvr>
                                    </p:animEffect>
                                    <p:anim calcmode="lin" valueType="num">
                                      <p:cBhvr>
                                        <p:cTn id="68" dur="250" fill="hold"/>
                                        <p:tgtEl>
                                          <p:spTgt spid="67"/>
                                        </p:tgtEl>
                                        <p:attrNameLst>
                                          <p:attrName>ppt_x</p:attrName>
                                        </p:attrNameLst>
                                      </p:cBhvr>
                                      <p:tavLst>
                                        <p:tav tm="0">
                                          <p:val>
                                            <p:strVal val="#ppt_x"/>
                                          </p:val>
                                        </p:tav>
                                        <p:tav tm="100000">
                                          <p:val>
                                            <p:strVal val="#ppt_x"/>
                                          </p:val>
                                        </p:tav>
                                      </p:tavLst>
                                    </p:anim>
                                    <p:anim calcmode="lin" valueType="num">
                                      <p:cBhvr>
                                        <p:cTn id="69" dur="250" fill="hold"/>
                                        <p:tgtEl>
                                          <p:spTgt spid="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anim calcmode="lin" valueType="num">
                                      <p:cBhvr>
                                        <p:cTn id="74" dur="250" fill="hold"/>
                                        <p:tgtEl>
                                          <p:spTgt spid="68"/>
                                        </p:tgtEl>
                                        <p:attrNameLst>
                                          <p:attrName>ppt_x</p:attrName>
                                        </p:attrNameLst>
                                      </p:cBhvr>
                                      <p:tavLst>
                                        <p:tav tm="0">
                                          <p:val>
                                            <p:strVal val="#ppt_x"/>
                                          </p:val>
                                        </p:tav>
                                        <p:tav tm="100000">
                                          <p:val>
                                            <p:strVal val="#ppt_x"/>
                                          </p:val>
                                        </p:tav>
                                      </p:tavLst>
                                    </p:anim>
                                    <p:anim calcmode="lin" valueType="num">
                                      <p:cBhvr>
                                        <p:cTn id="75" dur="250" fill="hold"/>
                                        <p:tgtEl>
                                          <p:spTgt spid="68"/>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250"/>
                                        <p:tgtEl>
                                          <p:spTgt spid="69"/>
                                        </p:tgtEl>
                                      </p:cBhvr>
                                    </p:animEffect>
                                    <p:anim calcmode="lin" valueType="num">
                                      <p:cBhvr>
                                        <p:cTn id="80" dur="250" fill="hold"/>
                                        <p:tgtEl>
                                          <p:spTgt spid="69"/>
                                        </p:tgtEl>
                                        <p:attrNameLst>
                                          <p:attrName>ppt_x</p:attrName>
                                        </p:attrNameLst>
                                      </p:cBhvr>
                                      <p:tavLst>
                                        <p:tav tm="0">
                                          <p:val>
                                            <p:strVal val="#ppt_x"/>
                                          </p:val>
                                        </p:tav>
                                        <p:tav tm="100000">
                                          <p:val>
                                            <p:strVal val="#ppt_x"/>
                                          </p:val>
                                        </p:tav>
                                      </p:tavLst>
                                    </p:anim>
                                    <p:anim calcmode="lin" valueType="num">
                                      <p:cBhvr>
                                        <p:cTn id="81" dur="2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02738" y="1655557"/>
            <a:ext cx="9675559" cy="5018021"/>
            <a:chOff x="1094041" y="1197361"/>
            <a:chExt cx="6948622" cy="3603753"/>
          </a:xfrm>
        </p:grpSpPr>
        <p:sp>
          <p:nvSpPr>
            <p:cNvPr id="13" name="Freeform 6"/>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14" name="Freeform 7"/>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15" name="Freeform 8"/>
            <p:cNvSpPr/>
            <p:nvPr/>
          </p:nvSpPr>
          <p:spPr bwMode="auto">
            <a:xfrm>
              <a:off x="1139686" y="2365231"/>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16" name="Oval 9"/>
            <p:cNvSpPr>
              <a:spLocks noChangeArrowheads="1"/>
            </p:cNvSpPr>
            <p:nvPr/>
          </p:nvSpPr>
          <p:spPr bwMode="auto">
            <a:xfrm>
              <a:off x="1481450"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17" name="Freeform 10"/>
            <p:cNvSpPr>
              <a:spLocks noEditPoints="1"/>
            </p:cNvSpPr>
            <p:nvPr/>
          </p:nvSpPr>
          <p:spPr bwMode="auto">
            <a:xfrm>
              <a:off x="6801470"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18" name="Freeform 11"/>
            <p:cNvSpPr/>
            <p:nvPr/>
          </p:nvSpPr>
          <p:spPr bwMode="auto">
            <a:xfrm>
              <a:off x="7571770" y="3115738"/>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19" name="Oval 12"/>
            <p:cNvSpPr>
              <a:spLocks noChangeArrowheads="1"/>
            </p:cNvSpPr>
            <p:nvPr/>
          </p:nvSpPr>
          <p:spPr bwMode="auto">
            <a:xfrm>
              <a:off x="7015072"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20" name="Freeform 13"/>
            <p:cNvSpPr>
              <a:spLocks noEditPoints="1"/>
            </p:cNvSpPr>
            <p:nvPr/>
          </p:nvSpPr>
          <p:spPr bwMode="auto">
            <a:xfrm>
              <a:off x="2374573"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21" name="Oval 14"/>
            <p:cNvSpPr>
              <a:spLocks noChangeArrowheads="1"/>
            </p:cNvSpPr>
            <p:nvPr/>
          </p:nvSpPr>
          <p:spPr bwMode="auto">
            <a:xfrm>
              <a:off x="2588175"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22" name="Freeform 15"/>
            <p:cNvSpPr>
              <a:spLocks noEditPoints="1"/>
            </p:cNvSpPr>
            <p:nvPr/>
          </p:nvSpPr>
          <p:spPr bwMode="auto">
            <a:xfrm>
              <a:off x="3481297"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23" name="Oval 16"/>
            <p:cNvSpPr>
              <a:spLocks noChangeArrowheads="1"/>
            </p:cNvSpPr>
            <p:nvPr/>
          </p:nvSpPr>
          <p:spPr bwMode="auto">
            <a:xfrm>
              <a:off x="3694899"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24" name="Freeform 17"/>
            <p:cNvSpPr>
              <a:spLocks noEditPoints="1"/>
            </p:cNvSpPr>
            <p:nvPr/>
          </p:nvSpPr>
          <p:spPr bwMode="auto">
            <a:xfrm>
              <a:off x="4588022"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25" name="Oval 18"/>
            <p:cNvSpPr>
              <a:spLocks noChangeArrowheads="1"/>
            </p:cNvSpPr>
            <p:nvPr/>
          </p:nvSpPr>
          <p:spPr bwMode="auto">
            <a:xfrm>
              <a:off x="4801623"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26" name="Freeform 19"/>
            <p:cNvSpPr>
              <a:spLocks noEditPoints="1"/>
            </p:cNvSpPr>
            <p:nvPr/>
          </p:nvSpPr>
          <p:spPr bwMode="auto">
            <a:xfrm>
              <a:off x="5694745"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1983B7"/>
            </a:solidFill>
            <a:ln>
              <a:noFill/>
            </a:ln>
          </p:spPr>
          <p:txBody>
            <a:bodyPr vert="horz" wrap="square" lIns="91440" tIns="45720" rIns="91440" bIns="45720" numCol="1" anchor="t" anchorCtr="0" compatLnSpc="1"/>
            <a:lstStyle/>
            <a:p>
              <a:endParaRPr lang="zh-CN" altLang="en-US" sz="3600"/>
            </a:p>
          </p:txBody>
        </p:sp>
        <p:sp>
          <p:nvSpPr>
            <p:cNvPr id="27" name="Oval 20"/>
            <p:cNvSpPr>
              <a:spLocks noChangeArrowheads="1"/>
            </p:cNvSpPr>
            <p:nvPr/>
          </p:nvSpPr>
          <p:spPr bwMode="auto">
            <a:xfrm>
              <a:off x="5908347" y="2663031"/>
              <a:ext cx="647481" cy="651686"/>
            </a:xfrm>
            <a:prstGeom prst="ellipse">
              <a:avLst/>
            </a:prstGeom>
            <a:solidFill>
              <a:srgbClr val="1983B7"/>
            </a:solidFill>
            <a:ln>
              <a:noFill/>
            </a:ln>
          </p:spPr>
          <p:txBody>
            <a:bodyPr vert="horz" wrap="square" lIns="91440" tIns="45720" rIns="91440" bIns="45720" numCol="1" anchor="t" anchorCtr="0" compatLnSpc="1"/>
            <a:lstStyle/>
            <a:p>
              <a:endParaRPr lang="zh-CN" altLang="en-US" sz="3600"/>
            </a:p>
          </p:txBody>
        </p:sp>
        <p:sp>
          <p:nvSpPr>
            <p:cNvPr id="28" name="Freeform 21"/>
            <p:cNvSpPr>
              <a:spLocks noEditPoints="1"/>
            </p:cNvSpPr>
            <p:nvPr/>
          </p:nvSpPr>
          <p:spPr bwMode="auto">
            <a:xfrm>
              <a:off x="7215323" y="286735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29" name="Freeform 22"/>
            <p:cNvSpPr>
              <a:spLocks noEditPoints="1"/>
            </p:cNvSpPr>
            <p:nvPr/>
          </p:nvSpPr>
          <p:spPr bwMode="auto">
            <a:xfrm>
              <a:off x="1673691" y="2862008"/>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30" name="Freeform 23"/>
            <p:cNvSpPr>
              <a:spLocks noEditPoints="1"/>
            </p:cNvSpPr>
            <p:nvPr/>
          </p:nvSpPr>
          <p:spPr bwMode="auto">
            <a:xfrm>
              <a:off x="6121948" y="2859337"/>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31" name="Freeform 24"/>
            <p:cNvSpPr>
              <a:spLocks noEditPoints="1"/>
            </p:cNvSpPr>
            <p:nvPr/>
          </p:nvSpPr>
          <p:spPr bwMode="auto">
            <a:xfrm>
              <a:off x="2780415" y="2864679"/>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32" name="Freeform 25"/>
            <p:cNvSpPr>
              <a:spLocks noEditPoints="1"/>
            </p:cNvSpPr>
            <p:nvPr/>
          </p:nvSpPr>
          <p:spPr bwMode="auto">
            <a:xfrm>
              <a:off x="3887139" y="2856666"/>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33" name="Freeform 26"/>
            <p:cNvSpPr>
              <a:spLocks noEditPoints="1"/>
            </p:cNvSpPr>
            <p:nvPr/>
          </p:nvSpPr>
          <p:spPr bwMode="auto">
            <a:xfrm>
              <a:off x="4983184" y="2845983"/>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600"/>
            </a:p>
          </p:txBody>
        </p:sp>
        <p:sp>
          <p:nvSpPr>
            <p:cNvPr id="34" name="Rectangle 24"/>
            <p:cNvSpPr>
              <a:spLocks noChangeArrowheads="1"/>
            </p:cNvSpPr>
            <p:nvPr/>
          </p:nvSpPr>
          <p:spPr bwMode="auto">
            <a:xfrm>
              <a:off x="1094041" y="4083860"/>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35" name="直接连接符 34"/>
            <p:cNvCxnSpPr/>
            <p:nvPr/>
          </p:nvCxnSpPr>
          <p:spPr>
            <a:xfrm flipV="1">
              <a:off x="180519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24"/>
            <p:cNvSpPr>
              <a:spLocks noChangeArrowheads="1"/>
            </p:cNvSpPr>
            <p:nvPr/>
          </p:nvSpPr>
          <p:spPr bwMode="auto">
            <a:xfrm>
              <a:off x="3307491" y="4083860"/>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37" name="直接连接符 36"/>
            <p:cNvCxnSpPr/>
            <p:nvPr/>
          </p:nvCxnSpPr>
          <p:spPr>
            <a:xfrm flipV="1">
              <a:off x="401864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5532531" y="4083860"/>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39" name="直接连接符 38"/>
            <p:cNvCxnSpPr/>
            <p:nvPr/>
          </p:nvCxnSpPr>
          <p:spPr>
            <a:xfrm flipV="1">
              <a:off x="624368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29119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24"/>
            <p:cNvSpPr>
              <a:spLocks noChangeArrowheads="1"/>
            </p:cNvSpPr>
            <p:nvPr/>
          </p:nvSpPr>
          <p:spPr bwMode="auto">
            <a:xfrm>
              <a:off x="2200766" y="1197361"/>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42" name="直接连接符 41"/>
            <p:cNvCxnSpPr/>
            <p:nvPr/>
          </p:nvCxnSpPr>
          <p:spPr>
            <a:xfrm flipV="1">
              <a:off x="511409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24"/>
            <p:cNvSpPr>
              <a:spLocks noChangeArrowheads="1"/>
            </p:cNvSpPr>
            <p:nvPr/>
          </p:nvSpPr>
          <p:spPr bwMode="auto">
            <a:xfrm>
              <a:off x="4402946" y="1197361"/>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cxnSp>
          <p:nvCxnSpPr>
            <p:cNvPr id="44" name="直接连接符 43"/>
            <p:cNvCxnSpPr/>
            <p:nvPr/>
          </p:nvCxnSpPr>
          <p:spPr>
            <a:xfrm flipV="1">
              <a:off x="73315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6620366" y="1197361"/>
              <a:ext cx="1422297" cy="7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rPr>
                <a:t>TOPIC HEADER HERE</a:t>
              </a:r>
              <a:endParaRPr lang="zh-CN" altLang="en-US" sz="1600" dirty="0">
                <a:solidFill>
                  <a:schemeClr val="bg1">
                    <a:lumMod val="50000"/>
                  </a:schemeClr>
                </a:solidFill>
              </a:endParaRPr>
            </a:p>
            <a:p>
              <a:pPr algn="ctr">
                <a:lnSpc>
                  <a:spcPct val="120000"/>
                </a:lnSpc>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endParaRPr lang="zh-CN" altLang="en-US" sz="12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54" name="任意多边形 53"/>
          <p:cNvSpPr/>
          <p:nvPr/>
        </p:nvSpPr>
        <p:spPr>
          <a:xfrm>
            <a:off x="3128790" y="2440847"/>
            <a:ext cx="6290632" cy="4125206"/>
          </a:xfrm>
          <a:custGeom>
            <a:avLst/>
            <a:gdLst>
              <a:gd name="connsiteX0" fmla="*/ 0 w 6290632"/>
              <a:gd name="connsiteY0" fmla="*/ 330506 h 4109292"/>
              <a:gd name="connsiteX1" fmla="*/ 0 w 6290632"/>
              <a:gd name="connsiteY1" fmla="*/ 0 h 4109292"/>
              <a:gd name="connsiteX2" fmla="*/ 2886420 w 6290632"/>
              <a:gd name="connsiteY2" fmla="*/ 253388 h 4109292"/>
              <a:gd name="connsiteX3" fmla="*/ 1740665 w 6290632"/>
              <a:gd name="connsiteY3" fmla="*/ 859316 h 4109292"/>
              <a:gd name="connsiteX4" fmla="*/ 4109292 w 6290632"/>
              <a:gd name="connsiteY4" fmla="*/ 1443210 h 4109292"/>
              <a:gd name="connsiteX5" fmla="*/ 2203374 w 6290632"/>
              <a:gd name="connsiteY5" fmla="*/ 2533880 h 4109292"/>
              <a:gd name="connsiteX6" fmla="*/ 6290632 w 6290632"/>
              <a:gd name="connsiteY6" fmla="*/ 2974555 h 4109292"/>
              <a:gd name="connsiteX7" fmla="*/ 6290632 w 6290632"/>
              <a:gd name="connsiteY7" fmla="*/ 4109292 h 4109292"/>
              <a:gd name="connsiteX8" fmla="*/ 947451 w 6290632"/>
              <a:gd name="connsiteY8" fmla="*/ 2655066 h 4109292"/>
              <a:gd name="connsiteX9" fmla="*/ 2765234 w 6290632"/>
              <a:gd name="connsiteY9" fmla="*/ 1564396 h 4109292"/>
              <a:gd name="connsiteX10" fmla="*/ 771181 w 6290632"/>
              <a:gd name="connsiteY10" fmla="*/ 991519 h 4109292"/>
              <a:gd name="connsiteX11" fmla="*/ 2214391 w 6290632"/>
              <a:gd name="connsiteY11" fmla="*/ 308473 h 4109292"/>
              <a:gd name="connsiteX12" fmla="*/ 0 w 6290632"/>
              <a:gd name="connsiteY12" fmla="*/ 330506 h 4109292"/>
              <a:gd name="connsiteX0-1" fmla="*/ 0 w 6290632"/>
              <a:gd name="connsiteY0-2" fmla="*/ 330506 h 4109292"/>
              <a:gd name="connsiteX1-3" fmla="*/ 0 w 6290632"/>
              <a:gd name="connsiteY1-4" fmla="*/ 0 h 4109292"/>
              <a:gd name="connsiteX2-5" fmla="*/ 2886420 w 6290632"/>
              <a:gd name="connsiteY2-6" fmla="*/ 253388 h 4109292"/>
              <a:gd name="connsiteX3-7" fmla="*/ 1740665 w 6290632"/>
              <a:gd name="connsiteY3-8" fmla="*/ 859316 h 4109292"/>
              <a:gd name="connsiteX4-9" fmla="*/ 4109292 w 6290632"/>
              <a:gd name="connsiteY4-10" fmla="*/ 1443210 h 4109292"/>
              <a:gd name="connsiteX5-11" fmla="*/ 2203374 w 6290632"/>
              <a:gd name="connsiteY5-12" fmla="*/ 2533880 h 4109292"/>
              <a:gd name="connsiteX6-13" fmla="*/ 6290632 w 6290632"/>
              <a:gd name="connsiteY6-14" fmla="*/ 2974555 h 4109292"/>
              <a:gd name="connsiteX7-15" fmla="*/ 6290632 w 6290632"/>
              <a:gd name="connsiteY7-16" fmla="*/ 4109292 h 4109292"/>
              <a:gd name="connsiteX8-17" fmla="*/ 947451 w 6290632"/>
              <a:gd name="connsiteY8-18" fmla="*/ 2655066 h 4109292"/>
              <a:gd name="connsiteX9-19" fmla="*/ 2765234 w 6290632"/>
              <a:gd name="connsiteY9-20" fmla="*/ 1564396 h 4109292"/>
              <a:gd name="connsiteX10-21" fmla="*/ 771181 w 6290632"/>
              <a:gd name="connsiteY10-22" fmla="*/ 991519 h 4109292"/>
              <a:gd name="connsiteX11-23" fmla="*/ 2214391 w 6290632"/>
              <a:gd name="connsiteY11-24" fmla="*/ 308473 h 4109292"/>
              <a:gd name="connsiteX12-25" fmla="*/ 0 w 6290632"/>
              <a:gd name="connsiteY12-26" fmla="*/ 330506 h 4109292"/>
              <a:gd name="connsiteX0-27" fmla="*/ 0 w 6290632"/>
              <a:gd name="connsiteY0-28" fmla="*/ 330506 h 4109292"/>
              <a:gd name="connsiteX1-29" fmla="*/ 0 w 6290632"/>
              <a:gd name="connsiteY1-30" fmla="*/ 0 h 4109292"/>
              <a:gd name="connsiteX2-31" fmla="*/ 2886420 w 6290632"/>
              <a:gd name="connsiteY2-32" fmla="*/ 253388 h 4109292"/>
              <a:gd name="connsiteX3-33" fmla="*/ 1740665 w 6290632"/>
              <a:gd name="connsiteY3-34" fmla="*/ 859316 h 4109292"/>
              <a:gd name="connsiteX4-35" fmla="*/ 4109292 w 6290632"/>
              <a:gd name="connsiteY4-36" fmla="*/ 1443210 h 4109292"/>
              <a:gd name="connsiteX5-37" fmla="*/ 2203374 w 6290632"/>
              <a:gd name="connsiteY5-38" fmla="*/ 2533880 h 4109292"/>
              <a:gd name="connsiteX6-39" fmla="*/ 6290632 w 6290632"/>
              <a:gd name="connsiteY6-40" fmla="*/ 2974555 h 4109292"/>
              <a:gd name="connsiteX7-41" fmla="*/ 6290632 w 6290632"/>
              <a:gd name="connsiteY7-42" fmla="*/ 4109292 h 4109292"/>
              <a:gd name="connsiteX8-43" fmla="*/ 947451 w 6290632"/>
              <a:gd name="connsiteY8-44" fmla="*/ 2655066 h 4109292"/>
              <a:gd name="connsiteX9-45" fmla="*/ 2765234 w 6290632"/>
              <a:gd name="connsiteY9-46" fmla="*/ 1564396 h 4109292"/>
              <a:gd name="connsiteX10-47" fmla="*/ 771181 w 6290632"/>
              <a:gd name="connsiteY10-48" fmla="*/ 991519 h 4109292"/>
              <a:gd name="connsiteX11-49" fmla="*/ 2214391 w 6290632"/>
              <a:gd name="connsiteY11-50" fmla="*/ 308473 h 4109292"/>
              <a:gd name="connsiteX12-51" fmla="*/ 0 w 6290632"/>
              <a:gd name="connsiteY12-52" fmla="*/ 330506 h 4109292"/>
              <a:gd name="connsiteX0-53" fmla="*/ 0 w 6290632"/>
              <a:gd name="connsiteY0-54" fmla="*/ 354602 h 4133388"/>
              <a:gd name="connsiteX1-55" fmla="*/ 0 w 6290632"/>
              <a:gd name="connsiteY1-56" fmla="*/ 24096 h 4133388"/>
              <a:gd name="connsiteX2-57" fmla="*/ 2886420 w 6290632"/>
              <a:gd name="connsiteY2-58" fmla="*/ 277484 h 4133388"/>
              <a:gd name="connsiteX3-59" fmla="*/ 1740665 w 6290632"/>
              <a:gd name="connsiteY3-60" fmla="*/ 883412 h 4133388"/>
              <a:gd name="connsiteX4-61" fmla="*/ 4109292 w 6290632"/>
              <a:gd name="connsiteY4-62" fmla="*/ 1467306 h 4133388"/>
              <a:gd name="connsiteX5-63" fmla="*/ 2203374 w 6290632"/>
              <a:gd name="connsiteY5-64" fmla="*/ 2557976 h 4133388"/>
              <a:gd name="connsiteX6-65" fmla="*/ 6290632 w 6290632"/>
              <a:gd name="connsiteY6-66" fmla="*/ 2998651 h 4133388"/>
              <a:gd name="connsiteX7-67" fmla="*/ 6290632 w 6290632"/>
              <a:gd name="connsiteY7-68" fmla="*/ 4133388 h 4133388"/>
              <a:gd name="connsiteX8-69" fmla="*/ 947451 w 6290632"/>
              <a:gd name="connsiteY8-70" fmla="*/ 2679162 h 4133388"/>
              <a:gd name="connsiteX9-71" fmla="*/ 2765234 w 6290632"/>
              <a:gd name="connsiteY9-72" fmla="*/ 1588492 h 4133388"/>
              <a:gd name="connsiteX10-73" fmla="*/ 771181 w 6290632"/>
              <a:gd name="connsiteY10-74" fmla="*/ 1015615 h 4133388"/>
              <a:gd name="connsiteX11-75" fmla="*/ 2214391 w 6290632"/>
              <a:gd name="connsiteY11-76" fmla="*/ 332569 h 4133388"/>
              <a:gd name="connsiteX12-77" fmla="*/ 0 w 6290632"/>
              <a:gd name="connsiteY12-78" fmla="*/ 354602 h 4133388"/>
              <a:gd name="connsiteX0-79" fmla="*/ 0 w 6290632"/>
              <a:gd name="connsiteY0-80" fmla="*/ 354602 h 4133388"/>
              <a:gd name="connsiteX1-81" fmla="*/ 0 w 6290632"/>
              <a:gd name="connsiteY1-82" fmla="*/ 24096 h 4133388"/>
              <a:gd name="connsiteX2-83" fmla="*/ 2886420 w 6290632"/>
              <a:gd name="connsiteY2-84" fmla="*/ 277484 h 4133388"/>
              <a:gd name="connsiteX3-85" fmla="*/ 1740665 w 6290632"/>
              <a:gd name="connsiteY3-86" fmla="*/ 883412 h 4133388"/>
              <a:gd name="connsiteX4-87" fmla="*/ 4109292 w 6290632"/>
              <a:gd name="connsiteY4-88" fmla="*/ 1467306 h 4133388"/>
              <a:gd name="connsiteX5-89" fmla="*/ 2203374 w 6290632"/>
              <a:gd name="connsiteY5-90" fmla="*/ 2557976 h 4133388"/>
              <a:gd name="connsiteX6-91" fmla="*/ 6290632 w 6290632"/>
              <a:gd name="connsiteY6-92" fmla="*/ 2998651 h 4133388"/>
              <a:gd name="connsiteX7-93" fmla="*/ 6290632 w 6290632"/>
              <a:gd name="connsiteY7-94" fmla="*/ 4133388 h 4133388"/>
              <a:gd name="connsiteX8-95" fmla="*/ 947451 w 6290632"/>
              <a:gd name="connsiteY8-96" fmla="*/ 2679162 h 4133388"/>
              <a:gd name="connsiteX9-97" fmla="*/ 2765234 w 6290632"/>
              <a:gd name="connsiteY9-98" fmla="*/ 1588492 h 4133388"/>
              <a:gd name="connsiteX10-99" fmla="*/ 771181 w 6290632"/>
              <a:gd name="connsiteY10-100" fmla="*/ 1015615 h 4133388"/>
              <a:gd name="connsiteX11-101" fmla="*/ 2214391 w 6290632"/>
              <a:gd name="connsiteY11-102" fmla="*/ 332569 h 4133388"/>
              <a:gd name="connsiteX12-103" fmla="*/ 0 w 6290632"/>
              <a:gd name="connsiteY12-104" fmla="*/ 354602 h 4133388"/>
              <a:gd name="connsiteX0-105" fmla="*/ 0 w 6290632"/>
              <a:gd name="connsiteY0-106" fmla="*/ 354602 h 4133388"/>
              <a:gd name="connsiteX1-107" fmla="*/ 0 w 6290632"/>
              <a:gd name="connsiteY1-108" fmla="*/ 24096 h 4133388"/>
              <a:gd name="connsiteX2-109" fmla="*/ 2886420 w 6290632"/>
              <a:gd name="connsiteY2-110" fmla="*/ 277484 h 4133388"/>
              <a:gd name="connsiteX3-111" fmla="*/ 1740665 w 6290632"/>
              <a:gd name="connsiteY3-112" fmla="*/ 883412 h 4133388"/>
              <a:gd name="connsiteX4-113" fmla="*/ 4109292 w 6290632"/>
              <a:gd name="connsiteY4-114" fmla="*/ 1467306 h 4133388"/>
              <a:gd name="connsiteX5-115" fmla="*/ 2203374 w 6290632"/>
              <a:gd name="connsiteY5-116" fmla="*/ 2557976 h 4133388"/>
              <a:gd name="connsiteX6-117" fmla="*/ 6290632 w 6290632"/>
              <a:gd name="connsiteY6-118" fmla="*/ 2998651 h 4133388"/>
              <a:gd name="connsiteX7-119" fmla="*/ 6290632 w 6290632"/>
              <a:gd name="connsiteY7-120" fmla="*/ 4133388 h 4133388"/>
              <a:gd name="connsiteX8-121" fmla="*/ 947451 w 6290632"/>
              <a:gd name="connsiteY8-122" fmla="*/ 2679162 h 4133388"/>
              <a:gd name="connsiteX9-123" fmla="*/ 2765234 w 6290632"/>
              <a:gd name="connsiteY9-124" fmla="*/ 1588492 h 4133388"/>
              <a:gd name="connsiteX10-125" fmla="*/ 771181 w 6290632"/>
              <a:gd name="connsiteY10-126" fmla="*/ 1015615 h 4133388"/>
              <a:gd name="connsiteX11-127" fmla="*/ 2214391 w 6290632"/>
              <a:gd name="connsiteY11-128" fmla="*/ 332569 h 4133388"/>
              <a:gd name="connsiteX12-129" fmla="*/ 0 w 6290632"/>
              <a:gd name="connsiteY12-130" fmla="*/ 354602 h 4133388"/>
              <a:gd name="connsiteX0-131" fmla="*/ 0 w 6290632"/>
              <a:gd name="connsiteY0-132" fmla="*/ 354602 h 4133388"/>
              <a:gd name="connsiteX1-133" fmla="*/ 0 w 6290632"/>
              <a:gd name="connsiteY1-134" fmla="*/ 24096 h 4133388"/>
              <a:gd name="connsiteX2-135" fmla="*/ 2886420 w 6290632"/>
              <a:gd name="connsiteY2-136" fmla="*/ 277484 h 4133388"/>
              <a:gd name="connsiteX3-137" fmla="*/ 1740665 w 6290632"/>
              <a:gd name="connsiteY3-138" fmla="*/ 883412 h 4133388"/>
              <a:gd name="connsiteX4-139" fmla="*/ 4109292 w 6290632"/>
              <a:gd name="connsiteY4-140" fmla="*/ 1467306 h 4133388"/>
              <a:gd name="connsiteX5-141" fmla="*/ 2203374 w 6290632"/>
              <a:gd name="connsiteY5-142" fmla="*/ 2557976 h 4133388"/>
              <a:gd name="connsiteX6-143" fmla="*/ 6290632 w 6290632"/>
              <a:gd name="connsiteY6-144" fmla="*/ 2998651 h 4133388"/>
              <a:gd name="connsiteX7-145" fmla="*/ 6290632 w 6290632"/>
              <a:gd name="connsiteY7-146" fmla="*/ 4133388 h 4133388"/>
              <a:gd name="connsiteX8-147" fmla="*/ 947451 w 6290632"/>
              <a:gd name="connsiteY8-148" fmla="*/ 2679162 h 4133388"/>
              <a:gd name="connsiteX9-149" fmla="*/ 2765234 w 6290632"/>
              <a:gd name="connsiteY9-150" fmla="*/ 1588492 h 4133388"/>
              <a:gd name="connsiteX10-151" fmla="*/ 771181 w 6290632"/>
              <a:gd name="connsiteY10-152" fmla="*/ 1015615 h 4133388"/>
              <a:gd name="connsiteX11-153" fmla="*/ 2214391 w 6290632"/>
              <a:gd name="connsiteY11-154" fmla="*/ 332569 h 4133388"/>
              <a:gd name="connsiteX12-155" fmla="*/ 0 w 6290632"/>
              <a:gd name="connsiteY12-156" fmla="*/ 354602 h 4133388"/>
              <a:gd name="connsiteX0-157" fmla="*/ 0 w 6290632"/>
              <a:gd name="connsiteY0-158" fmla="*/ 354602 h 4133388"/>
              <a:gd name="connsiteX1-159" fmla="*/ 0 w 6290632"/>
              <a:gd name="connsiteY1-160" fmla="*/ 24096 h 4133388"/>
              <a:gd name="connsiteX2-161" fmla="*/ 2886420 w 6290632"/>
              <a:gd name="connsiteY2-162" fmla="*/ 277484 h 4133388"/>
              <a:gd name="connsiteX3-163" fmla="*/ 1740665 w 6290632"/>
              <a:gd name="connsiteY3-164" fmla="*/ 883412 h 4133388"/>
              <a:gd name="connsiteX4-165" fmla="*/ 4109292 w 6290632"/>
              <a:gd name="connsiteY4-166" fmla="*/ 1467306 h 4133388"/>
              <a:gd name="connsiteX5-167" fmla="*/ 2203374 w 6290632"/>
              <a:gd name="connsiteY5-168" fmla="*/ 2557976 h 4133388"/>
              <a:gd name="connsiteX6-169" fmla="*/ 6290632 w 6290632"/>
              <a:gd name="connsiteY6-170" fmla="*/ 2998651 h 4133388"/>
              <a:gd name="connsiteX7-171" fmla="*/ 6290632 w 6290632"/>
              <a:gd name="connsiteY7-172" fmla="*/ 4133388 h 4133388"/>
              <a:gd name="connsiteX8-173" fmla="*/ 947451 w 6290632"/>
              <a:gd name="connsiteY8-174" fmla="*/ 2679162 h 4133388"/>
              <a:gd name="connsiteX9-175" fmla="*/ 2765234 w 6290632"/>
              <a:gd name="connsiteY9-176" fmla="*/ 1588492 h 4133388"/>
              <a:gd name="connsiteX10-177" fmla="*/ 771181 w 6290632"/>
              <a:gd name="connsiteY10-178" fmla="*/ 1015615 h 4133388"/>
              <a:gd name="connsiteX11-179" fmla="*/ 2214391 w 6290632"/>
              <a:gd name="connsiteY11-180" fmla="*/ 332569 h 4133388"/>
              <a:gd name="connsiteX12-181" fmla="*/ 0 w 6290632"/>
              <a:gd name="connsiteY12-182" fmla="*/ 354602 h 4133388"/>
              <a:gd name="connsiteX0-183" fmla="*/ 0 w 6290632"/>
              <a:gd name="connsiteY0-184" fmla="*/ 354602 h 4133388"/>
              <a:gd name="connsiteX1-185" fmla="*/ 0 w 6290632"/>
              <a:gd name="connsiteY1-186" fmla="*/ 24096 h 4133388"/>
              <a:gd name="connsiteX2-187" fmla="*/ 2886420 w 6290632"/>
              <a:gd name="connsiteY2-188" fmla="*/ 277484 h 4133388"/>
              <a:gd name="connsiteX3-189" fmla="*/ 1740665 w 6290632"/>
              <a:gd name="connsiteY3-190" fmla="*/ 883412 h 4133388"/>
              <a:gd name="connsiteX4-191" fmla="*/ 4109292 w 6290632"/>
              <a:gd name="connsiteY4-192" fmla="*/ 1467306 h 4133388"/>
              <a:gd name="connsiteX5-193" fmla="*/ 2203374 w 6290632"/>
              <a:gd name="connsiteY5-194" fmla="*/ 2557976 h 4133388"/>
              <a:gd name="connsiteX6-195" fmla="*/ 6290632 w 6290632"/>
              <a:gd name="connsiteY6-196" fmla="*/ 2998651 h 4133388"/>
              <a:gd name="connsiteX7-197" fmla="*/ 6290632 w 6290632"/>
              <a:gd name="connsiteY7-198" fmla="*/ 4133388 h 4133388"/>
              <a:gd name="connsiteX8-199" fmla="*/ 947451 w 6290632"/>
              <a:gd name="connsiteY8-200" fmla="*/ 2679162 h 4133388"/>
              <a:gd name="connsiteX9-201" fmla="*/ 2765234 w 6290632"/>
              <a:gd name="connsiteY9-202" fmla="*/ 1588492 h 4133388"/>
              <a:gd name="connsiteX10-203" fmla="*/ 771181 w 6290632"/>
              <a:gd name="connsiteY10-204" fmla="*/ 1015615 h 4133388"/>
              <a:gd name="connsiteX11-205" fmla="*/ 2214391 w 6290632"/>
              <a:gd name="connsiteY11-206" fmla="*/ 332569 h 4133388"/>
              <a:gd name="connsiteX12-207" fmla="*/ 0 w 6290632"/>
              <a:gd name="connsiteY12-208" fmla="*/ 354602 h 4133388"/>
              <a:gd name="connsiteX0-209" fmla="*/ 0 w 6290632"/>
              <a:gd name="connsiteY0-210" fmla="*/ 354602 h 4133388"/>
              <a:gd name="connsiteX1-211" fmla="*/ 0 w 6290632"/>
              <a:gd name="connsiteY1-212" fmla="*/ 24096 h 4133388"/>
              <a:gd name="connsiteX2-213" fmla="*/ 2886420 w 6290632"/>
              <a:gd name="connsiteY2-214" fmla="*/ 277484 h 4133388"/>
              <a:gd name="connsiteX3-215" fmla="*/ 1740665 w 6290632"/>
              <a:gd name="connsiteY3-216" fmla="*/ 883412 h 4133388"/>
              <a:gd name="connsiteX4-217" fmla="*/ 4109292 w 6290632"/>
              <a:gd name="connsiteY4-218" fmla="*/ 1467306 h 4133388"/>
              <a:gd name="connsiteX5-219" fmla="*/ 2203374 w 6290632"/>
              <a:gd name="connsiteY5-220" fmla="*/ 2557976 h 4133388"/>
              <a:gd name="connsiteX6-221" fmla="*/ 6290632 w 6290632"/>
              <a:gd name="connsiteY6-222" fmla="*/ 2998651 h 4133388"/>
              <a:gd name="connsiteX7-223" fmla="*/ 6290632 w 6290632"/>
              <a:gd name="connsiteY7-224" fmla="*/ 4133388 h 4133388"/>
              <a:gd name="connsiteX8-225" fmla="*/ 947451 w 6290632"/>
              <a:gd name="connsiteY8-226" fmla="*/ 2679162 h 4133388"/>
              <a:gd name="connsiteX9-227" fmla="*/ 2765234 w 6290632"/>
              <a:gd name="connsiteY9-228" fmla="*/ 1588492 h 4133388"/>
              <a:gd name="connsiteX10-229" fmla="*/ 771181 w 6290632"/>
              <a:gd name="connsiteY10-230" fmla="*/ 1015615 h 4133388"/>
              <a:gd name="connsiteX11-231" fmla="*/ 2214391 w 6290632"/>
              <a:gd name="connsiteY11-232" fmla="*/ 332569 h 4133388"/>
              <a:gd name="connsiteX12-233" fmla="*/ 0 w 6290632"/>
              <a:gd name="connsiteY12-234" fmla="*/ 354602 h 4133388"/>
              <a:gd name="connsiteX0-235" fmla="*/ 0 w 6290632"/>
              <a:gd name="connsiteY0-236" fmla="*/ 354602 h 4133388"/>
              <a:gd name="connsiteX1-237" fmla="*/ 0 w 6290632"/>
              <a:gd name="connsiteY1-238" fmla="*/ 24096 h 4133388"/>
              <a:gd name="connsiteX2-239" fmla="*/ 2886420 w 6290632"/>
              <a:gd name="connsiteY2-240" fmla="*/ 277484 h 4133388"/>
              <a:gd name="connsiteX3-241" fmla="*/ 1740665 w 6290632"/>
              <a:gd name="connsiteY3-242" fmla="*/ 883412 h 4133388"/>
              <a:gd name="connsiteX4-243" fmla="*/ 4109292 w 6290632"/>
              <a:gd name="connsiteY4-244" fmla="*/ 1467306 h 4133388"/>
              <a:gd name="connsiteX5-245" fmla="*/ 2203374 w 6290632"/>
              <a:gd name="connsiteY5-246" fmla="*/ 2557976 h 4133388"/>
              <a:gd name="connsiteX6-247" fmla="*/ 6290632 w 6290632"/>
              <a:gd name="connsiteY6-248" fmla="*/ 2998651 h 4133388"/>
              <a:gd name="connsiteX7-249" fmla="*/ 6290632 w 6290632"/>
              <a:gd name="connsiteY7-250" fmla="*/ 4133388 h 4133388"/>
              <a:gd name="connsiteX8-251" fmla="*/ 947451 w 6290632"/>
              <a:gd name="connsiteY8-252" fmla="*/ 2679162 h 4133388"/>
              <a:gd name="connsiteX9-253" fmla="*/ 2765234 w 6290632"/>
              <a:gd name="connsiteY9-254" fmla="*/ 1588492 h 4133388"/>
              <a:gd name="connsiteX10-255" fmla="*/ 771181 w 6290632"/>
              <a:gd name="connsiteY10-256" fmla="*/ 1015615 h 4133388"/>
              <a:gd name="connsiteX11-257" fmla="*/ 2214391 w 6290632"/>
              <a:gd name="connsiteY11-258" fmla="*/ 332569 h 4133388"/>
              <a:gd name="connsiteX12-259" fmla="*/ 0 w 6290632"/>
              <a:gd name="connsiteY12-260" fmla="*/ 354602 h 4133388"/>
              <a:gd name="connsiteX0-261" fmla="*/ 0 w 6290632"/>
              <a:gd name="connsiteY0-262" fmla="*/ 354602 h 4133388"/>
              <a:gd name="connsiteX1-263" fmla="*/ 0 w 6290632"/>
              <a:gd name="connsiteY1-264" fmla="*/ 24096 h 4133388"/>
              <a:gd name="connsiteX2-265" fmla="*/ 2886420 w 6290632"/>
              <a:gd name="connsiteY2-266" fmla="*/ 277484 h 4133388"/>
              <a:gd name="connsiteX3-267" fmla="*/ 1740665 w 6290632"/>
              <a:gd name="connsiteY3-268" fmla="*/ 883412 h 4133388"/>
              <a:gd name="connsiteX4-269" fmla="*/ 4109292 w 6290632"/>
              <a:gd name="connsiteY4-270" fmla="*/ 1467306 h 4133388"/>
              <a:gd name="connsiteX5-271" fmla="*/ 2203374 w 6290632"/>
              <a:gd name="connsiteY5-272" fmla="*/ 2557976 h 4133388"/>
              <a:gd name="connsiteX6-273" fmla="*/ 6290632 w 6290632"/>
              <a:gd name="connsiteY6-274" fmla="*/ 2998651 h 4133388"/>
              <a:gd name="connsiteX7-275" fmla="*/ 6290632 w 6290632"/>
              <a:gd name="connsiteY7-276" fmla="*/ 4133388 h 4133388"/>
              <a:gd name="connsiteX8-277" fmla="*/ 947451 w 6290632"/>
              <a:gd name="connsiteY8-278" fmla="*/ 2679162 h 4133388"/>
              <a:gd name="connsiteX9-279" fmla="*/ 2765234 w 6290632"/>
              <a:gd name="connsiteY9-280" fmla="*/ 1588492 h 4133388"/>
              <a:gd name="connsiteX10-281" fmla="*/ 771181 w 6290632"/>
              <a:gd name="connsiteY10-282" fmla="*/ 1015615 h 4133388"/>
              <a:gd name="connsiteX11-283" fmla="*/ 2214391 w 6290632"/>
              <a:gd name="connsiteY11-284" fmla="*/ 332569 h 4133388"/>
              <a:gd name="connsiteX12-285" fmla="*/ 0 w 6290632"/>
              <a:gd name="connsiteY12-286" fmla="*/ 354602 h 4133388"/>
              <a:gd name="connsiteX0-287" fmla="*/ 0 w 6290632"/>
              <a:gd name="connsiteY0-288" fmla="*/ 354602 h 4133388"/>
              <a:gd name="connsiteX1-289" fmla="*/ 0 w 6290632"/>
              <a:gd name="connsiteY1-290" fmla="*/ 24096 h 4133388"/>
              <a:gd name="connsiteX2-291" fmla="*/ 2886420 w 6290632"/>
              <a:gd name="connsiteY2-292" fmla="*/ 277484 h 4133388"/>
              <a:gd name="connsiteX3-293" fmla="*/ 1740665 w 6290632"/>
              <a:gd name="connsiteY3-294" fmla="*/ 883412 h 4133388"/>
              <a:gd name="connsiteX4-295" fmla="*/ 4109292 w 6290632"/>
              <a:gd name="connsiteY4-296" fmla="*/ 1467306 h 4133388"/>
              <a:gd name="connsiteX5-297" fmla="*/ 2203374 w 6290632"/>
              <a:gd name="connsiteY5-298" fmla="*/ 2557976 h 4133388"/>
              <a:gd name="connsiteX6-299" fmla="*/ 6290632 w 6290632"/>
              <a:gd name="connsiteY6-300" fmla="*/ 2998651 h 4133388"/>
              <a:gd name="connsiteX7-301" fmla="*/ 6290632 w 6290632"/>
              <a:gd name="connsiteY7-302" fmla="*/ 4133388 h 4133388"/>
              <a:gd name="connsiteX8-303" fmla="*/ 947451 w 6290632"/>
              <a:gd name="connsiteY8-304" fmla="*/ 2679162 h 4133388"/>
              <a:gd name="connsiteX9-305" fmla="*/ 2765234 w 6290632"/>
              <a:gd name="connsiteY9-306" fmla="*/ 1588492 h 4133388"/>
              <a:gd name="connsiteX10-307" fmla="*/ 771181 w 6290632"/>
              <a:gd name="connsiteY10-308" fmla="*/ 1015615 h 4133388"/>
              <a:gd name="connsiteX11-309" fmla="*/ 2214391 w 6290632"/>
              <a:gd name="connsiteY11-310" fmla="*/ 332569 h 4133388"/>
              <a:gd name="connsiteX12-311" fmla="*/ 0 w 6290632"/>
              <a:gd name="connsiteY12-312" fmla="*/ 354602 h 4133388"/>
              <a:gd name="connsiteX0-313" fmla="*/ 0 w 6290632"/>
              <a:gd name="connsiteY0-314" fmla="*/ 354602 h 4133388"/>
              <a:gd name="connsiteX1-315" fmla="*/ 0 w 6290632"/>
              <a:gd name="connsiteY1-316" fmla="*/ 24096 h 4133388"/>
              <a:gd name="connsiteX2-317" fmla="*/ 2886420 w 6290632"/>
              <a:gd name="connsiteY2-318" fmla="*/ 277484 h 4133388"/>
              <a:gd name="connsiteX3-319" fmla="*/ 1740665 w 6290632"/>
              <a:gd name="connsiteY3-320" fmla="*/ 883412 h 4133388"/>
              <a:gd name="connsiteX4-321" fmla="*/ 4109292 w 6290632"/>
              <a:gd name="connsiteY4-322" fmla="*/ 1467306 h 4133388"/>
              <a:gd name="connsiteX5-323" fmla="*/ 2203374 w 6290632"/>
              <a:gd name="connsiteY5-324" fmla="*/ 2557976 h 4133388"/>
              <a:gd name="connsiteX6-325" fmla="*/ 6290632 w 6290632"/>
              <a:gd name="connsiteY6-326" fmla="*/ 2998651 h 4133388"/>
              <a:gd name="connsiteX7-327" fmla="*/ 6290632 w 6290632"/>
              <a:gd name="connsiteY7-328" fmla="*/ 4133388 h 4133388"/>
              <a:gd name="connsiteX8-329" fmla="*/ 947451 w 6290632"/>
              <a:gd name="connsiteY8-330" fmla="*/ 2679162 h 4133388"/>
              <a:gd name="connsiteX9-331" fmla="*/ 2765234 w 6290632"/>
              <a:gd name="connsiteY9-332" fmla="*/ 1588492 h 4133388"/>
              <a:gd name="connsiteX10-333" fmla="*/ 771181 w 6290632"/>
              <a:gd name="connsiteY10-334" fmla="*/ 1015615 h 4133388"/>
              <a:gd name="connsiteX11-335" fmla="*/ 2214391 w 6290632"/>
              <a:gd name="connsiteY11-336" fmla="*/ 332569 h 4133388"/>
              <a:gd name="connsiteX12-337" fmla="*/ 0 w 6290632"/>
              <a:gd name="connsiteY12-338" fmla="*/ 354602 h 4133388"/>
              <a:gd name="connsiteX0-339" fmla="*/ 0 w 6290632"/>
              <a:gd name="connsiteY0-340" fmla="*/ 354602 h 4133388"/>
              <a:gd name="connsiteX1-341" fmla="*/ 0 w 6290632"/>
              <a:gd name="connsiteY1-342" fmla="*/ 24096 h 4133388"/>
              <a:gd name="connsiteX2-343" fmla="*/ 2886420 w 6290632"/>
              <a:gd name="connsiteY2-344" fmla="*/ 277484 h 4133388"/>
              <a:gd name="connsiteX3-345" fmla="*/ 1740665 w 6290632"/>
              <a:gd name="connsiteY3-346" fmla="*/ 883412 h 4133388"/>
              <a:gd name="connsiteX4-347" fmla="*/ 4109292 w 6290632"/>
              <a:gd name="connsiteY4-348" fmla="*/ 1467306 h 4133388"/>
              <a:gd name="connsiteX5-349" fmla="*/ 2203374 w 6290632"/>
              <a:gd name="connsiteY5-350" fmla="*/ 2557976 h 4133388"/>
              <a:gd name="connsiteX6-351" fmla="*/ 6290632 w 6290632"/>
              <a:gd name="connsiteY6-352" fmla="*/ 2998651 h 4133388"/>
              <a:gd name="connsiteX7-353" fmla="*/ 6290632 w 6290632"/>
              <a:gd name="connsiteY7-354" fmla="*/ 4133388 h 4133388"/>
              <a:gd name="connsiteX8-355" fmla="*/ 947451 w 6290632"/>
              <a:gd name="connsiteY8-356" fmla="*/ 2679162 h 4133388"/>
              <a:gd name="connsiteX9-357" fmla="*/ 2765234 w 6290632"/>
              <a:gd name="connsiteY9-358" fmla="*/ 1588492 h 4133388"/>
              <a:gd name="connsiteX10-359" fmla="*/ 771181 w 6290632"/>
              <a:gd name="connsiteY10-360" fmla="*/ 1015615 h 4133388"/>
              <a:gd name="connsiteX11-361" fmla="*/ 2214391 w 6290632"/>
              <a:gd name="connsiteY11-362" fmla="*/ 332569 h 4133388"/>
              <a:gd name="connsiteX12-363" fmla="*/ 0 w 6290632"/>
              <a:gd name="connsiteY12-364" fmla="*/ 354602 h 4133388"/>
              <a:gd name="connsiteX0-365" fmla="*/ 0 w 6290632"/>
              <a:gd name="connsiteY0-366" fmla="*/ 354602 h 4133388"/>
              <a:gd name="connsiteX1-367" fmla="*/ 0 w 6290632"/>
              <a:gd name="connsiteY1-368" fmla="*/ 24096 h 4133388"/>
              <a:gd name="connsiteX2-369" fmla="*/ 2886420 w 6290632"/>
              <a:gd name="connsiteY2-370" fmla="*/ 277484 h 4133388"/>
              <a:gd name="connsiteX3-371" fmla="*/ 1740665 w 6290632"/>
              <a:gd name="connsiteY3-372" fmla="*/ 883412 h 4133388"/>
              <a:gd name="connsiteX4-373" fmla="*/ 4109292 w 6290632"/>
              <a:gd name="connsiteY4-374" fmla="*/ 1467306 h 4133388"/>
              <a:gd name="connsiteX5-375" fmla="*/ 2203374 w 6290632"/>
              <a:gd name="connsiteY5-376" fmla="*/ 2557976 h 4133388"/>
              <a:gd name="connsiteX6-377" fmla="*/ 6290632 w 6290632"/>
              <a:gd name="connsiteY6-378" fmla="*/ 2998651 h 4133388"/>
              <a:gd name="connsiteX7-379" fmla="*/ 6290632 w 6290632"/>
              <a:gd name="connsiteY7-380" fmla="*/ 4133388 h 4133388"/>
              <a:gd name="connsiteX8-381" fmla="*/ 947451 w 6290632"/>
              <a:gd name="connsiteY8-382" fmla="*/ 2679162 h 4133388"/>
              <a:gd name="connsiteX9-383" fmla="*/ 2765234 w 6290632"/>
              <a:gd name="connsiteY9-384" fmla="*/ 1588492 h 4133388"/>
              <a:gd name="connsiteX10-385" fmla="*/ 771181 w 6290632"/>
              <a:gd name="connsiteY10-386" fmla="*/ 1015615 h 4133388"/>
              <a:gd name="connsiteX11-387" fmla="*/ 2214391 w 6290632"/>
              <a:gd name="connsiteY11-388" fmla="*/ 332569 h 4133388"/>
              <a:gd name="connsiteX12-389" fmla="*/ 0 w 6290632"/>
              <a:gd name="connsiteY12-390" fmla="*/ 354602 h 4133388"/>
              <a:gd name="connsiteX0-391" fmla="*/ 0 w 6290632"/>
              <a:gd name="connsiteY0-392" fmla="*/ 354602 h 4133388"/>
              <a:gd name="connsiteX1-393" fmla="*/ 0 w 6290632"/>
              <a:gd name="connsiteY1-394" fmla="*/ 24096 h 4133388"/>
              <a:gd name="connsiteX2-395" fmla="*/ 2886420 w 6290632"/>
              <a:gd name="connsiteY2-396" fmla="*/ 277484 h 4133388"/>
              <a:gd name="connsiteX3-397" fmla="*/ 1740665 w 6290632"/>
              <a:gd name="connsiteY3-398" fmla="*/ 883412 h 4133388"/>
              <a:gd name="connsiteX4-399" fmla="*/ 4109292 w 6290632"/>
              <a:gd name="connsiteY4-400" fmla="*/ 1467306 h 4133388"/>
              <a:gd name="connsiteX5-401" fmla="*/ 2203374 w 6290632"/>
              <a:gd name="connsiteY5-402" fmla="*/ 2557976 h 4133388"/>
              <a:gd name="connsiteX6-403" fmla="*/ 6290632 w 6290632"/>
              <a:gd name="connsiteY6-404" fmla="*/ 2998651 h 4133388"/>
              <a:gd name="connsiteX7-405" fmla="*/ 6290632 w 6290632"/>
              <a:gd name="connsiteY7-406" fmla="*/ 4133388 h 4133388"/>
              <a:gd name="connsiteX8-407" fmla="*/ 947451 w 6290632"/>
              <a:gd name="connsiteY8-408" fmla="*/ 2679162 h 4133388"/>
              <a:gd name="connsiteX9-409" fmla="*/ 2765234 w 6290632"/>
              <a:gd name="connsiteY9-410" fmla="*/ 1588492 h 4133388"/>
              <a:gd name="connsiteX10-411" fmla="*/ 771181 w 6290632"/>
              <a:gd name="connsiteY10-412" fmla="*/ 1015615 h 4133388"/>
              <a:gd name="connsiteX11-413" fmla="*/ 2214391 w 6290632"/>
              <a:gd name="connsiteY11-414" fmla="*/ 332569 h 4133388"/>
              <a:gd name="connsiteX12-415" fmla="*/ 0 w 6290632"/>
              <a:gd name="connsiteY12-416" fmla="*/ 354602 h 4133388"/>
              <a:gd name="connsiteX0-417" fmla="*/ 0 w 6290632"/>
              <a:gd name="connsiteY0-418" fmla="*/ 354602 h 4133388"/>
              <a:gd name="connsiteX1-419" fmla="*/ 0 w 6290632"/>
              <a:gd name="connsiteY1-420" fmla="*/ 24096 h 4133388"/>
              <a:gd name="connsiteX2-421" fmla="*/ 2886420 w 6290632"/>
              <a:gd name="connsiteY2-422" fmla="*/ 277484 h 4133388"/>
              <a:gd name="connsiteX3-423" fmla="*/ 1740665 w 6290632"/>
              <a:gd name="connsiteY3-424" fmla="*/ 883412 h 4133388"/>
              <a:gd name="connsiteX4-425" fmla="*/ 4109292 w 6290632"/>
              <a:gd name="connsiteY4-426" fmla="*/ 1467306 h 4133388"/>
              <a:gd name="connsiteX5-427" fmla="*/ 2203374 w 6290632"/>
              <a:gd name="connsiteY5-428" fmla="*/ 2557976 h 4133388"/>
              <a:gd name="connsiteX6-429" fmla="*/ 6290632 w 6290632"/>
              <a:gd name="connsiteY6-430" fmla="*/ 2998651 h 4133388"/>
              <a:gd name="connsiteX7-431" fmla="*/ 6290632 w 6290632"/>
              <a:gd name="connsiteY7-432" fmla="*/ 4133388 h 4133388"/>
              <a:gd name="connsiteX8-433" fmla="*/ 947451 w 6290632"/>
              <a:gd name="connsiteY8-434" fmla="*/ 2679162 h 4133388"/>
              <a:gd name="connsiteX9-435" fmla="*/ 2765234 w 6290632"/>
              <a:gd name="connsiteY9-436" fmla="*/ 1588492 h 4133388"/>
              <a:gd name="connsiteX10-437" fmla="*/ 771181 w 6290632"/>
              <a:gd name="connsiteY10-438" fmla="*/ 1015615 h 4133388"/>
              <a:gd name="connsiteX11-439" fmla="*/ 2214391 w 6290632"/>
              <a:gd name="connsiteY11-440" fmla="*/ 332569 h 4133388"/>
              <a:gd name="connsiteX12-441" fmla="*/ 0 w 6290632"/>
              <a:gd name="connsiteY12-442" fmla="*/ 354602 h 4133388"/>
              <a:gd name="connsiteX0-443" fmla="*/ 0 w 6290632"/>
              <a:gd name="connsiteY0-444" fmla="*/ 354602 h 4133388"/>
              <a:gd name="connsiteX1-445" fmla="*/ 0 w 6290632"/>
              <a:gd name="connsiteY1-446" fmla="*/ 24096 h 4133388"/>
              <a:gd name="connsiteX2-447" fmla="*/ 2886420 w 6290632"/>
              <a:gd name="connsiteY2-448" fmla="*/ 277484 h 4133388"/>
              <a:gd name="connsiteX3-449" fmla="*/ 1740665 w 6290632"/>
              <a:gd name="connsiteY3-450" fmla="*/ 883412 h 4133388"/>
              <a:gd name="connsiteX4-451" fmla="*/ 4109292 w 6290632"/>
              <a:gd name="connsiteY4-452" fmla="*/ 1467306 h 4133388"/>
              <a:gd name="connsiteX5-453" fmla="*/ 2203374 w 6290632"/>
              <a:gd name="connsiteY5-454" fmla="*/ 2557976 h 4133388"/>
              <a:gd name="connsiteX6-455" fmla="*/ 6290632 w 6290632"/>
              <a:gd name="connsiteY6-456" fmla="*/ 2998651 h 4133388"/>
              <a:gd name="connsiteX7-457" fmla="*/ 6290632 w 6290632"/>
              <a:gd name="connsiteY7-458" fmla="*/ 4133388 h 4133388"/>
              <a:gd name="connsiteX8-459" fmla="*/ 947451 w 6290632"/>
              <a:gd name="connsiteY8-460" fmla="*/ 2679162 h 4133388"/>
              <a:gd name="connsiteX9-461" fmla="*/ 2765234 w 6290632"/>
              <a:gd name="connsiteY9-462" fmla="*/ 1588492 h 4133388"/>
              <a:gd name="connsiteX10-463" fmla="*/ 771181 w 6290632"/>
              <a:gd name="connsiteY10-464" fmla="*/ 1015615 h 4133388"/>
              <a:gd name="connsiteX11-465" fmla="*/ 2214391 w 6290632"/>
              <a:gd name="connsiteY11-466" fmla="*/ 332569 h 4133388"/>
              <a:gd name="connsiteX12-467" fmla="*/ 0 w 6290632"/>
              <a:gd name="connsiteY12-468" fmla="*/ 354602 h 4133388"/>
              <a:gd name="connsiteX0-469" fmla="*/ 0 w 6290632"/>
              <a:gd name="connsiteY0-470" fmla="*/ 346420 h 4125206"/>
              <a:gd name="connsiteX1-471" fmla="*/ 0 w 6290632"/>
              <a:gd name="connsiteY1-472" fmla="*/ 15914 h 4125206"/>
              <a:gd name="connsiteX2-473" fmla="*/ 2886420 w 6290632"/>
              <a:gd name="connsiteY2-474" fmla="*/ 269302 h 4125206"/>
              <a:gd name="connsiteX3-475" fmla="*/ 1740665 w 6290632"/>
              <a:gd name="connsiteY3-476" fmla="*/ 875230 h 4125206"/>
              <a:gd name="connsiteX4-477" fmla="*/ 4109292 w 6290632"/>
              <a:gd name="connsiteY4-478" fmla="*/ 1459124 h 4125206"/>
              <a:gd name="connsiteX5-479" fmla="*/ 2203374 w 6290632"/>
              <a:gd name="connsiteY5-480" fmla="*/ 2549794 h 4125206"/>
              <a:gd name="connsiteX6-481" fmla="*/ 6290632 w 6290632"/>
              <a:gd name="connsiteY6-482" fmla="*/ 2990469 h 4125206"/>
              <a:gd name="connsiteX7-483" fmla="*/ 6290632 w 6290632"/>
              <a:gd name="connsiteY7-484" fmla="*/ 4125206 h 4125206"/>
              <a:gd name="connsiteX8-485" fmla="*/ 947451 w 6290632"/>
              <a:gd name="connsiteY8-486" fmla="*/ 2670980 h 4125206"/>
              <a:gd name="connsiteX9-487" fmla="*/ 2765234 w 6290632"/>
              <a:gd name="connsiteY9-488" fmla="*/ 1580310 h 4125206"/>
              <a:gd name="connsiteX10-489" fmla="*/ 771181 w 6290632"/>
              <a:gd name="connsiteY10-490" fmla="*/ 1007433 h 4125206"/>
              <a:gd name="connsiteX11-491" fmla="*/ 2214391 w 6290632"/>
              <a:gd name="connsiteY11-492" fmla="*/ 324387 h 4125206"/>
              <a:gd name="connsiteX12-493" fmla="*/ 0 w 6290632"/>
              <a:gd name="connsiteY12-494" fmla="*/ 346420 h 4125206"/>
              <a:gd name="connsiteX0-495" fmla="*/ 0 w 6290632"/>
              <a:gd name="connsiteY0-496" fmla="*/ 346420 h 4125206"/>
              <a:gd name="connsiteX1-497" fmla="*/ 0 w 6290632"/>
              <a:gd name="connsiteY1-498" fmla="*/ 15914 h 4125206"/>
              <a:gd name="connsiteX2-499" fmla="*/ 2886420 w 6290632"/>
              <a:gd name="connsiteY2-500" fmla="*/ 269302 h 4125206"/>
              <a:gd name="connsiteX3-501" fmla="*/ 1740665 w 6290632"/>
              <a:gd name="connsiteY3-502" fmla="*/ 875230 h 4125206"/>
              <a:gd name="connsiteX4-503" fmla="*/ 4109292 w 6290632"/>
              <a:gd name="connsiteY4-504" fmla="*/ 1459124 h 4125206"/>
              <a:gd name="connsiteX5-505" fmla="*/ 2203374 w 6290632"/>
              <a:gd name="connsiteY5-506" fmla="*/ 2549794 h 4125206"/>
              <a:gd name="connsiteX6-507" fmla="*/ 6290632 w 6290632"/>
              <a:gd name="connsiteY6-508" fmla="*/ 2990469 h 4125206"/>
              <a:gd name="connsiteX7-509" fmla="*/ 6290632 w 6290632"/>
              <a:gd name="connsiteY7-510" fmla="*/ 4125206 h 4125206"/>
              <a:gd name="connsiteX8-511" fmla="*/ 947451 w 6290632"/>
              <a:gd name="connsiteY8-512" fmla="*/ 2670980 h 4125206"/>
              <a:gd name="connsiteX9-513" fmla="*/ 2765234 w 6290632"/>
              <a:gd name="connsiteY9-514" fmla="*/ 1580310 h 4125206"/>
              <a:gd name="connsiteX10-515" fmla="*/ 771181 w 6290632"/>
              <a:gd name="connsiteY10-516" fmla="*/ 1007433 h 4125206"/>
              <a:gd name="connsiteX11-517" fmla="*/ 2214391 w 6290632"/>
              <a:gd name="connsiteY11-518" fmla="*/ 324387 h 4125206"/>
              <a:gd name="connsiteX12-519" fmla="*/ 0 w 6290632"/>
              <a:gd name="connsiteY12-520" fmla="*/ 346420 h 4125206"/>
              <a:gd name="connsiteX0-521" fmla="*/ 0 w 6290632"/>
              <a:gd name="connsiteY0-522" fmla="*/ 346420 h 4125206"/>
              <a:gd name="connsiteX1-523" fmla="*/ 0 w 6290632"/>
              <a:gd name="connsiteY1-524" fmla="*/ 15914 h 4125206"/>
              <a:gd name="connsiteX2-525" fmla="*/ 2886420 w 6290632"/>
              <a:gd name="connsiteY2-526" fmla="*/ 269302 h 4125206"/>
              <a:gd name="connsiteX3-527" fmla="*/ 1740665 w 6290632"/>
              <a:gd name="connsiteY3-528" fmla="*/ 875230 h 4125206"/>
              <a:gd name="connsiteX4-529" fmla="*/ 4109292 w 6290632"/>
              <a:gd name="connsiteY4-530" fmla="*/ 1459124 h 4125206"/>
              <a:gd name="connsiteX5-531" fmla="*/ 2203374 w 6290632"/>
              <a:gd name="connsiteY5-532" fmla="*/ 2549794 h 4125206"/>
              <a:gd name="connsiteX6-533" fmla="*/ 6290632 w 6290632"/>
              <a:gd name="connsiteY6-534" fmla="*/ 2990469 h 4125206"/>
              <a:gd name="connsiteX7-535" fmla="*/ 6290632 w 6290632"/>
              <a:gd name="connsiteY7-536" fmla="*/ 4125206 h 4125206"/>
              <a:gd name="connsiteX8-537" fmla="*/ 947451 w 6290632"/>
              <a:gd name="connsiteY8-538" fmla="*/ 2670980 h 4125206"/>
              <a:gd name="connsiteX9-539" fmla="*/ 2765234 w 6290632"/>
              <a:gd name="connsiteY9-540" fmla="*/ 1580310 h 4125206"/>
              <a:gd name="connsiteX10-541" fmla="*/ 771181 w 6290632"/>
              <a:gd name="connsiteY10-542" fmla="*/ 1007433 h 4125206"/>
              <a:gd name="connsiteX11-543" fmla="*/ 2214391 w 6290632"/>
              <a:gd name="connsiteY11-544" fmla="*/ 324387 h 4125206"/>
              <a:gd name="connsiteX12-545" fmla="*/ 0 w 6290632"/>
              <a:gd name="connsiteY12-546" fmla="*/ 346420 h 4125206"/>
              <a:gd name="connsiteX0-547" fmla="*/ 0 w 6290632"/>
              <a:gd name="connsiteY0-548" fmla="*/ 346420 h 4125206"/>
              <a:gd name="connsiteX1-549" fmla="*/ 0 w 6290632"/>
              <a:gd name="connsiteY1-550" fmla="*/ 15914 h 4125206"/>
              <a:gd name="connsiteX2-551" fmla="*/ 2886420 w 6290632"/>
              <a:gd name="connsiteY2-552" fmla="*/ 269302 h 4125206"/>
              <a:gd name="connsiteX3-553" fmla="*/ 1740665 w 6290632"/>
              <a:gd name="connsiteY3-554" fmla="*/ 875230 h 4125206"/>
              <a:gd name="connsiteX4-555" fmla="*/ 4109292 w 6290632"/>
              <a:gd name="connsiteY4-556" fmla="*/ 1459124 h 4125206"/>
              <a:gd name="connsiteX5-557" fmla="*/ 2203374 w 6290632"/>
              <a:gd name="connsiteY5-558" fmla="*/ 2549794 h 4125206"/>
              <a:gd name="connsiteX6-559" fmla="*/ 6290632 w 6290632"/>
              <a:gd name="connsiteY6-560" fmla="*/ 2990469 h 4125206"/>
              <a:gd name="connsiteX7-561" fmla="*/ 6290632 w 6290632"/>
              <a:gd name="connsiteY7-562" fmla="*/ 4125206 h 4125206"/>
              <a:gd name="connsiteX8-563" fmla="*/ 947451 w 6290632"/>
              <a:gd name="connsiteY8-564" fmla="*/ 2670980 h 4125206"/>
              <a:gd name="connsiteX9-565" fmla="*/ 2765234 w 6290632"/>
              <a:gd name="connsiteY9-566" fmla="*/ 1580310 h 4125206"/>
              <a:gd name="connsiteX10-567" fmla="*/ 771181 w 6290632"/>
              <a:gd name="connsiteY10-568" fmla="*/ 1007433 h 4125206"/>
              <a:gd name="connsiteX11-569" fmla="*/ 2214391 w 6290632"/>
              <a:gd name="connsiteY11-570" fmla="*/ 324387 h 4125206"/>
              <a:gd name="connsiteX12-571" fmla="*/ 0 w 6290632"/>
              <a:gd name="connsiteY12-572" fmla="*/ 346420 h 41252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290632" h="4125206">
                <a:moveTo>
                  <a:pt x="0" y="346420"/>
                </a:moveTo>
                <a:lnTo>
                  <a:pt x="0" y="15914"/>
                </a:lnTo>
                <a:cubicBezTo>
                  <a:pt x="984174" y="1225"/>
                  <a:pt x="2893765" y="-68549"/>
                  <a:pt x="2886420" y="269302"/>
                </a:cubicBezTo>
                <a:cubicBezTo>
                  <a:pt x="2868059" y="515344"/>
                  <a:pt x="1736993" y="684271"/>
                  <a:pt x="1740665" y="875230"/>
                </a:cubicBezTo>
                <a:cubicBezTo>
                  <a:pt x="1748010" y="1036811"/>
                  <a:pt x="4090931" y="1143308"/>
                  <a:pt x="4109292" y="1459124"/>
                </a:cubicBezTo>
                <a:cubicBezTo>
                  <a:pt x="4101947" y="1701495"/>
                  <a:pt x="2188685" y="2208270"/>
                  <a:pt x="2203374" y="2549794"/>
                </a:cubicBezTo>
                <a:cubicBezTo>
                  <a:pt x="2221736" y="2740753"/>
                  <a:pt x="4035847" y="3074931"/>
                  <a:pt x="6290632" y="2990469"/>
                </a:cubicBezTo>
                <a:lnTo>
                  <a:pt x="6290632" y="4125206"/>
                </a:lnTo>
                <a:cubicBezTo>
                  <a:pt x="2702806" y="4103172"/>
                  <a:pt x="965812" y="3475211"/>
                  <a:pt x="947451" y="2670980"/>
                </a:cubicBezTo>
                <a:cubicBezTo>
                  <a:pt x="980502" y="2020984"/>
                  <a:pt x="2754217" y="1723530"/>
                  <a:pt x="2765234" y="1580310"/>
                </a:cubicBezTo>
                <a:cubicBezTo>
                  <a:pt x="2761562" y="1411385"/>
                  <a:pt x="785870" y="1264493"/>
                  <a:pt x="771181" y="1007433"/>
                </a:cubicBezTo>
                <a:cubicBezTo>
                  <a:pt x="778526" y="779751"/>
                  <a:pt x="1733321" y="552069"/>
                  <a:pt x="2214391" y="324387"/>
                </a:cubicBezTo>
                <a:lnTo>
                  <a:pt x="0" y="3464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7524517" y="4087255"/>
            <a:ext cx="1465246" cy="1877262"/>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7734372" y="4295572"/>
            <a:ext cx="1031852" cy="103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6400800" y="2401281"/>
            <a:ext cx="1193608" cy="1529241"/>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椭圆 58"/>
          <p:cNvSpPr/>
          <p:nvPr/>
        </p:nvSpPr>
        <p:spPr>
          <a:xfrm>
            <a:off x="6571751" y="2570979"/>
            <a:ext cx="840560" cy="840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flipH="1">
            <a:off x="4177992" y="3749846"/>
            <a:ext cx="1385526" cy="1775125"/>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椭圆 60"/>
          <p:cNvSpPr/>
          <p:nvPr/>
        </p:nvSpPr>
        <p:spPr>
          <a:xfrm flipH="1">
            <a:off x="4389369" y="3946829"/>
            <a:ext cx="975712" cy="975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2" name="任意多边形 61"/>
          <p:cNvSpPr/>
          <p:nvPr/>
        </p:nvSpPr>
        <p:spPr>
          <a:xfrm flipH="1">
            <a:off x="4197426" y="1345335"/>
            <a:ext cx="1033749" cy="1324431"/>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flipH="1">
            <a:off x="4355136" y="1492305"/>
            <a:ext cx="727984" cy="7279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矩形 63"/>
          <p:cNvSpPr/>
          <p:nvPr/>
        </p:nvSpPr>
        <p:spPr>
          <a:xfrm>
            <a:off x="4330105" y="1634353"/>
            <a:ext cx="744491" cy="400110"/>
          </a:xfrm>
          <a:prstGeom prst="rect">
            <a:avLst/>
          </a:prstGeom>
        </p:spPr>
        <p:txBody>
          <a:bodyPr wrap="square">
            <a:spAutoFit/>
          </a:bodyPr>
          <a:lstStyle/>
          <a:p>
            <a:pPr algn="ctr"/>
            <a:r>
              <a:rPr lang="en-US" altLang="zh-CN" sz="2000" b="1" dirty="0">
                <a:solidFill>
                  <a:schemeClr val="bg1">
                    <a:lumMod val="50000"/>
                  </a:schemeClr>
                </a:solidFill>
                <a:latin typeface="方正姚体" panose="02010601030101010101" pitchFamily="2" charset="-122"/>
                <a:ea typeface="方正姚体" panose="02010601030101010101" pitchFamily="2" charset="-122"/>
              </a:rPr>
              <a:t>2016</a:t>
            </a:r>
            <a:endParaRPr lang="zh-CN" altLang="en-US" sz="20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65" name="矩形 64"/>
          <p:cNvSpPr/>
          <p:nvPr/>
        </p:nvSpPr>
        <p:spPr>
          <a:xfrm>
            <a:off x="6472334" y="2746440"/>
            <a:ext cx="1039393" cy="461665"/>
          </a:xfrm>
          <a:prstGeom prst="rect">
            <a:avLst/>
          </a:prstGeom>
        </p:spPr>
        <p:txBody>
          <a:bodyPr wrap="square">
            <a:spAutoFit/>
          </a:bodyPr>
          <a:lstStyle/>
          <a:p>
            <a:pPr algn="ctr"/>
            <a:r>
              <a:rPr lang="en-US" altLang="zh-CN" sz="2400" b="1" dirty="0">
                <a:solidFill>
                  <a:schemeClr val="bg1">
                    <a:lumMod val="50000"/>
                  </a:schemeClr>
                </a:solidFill>
                <a:latin typeface="方正姚体" panose="02010601030101010101" pitchFamily="2" charset="-122"/>
                <a:ea typeface="方正姚体" panose="02010601030101010101" pitchFamily="2" charset="-122"/>
              </a:rPr>
              <a:t>2017</a:t>
            </a:r>
            <a:endParaRPr lang="zh-CN" altLang="en-US" sz="24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66" name="矩形 65"/>
          <p:cNvSpPr/>
          <p:nvPr/>
        </p:nvSpPr>
        <p:spPr>
          <a:xfrm>
            <a:off x="4324561" y="4169300"/>
            <a:ext cx="1039393" cy="461665"/>
          </a:xfrm>
          <a:prstGeom prst="rect">
            <a:avLst/>
          </a:prstGeom>
        </p:spPr>
        <p:txBody>
          <a:bodyPr wrap="square">
            <a:spAutoFit/>
          </a:bodyPr>
          <a:lstStyle/>
          <a:p>
            <a:pPr algn="ctr"/>
            <a:r>
              <a:rPr lang="en-US" altLang="zh-CN" sz="2400" b="1" dirty="0">
                <a:solidFill>
                  <a:schemeClr val="bg1">
                    <a:lumMod val="50000"/>
                  </a:schemeClr>
                </a:solidFill>
                <a:latin typeface="方正姚体" panose="02010601030101010101" pitchFamily="2" charset="-122"/>
                <a:ea typeface="方正姚体" panose="02010601030101010101" pitchFamily="2" charset="-122"/>
              </a:rPr>
              <a:t>2018</a:t>
            </a:r>
            <a:endParaRPr lang="zh-CN" altLang="en-US" sz="24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67" name="矩形 66"/>
          <p:cNvSpPr/>
          <p:nvPr/>
        </p:nvSpPr>
        <p:spPr>
          <a:xfrm>
            <a:off x="7726831" y="4491960"/>
            <a:ext cx="1039393" cy="523220"/>
          </a:xfrm>
          <a:prstGeom prst="rect">
            <a:avLst/>
          </a:prstGeom>
        </p:spPr>
        <p:txBody>
          <a:bodyPr wrap="square">
            <a:spAutoFit/>
          </a:bodyPr>
          <a:lstStyle/>
          <a:p>
            <a:pPr algn="ctr"/>
            <a:r>
              <a:rPr lang="en-US" altLang="zh-CN" sz="2800" b="1" dirty="0">
                <a:solidFill>
                  <a:schemeClr val="bg1">
                    <a:lumMod val="50000"/>
                  </a:schemeClr>
                </a:solidFill>
                <a:latin typeface="方正姚体" panose="02010601030101010101" pitchFamily="2" charset="-122"/>
                <a:ea typeface="方正姚体" panose="02010601030101010101" pitchFamily="2" charset="-122"/>
              </a:rPr>
              <a:t>2019</a:t>
            </a:r>
            <a:endParaRPr lang="zh-CN" altLang="en-US" sz="2800" b="1" dirty="0">
              <a:solidFill>
                <a:schemeClr val="bg1">
                  <a:lumMod val="50000"/>
                </a:schemeClr>
              </a:solidFill>
              <a:latin typeface="方正姚体" panose="02010601030101010101" pitchFamily="2" charset="-122"/>
              <a:ea typeface="方正姚体" panose="02010601030101010101" pitchFamily="2" charset="-122"/>
            </a:endParaRPr>
          </a:p>
        </p:txBody>
      </p:sp>
      <p:sp>
        <p:nvSpPr>
          <p:cNvPr id="68" name="文本框 27"/>
          <p:cNvSpPr txBox="1"/>
          <p:nvPr/>
        </p:nvSpPr>
        <p:spPr>
          <a:xfrm>
            <a:off x="1856341" y="1554056"/>
            <a:ext cx="2148345" cy="646331"/>
          </a:xfrm>
          <a:prstGeom prst="rect">
            <a:avLst/>
          </a:prstGeom>
          <a:noFill/>
          <a:effectLst/>
        </p:spPr>
        <p:txBody>
          <a:bodyPr wrap="none" rtlCol="0">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THEN  TEMPLATE</a:t>
            </a:r>
            <a:endParaRPr lang="en-US" altLang="zh-CN" sz="10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69" name="文本框 28"/>
          <p:cNvSpPr txBox="1"/>
          <p:nvPr/>
        </p:nvSpPr>
        <p:spPr>
          <a:xfrm>
            <a:off x="1831210" y="4167855"/>
            <a:ext cx="2148345" cy="646331"/>
          </a:xfrm>
          <a:prstGeom prst="rect">
            <a:avLst/>
          </a:prstGeom>
          <a:noFill/>
          <a:effectLst/>
        </p:spPr>
        <p:txBody>
          <a:bodyPr wrap="none" rtlCol="0">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THEN  TEMPLATE</a:t>
            </a:r>
            <a:endParaRPr lang="en-US" altLang="zh-CN" sz="10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70" name="文本框 29"/>
          <p:cNvSpPr txBox="1"/>
          <p:nvPr/>
        </p:nvSpPr>
        <p:spPr>
          <a:xfrm>
            <a:off x="7915590" y="2577085"/>
            <a:ext cx="2148345" cy="646331"/>
          </a:xfrm>
          <a:prstGeom prst="rect">
            <a:avLst/>
          </a:prstGeom>
          <a:noFill/>
          <a:effectLst/>
        </p:spPr>
        <p:txBody>
          <a:bodyPr wrap="none" rtlCol="0">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THEN  TEMPLATE</a:t>
            </a:r>
            <a:endParaRPr lang="en-US" altLang="zh-CN" sz="10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71" name="文本框 30"/>
          <p:cNvSpPr txBox="1"/>
          <p:nvPr/>
        </p:nvSpPr>
        <p:spPr>
          <a:xfrm>
            <a:off x="9442019" y="4436040"/>
            <a:ext cx="2148345" cy="646331"/>
          </a:xfrm>
          <a:prstGeom prst="rect">
            <a:avLst/>
          </a:prstGeom>
          <a:noFill/>
          <a:effectLst/>
        </p:spPr>
        <p:txBody>
          <a:bodyPr wrap="none" rtlCol="0">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THEN  TEMPLATE</a:t>
            </a:r>
            <a:endParaRPr lang="en-US" altLang="zh-CN" sz="10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250"/>
                                        <p:tgtEl>
                                          <p:spTgt spid="54"/>
                                        </p:tgtEl>
                                      </p:cBhvr>
                                    </p:animEffect>
                                    <p:anim calcmode="lin" valueType="num">
                                      <p:cBhvr>
                                        <p:cTn id="14" dur="250" fill="hold"/>
                                        <p:tgtEl>
                                          <p:spTgt spid="54"/>
                                        </p:tgtEl>
                                        <p:attrNameLst>
                                          <p:attrName>ppt_x</p:attrName>
                                        </p:attrNameLst>
                                      </p:cBhvr>
                                      <p:tavLst>
                                        <p:tav tm="0">
                                          <p:val>
                                            <p:strVal val="#ppt_x"/>
                                          </p:val>
                                        </p:tav>
                                        <p:tav tm="100000">
                                          <p:val>
                                            <p:strVal val="#ppt_x"/>
                                          </p:val>
                                        </p:tav>
                                      </p:tavLst>
                                    </p:anim>
                                    <p:anim calcmode="lin" valueType="num">
                                      <p:cBhvr>
                                        <p:cTn id="15" dur="25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50"/>
                                        <p:tgtEl>
                                          <p:spTgt spid="56"/>
                                        </p:tgtEl>
                                      </p:cBhvr>
                                    </p:animEffect>
                                    <p:anim calcmode="lin" valueType="num">
                                      <p:cBhvr>
                                        <p:cTn id="20" dur="250" fill="hold"/>
                                        <p:tgtEl>
                                          <p:spTgt spid="56"/>
                                        </p:tgtEl>
                                        <p:attrNameLst>
                                          <p:attrName>ppt_x</p:attrName>
                                        </p:attrNameLst>
                                      </p:cBhvr>
                                      <p:tavLst>
                                        <p:tav tm="0">
                                          <p:val>
                                            <p:strVal val="#ppt_x"/>
                                          </p:val>
                                        </p:tav>
                                        <p:tav tm="100000">
                                          <p:val>
                                            <p:strVal val="#ppt_x"/>
                                          </p:val>
                                        </p:tav>
                                      </p:tavLst>
                                    </p:anim>
                                    <p:anim calcmode="lin" valueType="num">
                                      <p:cBhvr>
                                        <p:cTn id="21" dur="250" fill="hold"/>
                                        <p:tgtEl>
                                          <p:spTgt spid="5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50"/>
                                        <p:tgtEl>
                                          <p:spTgt spid="57"/>
                                        </p:tgtEl>
                                      </p:cBhvr>
                                    </p:animEffect>
                                    <p:anim calcmode="lin" valueType="num">
                                      <p:cBhvr>
                                        <p:cTn id="26" dur="250" fill="hold"/>
                                        <p:tgtEl>
                                          <p:spTgt spid="57"/>
                                        </p:tgtEl>
                                        <p:attrNameLst>
                                          <p:attrName>ppt_x</p:attrName>
                                        </p:attrNameLst>
                                      </p:cBhvr>
                                      <p:tavLst>
                                        <p:tav tm="0">
                                          <p:val>
                                            <p:strVal val="#ppt_x"/>
                                          </p:val>
                                        </p:tav>
                                        <p:tav tm="100000">
                                          <p:val>
                                            <p:strVal val="#ppt_x"/>
                                          </p:val>
                                        </p:tav>
                                      </p:tavLst>
                                    </p:anim>
                                    <p:anim calcmode="lin" valueType="num">
                                      <p:cBhvr>
                                        <p:cTn id="27" dur="25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250"/>
                                        <p:tgtEl>
                                          <p:spTgt spid="58"/>
                                        </p:tgtEl>
                                      </p:cBhvr>
                                    </p:animEffect>
                                    <p:anim calcmode="lin" valueType="num">
                                      <p:cBhvr>
                                        <p:cTn id="32" dur="250" fill="hold"/>
                                        <p:tgtEl>
                                          <p:spTgt spid="58"/>
                                        </p:tgtEl>
                                        <p:attrNameLst>
                                          <p:attrName>ppt_x</p:attrName>
                                        </p:attrNameLst>
                                      </p:cBhvr>
                                      <p:tavLst>
                                        <p:tav tm="0">
                                          <p:val>
                                            <p:strVal val="#ppt_x"/>
                                          </p:val>
                                        </p:tav>
                                        <p:tav tm="100000">
                                          <p:val>
                                            <p:strVal val="#ppt_x"/>
                                          </p:val>
                                        </p:tav>
                                      </p:tavLst>
                                    </p:anim>
                                    <p:anim calcmode="lin" valueType="num">
                                      <p:cBhvr>
                                        <p:cTn id="33" dur="250" fill="hold"/>
                                        <p:tgtEl>
                                          <p:spTgt spid="5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250"/>
                                        <p:tgtEl>
                                          <p:spTgt spid="59"/>
                                        </p:tgtEl>
                                      </p:cBhvr>
                                    </p:animEffect>
                                    <p:anim calcmode="lin" valueType="num">
                                      <p:cBhvr>
                                        <p:cTn id="38" dur="250" fill="hold"/>
                                        <p:tgtEl>
                                          <p:spTgt spid="59"/>
                                        </p:tgtEl>
                                        <p:attrNameLst>
                                          <p:attrName>ppt_x</p:attrName>
                                        </p:attrNameLst>
                                      </p:cBhvr>
                                      <p:tavLst>
                                        <p:tav tm="0">
                                          <p:val>
                                            <p:strVal val="#ppt_x"/>
                                          </p:val>
                                        </p:tav>
                                        <p:tav tm="100000">
                                          <p:val>
                                            <p:strVal val="#ppt_x"/>
                                          </p:val>
                                        </p:tav>
                                      </p:tavLst>
                                    </p:anim>
                                    <p:anim calcmode="lin" valueType="num">
                                      <p:cBhvr>
                                        <p:cTn id="39" dur="250" fill="hold"/>
                                        <p:tgtEl>
                                          <p:spTgt spid="5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250"/>
                                        <p:tgtEl>
                                          <p:spTgt spid="60"/>
                                        </p:tgtEl>
                                      </p:cBhvr>
                                    </p:animEffect>
                                    <p:anim calcmode="lin" valueType="num">
                                      <p:cBhvr>
                                        <p:cTn id="44" dur="250" fill="hold"/>
                                        <p:tgtEl>
                                          <p:spTgt spid="60"/>
                                        </p:tgtEl>
                                        <p:attrNameLst>
                                          <p:attrName>ppt_x</p:attrName>
                                        </p:attrNameLst>
                                      </p:cBhvr>
                                      <p:tavLst>
                                        <p:tav tm="0">
                                          <p:val>
                                            <p:strVal val="#ppt_x"/>
                                          </p:val>
                                        </p:tav>
                                        <p:tav tm="100000">
                                          <p:val>
                                            <p:strVal val="#ppt_x"/>
                                          </p:val>
                                        </p:tav>
                                      </p:tavLst>
                                    </p:anim>
                                    <p:anim calcmode="lin" valueType="num">
                                      <p:cBhvr>
                                        <p:cTn id="45" dur="250" fill="hold"/>
                                        <p:tgtEl>
                                          <p:spTgt spid="6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250"/>
                                        <p:tgtEl>
                                          <p:spTgt spid="61"/>
                                        </p:tgtEl>
                                      </p:cBhvr>
                                    </p:animEffect>
                                    <p:anim calcmode="lin" valueType="num">
                                      <p:cBhvr>
                                        <p:cTn id="50" dur="250" fill="hold"/>
                                        <p:tgtEl>
                                          <p:spTgt spid="61"/>
                                        </p:tgtEl>
                                        <p:attrNameLst>
                                          <p:attrName>ppt_x</p:attrName>
                                        </p:attrNameLst>
                                      </p:cBhvr>
                                      <p:tavLst>
                                        <p:tav tm="0">
                                          <p:val>
                                            <p:strVal val="#ppt_x"/>
                                          </p:val>
                                        </p:tav>
                                        <p:tav tm="100000">
                                          <p:val>
                                            <p:strVal val="#ppt_x"/>
                                          </p:val>
                                        </p:tav>
                                      </p:tavLst>
                                    </p:anim>
                                    <p:anim calcmode="lin" valueType="num">
                                      <p:cBhvr>
                                        <p:cTn id="51" dur="250" fill="hold"/>
                                        <p:tgtEl>
                                          <p:spTgt spid="6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250"/>
                                        <p:tgtEl>
                                          <p:spTgt spid="62"/>
                                        </p:tgtEl>
                                      </p:cBhvr>
                                    </p:animEffect>
                                    <p:anim calcmode="lin" valueType="num">
                                      <p:cBhvr>
                                        <p:cTn id="56" dur="250" fill="hold"/>
                                        <p:tgtEl>
                                          <p:spTgt spid="62"/>
                                        </p:tgtEl>
                                        <p:attrNameLst>
                                          <p:attrName>ppt_x</p:attrName>
                                        </p:attrNameLst>
                                      </p:cBhvr>
                                      <p:tavLst>
                                        <p:tav tm="0">
                                          <p:val>
                                            <p:strVal val="#ppt_x"/>
                                          </p:val>
                                        </p:tav>
                                        <p:tav tm="100000">
                                          <p:val>
                                            <p:strVal val="#ppt_x"/>
                                          </p:val>
                                        </p:tav>
                                      </p:tavLst>
                                    </p:anim>
                                    <p:anim calcmode="lin" valueType="num">
                                      <p:cBhvr>
                                        <p:cTn id="57" dur="250" fill="hold"/>
                                        <p:tgtEl>
                                          <p:spTgt spid="6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250"/>
                                        <p:tgtEl>
                                          <p:spTgt spid="63"/>
                                        </p:tgtEl>
                                      </p:cBhvr>
                                    </p:animEffect>
                                    <p:anim calcmode="lin" valueType="num">
                                      <p:cBhvr>
                                        <p:cTn id="62" dur="250" fill="hold"/>
                                        <p:tgtEl>
                                          <p:spTgt spid="63"/>
                                        </p:tgtEl>
                                        <p:attrNameLst>
                                          <p:attrName>ppt_x</p:attrName>
                                        </p:attrNameLst>
                                      </p:cBhvr>
                                      <p:tavLst>
                                        <p:tav tm="0">
                                          <p:val>
                                            <p:strVal val="#ppt_x"/>
                                          </p:val>
                                        </p:tav>
                                        <p:tav tm="100000">
                                          <p:val>
                                            <p:strVal val="#ppt_x"/>
                                          </p:val>
                                        </p:tav>
                                      </p:tavLst>
                                    </p:anim>
                                    <p:anim calcmode="lin" valueType="num">
                                      <p:cBhvr>
                                        <p:cTn id="63" dur="250" fill="hold"/>
                                        <p:tgtEl>
                                          <p:spTgt spid="6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250"/>
                                        <p:tgtEl>
                                          <p:spTgt spid="64"/>
                                        </p:tgtEl>
                                      </p:cBhvr>
                                    </p:animEffect>
                                    <p:anim calcmode="lin" valueType="num">
                                      <p:cBhvr>
                                        <p:cTn id="68" dur="250" fill="hold"/>
                                        <p:tgtEl>
                                          <p:spTgt spid="64"/>
                                        </p:tgtEl>
                                        <p:attrNameLst>
                                          <p:attrName>ppt_x</p:attrName>
                                        </p:attrNameLst>
                                      </p:cBhvr>
                                      <p:tavLst>
                                        <p:tav tm="0">
                                          <p:val>
                                            <p:strVal val="#ppt_x"/>
                                          </p:val>
                                        </p:tav>
                                        <p:tav tm="100000">
                                          <p:val>
                                            <p:strVal val="#ppt_x"/>
                                          </p:val>
                                        </p:tav>
                                      </p:tavLst>
                                    </p:anim>
                                    <p:anim calcmode="lin" valueType="num">
                                      <p:cBhvr>
                                        <p:cTn id="69" dur="25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50"/>
                                        <p:tgtEl>
                                          <p:spTgt spid="65"/>
                                        </p:tgtEl>
                                      </p:cBhvr>
                                    </p:animEffect>
                                    <p:anim calcmode="lin" valueType="num">
                                      <p:cBhvr>
                                        <p:cTn id="74" dur="250" fill="hold"/>
                                        <p:tgtEl>
                                          <p:spTgt spid="65"/>
                                        </p:tgtEl>
                                        <p:attrNameLst>
                                          <p:attrName>ppt_x</p:attrName>
                                        </p:attrNameLst>
                                      </p:cBhvr>
                                      <p:tavLst>
                                        <p:tav tm="0">
                                          <p:val>
                                            <p:strVal val="#ppt_x"/>
                                          </p:val>
                                        </p:tav>
                                        <p:tav tm="100000">
                                          <p:val>
                                            <p:strVal val="#ppt_x"/>
                                          </p:val>
                                        </p:tav>
                                      </p:tavLst>
                                    </p:anim>
                                    <p:anim calcmode="lin" valueType="num">
                                      <p:cBhvr>
                                        <p:cTn id="75" dur="25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250"/>
                                        <p:tgtEl>
                                          <p:spTgt spid="66"/>
                                        </p:tgtEl>
                                      </p:cBhvr>
                                    </p:animEffect>
                                    <p:anim calcmode="lin" valueType="num">
                                      <p:cBhvr>
                                        <p:cTn id="80" dur="250" fill="hold"/>
                                        <p:tgtEl>
                                          <p:spTgt spid="66"/>
                                        </p:tgtEl>
                                        <p:attrNameLst>
                                          <p:attrName>ppt_x</p:attrName>
                                        </p:attrNameLst>
                                      </p:cBhvr>
                                      <p:tavLst>
                                        <p:tav tm="0">
                                          <p:val>
                                            <p:strVal val="#ppt_x"/>
                                          </p:val>
                                        </p:tav>
                                        <p:tav tm="100000">
                                          <p:val>
                                            <p:strVal val="#ppt_x"/>
                                          </p:val>
                                        </p:tav>
                                      </p:tavLst>
                                    </p:anim>
                                    <p:anim calcmode="lin" valueType="num">
                                      <p:cBhvr>
                                        <p:cTn id="81" dur="25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50"/>
                                        <p:tgtEl>
                                          <p:spTgt spid="67"/>
                                        </p:tgtEl>
                                      </p:cBhvr>
                                    </p:animEffect>
                                    <p:anim calcmode="lin" valueType="num">
                                      <p:cBhvr>
                                        <p:cTn id="86" dur="250" fill="hold"/>
                                        <p:tgtEl>
                                          <p:spTgt spid="67"/>
                                        </p:tgtEl>
                                        <p:attrNameLst>
                                          <p:attrName>ppt_x</p:attrName>
                                        </p:attrNameLst>
                                      </p:cBhvr>
                                      <p:tavLst>
                                        <p:tav tm="0">
                                          <p:val>
                                            <p:strVal val="#ppt_x"/>
                                          </p:val>
                                        </p:tav>
                                        <p:tav tm="100000">
                                          <p:val>
                                            <p:strVal val="#ppt_x"/>
                                          </p:val>
                                        </p:tav>
                                      </p:tavLst>
                                    </p:anim>
                                    <p:anim calcmode="lin" valueType="num">
                                      <p:cBhvr>
                                        <p:cTn id="87" dur="250" fill="hold"/>
                                        <p:tgtEl>
                                          <p:spTgt spid="67"/>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250"/>
                                        <p:tgtEl>
                                          <p:spTgt spid="68"/>
                                        </p:tgtEl>
                                      </p:cBhvr>
                                    </p:animEffect>
                                    <p:anim calcmode="lin" valueType="num">
                                      <p:cBhvr>
                                        <p:cTn id="92" dur="250" fill="hold"/>
                                        <p:tgtEl>
                                          <p:spTgt spid="68"/>
                                        </p:tgtEl>
                                        <p:attrNameLst>
                                          <p:attrName>ppt_x</p:attrName>
                                        </p:attrNameLst>
                                      </p:cBhvr>
                                      <p:tavLst>
                                        <p:tav tm="0">
                                          <p:val>
                                            <p:strVal val="#ppt_x"/>
                                          </p:val>
                                        </p:tav>
                                        <p:tav tm="100000">
                                          <p:val>
                                            <p:strVal val="#ppt_x"/>
                                          </p:val>
                                        </p:tav>
                                      </p:tavLst>
                                    </p:anim>
                                    <p:anim calcmode="lin" valueType="num">
                                      <p:cBhvr>
                                        <p:cTn id="93" dur="250" fill="hold"/>
                                        <p:tgtEl>
                                          <p:spTgt spid="6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250"/>
                                        <p:tgtEl>
                                          <p:spTgt spid="69"/>
                                        </p:tgtEl>
                                      </p:cBhvr>
                                    </p:animEffect>
                                    <p:anim calcmode="lin" valueType="num">
                                      <p:cBhvr>
                                        <p:cTn id="98" dur="250" fill="hold"/>
                                        <p:tgtEl>
                                          <p:spTgt spid="69"/>
                                        </p:tgtEl>
                                        <p:attrNameLst>
                                          <p:attrName>ppt_x</p:attrName>
                                        </p:attrNameLst>
                                      </p:cBhvr>
                                      <p:tavLst>
                                        <p:tav tm="0">
                                          <p:val>
                                            <p:strVal val="#ppt_x"/>
                                          </p:val>
                                        </p:tav>
                                        <p:tav tm="100000">
                                          <p:val>
                                            <p:strVal val="#ppt_x"/>
                                          </p:val>
                                        </p:tav>
                                      </p:tavLst>
                                    </p:anim>
                                    <p:anim calcmode="lin" valueType="num">
                                      <p:cBhvr>
                                        <p:cTn id="99" dur="250" fill="hold"/>
                                        <p:tgtEl>
                                          <p:spTgt spid="69"/>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250"/>
                                        <p:tgtEl>
                                          <p:spTgt spid="70"/>
                                        </p:tgtEl>
                                      </p:cBhvr>
                                    </p:animEffect>
                                    <p:anim calcmode="lin" valueType="num">
                                      <p:cBhvr>
                                        <p:cTn id="104" dur="250" fill="hold"/>
                                        <p:tgtEl>
                                          <p:spTgt spid="70"/>
                                        </p:tgtEl>
                                        <p:attrNameLst>
                                          <p:attrName>ppt_x</p:attrName>
                                        </p:attrNameLst>
                                      </p:cBhvr>
                                      <p:tavLst>
                                        <p:tav tm="0">
                                          <p:val>
                                            <p:strVal val="#ppt_x"/>
                                          </p:val>
                                        </p:tav>
                                        <p:tav tm="100000">
                                          <p:val>
                                            <p:strVal val="#ppt_x"/>
                                          </p:val>
                                        </p:tav>
                                      </p:tavLst>
                                    </p:anim>
                                    <p:anim calcmode="lin" valueType="num">
                                      <p:cBhvr>
                                        <p:cTn id="105" dur="25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250"/>
                                        <p:tgtEl>
                                          <p:spTgt spid="71"/>
                                        </p:tgtEl>
                                      </p:cBhvr>
                                    </p:animEffect>
                                    <p:anim calcmode="lin" valueType="num">
                                      <p:cBhvr>
                                        <p:cTn id="110" dur="250" fill="hold"/>
                                        <p:tgtEl>
                                          <p:spTgt spid="71"/>
                                        </p:tgtEl>
                                        <p:attrNameLst>
                                          <p:attrName>ppt_x</p:attrName>
                                        </p:attrNameLst>
                                      </p:cBhvr>
                                      <p:tavLst>
                                        <p:tav tm="0">
                                          <p:val>
                                            <p:strVal val="#ppt_x"/>
                                          </p:val>
                                        </p:tav>
                                        <p:tav tm="100000">
                                          <p:val>
                                            <p:strVal val="#ppt_x"/>
                                          </p:val>
                                        </p:tav>
                                      </p:tavLst>
                                    </p:anim>
                                    <p:anim calcmode="lin" valueType="num">
                                      <p:cBhvr>
                                        <p:cTn id="111" dur="25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029" y="429703"/>
            <a:ext cx="12219442" cy="842182"/>
            <a:chOff x="-29029" y="458731"/>
            <a:chExt cx="12219442" cy="842182"/>
          </a:xfrm>
        </p:grpSpPr>
        <p:sp>
          <p:nvSpPr>
            <p:cNvPr id="11" name="矩形 10"/>
            <p:cNvSpPr/>
            <p:nvPr/>
          </p:nvSpPr>
          <p:spPr>
            <a:xfrm flipH="1">
              <a:off x="-29029" y="1229948"/>
              <a:ext cx="12219442" cy="70965"/>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458731"/>
              <a:ext cx="3783708" cy="538601"/>
              <a:chOff x="5043488" y="414338"/>
              <a:chExt cx="3783708" cy="538601"/>
            </a:xfrm>
          </p:grpSpPr>
          <p:sp>
            <p:nvSpPr>
              <p:cNvPr id="7" name="矩形 3"/>
              <p:cNvSpPr/>
              <p:nvPr/>
            </p:nvSpPr>
            <p:spPr>
              <a:xfrm>
                <a:off x="5667375" y="4143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468313"/>
                <a:ext cx="263525" cy="395288"/>
                <a:chOff x="0" y="-109880"/>
                <a:chExt cx="213756" cy="427513"/>
              </a:xfrm>
            </p:grpSpPr>
            <p:sp>
              <p:nvSpPr>
                <p:cNvPr id="9" name="直接连接符 27"/>
                <p:cNvSpPr/>
                <p:nvPr/>
              </p:nvSpPr>
              <p:spPr>
                <a:xfrm>
                  <a:off x="0" y="-109880"/>
                  <a:ext cx="213756" cy="213756"/>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103876"/>
                  <a:ext cx="213756" cy="213757"/>
                </a:xfrm>
                <a:prstGeom prst="line">
                  <a:avLst/>
                </a:prstGeom>
                <a:ln w="19050" cap="flat" cmpd="sng">
                  <a:solidFill>
                    <a:schemeClr val="bg1">
                      <a:lumMod val="50000"/>
                    </a:schemeClr>
                  </a:solidFill>
                  <a:prstDash val="solid"/>
                  <a:miter/>
                  <a:headEnd type="oval" w="med" len="med"/>
                  <a:tailEnd type="oval" w="lg" len="lg"/>
                </a:ln>
              </p:spPr>
              <p:txBody>
                <a:bodyPr/>
                <a:lstStyle/>
                <a:p>
                  <a:endParaRPr lang="zh-CN" altLang="en-US"/>
                </a:p>
              </p:txBody>
            </p:sp>
          </p:grpSp>
        </p:grpSp>
      </p:grpSp>
      <p:sp>
        <p:nvSpPr>
          <p:cNvPr id="12" name="椭圆 11"/>
          <p:cNvSpPr/>
          <p:nvPr/>
        </p:nvSpPr>
        <p:spPr>
          <a:xfrm>
            <a:off x="1389781" y="2366681"/>
            <a:ext cx="2164977" cy="2164977"/>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01287" y="2366680"/>
            <a:ext cx="2164977" cy="2164977"/>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12793" y="2366681"/>
            <a:ext cx="2164977" cy="2164977"/>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4299" y="2366680"/>
            <a:ext cx="2164977" cy="2164977"/>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47643" y="3033192"/>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73553" y="3033192"/>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085059" y="3033192"/>
            <a:ext cx="831952" cy="8319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512742" y="3325388"/>
            <a:ext cx="301753" cy="288591"/>
            <a:chOff x="1004888" y="993775"/>
            <a:chExt cx="2438400" cy="2332038"/>
          </a:xfrm>
          <a:solidFill>
            <a:srgbClr val="1983B7"/>
          </a:solidFill>
        </p:grpSpPr>
        <p:sp>
          <p:nvSpPr>
            <p:cNvPr id="2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1" name="任意多边形 2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22" name="组合 21"/>
          <p:cNvGrpSpPr/>
          <p:nvPr/>
        </p:nvGrpSpPr>
        <p:grpSpPr>
          <a:xfrm>
            <a:off x="8299330" y="3295911"/>
            <a:ext cx="403410" cy="306513"/>
            <a:chOff x="4268086" y="4221191"/>
            <a:chExt cx="509646" cy="387231"/>
          </a:xfrm>
          <a:solidFill>
            <a:srgbClr val="1983B7"/>
          </a:solidFill>
        </p:grpSpPr>
        <p:sp>
          <p:nvSpPr>
            <p:cNvPr id="2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5" name="组合 24"/>
          <p:cNvGrpSpPr/>
          <p:nvPr/>
        </p:nvGrpSpPr>
        <p:grpSpPr>
          <a:xfrm>
            <a:off x="5955404" y="3238320"/>
            <a:ext cx="262019" cy="335091"/>
            <a:chOff x="1605186" y="572440"/>
            <a:chExt cx="563562" cy="720725"/>
          </a:xfrm>
          <a:solidFill>
            <a:srgbClr val="1983B7"/>
          </a:solidFill>
        </p:grpSpPr>
        <p:sp>
          <p:nvSpPr>
            <p:cNvPr id="26"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30"/>
          <p:cNvSpPr txBox="1"/>
          <p:nvPr/>
        </p:nvSpPr>
        <p:spPr>
          <a:xfrm>
            <a:off x="1779305" y="2876044"/>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68%</a:t>
            </a:r>
          </a:p>
        </p:txBody>
      </p:sp>
      <p:sp>
        <p:nvSpPr>
          <p:cNvPr id="30" name="文本框 31"/>
          <p:cNvSpPr txBox="1"/>
          <p:nvPr/>
        </p:nvSpPr>
        <p:spPr>
          <a:xfrm>
            <a:off x="4208381" y="2886512"/>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45%</a:t>
            </a:r>
          </a:p>
        </p:txBody>
      </p:sp>
      <p:sp>
        <p:nvSpPr>
          <p:cNvPr id="31" name="文本框 32"/>
          <p:cNvSpPr txBox="1"/>
          <p:nvPr/>
        </p:nvSpPr>
        <p:spPr>
          <a:xfrm>
            <a:off x="6639565" y="2882810"/>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77%</a:t>
            </a:r>
          </a:p>
        </p:txBody>
      </p:sp>
      <p:sp>
        <p:nvSpPr>
          <p:cNvPr id="32" name="文本框 33"/>
          <p:cNvSpPr txBox="1"/>
          <p:nvPr/>
        </p:nvSpPr>
        <p:spPr>
          <a:xfrm>
            <a:off x="9095882" y="2882810"/>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59%</a:t>
            </a:r>
          </a:p>
        </p:txBody>
      </p:sp>
      <p:sp>
        <p:nvSpPr>
          <p:cNvPr id="33" name="文本框 34"/>
          <p:cNvSpPr txBox="1"/>
          <p:nvPr/>
        </p:nvSpPr>
        <p:spPr>
          <a:xfrm>
            <a:off x="1760272"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4" name="文本框 35"/>
          <p:cNvSpPr txBox="1"/>
          <p:nvPr/>
        </p:nvSpPr>
        <p:spPr>
          <a:xfrm>
            <a:off x="4213142"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5" name="文本框 36"/>
          <p:cNvSpPr txBox="1"/>
          <p:nvPr/>
        </p:nvSpPr>
        <p:spPr>
          <a:xfrm>
            <a:off x="6575460"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6" name="文本框 37"/>
          <p:cNvSpPr txBox="1"/>
          <p:nvPr/>
        </p:nvSpPr>
        <p:spPr>
          <a:xfrm>
            <a:off x="9028311"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7" name="文本框 38"/>
          <p:cNvSpPr txBox="1"/>
          <p:nvPr/>
        </p:nvSpPr>
        <p:spPr>
          <a:xfrm>
            <a:off x="161279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8" name="文本框 39"/>
          <p:cNvSpPr txBox="1"/>
          <p:nvPr/>
        </p:nvSpPr>
        <p:spPr>
          <a:xfrm>
            <a:off x="406566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9" name="文本框 40"/>
          <p:cNvSpPr txBox="1"/>
          <p:nvPr/>
        </p:nvSpPr>
        <p:spPr>
          <a:xfrm>
            <a:off x="651853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40" name="文本框 41"/>
          <p:cNvSpPr txBox="1"/>
          <p:nvPr/>
        </p:nvSpPr>
        <p:spPr>
          <a:xfrm>
            <a:off x="8917011"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50"/>
                                        <p:tgtEl>
                                          <p:spTgt spid="22"/>
                                        </p:tgtEl>
                                      </p:cBhvr>
                                    </p:animEffect>
                                    <p:anim calcmode="lin" valueType="num">
                                      <p:cBhvr>
                                        <p:cTn id="62" dur="250" fill="hold"/>
                                        <p:tgtEl>
                                          <p:spTgt spid="22"/>
                                        </p:tgtEl>
                                        <p:attrNameLst>
                                          <p:attrName>ppt_x</p:attrName>
                                        </p:attrNameLst>
                                      </p:cBhvr>
                                      <p:tavLst>
                                        <p:tav tm="0">
                                          <p:val>
                                            <p:strVal val="#ppt_x"/>
                                          </p:val>
                                        </p:tav>
                                        <p:tav tm="100000">
                                          <p:val>
                                            <p:strVal val="#ppt_x"/>
                                          </p:val>
                                        </p:tav>
                                      </p:tavLst>
                                    </p:anim>
                                    <p:anim calcmode="lin" valueType="num">
                                      <p:cBhvr>
                                        <p:cTn id="63" dur="25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50"/>
                                        <p:tgtEl>
                                          <p:spTgt spid="29"/>
                                        </p:tgtEl>
                                      </p:cBhvr>
                                    </p:animEffect>
                                    <p:anim calcmode="lin" valueType="num">
                                      <p:cBhvr>
                                        <p:cTn id="74" dur="250" fill="hold"/>
                                        <p:tgtEl>
                                          <p:spTgt spid="29"/>
                                        </p:tgtEl>
                                        <p:attrNameLst>
                                          <p:attrName>ppt_x</p:attrName>
                                        </p:attrNameLst>
                                      </p:cBhvr>
                                      <p:tavLst>
                                        <p:tav tm="0">
                                          <p:val>
                                            <p:strVal val="#ppt_x"/>
                                          </p:val>
                                        </p:tav>
                                        <p:tav tm="100000">
                                          <p:val>
                                            <p:strVal val="#ppt_x"/>
                                          </p:val>
                                        </p:tav>
                                      </p:tavLst>
                                    </p:anim>
                                    <p:anim calcmode="lin" valueType="num">
                                      <p:cBhvr>
                                        <p:cTn id="75" dur="25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anim calcmode="lin" valueType="num">
                                      <p:cBhvr>
                                        <p:cTn id="80" dur="250" fill="hold"/>
                                        <p:tgtEl>
                                          <p:spTgt spid="30"/>
                                        </p:tgtEl>
                                        <p:attrNameLst>
                                          <p:attrName>ppt_x</p:attrName>
                                        </p:attrNameLst>
                                      </p:cBhvr>
                                      <p:tavLst>
                                        <p:tav tm="0">
                                          <p:val>
                                            <p:strVal val="#ppt_x"/>
                                          </p:val>
                                        </p:tav>
                                        <p:tav tm="100000">
                                          <p:val>
                                            <p:strVal val="#ppt_x"/>
                                          </p:val>
                                        </p:tav>
                                      </p:tavLst>
                                    </p:anim>
                                    <p:anim calcmode="lin" valueType="num">
                                      <p:cBhvr>
                                        <p:cTn id="81" dur="25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250"/>
                                        <p:tgtEl>
                                          <p:spTgt spid="32"/>
                                        </p:tgtEl>
                                      </p:cBhvr>
                                    </p:animEffect>
                                    <p:anim calcmode="lin" valueType="num">
                                      <p:cBhvr>
                                        <p:cTn id="92" dur="250" fill="hold"/>
                                        <p:tgtEl>
                                          <p:spTgt spid="32"/>
                                        </p:tgtEl>
                                        <p:attrNameLst>
                                          <p:attrName>ppt_x</p:attrName>
                                        </p:attrNameLst>
                                      </p:cBhvr>
                                      <p:tavLst>
                                        <p:tav tm="0">
                                          <p:val>
                                            <p:strVal val="#ppt_x"/>
                                          </p:val>
                                        </p:tav>
                                        <p:tav tm="100000">
                                          <p:val>
                                            <p:strVal val="#ppt_x"/>
                                          </p:val>
                                        </p:tav>
                                      </p:tavLst>
                                    </p:anim>
                                    <p:anim calcmode="lin" valueType="num">
                                      <p:cBhvr>
                                        <p:cTn id="93" dur="250" fill="hold"/>
                                        <p:tgtEl>
                                          <p:spTgt spid="3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250"/>
                                        <p:tgtEl>
                                          <p:spTgt spid="33"/>
                                        </p:tgtEl>
                                      </p:cBhvr>
                                    </p:animEffect>
                                    <p:anim calcmode="lin" valueType="num">
                                      <p:cBhvr>
                                        <p:cTn id="98" dur="250" fill="hold"/>
                                        <p:tgtEl>
                                          <p:spTgt spid="33"/>
                                        </p:tgtEl>
                                        <p:attrNameLst>
                                          <p:attrName>ppt_x</p:attrName>
                                        </p:attrNameLst>
                                      </p:cBhvr>
                                      <p:tavLst>
                                        <p:tav tm="0">
                                          <p:val>
                                            <p:strVal val="#ppt_x"/>
                                          </p:val>
                                        </p:tav>
                                        <p:tav tm="100000">
                                          <p:val>
                                            <p:strVal val="#ppt_x"/>
                                          </p:val>
                                        </p:tav>
                                      </p:tavLst>
                                    </p:anim>
                                    <p:anim calcmode="lin" valueType="num">
                                      <p:cBhvr>
                                        <p:cTn id="99" dur="25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250"/>
                                        <p:tgtEl>
                                          <p:spTgt spid="34"/>
                                        </p:tgtEl>
                                      </p:cBhvr>
                                    </p:animEffect>
                                    <p:anim calcmode="lin" valueType="num">
                                      <p:cBhvr>
                                        <p:cTn id="104" dur="250" fill="hold"/>
                                        <p:tgtEl>
                                          <p:spTgt spid="34"/>
                                        </p:tgtEl>
                                        <p:attrNameLst>
                                          <p:attrName>ppt_x</p:attrName>
                                        </p:attrNameLst>
                                      </p:cBhvr>
                                      <p:tavLst>
                                        <p:tav tm="0">
                                          <p:val>
                                            <p:strVal val="#ppt_x"/>
                                          </p:val>
                                        </p:tav>
                                        <p:tav tm="100000">
                                          <p:val>
                                            <p:strVal val="#ppt_x"/>
                                          </p:val>
                                        </p:tav>
                                      </p:tavLst>
                                    </p:anim>
                                    <p:anim calcmode="lin" valueType="num">
                                      <p:cBhvr>
                                        <p:cTn id="105" dur="250" fill="hold"/>
                                        <p:tgtEl>
                                          <p:spTgt spid="34"/>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250"/>
                                        <p:tgtEl>
                                          <p:spTgt spid="35"/>
                                        </p:tgtEl>
                                      </p:cBhvr>
                                    </p:animEffect>
                                    <p:anim calcmode="lin" valueType="num">
                                      <p:cBhvr>
                                        <p:cTn id="110" dur="250" fill="hold"/>
                                        <p:tgtEl>
                                          <p:spTgt spid="35"/>
                                        </p:tgtEl>
                                        <p:attrNameLst>
                                          <p:attrName>ppt_x</p:attrName>
                                        </p:attrNameLst>
                                      </p:cBhvr>
                                      <p:tavLst>
                                        <p:tav tm="0">
                                          <p:val>
                                            <p:strVal val="#ppt_x"/>
                                          </p:val>
                                        </p:tav>
                                        <p:tav tm="100000">
                                          <p:val>
                                            <p:strVal val="#ppt_x"/>
                                          </p:val>
                                        </p:tav>
                                      </p:tavLst>
                                    </p:anim>
                                    <p:anim calcmode="lin" valueType="num">
                                      <p:cBhvr>
                                        <p:cTn id="111" dur="250" fill="hold"/>
                                        <p:tgtEl>
                                          <p:spTgt spid="35"/>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250"/>
                                        <p:tgtEl>
                                          <p:spTgt spid="36"/>
                                        </p:tgtEl>
                                      </p:cBhvr>
                                    </p:animEffect>
                                    <p:anim calcmode="lin" valueType="num">
                                      <p:cBhvr>
                                        <p:cTn id="116" dur="250" fill="hold"/>
                                        <p:tgtEl>
                                          <p:spTgt spid="36"/>
                                        </p:tgtEl>
                                        <p:attrNameLst>
                                          <p:attrName>ppt_x</p:attrName>
                                        </p:attrNameLst>
                                      </p:cBhvr>
                                      <p:tavLst>
                                        <p:tav tm="0">
                                          <p:val>
                                            <p:strVal val="#ppt_x"/>
                                          </p:val>
                                        </p:tav>
                                        <p:tav tm="100000">
                                          <p:val>
                                            <p:strVal val="#ppt_x"/>
                                          </p:val>
                                        </p:tav>
                                      </p:tavLst>
                                    </p:anim>
                                    <p:anim calcmode="lin" valueType="num">
                                      <p:cBhvr>
                                        <p:cTn id="117" dur="250" fill="hold"/>
                                        <p:tgtEl>
                                          <p:spTgt spid="36"/>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250"/>
                                        <p:tgtEl>
                                          <p:spTgt spid="37"/>
                                        </p:tgtEl>
                                      </p:cBhvr>
                                    </p:animEffect>
                                    <p:anim calcmode="lin" valueType="num">
                                      <p:cBhvr>
                                        <p:cTn id="122" dur="250" fill="hold"/>
                                        <p:tgtEl>
                                          <p:spTgt spid="37"/>
                                        </p:tgtEl>
                                        <p:attrNameLst>
                                          <p:attrName>ppt_x</p:attrName>
                                        </p:attrNameLst>
                                      </p:cBhvr>
                                      <p:tavLst>
                                        <p:tav tm="0">
                                          <p:val>
                                            <p:strVal val="#ppt_x"/>
                                          </p:val>
                                        </p:tav>
                                        <p:tav tm="100000">
                                          <p:val>
                                            <p:strVal val="#ppt_x"/>
                                          </p:val>
                                        </p:tav>
                                      </p:tavLst>
                                    </p:anim>
                                    <p:anim calcmode="lin" valueType="num">
                                      <p:cBhvr>
                                        <p:cTn id="123" dur="25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250"/>
                                        <p:tgtEl>
                                          <p:spTgt spid="38"/>
                                        </p:tgtEl>
                                      </p:cBhvr>
                                    </p:animEffect>
                                    <p:anim calcmode="lin" valueType="num">
                                      <p:cBhvr>
                                        <p:cTn id="128" dur="250" fill="hold"/>
                                        <p:tgtEl>
                                          <p:spTgt spid="38"/>
                                        </p:tgtEl>
                                        <p:attrNameLst>
                                          <p:attrName>ppt_x</p:attrName>
                                        </p:attrNameLst>
                                      </p:cBhvr>
                                      <p:tavLst>
                                        <p:tav tm="0">
                                          <p:val>
                                            <p:strVal val="#ppt_x"/>
                                          </p:val>
                                        </p:tav>
                                        <p:tav tm="100000">
                                          <p:val>
                                            <p:strVal val="#ppt_x"/>
                                          </p:val>
                                        </p:tav>
                                      </p:tavLst>
                                    </p:anim>
                                    <p:anim calcmode="lin" valueType="num">
                                      <p:cBhvr>
                                        <p:cTn id="129" dur="250" fill="hold"/>
                                        <p:tgtEl>
                                          <p:spTgt spid="38"/>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250"/>
                                        <p:tgtEl>
                                          <p:spTgt spid="39"/>
                                        </p:tgtEl>
                                      </p:cBhvr>
                                    </p:animEffect>
                                    <p:anim calcmode="lin" valueType="num">
                                      <p:cBhvr>
                                        <p:cTn id="134" dur="250" fill="hold"/>
                                        <p:tgtEl>
                                          <p:spTgt spid="39"/>
                                        </p:tgtEl>
                                        <p:attrNameLst>
                                          <p:attrName>ppt_x</p:attrName>
                                        </p:attrNameLst>
                                      </p:cBhvr>
                                      <p:tavLst>
                                        <p:tav tm="0">
                                          <p:val>
                                            <p:strVal val="#ppt_x"/>
                                          </p:val>
                                        </p:tav>
                                        <p:tav tm="100000">
                                          <p:val>
                                            <p:strVal val="#ppt_x"/>
                                          </p:val>
                                        </p:tav>
                                      </p:tavLst>
                                    </p:anim>
                                    <p:anim calcmode="lin" valueType="num">
                                      <p:cBhvr>
                                        <p:cTn id="135" dur="250" fill="hold"/>
                                        <p:tgtEl>
                                          <p:spTgt spid="39"/>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250"/>
                                        <p:tgtEl>
                                          <p:spTgt spid="40"/>
                                        </p:tgtEl>
                                      </p:cBhvr>
                                    </p:animEffect>
                                    <p:anim calcmode="lin" valueType="num">
                                      <p:cBhvr>
                                        <p:cTn id="140" dur="250" fill="hold"/>
                                        <p:tgtEl>
                                          <p:spTgt spid="40"/>
                                        </p:tgtEl>
                                        <p:attrNameLst>
                                          <p:attrName>ppt_x</p:attrName>
                                        </p:attrNameLst>
                                      </p:cBhvr>
                                      <p:tavLst>
                                        <p:tav tm="0">
                                          <p:val>
                                            <p:strVal val="#ppt_x"/>
                                          </p:val>
                                        </p:tav>
                                        <p:tav tm="100000">
                                          <p:val>
                                            <p:strVal val="#ppt_x"/>
                                          </p:val>
                                        </p:tav>
                                      </p:tavLst>
                                    </p:anim>
                                    <p:anim calcmode="lin" valueType="num">
                                      <p:cBhvr>
                                        <p:cTn id="141"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83B7"/>
        </a:solidFill>
        <a:effectLst/>
      </p:bgPr>
    </p:bg>
    <p:spTree>
      <p:nvGrpSpPr>
        <p:cNvPr id="1" name=""/>
        <p:cNvGrpSpPr/>
        <p:nvPr/>
      </p:nvGrpSpPr>
      <p:grpSpPr>
        <a:xfrm>
          <a:off x="0" y="0"/>
          <a:ext cx="0" cy="0"/>
          <a:chOff x="0" y="0"/>
          <a:chExt cx="0" cy="0"/>
        </a:xfrm>
      </p:grpSpPr>
      <p:sp>
        <p:nvSpPr>
          <p:cNvPr id="28" name="矩形 27"/>
          <p:cNvSpPr/>
          <p:nvPr/>
        </p:nvSpPr>
        <p:spPr>
          <a:xfrm>
            <a:off x="0" y="0"/>
            <a:ext cx="12190413" cy="226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 y="0"/>
            <a:ext cx="12190414" cy="6177908"/>
            <a:chOff x="0" y="4292079"/>
            <a:chExt cx="12190414" cy="4843505"/>
          </a:xfrm>
        </p:grpSpPr>
        <p:grpSp>
          <p:nvGrpSpPr>
            <p:cNvPr id="14" name="组合 13"/>
            <p:cNvGrpSpPr/>
            <p:nvPr/>
          </p:nvGrpSpPr>
          <p:grpSpPr>
            <a:xfrm>
              <a:off x="0" y="4692834"/>
              <a:ext cx="12190414" cy="4442750"/>
              <a:chOff x="0" y="5400390"/>
              <a:chExt cx="12190414" cy="4442750"/>
            </a:xfrm>
          </p:grpSpPr>
          <p:grpSp>
            <p:nvGrpSpPr>
              <p:cNvPr id="22" name="组合 21"/>
              <p:cNvGrpSpPr/>
              <p:nvPr/>
            </p:nvGrpSpPr>
            <p:grpSpPr>
              <a:xfrm>
                <a:off x="0" y="5403580"/>
                <a:ext cx="6095207" cy="4439560"/>
                <a:chOff x="0" y="5320120"/>
                <a:chExt cx="12190413" cy="4439560"/>
              </a:xfrm>
            </p:grpSpPr>
            <p:sp>
              <p:nvSpPr>
                <p:cNvPr id="26" name="波形 25"/>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波形 26"/>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95207" y="5400390"/>
                <a:ext cx="6095207" cy="4439560"/>
                <a:chOff x="0" y="5320120"/>
                <a:chExt cx="12190413" cy="4439560"/>
              </a:xfrm>
            </p:grpSpPr>
            <p:sp>
              <p:nvSpPr>
                <p:cNvPr id="24" name="波形 23"/>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波形 24"/>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0" y="4292079"/>
              <a:ext cx="12190414" cy="4442750"/>
              <a:chOff x="0" y="5400390"/>
              <a:chExt cx="12190414" cy="4442750"/>
            </a:xfrm>
          </p:grpSpPr>
          <p:grpSp>
            <p:nvGrpSpPr>
              <p:cNvPr id="16" name="组合 15"/>
              <p:cNvGrpSpPr/>
              <p:nvPr/>
            </p:nvGrpSpPr>
            <p:grpSpPr>
              <a:xfrm>
                <a:off x="0" y="5403580"/>
                <a:ext cx="6095207" cy="4439560"/>
                <a:chOff x="0" y="5320120"/>
                <a:chExt cx="12190413" cy="4439560"/>
              </a:xfrm>
            </p:grpSpPr>
            <p:sp>
              <p:nvSpPr>
                <p:cNvPr id="20" name="波形 19"/>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波形 20"/>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095207" y="5400390"/>
                <a:ext cx="6095207" cy="4439560"/>
                <a:chOff x="0" y="5320120"/>
                <a:chExt cx="12190413" cy="4439560"/>
              </a:xfrm>
            </p:grpSpPr>
            <p:sp>
              <p:nvSpPr>
                <p:cNvPr id="18" name="波形 17"/>
                <p:cNvSpPr/>
                <p:nvPr/>
              </p:nvSpPr>
              <p:spPr>
                <a:xfrm>
                  <a:off x="0" y="532012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波形 18"/>
                <p:cNvSpPr/>
                <p:nvPr/>
              </p:nvSpPr>
              <p:spPr>
                <a:xfrm flipH="1">
                  <a:off x="0" y="5340080"/>
                  <a:ext cx="12190413" cy="4419600"/>
                </a:xfrm>
                <a:prstGeom prst="wav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 name="组合 1"/>
          <p:cNvGrpSpPr/>
          <p:nvPr/>
        </p:nvGrpSpPr>
        <p:grpSpPr>
          <a:xfrm>
            <a:off x="1422399" y="2249716"/>
            <a:ext cx="9334502" cy="1465924"/>
            <a:chOff x="1655358" y="2273300"/>
            <a:chExt cx="9625869" cy="1796124"/>
          </a:xfrm>
        </p:grpSpPr>
        <p:grpSp>
          <p:nvGrpSpPr>
            <p:cNvPr id="53" name="组合 52"/>
            <p:cNvGrpSpPr/>
            <p:nvPr/>
          </p:nvGrpSpPr>
          <p:grpSpPr>
            <a:xfrm>
              <a:off x="3093582" y="2273300"/>
              <a:ext cx="8187645" cy="1796123"/>
              <a:chOff x="2320696" y="479446"/>
              <a:chExt cx="8187645" cy="710238"/>
            </a:xfrm>
          </p:grpSpPr>
          <p:sp>
            <p:nvSpPr>
              <p:cNvPr id="57" name="矩形 56"/>
              <p:cNvSpPr/>
              <p:nvPr/>
            </p:nvSpPr>
            <p:spPr>
              <a:xfrm flipH="1">
                <a:off x="2320696" y="479446"/>
                <a:ext cx="8187645" cy="710238"/>
              </a:xfrm>
              <a:prstGeom prst="rect">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287844" y="620459"/>
                <a:ext cx="6342850" cy="405099"/>
                <a:chOff x="4142494" y="576066"/>
                <a:chExt cx="6342850" cy="405099"/>
              </a:xfrm>
            </p:grpSpPr>
            <p:sp>
              <p:nvSpPr>
                <p:cNvPr id="71" name="矩形 3"/>
                <p:cNvSpPr/>
                <p:nvPr/>
              </p:nvSpPr>
              <p:spPr>
                <a:xfrm>
                  <a:off x="5216792" y="578552"/>
                  <a:ext cx="5268552" cy="402613"/>
                </a:xfrm>
                <a:prstGeom prst="rect">
                  <a:avLst/>
                </a:prstGeom>
                <a:noFill/>
                <a:ln w="9525">
                  <a:noFill/>
                  <a:miter/>
                </a:ln>
              </p:spPr>
              <p:txBody>
                <a:bodyPr wrap="none" lIns="91431" tIns="45716" rIns="91431" bIns="45716">
                  <a:spAutoFit/>
                </a:bodyPr>
                <a:lstStyle/>
                <a:p>
                  <a:pPr lvl="0" eaLnBrk="1" hangingPunct="1">
                    <a:buNone/>
                  </a:pP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72" name="组合 26"/>
                <p:cNvGrpSpPr/>
                <p:nvPr/>
              </p:nvGrpSpPr>
              <p:grpSpPr>
                <a:xfrm>
                  <a:off x="4142494" y="576066"/>
                  <a:ext cx="263524" cy="395287"/>
                  <a:chOff x="-730818" y="6655"/>
                  <a:chExt cx="213756" cy="427512"/>
                </a:xfrm>
              </p:grpSpPr>
              <p:sp>
                <p:nvSpPr>
                  <p:cNvPr id="73" name="直接连接符 27"/>
                  <p:cNvSpPr/>
                  <p:nvPr/>
                </p:nvSpPr>
                <p:spPr>
                  <a:xfrm>
                    <a:off x="-730818" y="6655"/>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sp>
                <p:nvSpPr>
                  <p:cNvPr id="83" name="直接连接符 28"/>
                  <p:cNvSpPr/>
                  <p:nvPr/>
                </p:nvSpPr>
                <p:spPr>
                  <a:xfrm flipH="1">
                    <a:off x="-730818" y="22041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p>
                </p:txBody>
              </p:sp>
            </p:grpSp>
          </p:grpSp>
        </p:grpSp>
        <p:grpSp>
          <p:nvGrpSpPr>
            <p:cNvPr id="87" name="组合 86"/>
            <p:cNvGrpSpPr/>
            <p:nvPr/>
          </p:nvGrpSpPr>
          <p:grpSpPr>
            <a:xfrm>
              <a:off x="1655358" y="2273300"/>
              <a:ext cx="2463171" cy="1796124"/>
              <a:chOff x="2576209" y="1071086"/>
              <a:chExt cx="1301379" cy="746657"/>
            </a:xfrm>
          </p:grpSpPr>
          <p:sp>
            <p:nvSpPr>
              <p:cNvPr id="88" name="平行四边形 87"/>
              <p:cNvSpPr/>
              <p:nvPr/>
            </p:nvSpPr>
            <p:spPr>
              <a:xfrm>
                <a:off x="2576209" y="1071086"/>
                <a:ext cx="759833" cy="746657"/>
              </a:xfrm>
              <a:prstGeom prst="parallelogram">
                <a:avLst>
                  <a:gd name="adj" fmla="val 0"/>
                </a:avLst>
              </a:prstGeom>
              <a:solidFill>
                <a:srgbClr val="1983B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95" name="文本框 9"/>
              <p:cNvSpPr txBox="1"/>
              <p:nvPr/>
            </p:nvSpPr>
            <p:spPr>
              <a:xfrm>
                <a:off x="2810789" y="1151964"/>
                <a:ext cx="1066799" cy="564349"/>
              </a:xfrm>
              <a:prstGeom prst="rect">
                <a:avLst/>
              </a:prstGeom>
              <a:noFill/>
            </p:spPr>
            <p:txBody>
              <a:bodyPr wrap="square" rtlCol="0">
                <a:spAutoFit/>
              </a:bodyPr>
              <a:lstStyle/>
              <a:p>
                <a:pPr algn="ctr"/>
                <a:r>
                  <a:rPr lang="en-US" altLang="zh-CN" sz="6600" dirty="0">
                    <a:solidFill>
                      <a:schemeClr val="bg1"/>
                    </a:solidFill>
                    <a:latin typeface="Impact" panose="020B0806030902050204" pitchFamily="34" charset="0"/>
                  </a:rPr>
                  <a:t>02</a:t>
                </a:r>
                <a:endParaRPr lang="zh-CN" altLang="en-US" sz="6600" dirty="0">
                  <a:solidFill>
                    <a:schemeClr val="bg1"/>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22" presetClass="entr" presetSubtype="8"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2482</Words>
  <Application>Microsoft Office PowerPoint</Application>
  <PresentationFormat>自定义</PresentationFormat>
  <Paragraphs>291</Paragraphs>
  <Slides>27</Slides>
  <Notes>27</Notes>
  <HiddenSlides>0</HiddenSlides>
  <MMClips>1</MMClips>
  <ScaleCrop>false</ScaleCrop>
  <HeadingPairs>
    <vt:vector size="6" baseType="variant">
      <vt:variant>
        <vt:lpstr>已用的字体</vt:lpstr>
      </vt:variant>
      <vt:variant>
        <vt:i4>14</vt:i4>
      </vt:variant>
      <vt:variant>
        <vt:lpstr>主题</vt:lpstr>
      </vt:variant>
      <vt:variant>
        <vt:i4>10</vt:i4>
      </vt:variant>
      <vt:variant>
        <vt:lpstr>幻灯片标题</vt:lpstr>
      </vt:variant>
      <vt:variant>
        <vt:i4>27</vt:i4>
      </vt:variant>
    </vt:vector>
  </HeadingPairs>
  <TitlesOfParts>
    <vt:vector size="51" baseType="lpstr">
      <vt:lpstr>Arial Unicode MS</vt:lpstr>
      <vt:lpstr>ITC Avant Garde Std Bk</vt:lpstr>
      <vt:lpstr>LiHei Pro</vt:lpstr>
      <vt:lpstr>Signika</vt:lpstr>
      <vt:lpstr>等线</vt:lpstr>
      <vt:lpstr>等线 Light</vt:lpstr>
      <vt:lpstr>方正大黑简体</vt:lpstr>
      <vt:lpstr>方正姚体</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商务通用</dc:title>
  <dc:creator>lzj</dc:creator>
  <cp:lastModifiedBy>天 下</cp:lastModifiedBy>
  <cp:revision>1001</cp:revision>
  <dcterms:created xsi:type="dcterms:W3CDTF">2015-12-01T09:06:00Z</dcterms:created>
  <dcterms:modified xsi:type="dcterms:W3CDTF">2021-01-06T01:09:15Z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